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97" r:id="rId1"/>
  </p:sldMasterIdLst>
  <p:notesMasterIdLst>
    <p:notesMasterId r:id="rId54"/>
  </p:notesMasterIdLst>
  <p:sldIdLst>
    <p:sldId id="256" r:id="rId2"/>
    <p:sldId id="258" r:id="rId3"/>
    <p:sldId id="325" r:id="rId4"/>
    <p:sldId id="267" r:id="rId5"/>
    <p:sldId id="300" r:id="rId6"/>
    <p:sldId id="270" r:id="rId7"/>
    <p:sldId id="298" r:id="rId8"/>
    <p:sldId id="310" r:id="rId9"/>
    <p:sldId id="260" r:id="rId10"/>
    <p:sldId id="269" r:id="rId11"/>
    <p:sldId id="296" r:id="rId12"/>
    <p:sldId id="328" r:id="rId13"/>
    <p:sldId id="326" r:id="rId14"/>
    <p:sldId id="312" r:id="rId15"/>
    <p:sldId id="272" r:id="rId16"/>
    <p:sldId id="265" r:id="rId17"/>
    <p:sldId id="330" r:id="rId18"/>
    <p:sldId id="276" r:id="rId19"/>
    <p:sldId id="271" r:id="rId20"/>
    <p:sldId id="281" r:id="rId21"/>
    <p:sldId id="278" r:id="rId22"/>
    <p:sldId id="277" r:id="rId23"/>
    <p:sldId id="266" r:id="rId24"/>
    <p:sldId id="262" r:id="rId25"/>
    <p:sldId id="331" r:id="rId26"/>
    <p:sldId id="332" r:id="rId27"/>
    <p:sldId id="333" r:id="rId28"/>
    <p:sldId id="334" r:id="rId29"/>
    <p:sldId id="335" r:id="rId30"/>
    <p:sldId id="315" r:id="rId31"/>
    <p:sldId id="336" r:id="rId32"/>
    <p:sldId id="337" r:id="rId33"/>
    <p:sldId id="338" r:id="rId34"/>
    <p:sldId id="329" r:id="rId35"/>
    <p:sldId id="339" r:id="rId36"/>
    <p:sldId id="340" r:id="rId37"/>
    <p:sldId id="342" r:id="rId38"/>
    <p:sldId id="343" r:id="rId39"/>
    <p:sldId id="344" r:id="rId40"/>
    <p:sldId id="345" r:id="rId41"/>
    <p:sldId id="346" r:id="rId42"/>
    <p:sldId id="347" r:id="rId43"/>
    <p:sldId id="350" r:id="rId44"/>
    <p:sldId id="348" r:id="rId45"/>
    <p:sldId id="351" r:id="rId46"/>
    <p:sldId id="352" r:id="rId47"/>
    <p:sldId id="353" r:id="rId48"/>
    <p:sldId id="354" r:id="rId49"/>
    <p:sldId id="355" r:id="rId50"/>
    <p:sldId id="356" r:id="rId51"/>
    <p:sldId id="357" r:id="rId52"/>
    <p:sldId id="303" r:id="rId53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55"/>
      <p:bold r:id="rId56"/>
      <p:italic r:id="rId57"/>
      <p:boldItalic r:id="rId58"/>
    </p:embeddedFont>
    <p:embeddedFont>
      <p:font typeface="Cambria Math" panose="02040503050406030204" pitchFamily="18" charset="0"/>
      <p:regular r:id="rId59"/>
    </p:embeddedFont>
    <p:embeddedFont>
      <p:font typeface="Poppins" panose="020B0604020202020204" charset="0"/>
      <p:regular r:id="rId60"/>
      <p:bold r:id="rId61"/>
      <p:italic r:id="rId62"/>
      <p:boldItalic r:id="rId63"/>
    </p:embeddedFont>
    <p:embeddedFont>
      <p:font typeface="Poppins Light" panose="020B0604020202020204" charset="0"/>
      <p:regular r:id="rId64"/>
      <p:bold r:id="rId65"/>
      <p:italic r:id="rId66"/>
      <p:boldItalic r:id="rId67"/>
    </p:embeddedFont>
    <p:embeddedFont>
      <p:font typeface="Poppins SemiBold" panose="020B0604020202020204" charset="0"/>
      <p:regular r:id="rId68"/>
      <p:bold r:id="rId69"/>
      <p:italic r:id="rId70"/>
      <p:boldItalic r:id="rId7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466">
          <p15:clr>
            <a:srgbClr val="9AA0A6"/>
          </p15:clr>
        </p15:guide>
        <p15:guide id="2" pos="455">
          <p15:clr>
            <a:srgbClr val="9AA0A6"/>
          </p15:clr>
        </p15:guide>
        <p15:guide id="3" pos="5305">
          <p15:clr>
            <a:srgbClr val="9AA0A6"/>
          </p15:clr>
        </p15:guide>
        <p15:guide id="4" orient="horz" pos="174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0515A90-3BAA-4EE1-8ED2-27E490F66EFC}">
  <a:tblStyle styleId="{80515A90-3BAA-4EE1-8ED2-27E490F66EF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4660"/>
  </p:normalViewPr>
  <p:slideViewPr>
    <p:cSldViewPr snapToGrid="0">
      <p:cViewPr varScale="1">
        <p:scale>
          <a:sx n="143" d="100"/>
          <a:sy n="143" d="100"/>
        </p:scale>
        <p:origin x="426" y="120"/>
      </p:cViewPr>
      <p:guideLst>
        <p:guide orient="horz" pos="466"/>
        <p:guide pos="455"/>
        <p:guide pos="5305"/>
        <p:guide orient="horz" pos="17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9.fntdata"/><Relationship Id="rId68" Type="http://schemas.openxmlformats.org/officeDocument/2006/relationships/font" Target="fonts/font1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font" Target="fonts/font4.fntdata"/><Relationship Id="rId66" Type="http://schemas.openxmlformats.org/officeDocument/2006/relationships/font" Target="fonts/font12.fntdata"/><Relationship Id="rId74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font" Target="fonts/font7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2.fntdata"/><Relationship Id="rId64" Type="http://schemas.openxmlformats.org/officeDocument/2006/relationships/font" Target="fonts/font10.fntdata"/><Relationship Id="rId69" Type="http://schemas.openxmlformats.org/officeDocument/2006/relationships/font" Target="fonts/font15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5.fntdata"/><Relationship Id="rId67" Type="http://schemas.openxmlformats.org/officeDocument/2006/relationships/font" Target="fonts/font13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notesMaster" Target="notesMasters/notesMaster1.xml"/><Relationship Id="rId62" Type="http://schemas.openxmlformats.org/officeDocument/2006/relationships/font" Target="fonts/font8.fntdata"/><Relationship Id="rId70" Type="http://schemas.openxmlformats.org/officeDocument/2006/relationships/font" Target="fonts/font16.fntdata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3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font" Target="fonts/font6.fntdata"/><Relationship Id="rId65" Type="http://schemas.openxmlformats.org/officeDocument/2006/relationships/font" Target="fonts/font11.fntdata"/><Relationship Id="rId73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1.fntdata"/><Relationship Id="rId7" Type="http://schemas.openxmlformats.org/officeDocument/2006/relationships/slide" Target="slides/slide6.xml"/><Relationship Id="rId71" Type="http://schemas.openxmlformats.org/officeDocument/2006/relationships/font" Target="fonts/font17.fntdata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1">
  <dgm:title val=""/>
  <dgm:desc val=""/>
  <dgm:catLst>
    <dgm:cat type="accent2" pri="11100"/>
  </dgm:catLst>
  <dgm:styleLbl name="node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4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2">
        <a:alpha val="4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2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2">
        <a:alpha val="90000"/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C0481635-337B-42B6-9061-34D563338B19}" type="doc">
      <dgm:prSet loTypeId="urn:microsoft.com/office/officeart/2005/8/layout/hierarchy1" loCatId="hierarchy" qsTypeId="urn:microsoft.com/office/officeart/2005/8/quickstyle/simple1" qsCatId="simple" csTypeId="urn:microsoft.com/office/officeart/2005/8/colors/accent2_1" csCatId="accent2" phldr="1"/>
      <dgm:spPr/>
      <dgm:t>
        <a:bodyPr/>
        <a:lstStyle/>
        <a:p>
          <a:endParaRPr lang="en-GB"/>
        </a:p>
      </dgm:t>
    </dgm:pt>
    <dgm:pt modelId="{5592D10B-D968-4ECB-B0CC-0C94F11C9571}">
      <dgm:prSet phldrT="[Text]" custT="1"/>
      <dgm:spPr/>
      <dgm:t>
        <a:bodyPr/>
        <a:lstStyle/>
        <a:p>
          <a:r>
            <a:rPr lang="en-US" sz="1600" b="1" dirty="0"/>
            <a:t>frame</a:t>
          </a:r>
          <a:endParaRPr lang="en-GB" sz="1600" b="1" dirty="0"/>
        </a:p>
      </dgm:t>
    </dgm:pt>
    <dgm:pt modelId="{B86B0F6E-0480-4AA3-8BD6-37A43A31A895}" type="parTrans" cxnId="{CE014A19-5C9F-4186-9111-8FAA66185A37}">
      <dgm:prSet/>
      <dgm:spPr/>
      <dgm:t>
        <a:bodyPr/>
        <a:lstStyle/>
        <a:p>
          <a:endParaRPr lang="en-GB" sz="1600"/>
        </a:p>
      </dgm:t>
    </dgm:pt>
    <dgm:pt modelId="{2F8CB400-220A-419E-80CE-DC15EBA89A17}" type="sibTrans" cxnId="{CE014A19-5C9F-4186-9111-8FAA66185A37}">
      <dgm:prSet/>
      <dgm:spPr/>
      <dgm:t>
        <a:bodyPr/>
        <a:lstStyle/>
        <a:p>
          <a:endParaRPr lang="en-GB" sz="1600"/>
        </a:p>
      </dgm:t>
    </dgm:pt>
    <dgm:pt modelId="{3E1CC9A0-6B4F-4049-BE98-4B176AAD82A9}">
      <dgm:prSet phldrT="[Text]" custT="1"/>
      <dgm:spPr/>
      <dgm:t>
        <a:bodyPr/>
        <a:lstStyle/>
        <a:p>
          <a:r>
            <a:rPr lang="en-US" sz="1600" b="1" dirty="0"/>
            <a:t>Beam</a:t>
          </a:r>
          <a:endParaRPr lang="en-GB" sz="1600" b="1" dirty="0"/>
        </a:p>
      </dgm:t>
    </dgm:pt>
    <dgm:pt modelId="{3E6E5C09-D024-440A-B4B8-A9DD42CD5201}" type="parTrans" cxnId="{0DA3E65E-74AD-40A0-A9E7-1CCEDBC81264}">
      <dgm:prSet custT="1"/>
      <dgm:spPr/>
      <dgm:t>
        <a:bodyPr/>
        <a:lstStyle/>
        <a:p>
          <a:endParaRPr lang="en-GB" sz="1600"/>
        </a:p>
      </dgm:t>
    </dgm:pt>
    <dgm:pt modelId="{C4172A1C-2205-412C-ABB1-D0157E948987}" type="sibTrans" cxnId="{0DA3E65E-74AD-40A0-A9E7-1CCEDBC81264}">
      <dgm:prSet/>
      <dgm:spPr/>
      <dgm:t>
        <a:bodyPr/>
        <a:lstStyle/>
        <a:p>
          <a:endParaRPr lang="en-GB" sz="1600"/>
        </a:p>
      </dgm:t>
    </dgm:pt>
    <dgm:pt modelId="{F7D12C8D-118B-4504-93F8-0A25B66437A0}">
      <dgm:prSet phldrT="[Text]" custT="1"/>
      <dgm:spPr/>
      <dgm:t>
        <a:bodyPr/>
        <a:lstStyle/>
        <a:p>
          <a:r>
            <a:rPr lang="en-US" sz="1400" b="1" dirty="0"/>
            <a:t>specification </a:t>
          </a:r>
          <a:endParaRPr lang="en-GB" sz="1400" b="1" dirty="0"/>
        </a:p>
      </dgm:t>
    </dgm:pt>
    <dgm:pt modelId="{A408234F-E82F-4C5F-A3DE-033DEECAD5A1}" type="parTrans" cxnId="{6F15CD9D-BECE-41E1-8870-9838090D4DD4}">
      <dgm:prSet custT="1"/>
      <dgm:spPr/>
      <dgm:t>
        <a:bodyPr/>
        <a:lstStyle/>
        <a:p>
          <a:endParaRPr lang="en-GB" sz="1600"/>
        </a:p>
      </dgm:t>
    </dgm:pt>
    <dgm:pt modelId="{876AFA0B-EE58-4240-9473-36D0ACE39059}" type="sibTrans" cxnId="{6F15CD9D-BECE-41E1-8870-9838090D4DD4}">
      <dgm:prSet/>
      <dgm:spPr/>
      <dgm:t>
        <a:bodyPr/>
        <a:lstStyle/>
        <a:p>
          <a:endParaRPr lang="en-GB" sz="1600"/>
        </a:p>
      </dgm:t>
    </dgm:pt>
    <dgm:pt modelId="{0916A92B-5732-4D60-87F6-16A2E42EB667}">
      <dgm:prSet phldrT="[Text]" custT="1"/>
      <dgm:spPr/>
      <dgm:t>
        <a:bodyPr/>
        <a:lstStyle/>
        <a:p>
          <a:r>
            <a:rPr lang="en-GB" altLang="en-US" sz="1600" b="1" dirty="0"/>
            <a:t>Shear design verification</a:t>
          </a:r>
          <a:endParaRPr lang="en-GB" sz="1600" b="1" dirty="0"/>
        </a:p>
      </dgm:t>
    </dgm:pt>
    <dgm:pt modelId="{B74DD294-CD72-4382-AD63-E844F5EED12F}" type="parTrans" cxnId="{1AE888B8-8F0D-4E57-BA13-C82360A556BC}">
      <dgm:prSet custT="1"/>
      <dgm:spPr/>
      <dgm:t>
        <a:bodyPr/>
        <a:lstStyle/>
        <a:p>
          <a:endParaRPr lang="en-GB" sz="1600"/>
        </a:p>
      </dgm:t>
    </dgm:pt>
    <dgm:pt modelId="{11474C32-2764-471E-9276-D40539BB317A}" type="sibTrans" cxnId="{1AE888B8-8F0D-4E57-BA13-C82360A556BC}">
      <dgm:prSet/>
      <dgm:spPr/>
      <dgm:t>
        <a:bodyPr/>
        <a:lstStyle/>
        <a:p>
          <a:endParaRPr lang="en-GB" sz="1600"/>
        </a:p>
      </dgm:t>
    </dgm:pt>
    <dgm:pt modelId="{1C4BA905-9E08-4C7D-B29E-05ECBB76A51C}">
      <dgm:prSet phldrT="[Text]" custT="1"/>
      <dgm:spPr/>
      <dgm:t>
        <a:bodyPr/>
        <a:lstStyle/>
        <a:p>
          <a:r>
            <a:rPr lang="en-US" sz="1600" b="1" dirty="0"/>
            <a:t>column</a:t>
          </a:r>
          <a:endParaRPr lang="en-GB" sz="1600" b="1" dirty="0"/>
        </a:p>
      </dgm:t>
    </dgm:pt>
    <dgm:pt modelId="{93E8DF66-7F42-4D64-AD63-986149D79579}" type="parTrans" cxnId="{67A0A948-AD4C-41A2-B13C-DA65DE2FA133}">
      <dgm:prSet custT="1"/>
      <dgm:spPr/>
      <dgm:t>
        <a:bodyPr/>
        <a:lstStyle/>
        <a:p>
          <a:endParaRPr lang="en-GB" sz="1600"/>
        </a:p>
      </dgm:t>
    </dgm:pt>
    <dgm:pt modelId="{0C62D072-ED84-40E4-9F3F-2477FAFE51F2}" type="sibTrans" cxnId="{67A0A948-AD4C-41A2-B13C-DA65DE2FA133}">
      <dgm:prSet/>
      <dgm:spPr/>
      <dgm:t>
        <a:bodyPr/>
        <a:lstStyle/>
        <a:p>
          <a:endParaRPr lang="en-GB" sz="1600"/>
        </a:p>
      </dgm:t>
    </dgm:pt>
    <dgm:pt modelId="{58C1E744-10D6-4185-BA6F-1798F12A194E}">
      <dgm:prSet phldrT="[Text]" custT="1"/>
      <dgm:spPr/>
      <dgm:t>
        <a:bodyPr/>
        <a:lstStyle/>
        <a:p>
          <a:r>
            <a:rPr lang="en-US" sz="1400" b="1" dirty="0"/>
            <a:t>Bressler’s Reciprocal load method</a:t>
          </a:r>
          <a:endParaRPr lang="en-GB" sz="1400" b="1" dirty="0"/>
        </a:p>
      </dgm:t>
    </dgm:pt>
    <dgm:pt modelId="{54A1FABC-42B0-4F34-BFE5-E1BECB5D7180}" type="parTrans" cxnId="{95C15817-B5F7-4DED-BAE0-46B9284D1409}">
      <dgm:prSet custT="1"/>
      <dgm:spPr/>
      <dgm:t>
        <a:bodyPr/>
        <a:lstStyle/>
        <a:p>
          <a:endParaRPr lang="en-GB" sz="1600"/>
        </a:p>
      </dgm:t>
    </dgm:pt>
    <dgm:pt modelId="{0735CC79-CA49-4B62-B659-9DC585B6626D}" type="sibTrans" cxnId="{95C15817-B5F7-4DED-BAE0-46B9284D1409}">
      <dgm:prSet/>
      <dgm:spPr/>
      <dgm:t>
        <a:bodyPr/>
        <a:lstStyle/>
        <a:p>
          <a:endParaRPr lang="en-GB" sz="1600"/>
        </a:p>
      </dgm:t>
    </dgm:pt>
    <dgm:pt modelId="{403439B0-8625-4F3F-AB63-5128A5061F7E}">
      <dgm:prSet phldrT="[Text]" custT="1"/>
      <dgm:spPr/>
      <dgm:t>
        <a:bodyPr/>
        <a:lstStyle/>
        <a:p>
          <a:r>
            <a:rPr lang="en-GB" altLang="en-US" sz="1600" b="1" dirty="0"/>
            <a:t>Flexural design verification</a:t>
          </a:r>
          <a:endParaRPr lang="en-GB" sz="1600" b="1" dirty="0"/>
        </a:p>
      </dgm:t>
    </dgm:pt>
    <dgm:pt modelId="{1484D5C3-2866-4A63-B14A-2F8F4E2FAF20}" type="parTrans" cxnId="{48B13E7E-83EE-4256-AA53-19B051A6A509}">
      <dgm:prSet custT="1"/>
      <dgm:spPr/>
      <dgm:t>
        <a:bodyPr/>
        <a:lstStyle/>
        <a:p>
          <a:endParaRPr lang="en-GB" sz="1600"/>
        </a:p>
      </dgm:t>
    </dgm:pt>
    <dgm:pt modelId="{1E18A01E-0345-4137-970D-0390DBF7CFB6}" type="sibTrans" cxnId="{48B13E7E-83EE-4256-AA53-19B051A6A509}">
      <dgm:prSet/>
      <dgm:spPr/>
      <dgm:t>
        <a:bodyPr/>
        <a:lstStyle/>
        <a:p>
          <a:endParaRPr lang="en-GB" sz="1600"/>
        </a:p>
      </dgm:t>
    </dgm:pt>
    <dgm:pt modelId="{4B8028C0-558C-4F03-8074-6BDE2320805A}" type="pres">
      <dgm:prSet presAssocID="{C0481635-337B-42B6-9061-34D563338B19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79C5DCBB-7EFE-48AB-B31B-30C5D331F008}" type="pres">
      <dgm:prSet presAssocID="{5592D10B-D968-4ECB-B0CC-0C94F11C9571}" presName="hierRoot1" presStyleCnt="0"/>
      <dgm:spPr/>
    </dgm:pt>
    <dgm:pt modelId="{19AEDC28-328C-4CA3-B8D3-C325138DD423}" type="pres">
      <dgm:prSet presAssocID="{5592D10B-D968-4ECB-B0CC-0C94F11C9571}" presName="composite" presStyleCnt="0"/>
      <dgm:spPr/>
    </dgm:pt>
    <dgm:pt modelId="{8930BDC8-A974-47B3-A885-E6882847D9D5}" type="pres">
      <dgm:prSet presAssocID="{5592D10B-D968-4ECB-B0CC-0C94F11C9571}" presName="background" presStyleLbl="node0" presStyleIdx="0" presStyleCnt="1"/>
      <dgm:spPr/>
    </dgm:pt>
    <dgm:pt modelId="{1F65C8F5-A585-46E1-93B1-F20D7B8EE6CF}" type="pres">
      <dgm:prSet presAssocID="{5592D10B-D968-4ECB-B0CC-0C94F11C9571}" presName="text" presStyleLbl="fgAcc0" presStyleIdx="0" presStyleCnt="1" custLinFactNeighborX="-56843" custLinFactNeighborY="-26381">
        <dgm:presLayoutVars>
          <dgm:chPref val="3"/>
        </dgm:presLayoutVars>
      </dgm:prSet>
      <dgm:spPr/>
    </dgm:pt>
    <dgm:pt modelId="{900FD42E-8C66-40F5-AD90-433C22833183}" type="pres">
      <dgm:prSet presAssocID="{5592D10B-D968-4ECB-B0CC-0C94F11C9571}" presName="hierChild2" presStyleCnt="0"/>
      <dgm:spPr/>
    </dgm:pt>
    <dgm:pt modelId="{C497D7C7-A99D-494A-A19C-253E03590D4D}" type="pres">
      <dgm:prSet presAssocID="{3E6E5C09-D024-440A-B4B8-A9DD42CD5201}" presName="Name10" presStyleLbl="parChTrans1D2" presStyleIdx="0" presStyleCnt="2"/>
      <dgm:spPr/>
    </dgm:pt>
    <dgm:pt modelId="{D93F9A96-9964-47FA-8AED-442CDAF23553}" type="pres">
      <dgm:prSet presAssocID="{3E1CC9A0-6B4F-4049-BE98-4B176AAD82A9}" presName="hierRoot2" presStyleCnt="0"/>
      <dgm:spPr/>
    </dgm:pt>
    <dgm:pt modelId="{9DD2B88A-51ED-4FCE-A4AD-AEF2DF19C072}" type="pres">
      <dgm:prSet presAssocID="{3E1CC9A0-6B4F-4049-BE98-4B176AAD82A9}" presName="composite2" presStyleCnt="0"/>
      <dgm:spPr/>
    </dgm:pt>
    <dgm:pt modelId="{6AF9B697-CDC4-405F-A595-0B209D4E9F1A}" type="pres">
      <dgm:prSet presAssocID="{3E1CC9A0-6B4F-4049-BE98-4B176AAD82A9}" presName="background2" presStyleLbl="node2" presStyleIdx="0" presStyleCnt="2"/>
      <dgm:spPr/>
    </dgm:pt>
    <dgm:pt modelId="{FE26DF12-2317-4AE8-BB51-21D44F3A7DC2}" type="pres">
      <dgm:prSet presAssocID="{3E1CC9A0-6B4F-4049-BE98-4B176AAD82A9}" presName="text2" presStyleLbl="fgAcc2" presStyleIdx="0" presStyleCnt="2" custLinFactNeighborX="-94049" custLinFactNeighborY="-9096">
        <dgm:presLayoutVars>
          <dgm:chPref val="3"/>
        </dgm:presLayoutVars>
      </dgm:prSet>
      <dgm:spPr/>
    </dgm:pt>
    <dgm:pt modelId="{61706E30-1305-47D9-B47B-FC54CDE7D117}" type="pres">
      <dgm:prSet presAssocID="{3E1CC9A0-6B4F-4049-BE98-4B176AAD82A9}" presName="hierChild3" presStyleCnt="0"/>
      <dgm:spPr/>
    </dgm:pt>
    <dgm:pt modelId="{5E5FB859-9F65-44DD-8453-B8EF9A53364F}" type="pres">
      <dgm:prSet presAssocID="{A408234F-E82F-4C5F-A3DE-033DEECAD5A1}" presName="Name17" presStyleLbl="parChTrans1D3" presStyleIdx="0" presStyleCnt="4"/>
      <dgm:spPr/>
    </dgm:pt>
    <dgm:pt modelId="{D93E171A-1F17-42DC-A300-0E4555FFAD9C}" type="pres">
      <dgm:prSet presAssocID="{F7D12C8D-118B-4504-93F8-0A25B66437A0}" presName="hierRoot3" presStyleCnt="0"/>
      <dgm:spPr/>
    </dgm:pt>
    <dgm:pt modelId="{B8342C35-DA47-42F8-B7DA-2182A63B8C5C}" type="pres">
      <dgm:prSet presAssocID="{F7D12C8D-118B-4504-93F8-0A25B66437A0}" presName="composite3" presStyleCnt="0"/>
      <dgm:spPr/>
    </dgm:pt>
    <dgm:pt modelId="{DCE550F6-1927-4FF9-B1C7-FDA3F8ACF674}" type="pres">
      <dgm:prSet presAssocID="{F7D12C8D-118B-4504-93F8-0A25B66437A0}" presName="background3" presStyleLbl="node3" presStyleIdx="0" presStyleCnt="4"/>
      <dgm:spPr/>
    </dgm:pt>
    <dgm:pt modelId="{3C06B463-E5DC-4755-8DA7-EFE1CDC872EF}" type="pres">
      <dgm:prSet presAssocID="{F7D12C8D-118B-4504-93F8-0A25B66437A0}" presName="text3" presStyleLbl="fgAcc3" presStyleIdx="0" presStyleCnt="4">
        <dgm:presLayoutVars>
          <dgm:chPref val="3"/>
        </dgm:presLayoutVars>
      </dgm:prSet>
      <dgm:spPr/>
    </dgm:pt>
    <dgm:pt modelId="{41F78461-EE32-4729-ADEF-4C1F15742AC0}" type="pres">
      <dgm:prSet presAssocID="{F7D12C8D-118B-4504-93F8-0A25B66437A0}" presName="hierChild4" presStyleCnt="0"/>
      <dgm:spPr/>
    </dgm:pt>
    <dgm:pt modelId="{04DC093D-3D4B-4E65-9458-E658FBCFD07C}" type="pres">
      <dgm:prSet presAssocID="{1484D5C3-2866-4A63-B14A-2F8F4E2FAF20}" presName="Name17" presStyleLbl="parChTrans1D3" presStyleIdx="1" presStyleCnt="4"/>
      <dgm:spPr/>
    </dgm:pt>
    <dgm:pt modelId="{8FA3859D-098D-4639-9F14-927635720A06}" type="pres">
      <dgm:prSet presAssocID="{403439B0-8625-4F3F-AB63-5128A5061F7E}" presName="hierRoot3" presStyleCnt="0"/>
      <dgm:spPr/>
    </dgm:pt>
    <dgm:pt modelId="{7D080266-8599-4D6B-9DFE-6716E7011B1D}" type="pres">
      <dgm:prSet presAssocID="{403439B0-8625-4F3F-AB63-5128A5061F7E}" presName="composite3" presStyleCnt="0"/>
      <dgm:spPr/>
    </dgm:pt>
    <dgm:pt modelId="{EF3B310D-4128-4872-959A-9C1D4ED02025}" type="pres">
      <dgm:prSet presAssocID="{403439B0-8625-4F3F-AB63-5128A5061F7E}" presName="background3" presStyleLbl="node3" presStyleIdx="1" presStyleCnt="4"/>
      <dgm:spPr/>
    </dgm:pt>
    <dgm:pt modelId="{D602B975-9FAF-4F25-A147-C721F3CC5486}" type="pres">
      <dgm:prSet presAssocID="{403439B0-8625-4F3F-AB63-5128A5061F7E}" presName="text3" presStyleLbl="fgAcc3" presStyleIdx="1" presStyleCnt="4">
        <dgm:presLayoutVars>
          <dgm:chPref val="3"/>
        </dgm:presLayoutVars>
      </dgm:prSet>
      <dgm:spPr/>
    </dgm:pt>
    <dgm:pt modelId="{777C8D7A-33A6-4571-A3F0-C0576406A622}" type="pres">
      <dgm:prSet presAssocID="{403439B0-8625-4F3F-AB63-5128A5061F7E}" presName="hierChild4" presStyleCnt="0"/>
      <dgm:spPr/>
    </dgm:pt>
    <dgm:pt modelId="{B492C8B4-86B3-401D-BB78-BD0361175912}" type="pres">
      <dgm:prSet presAssocID="{B74DD294-CD72-4382-AD63-E844F5EED12F}" presName="Name17" presStyleLbl="parChTrans1D3" presStyleIdx="2" presStyleCnt="4"/>
      <dgm:spPr/>
    </dgm:pt>
    <dgm:pt modelId="{630297DD-0766-4624-8681-4494BBB3575F}" type="pres">
      <dgm:prSet presAssocID="{0916A92B-5732-4D60-87F6-16A2E42EB667}" presName="hierRoot3" presStyleCnt="0"/>
      <dgm:spPr/>
    </dgm:pt>
    <dgm:pt modelId="{12329FAF-2F48-4713-91A3-72558426AB16}" type="pres">
      <dgm:prSet presAssocID="{0916A92B-5732-4D60-87F6-16A2E42EB667}" presName="composite3" presStyleCnt="0"/>
      <dgm:spPr/>
    </dgm:pt>
    <dgm:pt modelId="{AD322A11-A4B0-4370-81A2-7D6CA7219ACD}" type="pres">
      <dgm:prSet presAssocID="{0916A92B-5732-4D60-87F6-16A2E42EB667}" presName="background3" presStyleLbl="node3" presStyleIdx="2" presStyleCnt="4"/>
      <dgm:spPr/>
    </dgm:pt>
    <dgm:pt modelId="{6B275136-235F-4A08-BC9D-EDD5169895F8}" type="pres">
      <dgm:prSet presAssocID="{0916A92B-5732-4D60-87F6-16A2E42EB667}" presName="text3" presStyleLbl="fgAcc3" presStyleIdx="2" presStyleCnt="4">
        <dgm:presLayoutVars>
          <dgm:chPref val="3"/>
        </dgm:presLayoutVars>
      </dgm:prSet>
      <dgm:spPr/>
    </dgm:pt>
    <dgm:pt modelId="{B71094DF-0477-4617-8501-9D28FEC08E52}" type="pres">
      <dgm:prSet presAssocID="{0916A92B-5732-4D60-87F6-16A2E42EB667}" presName="hierChild4" presStyleCnt="0"/>
      <dgm:spPr/>
    </dgm:pt>
    <dgm:pt modelId="{BB23F9E1-27C0-4925-9C2D-DFD41A1AD7F5}" type="pres">
      <dgm:prSet presAssocID="{93E8DF66-7F42-4D64-AD63-986149D79579}" presName="Name10" presStyleLbl="parChTrans1D2" presStyleIdx="1" presStyleCnt="2"/>
      <dgm:spPr/>
    </dgm:pt>
    <dgm:pt modelId="{F895D5DE-A496-4508-9B66-321458607FEC}" type="pres">
      <dgm:prSet presAssocID="{1C4BA905-9E08-4C7D-B29E-05ECBB76A51C}" presName="hierRoot2" presStyleCnt="0"/>
      <dgm:spPr/>
    </dgm:pt>
    <dgm:pt modelId="{6F747335-A74D-472B-A76B-C0CD0756ED9E}" type="pres">
      <dgm:prSet presAssocID="{1C4BA905-9E08-4C7D-B29E-05ECBB76A51C}" presName="composite2" presStyleCnt="0"/>
      <dgm:spPr/>
    </dgm:pt>
    <dgm:pt modelId="{7565A1A1-2F17-4BCA-83FF-8449159CBE51}" type="pres">
      <dgm:prSet presAssocID="{1C4BA905-9E08-4C7D-B29E-05ECBB76A51C}" presName="background2" presStyleLbl="node2" presStyleIdx="1" presStyleCnt="2"/>
      <dgm:spPr/>
    </dgm:pt>
    <dgm:pt modelId="{59C8B973-578C-45C3-A429-874190822EAA}" type="pres">
      <dgm:prSet presAssocID="{1C4BA905-9E08-4C7D-B29E-05ECBB76A51C}" presName="text2" presStyleLbl="fgAcc2" presStyleIdx="1" presStyleCnt="2" custLinFactNeighborX="-3960" custLinFactNeighborY="-8184">
        <dgm:presLayoutVars>
          <dgm:chPref val="3"/>
        </dgm:presLayoutVars>
      </dgm:prSet>
      <dgm:spPr/>
    </dgm:pt>
    <dgm:pt modelId="{CD0FB295-66F5-4015-B9D1-F46AE61A78DB}" type="pres">
      <dgm:prSet presAssocID="{1C4BA905-9E08-4C7D-B29E-05ECBB76A51C}" presName="hierChild3" presStyleCnt="0"/>
      <dgm:spPr/>
    </dgm:pt>
    <dgm:pt modelId="{7FC204E3-EAAC-4146-A285-F1C14688883F}" type="pres">
      <dgm:prSet presAssocID="{54A1FABC-42B0-4F34-BFE5-E1BECB5D7180}" presName="Name17" presStyleLbl="parChTrans1D3" presStyleIdx="3" presStyleCnt="4"/>
      <dgm:spPr/>
    </dgm:pt>
    <dgm:pt modelId="{7161388A-A1B3-43C3-8151-6468F72FC4C5}" type="pres">
      <dgm:prSet presAssocID="{58C1E744-10D6-4185-BA6F-1798F12A194E}" presName="hierRoot3" presStyleCnt="0"/>
      <dgm:spPr/>
    </dgm:pt>
    <dgm:pt modelId="{25598525-28E5-48DD-8EE9-A5BBD1723D4F}" type="pres">
      <dgm:prSet presAssocID="{58C1E744-10D6-4185-BA6F-1798F12A194E}" presName="composite3" presStyleCnt="0"/>
      <dgm:spPr/>
    </dgm:pt>
    <dgm:pt modelId="{B7B314B0-9BBA-40D9-A027-D121E3D2C4D0}" type="pres">
      <dgm:prSet presAssocID="{58C1E744-10D6-4185-BA6F-1798F12A194E}" presName="background3" presStyleLbl="node3" presStyleIdx="3" presStyleCnt="4"/>
      <dgm:spPr/>
    </dgm:pt>
    <dgm:pt modelId="{2BC69A2B-0AC7-4B7F-96AC-0C4AF7730BA6}" type="pres">
      <dgm:prSet presAssocID="{58C1E744-10D6-4185-BA6F-1798F12A194E}" presName="text3" presStyleLbl="fgAcc3" presStyleIdx="3" presStyleCnt="4" custLinFactNeighborX="718">
        <dgm:presLayoutVars>
          <dgm:chPref val="3"/>
        </dgm:presLayoutVars>
      </dgm:prSet>
      <dgm:spPr/>
    </dgm:pt>
    <dgm:pt modelId="{696E4BC7-A4EE-4243-8781-CF3BF0EE0CCD}" type="pres">
      <dgm:prSet presAssocID="{58C1E744-10D6-4185-BA6F-1798F12A194E}" presName="hierChild4" presStyleCnt="0"/>
      <dgm:spPr/>
    </dgm:pt>
  </dgm:ptLst>
  <dgm:cxnLst>
    <dgm:cxn modelId="{95C15817-B5F7-4DED-BAE0-46B9284D1409}" srcId="{1C4BA905-9E08-4C7D-B29E-05ECBB76A51C}" destId="{58C1E744-10D6-4185-BA6F-1798F12A194E}" srcOrd="0" destOrd="0" parTransId="{54A1FABC-42B0-4F34-BFE5-E1BECB5D7180}" sibTransId="{0735CC79-CA49-4B62-B659-9DC585B6626D}"/>
    <dgm:cxn modelId="{CE014A19-5C9F-4186-9111-8FAA66185A37}" srcId="{C0481635-337B-42B6-9061-34D563338B19}" destId="{5592D10B-D968-4ECB-B0CC-0C94F11C9571}" srcOrd="0" destOrd="0" parTransId="{B86B0F6E-0480-4AA3-8BD6-37A43A31A895}" sibTransId="{2F8CB400-220A-419E-80CE-DC15EBA89A17}"/>
    <dgm:cxn modelId="{2A656924-1332-4262-9A22-D2CDB1E15AC0}" type="presOf" srcId="{A408234F-E82F-4C5F-A3DE-033DEECAD5A1}" destId="{5E5FB859-9F65-44DD-8453-B8EF9A53364F}" srcOrd="0" destOrd="0" presId="urn:microsoft.com/office/officeart/2005/8/layout/hierarchy1"/>
    <dgm:cxn modelId="{7402F32B-8476-42F7-85F8-D44E3164DD10}" type="presOf" srcId="{403439B0-8625-4F3F-AB63-5128A5061F7E}" destId="{D602B975-9FAF-4F25-A147-C721F3CC5486}" srcOrd="0" destOrd="0" presId="urn:microsoft.com/office/officeart/2005/8/layout/hierarchy1"/>
    <dgm:cxn modelId="{0DA3E65E-74AD-40A0-A9E7-1CCEDBC81264}" srcId="{5592D10B-D968-4ECB-B0CC-0C94F11C9571}" destId="{3E1CC9A0-6B4F-4049-BE98-4B176AAD82A9}" srcOrd="0" destOrd="0" parTransId="{3E6E5C09-D024-440A-B4B8-A9DD42CD5201}" sibTransId="{C4172A1C-2205-412C-ABB1-D0157E948987}"/>
    <dgm:cxn modelId="{463BEF42-8705-4B1E-BC4F-6F8F1DDAA274}" type="presOf" srcId="{0916A92B-5732-4D60-87F6-16A2E42EB667}" destId="{6B275136-235F-4A08-BC9D-EDD5169895F8}" srcOrd="0" destOrd="0" presId="urn:microsoft.com/office/officeart/2005/8/layout/hierarchy1"/>
    <dgm:cxn modelId="{74522967-23B8-4B7B-AEDC-CCFC6DF1EF43}" type="presOf" srcId="{C0481635-337B-42B6-9061-34D563338B19}" destId="{4B8028C0-558C-4F03-8074-6BDE2320805A}" srcOrd="0" destOrd="0" presId="urn:microsoft.com/office/officeart/2005/8/layout/hierarchy1"/>
    <dgm:cxn modelId="{67A0A948-AD4C-41A2-B13C-DA65DE2FA133}" srcId="{5592D10B-D968-4ECB-B0CC-0C94F11C9571}" destId="{1C4BA905-9E08-4C7D-B29E-05ECBB76A51C}" srcOrd="1" destOrd="0" parTransId="{93E8DF66-7F42-4D64-AD63-986149D79579}" sibTransId="{0C62D072-ED84-40E4-9F3F-2477FAFE51F2}"/>
    <dgm:cxn modelId="{12036072-4499-4A4A-A647-55A2BF40458A}" type="presOf" srcId="{F7D12C8D-118B-4504-93F8-0A25B66437A0}" destId="{3C06B463-E5DC-4755-8DA7-EFE1CDC872EF}" srcOrd="0" destOrd="0" presId="urn:microsoft.com/office/officeart/2005/8/layout/hierarchy1"/>
    <dgm:cxn modelId="{07839F78-F486-4B45-A3FE-139428C5D0C1}" type="presOf" srcId="{3E1CC9A0-6B4F-4049-BE98-4B176AAD82A9}" destId="{FE26DF12-2317-4AE8-BB51-21D44F3A7DC2}" srcOrd="0" destOrd="0" presId="urn:microsoft.com/office/officeart/2005/8/layout/hierarchy1"/>
    <dgm:cxn modelId="{48B13E7E-83EE-4256-AA53-19B051A6A509}" srcId="{3E1CC9A0-6B4F-4049-BE98-4B176AAD82A9}" destId="{403439B0-8625-4F3F-AB63-5128A5061F7E}" srcOrd="1" destOrd="0" parTransId="{1484D5C3-2866-4A63-B14A-2F8F4E2FAF20}" sibTransId="{1E18A01E-0345-4137-970D-0390DBF7CFB6}"/>
    <dgm:cxn modelId="{1A95F57E-38DB-4EC4-B94B-DD06948BC306}" type="presOf" srcId="{3E6E5C09-D024-440A-B4B8-A9DD42CD5201}" destId="{C497D7C7-A99D-494A-A19C-253E03590D4D}" srcOrd="0" destOrd="0" presId="urn:microsoft.com/office/officeart/2005/8/layout/hierarchy1"/>
    <dgm:cxn modelId="{F56D0786-F33E-4349-93A1-E72E4E444A19}" type="presOf" srcId="{5592D10B-D968-4ECB-B0CC-0C94F11C9571}" destId="{1F65C8F5-A585-46E1-93B1-F20D7B8EE6CF}" srcOrd="0" destOrd="0" presId="urn:microsoft.com/office/officeart/2005/8/layout/hierarchy1"/>
    <dgm:cxn modelId="{A148E191-4B2A-48DD-B1AE-EDE01FE82813}" type="presOf" srcId="{B74DD294-CD72-4382-AD63-E844F5EED12F}" destId="{B492C8B4-86B3-401D-BB78-BD0361175912}" srcOrd="0" destOrd="0" presId="urn:microsoft.com/office/officeart/2005/8/layout/hierarchy1"/>
    <dgm:cxn modelId="{6F15CD9D-BECE-41E1-8870-9838090D4DD4}" srcId="{3E1CC9A0-6B4F-4049-BE98-4B176AAD82A9}" destId="{F7D12C8D-118B-4504-93F8-0A25B66437A0}" srcOrd="0" destOrd="0" parTransId="{A408234F-E82F-4C5F-A3DE-033DEECAD5A1}" sibTransId="{876AFA0B-EE58-4240-9473-36D0ACE39059}"/>
    <dgm:cxn modelId="{CE117AA6-FCB0-42AA-B1B6-FFF25492E77A}" type="presOf" srcId="{93E8DF66-7F42-4D64-AD63-986149D79579}" destId="{BB23F9E1-27C0-4925-9C2D-DFD41A1AD7F5}" srcOrd="0" destOrd="0" presId="urn:microsoft.com/office/officeart/2005/8/layout/hierarchy1"/>
    <dgm:cxn modelId="{102C5DAC-A177-4B8A-BB30-677155E59452}" type="presOf" srcId="{1484D5C3-2866-4A63-B14A-2F8F4E2FAF20}" destId="{04DC093D-3D4B-4E65-9458-E658FBCFD07C}" srcOrd="0" destOrd="0" presId="urn:microsoft.com/office/officeart/2005/8/layout/hierarchy1"/>
    <dgm:cxn modelId="{1AE888B8-8F0D-4E57-BA13-C82360A556BC}" srcId="{3E1CC9A0-6B4F-4049-BE98-4B176AAD82A9}" destId="{0916A92B-5732-4D60-87F6-16A2E42EB667}" srcOrd="2" destOrd="0" parTransId="{B74DD294-CD72-4382-AD63-E844F5EED12F}" sibTransId="{11474C32-2764-471E-9276-D40539BB317A}"/>
    <dgm:cxn modelId="{E1D0D7BF-BB47-480D-B16A-22C3FFD94D8A}" type="presOf" srcId="{58C1E744-10D6-4185-BA6F-1798F12A194E}" destId="{2BC69A2B-0AC7-4B7F-96AC-0C4AF7730BA6}" srcOrd="0" destOrd="0" presId="urn:microsoft.com/office/officeart/2005/8/layout/hierarchy1"/>
    <dgm:cxn modelId="{E6D499C1-F7DD-42B7-9AFF-480BE08C4591}" type="presOf" srcId="{54A1FABC-42B0-4F34-BFE5-E1BECB5D7180}" destId="{7FC204E3-EAAC-4146-A285-F1C14688883F}" srcOrd="0" destOrd="0" presId="urn:microsoft.com/office/officeart/2005/8/layout/hierarchy1"/>
    <dgm:cxn modelId="{05EB5DED-450D-446E-A2E5-4621CD6350DB}" type="presOf" srcId="{1C4BA905-9E08-4C7D-B29E-05ECBB76A51C}" destId="{59C8B973-578C-45C3-A429-874190822EAA}" srcOrd="0" destOrd="0" presId="urn:microsoft.com/office/officeart/2005/8/layout/hierarchy1"/>
    <dgm:cxn modelId="{F99F4DFB-B798-4983-B1C2-0E40DD58F0D0}" type="presParOf" srcId="{4B8028C0-558C-4F03-8074-6BDE2320805A}" destId="{79C5DCBB-7EFE-48AB-B31B-30C5D331F008}" srcOrd="0" destOrd="0" presId="urn:microsoft.com/office/officeart/2005/8/layout/hierarchy1"/>
    <dgm:cxn modelId="{F0FF1774-DBD6-438F-A29D-04677A4DB94A}" type="presParOf" srcId="{79C5DCBB-7EFE-48AB-B31B-30C5D331F008}" destId="{19AEDC28-328C-4CA3-B8D3-C325138DD423}" srcOrd="0" destOrd="0" presId="urn:microsoft.com/office/officeart/2005/8/layout/hierarchy1"/>
    <dgm:cxn modelId="{A54012B4-40FA-45BA-BCDF-08CD6C14E578}" type="presParOf" srcId="{19AEDC28-328C-4CA3-B8D3-C325138DD423}" destId="{8930BDC8-A974-47B3-A885-E6882847D9D5}" srcOrd="0" destOrd="0" presId="urn:microsoft.com/office/officeart/2005/8/layout/hierarchy1"/>
    <dgm:cxn modelId="{F6183906-340D-46B7-B057-71AC4873F5A2}" type="presParOf" srcId="{19AEDC28-328C-4CA3-B8D3-C325138DD423}" destId="{1F65C8F5-A585-46E1-93B1-F20D7B8EE6CF}" srcOrd="1" destOrd="0" presId="urn:microsoft.com/office/officeart/2005/8/layout/hierarchy1"/>
    <dgm:cxn modelId="{6AB721DA-E808-4E99-9E6C-67F220A3FCA8}" type="presParOf" srcId="{79C5DCBB-7EFE-48AB-B31B-30C5D331F008}" destId="{900FD42E-8C66-40F5-AD90-433C22833183}" srcOrd="1" destOrd="0" presId="urn:microsoft.com/office/officeart/2005/8/layout/hierarchy1"/>
    <dgm:cxn modelId="{55AC978E-64E6-4FD3-B059-F78C1A99819B}" type="presParOf" srcId="{900FD42E-8C66-40F5-AD90-433C22833183}" destId="{C497D7C7-A99D-494A-A19C-253E03590D4D}" srcOrd="0" destOrd="0" presId="urn:microsoft.com/office/officeart/2005/8/layout/hierarchy1"/>
    <dgm:cxn modelId="{24C9C3A8-9DA7-4F1D-97A7-6E02C43D4EBC}" type="presParOf" srcId="{900FD42E-8C66-40F5-AD90-433C22833183}" destId="{D93F9A96-9964-47FA-8AED-442CDAF23553}" srcOrd="1" destOrd="0" presId="urn:microsoft.com/office/officeart/2005/8/layout/hierarchy1"/>
    <dgm:cxn modelId="{74D96DEB-63D8-43BE-BBDE-E3A964C1360F}" type="presParOf" srcId="{D93F9A96-9964-47FA-8AED-442CDAF23553}" destId="{9DD2B88A-51ED-4FCE-A4AD-AEF2DF19C072}" srcOrd="0" destOrd="0" presId="urn:microsoft.com/office/officeart/2005/8/layout/hierarchy1"/>
    <dgm:cxn modelId="{0FCD48A1-D925-4A7C-8F2E-0CDFA81C2094}" type="presParOf" srcId="{9DD2B88A-51ED-4FCE-A4AD-AEF2DF19C072}" destId="{6AF9B697-CDC4-405F-A595-0B209D4E9F1A}" srcOrd="0" destOrd="0" presId="urn:microsoft.com/office/officeart/2005/8/layout/hierarchy1"/>
    <dgm:cxn modelId="{43C0446D-7E54-41E0-BFC2-A63D2B55BEB8}" type="presParOf" srcId="{9DD2B88A-51ED-4FCE-A4AD-AEF2DF19C072}" destId="{FE26DF12-2317-4AE8-BB51-21D44F3A7DC2}" srcOrd="1" destOrd="0" presId="urn:microsoft.com/office/officeart/2005/8/layout/hierarchy1"/>
    <dgm:cxn modelId="{7A6BF8C6-C65D-4BBE-AD44-F5BED84B2B87}" type="presParOf" srcId="{D93F9A96-9964-47FA-8AED-442CDAF23553}" destId="{61706E30-1305-47D9-B47B-FC54CDE7D117}" srcOrd="1" destOrd="0" presId="urn:microsoft.com/office/officeart/2005/8/layout/hierarchy1"/>
    <dgm:cxn modelId="{8B9998D3-BAF1-406A-A583-C8928375E961}" type="presParOf" srcId="{61706E30-1305-47D9-B47B-FC54CDE7D117}" destId="{5E5FB859-9F65-44DD-8453-B8EF9A53364F}" srcOrd="0" destOrd="0" presId="urn:microsoft.com/office/officeart/2005/8/layout/hierarchy1"/>
    <dgm:cxn modelId="{5DCCCE03-0BDA-485F-BAF5-550FB529A7C2}" type="presParOf" srcId="{61706E30-1305-47D9-B47B-FC54CDE7D117}" destId="{D93E171A-1F17-42DC-A300-0E4555FFAD9C}" srcOrd="1" destOrd="0" presId="urn:microsoft.com/office/officeart/2005/8/layout/hierarchy1"/>
    <dgm:cxn modelId="{2FCAD347-CBC1-4C04-90C8-6C0A76ADAC97}" type="presParOf" srcId="{D93E171A-1F17-42DC-A300-0E4555FFAD9C}" destId="{B8342C35-DA47-42F8-B7DA-2182A63B8C5C}" srcOrd="0" destOrd="0" presId="urn:microsoft.com/office/officeart/2005/8/layout/hierarchy1"/>
    <dgm:cxn modelId="{DDE341EE-2392-4F72-8918-64F4B9158CF8}" type="presParOf" srcId="{B8342C35-DA47-42F8-B7DA-2182A63B8C5C}" destId="{DCE550F6-1927-4FF9-B1C7-FDA3F8ACF674}" srcOrd="0" destOrd="0" presId="urn:microsoft.com/office/officeart/2005/8/layout/hierarchy1"/>
    <dgm:cxn modelId="{0F2B35FF-95B9-4F77-AF9D-7E1B9E75509C}" type="presParOf" srcId="{B8342C35-DA47-42F8-B7DA-2182A63B8C5C}" destId="{3C06B463-E5DC-4755-8DA7-EFE1CDC872EF}" srcOrd="1" destOrd="0" presId="urn:microsoft.com/office/officeart/2005/8/layout/hierarchy1"/>
    <dgm:cxn modelId="{9EC4D1E9-7B34-4F81-8920-6D8077E12705}" type="presParOf" srcId="{D93E171A-1F17-42DC-A300-0E4555FFAD9C}" destId="{41F78461-EE32-4729-ADEF-4C1F15742AC0}" srcOrd="1" destOrd="0" presId="urn:microsoft.com/office/officeart/2005/8/layout/hierarchy1"/>
    <dgm:cxn modelId="{3EA82518-3D03-4E56-A43B-CFF534BC8E15}" type="presParOf" srcId="{61706E30-1305-47D9-B47B-FC54CDE7D117}" destId="{04DC093D-3D4B-4E65-9458-E658FBCFD07C}" srcOrd="2" destOrd="0" presId="urn:microsoft.com/office/officeart/2005/8/layout/hierarchy1"/>
    <dgm:cxn modelId="{ADE593E7-7574-4DBF-A3B1-F4475F503A51}" type="presParOf" srcId="{61706E30-1305-47D9-B47B-FC54CDE7D117}" destId="{8FA3859D-098D-4639-9F14-927635720A06}" srcOrd="3" destOrd="0" presId="urn:microsoft.com/office/officeart/2005/8/layout/hierarchy1"/>
    <dgm:cxn modelId="{E0AAF896-415D-467A-8D7A-8882D4DAE2BF}" type="presParOf" srcId="{8FA3859D-098D-4639-9F14-927635720A06}" destId="{7D080266-8599-4D6B-9DFE-6716E7011B1D}" srcOrd="0" destOrd="0" presId="urn:microsoft.com/office/officeart/2005/8/layout/hierarchy1"/>
    <dgm:cxn modelId="{83D96994-7AF0-4343-9094-409762E52243}" type="presParOf" srcId="{7D080266-8599-4D6B-9DFE-6716E7011B1D}" destId="{EF3B310D-4128-4872-959A-9C1D4ED02025}" srcOrd="0" destOrd="0" presId="urn:microsoft.com/office/officeart/2005/8/layout/hierarchy1"/>
    <dgm:cxn modelId="{15B2A975-0581-4FB7-8DF6-990C62A1806F}" type="presParOf" srcId="{7D080266-8599-4D6B-9DFE-6716E7011B1D}" destId="{D602B975-9FAF-4F25-A147-C721F3CC5486}" srcOrd="1" destOrd="0" presId="urn:microsoft.com/office/officeart/2005/8/layout/hierarchy1"/>
    <dgm:cxn modelId="{CD147D4D-8B85-485F-BBA7-AE304EC3D066}" type="presParOf" srcId="{8FA3859D-098D-4639-9F14-927635720A06}" destId="{777C8D7A-33A6-4571-A3F0-C0576406A622}" srcOrd="1" destOrd="0" presId="urn:microsoft.com/office/officeart/2005/8/layout/hierarchy1"/>
    <dgm:cxn modelId="{48060952-889F-4CCF-808B-FBB6F3B5F142}" type="presParOf" srcId="{61706E30-1305-47D9-B47B-FC54CDE7D117}" destId="{B492C8B4-86B3-401D-BB78-BD0361175912}" srcOrd="4" destOrd="0" presId="urn:microsoft.com/office/officeart/2005/8/layout/hierarchy1"/>
    <dgm:cxn modelId="{0D3D249D-8B61-4637-9294-CD217C487914}" type="presParOf" srcId="{61706E30-1305-47D9-B47B-FC54CDE7D117}" destId="{630297DD-0766-4624-8681-4494BBB3575F}" srcOrd="5" destOrd="0" presId="urn:microsoft.com/office/officeart/2005/8/layout/hierarchy1"/>
    <dgm:cxn modelId="{5AF0AB8D-209A-41F0-9FCA-434991FCE4D1}" type="presParOf" srcId="{630297DD-0766-4624-8681-4494BBB3575F}" destId="{12329FAF-2F48-4713-91A3-72558426AB16}" srcOrd="0" destOrd="0" presId="urn:microsoft.com/office/officeart/2005/8/layout/hierarchy1"/>
    <dgm:cxn modelId="{EAF280A2-34BD-436F-A28A-94498F5E68D4}" type="presParOf" srcId="{12329FAF-2F48-4713-91A3-72558426AB16}" destId="{AD322A11-A4B0-4370-81A2-7D6CA7219ACD}" srcOrd="0" destOrd="0" presId="urn:microsoft.com/office/officeart/2005/8/layout/hierarchy1"/>
    <dgm:cxn modelId="{633F0BF5-21B7-447F-8974-0967239A6BF1}" type="presParOf" srcId="{12329FAF-2F48-4713-91A3-72558426AB16}" destId="{6B275136-235F-4A08-BC9D-EDD5169895F8}" srcOrd="1" destOrd="0" presId="urn:microsoft.com/office/officeart/2005/8/layout/hierarchy1"/>
    <dgm:cxn modelId="{EE7156B3-1E92-4182-94FD-D3D80CBF0F6E}" type="presParOf" srcId="{630297DD-0766-4624-8681-4494BBB3575F}" destId="{B71094DF-0477-4617-8501-9D28FEC08E52}" srcOrd="1" destOrd="0" presId="urn:microsoft.com/office/officeart/2005/8/layout/hierarchy1"/>
    <dgm:cxn modelId="{74EF0865-6C2E-4E99-B9DC-3B326BCEF028}" type="presParOf" srcId="{900FD42E-8C66-40F5-AD90-433C22833183}" destId="{BB23F9E1-27C0-4925-9C2D-DFD41A1AD7F5}" srcOrd="2" destOrd="0" presId="urn:microsoft.com/office/officeart/2005/8/layout/hierarchy1"/>
    <dgm:cxn modelId="{D5728D2D-07AB-4A57-9316-FCDFF04D6AED}" type="presParOf" srcId="{900FD42E-8C66-40F5-AD90-433C22833183}" destId="{F895D5DE-A496-4508-9B66-321458607FEC}" srcOrd="3" destOrd="0" presId="urn:microsoft.com/office/officeart/2005/8/layout/hierarchy1"/>
    <dgm:cxn modelId="{C6DD03A3-BA29-4FC4-80F5-132F9F04FADA}" type="presParOf" srcId="{F895D5DE-A496-4508-9B66-321458607FEC}" destId="{6F747335-A74D-472B-A76B-C0CD0756ED9E}" srcOrd="0" destOrd="0" presId="urn:microsoft.com/office/officeart/2005/8/layout/hierarchy1"/>
    <dgm:cxn modelId="{C23854D1-AB73-4DC8-BABF-AD35065A9DAC}" type="presParOf" srcId="{6F747335-A74D-472B-A76B-C0CD0756ED9E}" destId="{7565A1A1-2F17-4BCA-83FF-8449159CBE51}" srcOrd="0" destOrd="0" presId="urn:microsoft.com/office/officeart/2005/8/layout/hierarchy1"/>
    <dgm:cxn modelId="{1A4B4BC1-D12F-47B6-B1D3-72C215CF19B1}" type="presParOf" srcId="{6F747335-A74D-472B-A76B-C0CD0756ED9E}" destId="{59C8B973-578C-45C3-A429-874190822EAA}" srcOrd="1" destOrd="0" presId="urn:microsoft.com/office/officeart/2005/8/layout/hierarchy1"/>
    <dgm:cxn modelId="{261CC66A-09AA-4887-806D-E2DF33EA9377}" type="presParOf" srcId="{F895D5DE-A496-4508-9B66-321458607FEC}" destId="{CD0FB295-66F5-4015-B9D1-F46AE61A78DB}" srcOrd="1" destOrd="0" presId="urn:microsoft.com/office/officeart/2005/8/layout/hierarchy1"/>
    <dgm:cxn modelId="{DBBB4DD4-77DF-4B7D-AD7F-43AA96197872}" type="presParOf" srcId="{CD0FB295-66F5-4015-B9D1-F46AE61A78DB}" destId="{7FC204E3-EAAC-4146-A285-F1C14688883F}" srcOrd="0" destOrd="0" presId="urn:microsoft.com/office/officeart/2005/8/layout/hierarchy1"/>
    <dgm:cxn modelId="{24972715-32EC-4BA8-A5B6-4D5994E4BC88}" type="presParOf" srcId="{CD0FB295-66F5-4015-B9D1-F46AE61A78DB}" destId="{7161388A-A1B3-43C3-8151-6468F72FC4C5}" srcOrd="1" destOrd="0" presId="urn:microsoft.com/office/officeart/2005/8/layout/hierarchy1"/>
    <dgm:cxn modelId="{D03728C6-9FDC-46AF-8436-8AF4318B23CE}" type="presParOf" srcId="{7161388A-A1B3-43C3-8151-6468F72FC4C5}" destId="{25598525-28E5-48DD-8EE9-A5BBD1723D4F}" srcOrd="0" destOrd="0" presId="urn:microsoft.com/office/officeart/2005/8/layout/hierarchy1"/>
    <dgm:cxn modelId="{CD4AC724-5E92-4B85-B751-3D041EEC4CB7}" type="presParOf" srcId="{25598525-28E5-48DD-8EE9-A5BBD1723D4F}" destId="{B7B314B0-9BBA-40D9-A027-D121E3D2C4D0}" srcOrd="0" destOrd="0" presId="urn:microsoft.com/office/officeart/2005/8/layout/hierarchy1"/>
    <dgm:cxn modelId="{FF9E051D-7BA8-421A-8FDA-1EE67C3EBFF9}" type="presParOf" srcId="{25598525-28E5-48DD-8EE9-A5BBD1723D4F}" destId="{2BC69A2B-0AC7-4B7F-96AC-0C4AF7730BA6}" srcOrd="1" destOrd="0" presId="urn:microsoft.com/office/officeart/2005/8/layout/hierarchy1"/>
    <dgm:cxn modelId="{DDDD1651-F5B6-4893-98E8-985DF7946FAE}" type="presParOf" srcId="{7161388A-A1B3-43C3-8151-6468F72FC4C5}" destId="{696E4BC7-A4EE-4243-8781-CF3BF0EE0CCD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FC204E3-EAAC-4146-A285-F1C14688883F}">
      <dsp:nvSpPr>
        <dsp:cNvPr id="0" name=""/>
        <dsp:cNvSpPr/>
      </dsp:nvSpPr>
      <dsp:spPr>
        <a:xfrm>
          <a:off x="5258951" y="2035766"/>
          <a:ext cx="91440" cy="440466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321434"/>
              </a:lnTo>
              <a:lnTo>
                <a:pt x="98401" y="321434"/>
              </a:lnTo>
              <a:lnTo>
                <a:pt x="98401" y="440466"/>
              </a:lnTo>
            </a:path>
          </a:pathLst>
        </a:custGeom>
        <a:noFill/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B23F9E1-27C0-4925-9C2D-DFD41A1AD7F5}">
      <dsp:nvSpPr>
        <dsp:cNvPr id="0" name=""/>
        <dsp:cNvSpPr/>
      </dsp:nvSpPr>
      <dsp:spPr>
        <a:xfrm>
          <a:off x="3054742" y="697690"/>
          <a:ext cx="2249928" cy="52216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03131"/>
              </a:lnTo>
              <a:lnTo>
                <a:pt x="2249928" y="403131"/>
              </a:lnTo>
              <a:lnTo>
                <a:pt x="2249928" y="522163"/>
              </a:lnTo>
            </a:path>
          </a:pathLst>
        </a:custGeom>
        <a:noFill/>
        <a:ln w="254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492C8B4-86B3-401D-BB78-BD0361175912}">
      <dsp:nvSpPr>
        <dsp:cNvPr id="0" name=""/>
        <dsp:cNvSpPr/>
      </dsp:nvSpPr>
      <dsp:spPr>
        <a:xfrm>
          <a:off x="1006247" y="2028325"/>
          <a:ext cx="2778870" cy="447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28875"/>
              </a:lnTo>
              <a:lnTo>
                <a:pt x="2778870" y="328875"/>
              </a:lnTo>
              <a:lnTo>
                <a:pt x="2778870" y="447907"/>
              </a:lnTo>
            </a:path>
          </a:pathLst>
        </a:custGeom>
        <a:noFill/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4DC093D-3D4B-4E65-9458-E658FBCFD07C}">
      <dsp:nvSpPr>
        <dsp:cNvPr id="0" name=""/>
        <dsp:cNvSpPr/>
      </dsp:nvSpPr>
      <dsp:spPr>
        <a:xfrm>
          <a:off x="1006247" y="2028325"/>
          <a:ext cx="1208436" cy="44790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28875"/>
              </a:lnTo>
              <a:lnTo>
                <a:pt x="1208436" y="328875"/>
              </a:lnTo>
              <a:lnTo>
                <a:pt x="1208436" y="447907"/>
              </a:lnTo>
            </a:path>
          </a:pathLst>
        </a:custGeom>
        <a:noFill/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E5FB859-9F65-44DD-8453-B8EF9A53364F}">
      <dsp:nvSpPr>
        <dsp:cNvPr id="0" name=""/>
        <dsp:cNvSpPr/>
      </dsp:nvSpPr>
      <dsp:spPr>
        <a:xfrm>
          <a:off x="644250" y="2028325"/>
          <a:ext cx="361997" cy="447907"/>
        </a:xfrm>
        <a:custGeom>
          <a:avLst/>
          <a:gdLst/>
          <a:ahLst/>
          <a:cxnLst/>
          <a:rect l="0" t="0" r="0" b="0"/>
          <a:pathLst>
            <a:path>
              <a:moveTo>
                <a:pt x="361997" y="0"/>
              </a:moveTo>
              <a:lnTo>
                <a:pt x="361997" y="328875"/>
              </a:lnTo>
              <a:lnTo>
                <a:pt x="0" y="328875"/>
              </a:lnTo>
              <a:lnTo>
                <a:pt x="0" y="447907"/>
              </a:lnTo>
            </a:path>
          </a:pathLst>
        </a:custGeom>
        <a:noFill/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497D7C7-A99D-494A-A19C-253E03590D4D}">
      <dsp:nvSpPr>
        <dsp:cNvPr id="0" name=""/>
        <dsp:cNvSpPr/>
      </dsp:nvSpPr>
      <dsp:spPr>
        <a:xfrm>
          <a:off x="1006247" y="697690"/>
          <a:ext cx="2048494" cy="514722"/>
        </a:xfrm>
        <a:custGeom>
          <a:avLst/>
          <a:gdLst/>
          <a:ahLst/>
          <a:cxnLst/>
          <a:rect l="0" t="0" r="0" b="0"/>
          <a:pathLst>
            <a:path>
              <a:moveTo>
                <a:pt x="2048494" y="0"/>
              </a:moveTo>
              <a:lnTo>
                <a:pt x="2048494" y="395690"/>
              </a:lnTo>
              <a:lnTo>
                <a:pt x="0" y="395690"/>
              </a:lnTo>
              <a:lnTo>
                <a:pt x="0" y="514722"/>
              </a:lnTo>
            </a:path>
          </a:pathLst>
        </a:custGeom>
        <a:noFill/>
        <a:ln w="25400" cap="flat" cmpd="sng" algn="ctr">
          <a:solidFill>
            <a:schemeClr val="accent2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930BDC8-A974-47B3-A885-E6882847D9D5}">
      <dsp:nvSpPr>
        <dsp:cNvPr id="0" name=""/>
        <dsp:cNvSpPr/>
      </dsp:nvSpPr>
      <dsp:spPr>
        <a:xfrm>
          <a:off x="2412292" y="-118221"/>
          <a:ext cx="1284900" cy="815912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F65C8F5-A585-46E1-93B1-F20D7B8EE6CF}">
      <dsp:nvSpPr>
        <dsp:cNvPr id="0" name=""/>
        <dsp:cNvSpPr/>
      </dsp:nvSpPr>
      <dsp:spPr>
        <a:xfrm>
          <a:off x="2555058" y="17407"/>
          <a:ext cx="1284900" cy="815912"/>
        </a:xfrm>
        <a:prstGeom prst="roundRect">
          <a:avLst>
            <a:gd name="adj" fmla="val 10000"/>
          </a:avLst>
        </a:prstGeom>
        <a:solidFill>
          <a:schemeClr val="accent2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frame</a:t>
          </a:r>
          <a:endParaRPr lang="en-GB" sz="1600" b="1" kern="1200" dirty="0"/>
        </a:p>
      </dsp:txBody>
      <dsp:txXfrm>
        <a:off x="2578955" y="41304"/>
        <a:ext cx="1237106" cy="768118"/>
      </dsp:txXfrm>
    </dsp:sp>
    <dsp:sp modelId="{6AF9B697-CDC4-405F-A595-0B209D4E9F1A}">
      <dsp:nvSpPr>
        <dsp:cNvPr id="0" name=""/>
        <dsp:cNvSpPr/>
      </dsp:nvSpPr>
      <dsp:spPr>
        <a:xfrm>
          <a:off x="363797" y="1212413"/>
          <a:ext cx="1284900" cy="815912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E26DF12-2317-4AE8-BB51-21D44F3A7DC2}">
      <dsp:nvSpPr>
        <dsp:cNvPr id="0" name=""/>
        <dsp:cNvSpPr/>
      </dsp:nvSpPr>
      <dsp:spPr>
        <a:xfrm>
          <a:off x="506564" y="1348041"/>
          <a:ext cx="1284900" cy="815912"/>
        </a:xfrm>
        <a:prstGeom prst="roundRect">
          <a:avLst>
            <a:gd name="adj" fmla="val 10000"/>
          </a:avLst>
        </a:prstGeom>
        <a:solidFill>
          <a:schemeClr val="accent2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Beam</a:t>
          </a:r>
          <a:endParaRPr lang="en-GB" sz="1600" b="1" kern="1200" dirty="0"/>
        </a:p>
      </dsp:txBody>
      <dsp:txXfrm>
        <a:off x="530461" y="1371938"/>
        <a:ext cx="1237106" cy="768118"/>
      </dsp:txXfrm>
    </dsp:sp>
    <dsp:sp modelId="{DCE550F6-1927-4FF9-B1C7-FDA3F8ACF674}">
      <dsp:nvSpPr>
        <dsp:cNvPr id="0" name=""/>
        <dsp:cNvSpPr/>
      </dsp:nvSpPr>
      <dsp:spPr>
        <a:xfrm>
          <a:off x="1799" y="2476232"/>
          <a:ext cx="1284900" cy="815912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C06B463-E5DC-4755-8DA7-EFE1CDC872EF}">
      <dsp:nvSpPr>
        <dsp:cNvPr id="0" name=""/>
        <dsp:cNvSpPr/>
      </dsp:nvSpPr>
      <dsp:spPr>
        <a:xfrm>
          <a:off x="144566" y="2611861"/>
          <a:ext cx="1284900" cy="815912"/>
        </a:xfrm>
        <a:prstGeom prst="roundRect">
          <a:avLst>
            <a:gd name="adj" fmla="val 10000"/>
          </a:avLst>
        </a:prstGeom>
        <a:solidFill>
          <a:schemeClr val="accent2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specification </a:t>
          </a:r>
          <a:endParaRPr lang="en-GB" sz="1400" b="1" kern="1200" dirty="0"/>
        </a:p>
      </dsp:txBody>
      <dsp:txXfrm>
        <a:off x="168463" y="2635758"/>
        <a:ext cx="1237106" cy="768118"/>
      </dsp:txXfrm>
    </dsp:sp>
    <dsp:sp modelId="{EF3B310D-4128-4872-959A-9C1D4ED02025}">
      <dsp:nvSpPr>
        <dsp:cNvPr id="0" name=""/>
        <dsp:cNvSpPr/>
      </dsp:nvSpPr>
      <dsp:spPr>
        <a:xfrm>
          <a:off x="1572233" y="2476232"/>
          <a:ext cx="1284900" cy="815912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602B975-9FAF-4F25-A147-C721F3CC5486}">
      <dsp:nvSpPr>
        <dsp:cNvPr id="0" name=""/>
        <dsp:cNvSpPr/>
      </dsp:nvSpPr>
      <dsp:spPr>
        <a:xfrm>
          <a:off x="1715000" y="2611861"/>
          <a:ext cx="1284900" cy="815912"/>
        </a:xfrm>
        <a:prstGeom prst="roundRect">
          <a:avLst>
            <a:gd name="adj" fmla="val 10000"/>
          </a:avLst>
        </a:prstGeom>
        <a:solidFill>
          <a:schemeClr val="accent2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altLang="en-US" sz="1600" b="1" kern="1200" dirty="0"/>
            <a:t>Flexural design verification</a:t>
          </a:r>
          <a:endParaRPr lang="en-GB" sz="1600" b="1" kern="1200" dirty="0"/>
        </a:p>
      </dsp:txBody>
      <dsp:txXfrm>
        <a:off x="1738897" y="2635758"/>
        <a:ext cx="1237106" cy="768118"/>
      </dsp:txXfrm>
    </dsp:sp>
    <dsp:sp modelId="{AD322A11-A4B0-4370-81A2-7D6CA7219ACD}">
      <dsp:nvSpPr>
        <dsp:cNvPr id="0" name=""/>
        <dsp:cNvSpPr/>
      </dsp:nvSpPr>
      <dsp:spPr>
        <a:xfrm>
          <a:off x="3142668" y="2476232"/>
          <a:ext cx="1284900" cy="815912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B275136-235F-4A08-BC9D-EDD5169895F8}">
      <dsp:nvSpPr>
        <dsp:cNvPr id="0" name=""/>
        <dsp:cNvSpPr/>
      </dsp:nvSpPr>
      <dsp:spPr>
        <a:xfrm>
          <a:off x="3285435" y="2611861"/>
          <a:ext cx="1284900" cy="815912"/>
        </a:xfrm>
        <a:prstGeom prst="roundRect">
          <a:avLst>
            <a:gd name="adj" fmla="val 10000"/>
          </a:avLst>
        </a:prstGeom>
        <a:solidFill>
          <a:schemeClr val="accent2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altLang="en-US" sz="1600" b="1" kern="1200" dirty="0"/>
            <a:t>Shear design verification</a:t>
          </a:r>
          <a:endParaRPr lang="en-GB" sz="1600" b="1" kern="1200" dirty="0"/>
        </a:p>
      </dsp:txBody>
      <dsp:txXfrm>
        <a:off x="3309332" y="2635758"/>
        <a:ext cx="1237106" cy="768118"/>
      </dsp:txXfrm>
    </dsp:sp>
    <dsp:sp modelId="{7565A1A1-2F17-4BCA-83FF-8449159CBE51}">
      <dsp:nvSpPr>
        <dsp:cNvPr id="0" name=""/>
        <dsp:cNvSpPr/>
      </dsp:nvSpPr>
      <dsp:spPr>
        <a:xfrm>
          <a:off x="4662220" y="1219854"/>
          <a:ext cx="1284900" cy="815912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9C8B973-578C-45C3-A429-874190822EAA}">
      <dsp:nvSpPr>
        <dsp:cNvPr id="0" name=""/>
        <dsp:cNvSpPr/>
      </dsp:nvSpPr>
      <dsp:spPr>
        <a:xfrm>
          <a:off x="4804987" y="1355482"/>
          <a:ext cx="1284900" cy="815912"/>
        </a:xfrm>
        <a:prstGeom prst="roundRect">
          <a:avLst>
            <a:gd name="adj" fmla="val 10000"/>
          </a:avLst>
        </a:prstGeom>
        <a:solidFill>
          <a:schemeClr val="accent2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600" b="1" kern="1200" dirty="0"/>
            <a:t>column</a:t>
          </a:r>
          <a:endParaRPr lang="en-GB" sz="1600" b="1" kern="1200" dirty="0"/>
        </a:p>
      </dsp:txBody>
      <dsp:txXfrm>
        <a:off x="4828884" y="1379379"/>
        <a:ext cx="1237106" cy="768118"/>
      </dsp:txXfrm>
    </dsp:sp>
    <dsp:sp modelId="{B7B314B0-9BBA-40D9-A027-D121E3D2C4D0}">
      <dsp:nvSpPr>
        <dsp:cNvPr id="0" name=""/>
        <dsp:cNvSpPr/>
      </dsp:nvSpPr>
      <dsp:spPr>
        <a:xfrm>
          <a:off x="4714902" y="2476232"/>
          <a:ext cx="1284900" cy="815912"/>
        </a:xfrm>
        <a:prstGeom prst="roundRect">
          <a:avLst>
            <a:gd name="adj" fmla="val 10000"/>
          </a:avLst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BC69A2B-0AC7-4B7F-96AC-0C4AF7730BA6}">
      <dsp:nvSpPr>
        <dsp:cNvPr id="0" name=""/>
        <dsp:cNvSpPr/>
      </dsp:nvSpPr>
      <dsp:spPr>
        <a:xfrm>
          <a:off x="4857669" y="2611861"/>
          <a:ext cx="1284900" cy="815912"/>
        </a:xfrm>
        <a:prstGeom prst="roundRect">
          <a:avLst>
            <a:gd name="adj" fmla="val 10000"/>
          </a:avLst>
        </a:prstGeom>
        <a:solidFill>
          <a:schemeClr val="accent2">
            <a:alpha val="90000"/>
            <a:tint val="4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b="1" kern="1200" dirty="0"/>
            <a:t>Bressler’s Reciprocal load method</a:t>
          </a:r>
          <a:endParaRPr lang="en-GB" sz="1400" b="1" kern="1200" dirty="0"/>
        </a:p>
      </dsp:txBody>
      <dsp:txXfrm>
        <a:off x="4881566" y="2635758"/>
        <a:ext cx="1237106" cy="76811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995877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5" name="Google Shape;1141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16" name="Google Shape;1141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6" name="Google Shape;13316;ga74c21d089_0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17" name="Google Shape;13317;ga74c21d089_0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2" name="Google Shape;19842;gbfd77e2179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43" name="Google Shape;19843;gbfd77e2179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6" name="Google Shape;13316;ga74c21d089_0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17" name="Google Shape;13317;ga74c21d089_0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748110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2" name="Google Shape;19842;gbfd77e2179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43" name="Google Shape;19843;gbfd77e2179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365577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22" name="Google Shape;23822;ga5475f15f3_2_12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23" name="Google Shape;23823;ga5475f15f3_2_12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6" name="Google Shape;13486;ga5475f15f3_2_45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87" name="Google Shape;13487;ga5475f15f3_2_45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9" name="Google Shape;12949;ga142f89b98_0_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0" name="Google Shape;12950;ga142f89b98_0_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9" name="Google Shape;12949;ga142f89b98_0_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0" name="Google Shape;12950;ga142f89b98_0_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369420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4" name="Google Shape;14384;ga2365f23b1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85" name="Google Shape;14385;ga2365f23b1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" name="Google Shape;13414;ga5475f15f3_2_4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15" name="Google Shape;13415;ga5475f15f3_2_4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7" name="Google Shape;11427;ga5475f15f3_2_39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28" name="Google Shape;11428;ga5475f15f3_2_39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3" name="Google Shape;14903;ga5475f15f3_2_5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04" name="Google Shape;14904;ga5475f15f3_2_5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2" name="Google Shape;14842;ga5475f15f3_2_5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43" name="Google Shape;14843;ga5475f15f3_2_5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1" name="Google Shape;14831;g9ee0db1fe8_5_14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32" name="Google Shape;14832;g9ee0db1fe8_5_14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9" name="Google Shape;12999;ga5475f15f3_2_42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00" name="Google Shape;13000;ga5475f15f3_2_42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ga74c21d08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7" name="Google Shape;12507;ga74c21d08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ga74c21d08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7" name="Google Shape;12507;ga74c21d08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4325482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ga74c21d08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7" name="Google Shape;12507;ga74c21d08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208961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ga74c21d08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7" name="Google Shape;12507;ga74c21d08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1295267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ga74c21d08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7" name="Google Shape;12507;ga74c21d08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40548592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ga74c21d08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7" name="Google Shape;12507;ga74c21d08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8927093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9" name="Google Shape;12949;ga142f89b98_0_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50" name="Google Shape;12950;ga142f89b98_0_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9459503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313794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310490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2" name="Google Shape;19842;gbfd77e2179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43" name="Google Shape;19843;gbfd77e2179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1216369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2" name="Google Shape;19842;gbfd77e2179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43" name="Google Shape;19843;gbfd77e2179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453792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2" name="Google Shape;19842;gbfd77e2179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43" name="Google Shape;19843;gbfd77e2179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479085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ga74c21d08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7" name="Google Shape;12507;ga74c21d08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4325482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ga74c21d08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7" name="Google Shape;12507;ga74c21d08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4325482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6" name="Google Shape;12506;ga74c21d08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07" name="Google Shape;12507;ga74c21d08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4325482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4" name="Google Shape;13294;ga5475f15f3_2_45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95" name="Google Shape;13295;ga5475f15f3_2_45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48" name="Google Shape;24248;ga5475f15f3_2_129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9" name="Google Shape;24249;ga5475f15f3_2_129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91331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9" name="Google Shape;21609;ga5475f15f3_2_120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10" name="Google Shape;21610;ga5475f15f3_2_120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2" name="Google Shape;19842;gbfd77e2179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43" name="Google Shape;19843;gbfd77e2179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479085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2" name="Google Shape;19842;gbfd77e2179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43" name="Google Shape;19843;gbfd77e2179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4790851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73" name="Google Shape;22773;gbfd77e2179_0_8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74" name="Google Shape;22774;gbfd77e2179_0_8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5" name="Google Shape;13365;gbfa63c2aac_0_15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66" name="Google Shape;13366;gbfa63c2aac_0_15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4" name="Google Shape;20644;ga5475f15f3_2_11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45" name="Google Shape;20645;ga5475f15f3_2_11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2" name="Google Shape;23492;g9f4e9fce8d_0_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93" name="Google Shape;23493;g9f4e9fce8d_0_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5" name="Google Shape;12445;ga5475f15f3_2_39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46" name="Google Shape;12446;ga5475f15f3_2_39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6531844" y="-140930"/>
            <a:ext cx="1685899" cy="982051"/>
          </a:xfrm>
          <a:custGeom>
            <a:avLst/>
            <a:gdLst/>
            <a:ahLst/>
            <a:cxnLst/>
            <a:rect l="l" t="t" r="r" b="b"/>
            <a:pathLst>
              <a:path w="40306" h="23480" extrusionOk="0">
                <a:moveTo>
                  <a:pt x="39942" y="0"/>
                </a:moveTo>
                <a:lnTo>
                  <a:pt x="26630" y="23061"/>
                </a:lnTo>
                <a:lnTo>
                  <a:pt x="1" y="23061"/>
                </a:lnTo>
                <a:lnTo>
                  <a:pt x="210" y="23479"/>
                </a:lnTo>
                <a:lnTo>
                  <a:pt x="26871" y="23479"/>
                </a:lnTo>
                <a:lnTo>
                  <a:pt x="40306" y="209"/>
                </a:lnTo>
                <a:lnTo>
                  <a:pt x="39942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6027125" y="-1061650"/>
            <a:ext cx="2075899" cy="1797680"/>
          </a:xfrm>
          <a:custGeom>
            <a:avLst/>
            <a:gdLst/>
            <a:ahLst/>
            <a:cxnLst/>
            <a:rect l="l" t="t" r="r" b="b"/>
            <a:pathLst>
              <a:path w="49630" h="42981" extrusionOk="0">
                <a:moveTo>
                  <a:pt x="12407" y="0"/>
                </a:moveTo>
                <a:lnTo>
                  <a:pt x="0" y="21490"/>
                </a:lnTo>
                <a:lnTo>
                  <a:pt x="12407" y="42980"/>
                </a:lnTo>
                <a:lnTo>
                  <a:pt x="37222" y="42980"/>
                </a:lnTo>
                <a:lnTo>
                  <a:pt x="49629" y="21490"/>
                </a:lnTo>
                <a:lnTo>
                  <a:pt x="372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5954876" y="961438"/>
            <a:ext cx="2002360" cy="28725"/>
            <a:chOff x="6505625" y="2212725"/>
            <a:chExt cx="876575" cy="12575"/>
          </a:xfrm>
        </p:grpSpPr>
        <p:sp>
          <p:nvSpPr>
            <p:cNvPr id="12" name="Google Shape;12;p2"/>
            <p:cNvSpPr/>
            <p:nvPr/>
          </p:nvSpPr>
          <p:spPr>
            <a:xfrm>
              <a:off x="7132475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5" y="501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054100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29" y="74"/>
                  </a:cubicBezTo>
                  <a:cubicBezTo>
                    <a:pt x="378" y="23"/>
                    <a:pt x="315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975775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897400" y="22127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5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36755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7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289175" y="22127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0"/>
                  </a:moveTo>
                  <a:cubicBezTo>
                    <a:pt x="125" y="0"/>
                    <a:pt x="2" y="100"/>
                    <a:pt x="2" y="251"/>
                  </a:cubicBezTo>
                  <a:cubicBezTo>
                    <a:pt x="0" y="389"/>
                    <a:pt x="114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6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210800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5" y="0"/>
                  </a:moveTo>
                  <a:cubicBezTo>
                    <a:pt x="126" y="0"/>
                    <a:pt x="2" y="100"/>
                    <a:pt x="2" y="251"/>
                  </a:cubicBezTo>
                  <a:cubicBezTo>
                    <a:pt x="0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29" y="74"/>
                  </a:cubicBezTo>
                  <a:cubicBezTo>
                    <a:pt x="379" y="23"/>
                    <a:pt x="316" y="0"/>
                    <a:pt x="25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8190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5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30" y="74"/>
                  </a:cubicBezTo>
                  <a:cubicBezTo>
                    <a:pt x="379" y="23"/>
                    <a:pt x="316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74070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3" y="503"/>
                    <a:pt x="250" y="503"/>
                  </a:cubicBezTo>
                  <a:cubicBezTo>
                    <a:pt x="475" y="501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623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4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1"/>
                    <a:pt x="587" y="232"/>
                    <a:pt x="430" y="74"/>
                  </a:cubicBezTo>
                  <a:cubicBezTo>
                    <a:pt x="378" y="23"/>
                    <a:pt x="315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584000" y="22127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0"/>
                  </a:moveTo>
                  <a:cubicBezTo>
                    <a:pt x="124" y="0"/>
                    <a:pt x="0" y="100"/>
                    <a:pt x="0" y="251"/>
                  </a:cubicBezTo>
                  <a:cubicBezTo>
                    <a:pt x="0" y="389"/>
                    <a:pt x="112" y="503"/>
                    <a:pt x="250" y="503"/>
                  </a:cubicBezTo>
                  <a:cubicBezTo>
                    <a:pt x="473" y="503"/>
                    <a:pt x="585" y="232"/>
                    <a:pt x="428" y="74"/>
                  </a:cubicBezTo>
                  <a:cubicBezTo>
                    <a:pt x="377" y="23"/>
                    <a:pt x="314" y="0"/>
                    <a:pt x="25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05625" y="22127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0"/>
                  </a:moveTo>
                  <a:cubicBezTo>
                    <a:pt x="124" y="0"/>
                    <a:pt x="1" y="100"/>
                    <a:pt x="1" y="251"/>
                  </a:cubicBezTo>
                  <a:cubicBezTo>
                    <a:pt x="1" y="389"/>
                    <a:pt x="113" y="503"/>
                    <a:pt x="252" y="503"/>
                  </a:cubicBezTo>
                  <a:cubicBezTo>
                    <a:pt x="475" y="503"/>
                    <a:pt x="587" y="232"/>
                    <a:pt x="429" y="74"/>
                  </a:cubicBezTo>
                  <a:cubicBezTo>
                    <a:pt x="378" y="23"/>
                    <a:pt x="315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8240751" y="532575"/>
            <a:ext cx="1136717" cy="1296439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>
            <a:off x="8278216" y="969619"/>
            <a:ext cx="1136717" cy="1296439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8528581" y="1695921"/>
            <a:ext cx="278062" cy="278108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8134532" y="1350120"/>
            <a:ext cx="107096" cy="103087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" name="Google Shape;28;p2"/>
          <p:cNvGrpSpPr/>
          <p:nvPr/>
        </p:nvGrpSpPr>
        <p:grpSpPr>
          <a:xfrm>
            <a:off x="7488698" y="1836772"/>
            <a:ext cx="274836" cy="1611920"/>
            <a:chOff x="4769975" y="2151700"/>
            <a:chExt cx="149100" cy="874475"/>
          </a:xfrm>
        </p:grpSpPr>
        <p:sp>
          <p:nvSpPr>
            <p:cNvPr id="29" name="Google Shape;29;p2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" name="Google Shape;62;p2"/>
          <p:cNvSpPr/>
          <p:nvPr/>
        </p:nvSpPr>
        <p:spPr>
          <a:xfrm>
            <a:off x="7873200" y="2434527"/>
            <a:ext cx="2057538" cy="2057538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2"/>
          <p:cNvSpPr/>
          <p:nvPr/>
        </p:nvSpPr>
        <p:spPr>
          <a:xfrm>
            <a:off x="8272456" y="2400472"/>
            <a:ext cx="1692334" cy="2105233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2"/>
          <p:cNvSpPr/>
          <p:nvPr/>
        </p:nvSpPr>
        <p:spPr>
          <a:xfrm>
            <a:off x="8176927" y="2738255"/>
            <a:ext cx="1450078" cy="1450078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" name="Google Shape;65;p2"/>
          <p:cNvGrpSpPr/>
          <p:nvPr/>
        </p:nvGrpSpPr>
        <p:grpSpPr>
          <a:xfrm>
            <a:off x="8252330" y="2815089"/>
            <a:ext cx="1299260" cy="1296418"/>
            <a:chOff x="6378300" y="2596400"/>
            <a:chExt cx="754375" cy="752725"/>
          </a:xfrm>
        </p:grpSpPr>
        <p:sp>
          <p:nvSpPr>
            <p:cNvPr id="66" name="Google Shape;66;p2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" name="Google Shape;248;p2"/>
          <p:cNvGrpSpPr/>
          <p:nvPr/>
        </p:nvGrpSpPr>
        <p:grpSpPr>
          <a:xfrm>
            <a:off x="6513030" y="4379548"/>
            <a:ext cx="1136960" cy="1115243"/>
            <a:chOff x="5930025" y="3771375"/>
            <a:chExt cx="668800" cy="656025"/>
          </a:xfrm>
        </p:grpSpPr>
        <p:sp>
          <p:nvSpPr>
            <p:cNvPr id="249" name="Google Shape;249;p2"/>
            <p:cNvSpPr/>
            <p:nvPr/>
          </p:nvSpPr>
          <p:spPr>
            <a:xfrm>
              <a:off x="60466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6067350" y="433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0933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1166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1399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160650" y="433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1866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620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2332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2566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27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30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6323950" y="433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634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37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639660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41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44325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64665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602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60466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6067350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609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61166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61399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6160650" y="431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61866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6067350" y="43517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60933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61166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61399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61606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61866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620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62332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39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62566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627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630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63239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34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39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37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39660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41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44325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20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2332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2566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27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30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323950" y="431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34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37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39660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41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44325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64665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6487275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5999975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02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60466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6067350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09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166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1399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1606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61866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620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62332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62566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627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630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63239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34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637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639660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41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644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64665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6487275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51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999975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02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60466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6067350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609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61166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61399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61606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1866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620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62332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62566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627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0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3239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34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37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639660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641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644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64665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6487275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51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97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999975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602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604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6067350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609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61166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61399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61606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1866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20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2332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62566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27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630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63239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634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37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639660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641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644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64665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487275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51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97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999975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602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604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6067350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609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61166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61399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61606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61866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620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2332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62566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627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30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3239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34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637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39660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641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644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64665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6487275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651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95332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597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99997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602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604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6067350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609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1166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61399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61606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61866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620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62332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62566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627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630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63239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634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637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63966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641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44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4665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487275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651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595332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597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9997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602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604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6067350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609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61166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61399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61606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61866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20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2332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62566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627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630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63239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634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637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3966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41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644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4665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487275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51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332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597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99997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604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067350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609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166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1399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1606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61866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620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62332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62566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627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630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63239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634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637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63966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641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644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4665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6487275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651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95332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97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9300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99997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602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604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067350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9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61166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1399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606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1866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20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62332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62566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27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630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63239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634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37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966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641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44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4665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4872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51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59300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595332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597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99997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602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604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6067350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609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166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1399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1606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61866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0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62332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62566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627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630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63239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634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637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966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41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644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64665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64872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651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59300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595332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97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99997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602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604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6067350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609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61166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61399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61606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61866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620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62332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2566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627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30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63239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634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637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63966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641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44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4665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64872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651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59300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595332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597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99997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602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604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6067350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609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61166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61399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61606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61866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620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62332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62566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627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630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63239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634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637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63966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641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644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4665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64872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51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59300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595332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597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599997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602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604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6067350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609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61166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61399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6160650" y="407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61866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620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62332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62566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627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630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6323950" y="40715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634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637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63966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641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644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64665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6487275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651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59300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595332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597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599997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602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604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6067350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609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61166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61399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61606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61866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620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2332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62566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627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630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63239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634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637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63966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641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644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64665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6487275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651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95332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597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9300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99997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602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604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6067350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609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61166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1399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61606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61866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620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62332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62566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627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630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63239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634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637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63966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641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644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64665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64872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651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595332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597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599997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602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604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6067350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609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61166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61399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61606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61866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620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62332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62566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627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630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63239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634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637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63966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641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644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64665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6487275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651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595332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597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599997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602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604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6067350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609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61166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61399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61606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61866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620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62332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62566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627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630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63239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634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637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63966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641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644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64665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6487275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651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95332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597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599997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602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604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6067350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09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1166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1399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61606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61866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620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62332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62566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627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630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63239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634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637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63966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641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644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64665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6487275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651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597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5999975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602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604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6067350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609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61166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61399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61606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61866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620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62332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62566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627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630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63239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634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637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639660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641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644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64665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6487275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651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597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5999975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1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602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604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1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6067350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609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61166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61399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61606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61866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620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62332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1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62566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627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630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63239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634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637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639660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641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644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64665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487275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651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5999975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602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60466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6067350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609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61166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61399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61606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61866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620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62332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62566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627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630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63239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34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37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639660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641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44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64665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6487275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651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5999975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602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60466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6067350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609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61166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61399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1606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61866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620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62332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62566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627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630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63239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634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637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639660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641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644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64665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6487275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651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602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60466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6067350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609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61166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61399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61606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61866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620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62332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62566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627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630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63239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634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637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639660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641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644325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64665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6487275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60466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6067350" y="38514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60933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61166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61399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61606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61866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620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62332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62566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627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630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63239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634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637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639660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641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644325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64665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6067350" y="38314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60933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61166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61399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61606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61866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620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62332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2566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627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630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63239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634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637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639660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641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644325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60933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61166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61399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61606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61866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620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62332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62566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627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630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63239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634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637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6396600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641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61399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61606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618662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620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62332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62566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627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630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63239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63499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637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618662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620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623327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625660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627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63032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6323950" y="37713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61399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61606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618662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620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62332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62566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627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630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63239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63499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637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0933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61166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1399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61606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2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61866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618662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620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623327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625660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627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63032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323950" y="441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620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62332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62566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627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630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63239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634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637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6396600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641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65365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65365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65365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65599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65365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65599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65365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65599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65365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65599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65805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65365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65599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65805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65365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65599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65805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65365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65599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65805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65365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5599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6580575" y="40715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65365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65599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6580600" y="4051525"/>
              <a:ext cx="18225" cy="15650"/>
            </a:xfrm>
            <a:custGeom>
              <a:avLst/>
              <a:gdLst/>
              <a:ahLst/>
              <a:cxnLst/>
              <a:rect l="l" t="t" r="r" b="b"/>
              <a:pathLst>
                <a:path w="729" h="626" extrusionOk="0">
                  <a:moveTo>
                    <a:pt x="419" y="1"/>
                  </a:moveTo>
                  <a:cubicBezTo>
                    <a:pt x="419" y="1"/>
                    <a:pt x="418" y="1"/>
                    <a:pt x="417" y="1"/>
                  </a:cubicBezTo>
                  <a:cubicBezTo>
                    <a:pt x="416" y="1"/>
                    <a:pt x="415" y="1"/>
                    <a:pt x="415" y="1"/>
                  </a:cubicBezTo>
                  <a:cubicBezTo>
                    <a:pt x="139" y="1"/>
                    <a:pt x="0" y="336"/>
                    <a:pt x="197" y="533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29" y="501"/>
                    <a:pt x="729" y="313"/>
                  </a:cubicBezTo>
                  <a:cubicBezTo>
                    <a:pt x="729" y="141"/>
                    <a:pt x="591" y="1"/>
                    <a:pt x="41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65365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65599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65805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65365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65599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65365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65599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65365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65599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65365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65365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" name="Google Shape;986;p2"/>
          <p:cNvGrpSpPr/>
          <p:nvPr/>
        </p:nvGrpSpPr>
        <p:grpSpPr>
          <a:xfrm>
            <a:off x="3490929" y="4281490"/>
            <a:ext cx="1490178" cy="21378"/>
            <a:chOff x="2940000" y="3484425"/>
            <a:chExt cx="876575" cy="12575"/>
          </a:xfrm>
        </p:grpSpPr>
        <p:sp>
          <p:nvSpPr>
            <p:cNvPr id="987" name="Google Shape;987;p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9" name="Google Shape;999;p2"/>
          <p:cNvSpPr/>
          <p:nvPr/>
        </p:nvSpPr>
        <p:spPr>
          <a:xfrm>
            <a:off x="4370697" y="4177725"/>
            <a:ext cx="3232040" cy="3232125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2"/>
          <p:cNvSpPr/>
          <p:nvPr/>
        </p:nvSpPr>
        <p:spPr>
          <a:xfrm>
            <a:off x="3631386" y="4527363"/>
            <a:ext cx="1900005" cy="1900005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01" name="Google Shape;1001;p2"/>
          <p:cNvGrpSpPr/>
          <p:nvPr/>
        </p:nvGrpSpPr>
        <p:grpSpPr>
          <a:xfrm>
            <a:off x="1448644" y="4527366"/>
            <a:ext cx="3123368" cy="3058236"/>
            <a:chOff x="236475" y="527300"/>
            <a:chExt cx="1124525" cy="1101075"/>
          </a:xfrm>
        </p:grpSpPr>
        <p:sp>
          <p:nvSpPr>
            <p:cNvPr id="1002" name="Google Shape;1002;p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6" name="Google Shape;1736;p2"/>
          <p:cNvSpPr/>
          <p:nvPr/>
        </p:nvSpPr>
        <p:spPr>
          <a:xfrm>
            <a:off x="134148" y="4324586"/>
            <a:ext cx="445241" cy="38562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7" name="Google Shape;1737;p2"/>
          <p:cNvSpPr/>
          <p:nvPr/>
        </p:nvSpPr>
        <p:spPr>
          <a:xfrm>
            <a:off x="0" y="4190838"/>
            <a:ext cx="1247936" cy="1094228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2"/>
          <p:cNvSpPr/>
          <p:nvPr/>
        </p:nvSpPr>
        <p:spPr>
          <a:xfrm>
            <a:off x="652062" y="4589288"/>
            <a:ext cx="1247936" cy="1094228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9" name="Google Shape;1739;p2"/>
          <p:cNvSpPr/>
          <p:nvPr/>
        </p:nvSpPr>
        <p:spPr>
          <a:xfrm>
            <a:off x="-244675" y="1453189"/>
            <a:ext cx="895831" cy="775779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0" name="Google Shape;1740;p2"/>
          <p:cNvSpPr/>
          <p:nvPr/>
        </p:nvSpPr>
        <p:spPr>
          <a:xfrm>
            <a:off x="678022" y="2230316"/>
            <a:ext cx="277040" cy="252486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41" name="Google Shape;1741;p2"/>
          <p:cNvGrpSpPr/>
          <p:nvPr/>
        </p:nvGrpSpPr>
        <p:grpSpPr>
          <a:xfrm>
            <a:off x="635480" y="2997806"/>
            <a:ext cx="1019815" cy="944312"/>
            <a:chOff x="2113525" y="2880575"/>
            <a:chExt cx="609500" cy="564375"/>
          </a:xfrm>
        </p:grpSpPr>
        <p:sp>
          <p:nvSpPr>
            <p:cNvPr id="1742" name="Google Shape;1742;p2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6" name="Google Shape;1746;p2"/>
          <p:cNvGrpSpPr/>
          <p:nvPr/>
        </p:nvGrpSpPr>
        <p:grpSpPr>
          <a:xfrm>
            <a:off x="181799" y="1836767"/>
            <a:ext cx="349968" cy="2052568"/>
            <a:chOff x="1037125" y="2236325"/>
            <a:chExt cx="149100" cy="874475"/>
          </a:xfrm>
        </p:grpSpPr>
        <p:sp>
          <p:nvSpPr>
            <p:cNvPr id="1747" name="Google Shape;1747;p2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3" name="Google Shape;1783;p2"/>
          <p:cNvSpPr/>
          <p:nvPr/>
        </p:nvSpPr>
        <p:spPr>
          <a:xfrm>
            <a:off x="531775" y="-489552"/>
            <a:ext cx="1891083" cy="1891083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4" name="Google Shape;1784;p2"/>
          <p:cNvSpPr/>
          <p:nvPr/>
        </p:nvSpPr>
        <p:spPr>
          <a:xfrm>
            <a:off x="796150" y="-506867"/>
            <a:ext cx="1737934" cy="164402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5" name="Google Shape;1785;p2"/>
          <p:cNvGrpSpPr/>
          <p:nvPr/>
        </p:nvGrpSpPr>
        <p:grpSpPr>
          <a:xfrm>
            <a:off x="858989" y="-149437"/>
            <a:ext cx="1236640" cy="1210852"/>
            <a:chOff x="236475" y="527300"/>
            <a:chExt cx="1124525" cy="1101075"/>
          </a:xfrm>
        </p:grpSpPr>
        <p:sp>
          <p:nvSpPr>
            <p:cNvPr id="1786" name="Google Shape;1786;p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0" name="Google Shape;2520;p2"/>
          <p:cNvSpPr/>
          <p:nvPr/>
        </p:nvSpPr>
        <p:spPr>
          <a:xfrm>
            <a:off x="2492561" y="-1061662"/>
            <a:ext cx="1900005" cy="1900005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1" name="Google Shape;2521;p2"/>
          <p:cNvSpPr/>
          <p:nvPr/>
        </p:nvSpPr>
        <p:spPr>
          <a:xfrm>
            <a:off x="3796563" y="285639"/>
            <a:ext cx="895831" cy="775779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2" name="Google Shape;2522;p2"/>
          <p:cNvSpPr/>
          <p:nvPr/>
        </p:nvSpPr>
        <p:spPr>
          <a:xfrm>
            <a:off x="5221247" y="223854"/>
            <a:ext cx="277040" cy="252486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3" name="Google Shape;2523;p2"/>
          <p:cNvGrpSpPr/>
          <p:nvPr/>
        </p:nvGrpSpPr>
        <p:grpSpPr>
          <a:xfrm>
            <a:off x="1655304" y="1607140"/>
            <a:ext cx="1490178" cy="21378"/>
            <a:chOff x="2940000" y="3484425"/>
            <a:chExt cx="876575" cy="12575"/>
          </a:xfrm>
        </p:grpSpPr>
        <p:sp>
          <p:nvSpPr>
            <p:cNvPr id="2524" name="Google Shape;2524;p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6" name="Google Shape;2536;p2"/>
          <p:cNvSpPr/>
          <p:nvPr/>
        </p:nvSpPr>
        <p:spPr>
          <a:xfrm>
            <a:off x="8421482" y="4766695"/>
            <a:ext cx="107096" cy="103087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7" name="Google Shape;2537;p2"/>
          <p:cNvSpPr txBox="1">
            <a:spLocks noGrp="1"/>
          </p:cNvSpPr>
          <p:nvPr>
            <p:ph type="ctrTitle"/>
          </p:nvPr>
        </p:nvSpPr>
        <p:spPr>
          <a:xfrm>
            <a:off x="2743201" y="1500680"/>
            <a:ext cx="3657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300"/>
              <a:buFont typeface="Poppins Light"/>
              <a:buNone/>
              <a:defRPr sz="3300" b="0">
                <a:solidFill>
                  <a:schemeClr val="accent4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5200">
                <a:solidFill>
                  <a:schemeClr val="accent4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5200">
                <a:solidFill>
                  <a:schemeClr val="accent4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5200">
                <a:solidFill>
                  <a:schemeClr val="accent4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5200">
                <a:solidFill>
                  <a:schemeClr val="accent4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5200">
                <a:solidFill>
                  <a:schemeClr val="accent4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5200">
                <a:solidFill>
                  <a:schemeClr val="accent4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5200">
                <a:solidFill>
                  <a:schemeClr val="accent4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200"/>
              <a:buNone/>
              <a:defRPr sz="52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538" name="Google Shape;2538;p2"/>
          <p:cNvSpPr txBox="1">
            <a:spLocks noGrp="1"/>
          </p:cNvSpPr>
          <p:nvPr>
            <p:ph type="subTitle" idx="1"/>
          </p:nvPr>
        </p:nvSpPr>
        <p:spPr>
          <a:xfrm>
            <a:off x="1700775" y="3152292"/>
            <a:ext cx="5742900" cy="67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3">
    <p:spTree>
      <p:nvGrpSpPr>
        <p:cNvPr id="1" name="Shape 5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4" name="Google Shape;5704;p23"/>
          <p:cNvSpPr txBox="1">
            <a:spLocks noGrp="1"/>
          </p:cNvSpPr>
          <p:nvPr>
            <p:ph type="title"/>
          </p:nvPr>
        </p:nvSpPr>
        <p:spPr>
          <a:xfrm>
            <a:off x="722375" y="2275075"/>
            <a:ext cx="2860800" cy="47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5705" name="Google Shape;5705;p23"/>
          <p:cNvSpPr txBox="1">
            <a:spLocks noGrp="1"/>
          </p:cNvSpPr>
          <p:nvPr>
            <p:ph type="subTitle" idx="1"/>
          </p:nvPr>
        </p:nvSpPr>
        <p:spPr>
          <a:xfrm>
            <a:off x="733000" y="2989158"/>
            <a:ext cx="2838000" cy="109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5706" name="Google Shape;5706;p23"/>
          <p:cNvSpPr/>
          <p:nvPr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07" name="Google Shape;5707;p23"/>
          <p:cNvGrpSpPr/>
          <p:nvPr/>
        </p:nvGrpSpPr>
        <p:grpSpPr>
          <a:xfrm>
            <a:off x="221321" y="388388"/>
            <a:ext cx="2765100" cy="4490882"/>
            <a:chOff x="221321" y="388388"/>
            <a:chExt cx="2765100" cy="4490882"/>
          </a:xfrm>
        </p:grpSpPr>
        <p:grpSp>
          <p:nvGrpSpPr>
            <p:cNvPr id="5708" name="Google Shape;5708;p23"/>
            <p:cNvGrpSpPr/>
            <p:nvPr/>
          </p:nvGrpSpPr>
          <p:grpSpPr>
            <a:xfrm rot="-5400000">
              <a:off x="1072622" y="3678002"/>
              <a:ext cx="349968" cy="2052568"/>
              <a:chOff x="1037125" y="2236325"/>
              <a:chExt cx="149100" cy="874475"/>
            </a:xfrm>
          </p:grpSpPr>
          <p:sp>
            <p:nvSpPr>
              <p:cNvPr id="5709" name="Google Shape;5709;p23"/>
              <p:cNvSpPr/>
              <p:nvPr/>
            </p:nvSpPr>
            <p:spPr>
              <a:xfrm>
                <a:off x="1171575" y="24714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23"/>
              <p:cNvSpPr/>
              <p:nvPr/>
            </p:nvSpPr>
            <p:spPr>
              <a:xfrm>
                <a:off x="1171575" y="2549750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3" y="502"/>
                      <a:pt x="335" y="502"/>
                    </a:cubicBezTo>
                    <a:cubicBezTo>
                      <a:pt x="473" y="502"/>
                      <a:pt x="586" y="390"/>
                      <a:pt x="586" y="252"/>
                    </a:cubicBezTo>
                    <a:cubicBezTo>
                      <a:pt x="586" y="101"/>
                      <a:pt x="462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23"/>
              <p:cNvSpPr/>
              <p:nvPr/>
            </p:nvSpPr>
            <p:spPr>
              <a:xfrm>
                <a:off x="1171575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23"/>
              <p:cNvSpPr/>
              <p:nvPr/>
            </p:nvSpPr>
            <p:spPr>
              <a:xfrm>
                <a:off x="1171575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23"/>
              <p:cNvSpPr/>
              <p:nvPr/>
            </p:nvSpPr>
            <p:spPr>
              <a:xfrm>
                <a:off x="1171575" y="27848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1" y="504"/>
                      <a:pt x="335" y="504"/>
                    </a:cubicBezTo>
                    <a:cubicBezTo>
                      <a:pt x="473" y="504"/>
                      <a:pt x="586" y="390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23"/>
              <p:cNvSpPr/>
              <p:nvPr/>
            </p:nvSpPr>
            <p:spPr>
              <a:xfrm>
                <a:off x="1104350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23"/>
              <p:cNvSpPr/>
              <p:nvPr/>
            </p:nvSpPr>
            <p:spPr>
              <a:xfrm>
                <a:off x="1104350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2" y="502"/>
                      <a:pt x="335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23"/>
              <p:cNvSpPr/>
              <p:nvPr/>
            </p:nvSpPr>
            <p:spPr>
              <a:xfrm>
                <a:off x="1104350" y="26281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23"/>
              <p:cNvSpPr/>
              <p:nvPr/>
            </p:nvSpPr>
            <p:spPr>
              <a:xfrm>
                <a:off x="1104350" y="2706475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23"/>
              <p:cNvSpPr/>
              <p:nvPr/>
            </p:nvSpPr>
            <p:spPr>
              <a:xfrm>
                <a:off x="1104350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2" y="504"/>
                      <a:pt x="335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23"/>
              <p:cNvSpPr/>
              <p:nvPr/>
            </p:nvSpPr>
            <p:spPr>
              <a:xfrm>
                <a:off x="1037125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23"/>
              <p:cNvSpPr/>
              <p:nvPr/>
            </p:nvSpPr>
            <p:spPr>
              <a:xfrm>
                <a:off x="1037125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5" y="0"/>
                    </a:moveTo>
                    <a:cubicBezTo>
                      <a:pt x="273" y="0"/>
                      <a:pt x="210" y="23"/>
                      <a:pt x="159" y="75"/>
                    </a:cubicBezTo>
                    <a:cubicBezTo>
                      <a:pt x="0" y="233"/>
                      <a:pt x="112" y="502"/>
                      <a:pt x="337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4" y="0"/>
                      <a:pt x="3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23"/>
              <p:cNvSpPr/>
              <p:nvPr/>
            </p:nvSpPr>
            <p:spPr>
              <a:xfrm>
                <a:off x="1037150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23"/>
              <p:cNvSpPr/>
              <p:nvPr/>
            </p:nvSpPr>
            <p:spPr>
              <a:xfrm>
                <a:off x="1037150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23"/>
              <p:cNvSpPr/>
              <p:nvPr/>
            </p:nvSpPr>
            <p:spPr>
              <a:xfrm>
                <a:off x="1171575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23"/>
              <p:cNvSpPr/>
              <p:nvPr/>
            </p:nvSpPr>
            <p:spPr>
              <a:xfrm>
                <a:off x="1171575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2"/>
                      <a:pt x="335" y="502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23"/>
              <p:cNvSpPr/>
              <p:nvPr/>
            </p:nvSpPr>
            <p:spPr>
              <a:xfrm>
                <a:off x="1171575" y="23930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1" y="1"/>
                      <a:pt x="209" y="23"/>
                      <a:pt x="158" y="74"/>
                    </a:cubicBezTo>
                    <a:cubicBezTo>
                      <a:pt x="0" y="233"/>
                      <a:pt x="111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23"/>
              <p:cNvSpPr/>
              <p:nvPr/>
            </p:nvSpPr>
            <p:spPr>
              <a:xfrm>
                <a:off x="1104350" y="22363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23"/>
              <p:cNvSpPr/>
              <p:nvPr/>
            </p:nvSpPr>
            <p:spPr>
              <a:xfrm>
                <a:off x="1104350" y="231470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2"/>
                      <a:pt x="335" y="502"/>
                    </a:cubicBezTo>
                    <a:cubicBezTo>
                      <a:pt x="475" y="502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23"/>
              <p:cNvSpPr/>
              <p:nvPr/>
            </p:nvSpPr>
            <p:spPr>
              <a:xfrm>
                <a:off x="1104350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23"/>
              <p:cNvSpPr/>
              <p:nvPr/>
            </p:nvSpPr>
            <p:spPr>
              <a:xfrm>
                <a:off x="1037150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23"/>
              <p:cNvSpPr/>
              <p:nvPr/>
            </p:nvSpPr>
            <p:spPr>
              <a:xfrm>
                <a:off x="1037150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2"/>
                      <a:pt x="336" y="502"/>
                    </a:cubicBezTo>
                    <a:cubicBezTo>
                      <a:pt x="474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23"/>
              <p:cNvSpPr/>
              <p:nvPr/>
            </p:nvSpPr>
            <p:spPr>
              <a:xfrm>
                <a:off x="1037125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3"/>
                      <a:pt x="159" y="74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23"/>
              <p:cNvSpPr/>
              <p:nvPr/>
            </p:nvSpPr>
            <p:spPr>
              <a:xfrm>
                <a:off x="1037125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4"/>
                      <a:pt x="159" y="75"/>
                    </a:cubicBezTo>
                    <a:cubicBezTo>
                      <a:pt x="0" y="232"/>
                      <a:pt x="112" y="504"/>
                      <a:pt x="337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23"/>
              <p:cNvSpPr/>
              <p:nvPr/>
            </p:nvSpPr>
            <p:spPr>
              <a:xfrm>
                <a:off x="1171575" y="28631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23"/>
              <p:cNvSpPr/>
              <p:nvPr/>
            </p:nvSpPr>
            <p:spPr>
              <a:xfrm>
                <a:off x="1171575" y="29415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23"/>
              <p:cNvSpPr/>
              <p:nvPr/>
            </p:nvSpPr>
            <p:spPr>
              <a:xfrm>
                <a:off x="1171575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23"/>
              <p:cNvSpPr/>
              <p:nvPr/>
            </p:nvSpPr>
            <p:spPr>
              <a:xfrm>
                <a:off x="1171575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23"/>
              <p:cNvSpPr/>
              <p:nvPr/>
            </p:nvSpPr>
            <p:spPr>
              <a:xfrm>
                <a:off x="1104350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23"/>
              <p:cNvSpPr/>
              <p:nvPr/>
            </p:nvSpPr>
            <p:spPr>
              <a:xfrm>
                <a:off x="1104350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23"/>
              <p:cNvSpPr/>
              <p:nvPr/>
            </p:nvSpPr>
            <p:spPr>
              <a:xfrm>
                <a:off x="1104350" y="30198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23"/>
              <p:cNvSpPr/>
              <p:nvPr/>
            </p:nvSpPr>
            <p:spPr>
              <a:xfrm>
                <a:off x="1104350" y="309825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23"/>
              <p:cNvSpPr/>
              <p:nvPr/>
            </p:nvSpPr>
            <p:spPr>
              <a:xfrm>
                <a:off x="1037125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23"/>
              <p:cNvSpPr/>
              <p:nvPr/>
            </p:nvSpPr>
            <p:spPr>
              <a:xfrm>
                <a:off x="1037125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5" y="1"/>
                    </a:moveTo>
                    <a:cubicBezTo>
                      <a:pt x="273" y="1"/>
                      <a:pt x="210" y="24"/>
                      <a:pt x="159" y="76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4" y="1"/>
                      <a:pt x="3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23"/>
              <p:cNvSpPr/>
              <p:nvPr/>
            </p:nvSpPr>
            <p:spPr>
              <a:xfrm>
                <a:off x="1037150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23"/>
              <p:cNvSpPr/>
              <p:nvPr/>
            </p:nvSpPr>
            <p:spPr>
              <a:xfrm>
                <a:off x="1037150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1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45" name="Google Shape;5745;p23"/>
            <p:cNvSpPr/>
            <p:nvPr/>
          </p:nvSpPr>
          <p:spPr>
            <a:xfrm>
              <a:off x="425571" y="388388"/>
              <a:ext cx="954308" cy="836766"/>
            </a:xfrm>
            <a:custGeom>
              <a:avLst/>
              <a:gdLst/>
              <a:ahLst/>
              <a:cxnLst/>
              <a:rect l="l" t="t" r="r" b="b"/>
              <a:pathLst>
                <a:path w="28132" h="24667" extrusionOk="0">
                  <a:moveTo>
                    <a:pt x="14066" y="424"/>
                  </a:moveTo>
                  <a:lnTo>
                    <a:pt x="27770" y="24457"/>
                  </a:lnTo>
                  <a:lnTo>
                    <a:pt x="359" y="24457"/>
                  </a:lnTo>
                  <a:lnTo>
                    <a:pt x="14066" y="424"/>
                  </a:lnTo>
                  <a:close/>
                  <a:moveTo>
                    <a:pt x="14066" y="1"/>
                  </a:moveTo>
                  <a:lnTo>
                    <a:pt x="88" y="24511"/>
                  </a:lnTo>
                  <a:lnTo>
                    <a:pt x="0" y="24667"/>
                  </a:lnTo>
                  <a:lnTo>
                    <a:pt x="28131" y="24667"/>
                  </a:lnTo>
                  <a:lnTo>
                    <a:pt x="1406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46" name="Google Shape;5746;p23"/>
            <p:cNvGrpSpPr/>
            <p:nvPr/>
          </p:nvGrpSpPr>
          <p:grpSpPr>
            <a:xfrm>
              <a:off x="1957599" y="769090"/>
              <a:ext cx="1028823" cy="1316910"/>
              <a:chOff x="1843774" y="541440"/>
              <a:chExt cx="1028823" cy="1316910"/>
            </a:xfrm>
          </p:grpSpPr>
          <p:sp>
            <p:nvSpPr>
              <p:cNvPr id="5747" name="Google Shape;5747;p23"/>
              <p:cNvSpPr/>
              <p:nvPr/>
            </p:nvSpPr>
            <p:spPr>
              <a:xfrm>
                <a:off x="2150448" y="1225148"/>
                <a:ext cx="722148" cy="633202"/>
              </a:xfrm>
              <a:custGeom>
                <a:avLst/>
                <a:gdLst/>
                <a:ahLst/>
                <a:cxnLst/>
                <a:rect l="l" t="t" r="r" b="b"/>
                <a:pathLst>
                  <a:path w="28132" h="24667" extrusionOk="0">
                    <a:moveTo>
                      <a:pt x="14067" y="423"/>
                    </a:moveTo>
                    <a:lnTo>
                      <a:pt x="27772" y="24458"/>
                    </a:lnTo>
                    <a:lnTo>
                      <a:pt x="361" y="24458"/>
                    </a:lnTo>
                    <a:lnTo>
                      <a:pt x="14067" y="423"/>
                    </a:lnTo>
                    <a:close/>
                    <a:moveTo>
                      <a:pt x="14067" y="0"/>
                    </a:moveTo>
                    <a:lnTo>
                      <a:pt x="90" y="24510"/>
                    </a:lnTo>
                    <a:lnTo>
                      <a:pt x="0" y="24666"/>
                    </a:lnTo>
                    <a:lnTo>
                      <a:pt x="28131" y="24666"/>
                    </a:lnTo>
                    <a:lnTo>
                      <a:pt x="1406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48" name="Google Shape;5748;p23"/>
              <p:cNvGrpSpPr/>
              <p:nvPr/>
            </p:nvGrpSpPr>
            <p:grpSpPr>
              <a:xfrm rot="-5400000">
                <a:off x="1806022" y="579191"/>
                <a:ext cx="1019815" cy="944312"/>
                <a:chOff x="2113525" y="2880575"/>
                <a:chExt cx="609500" cy="564375"/>
              </a:xfrm>
            </p:grpSpPr>
            <p:sp>
              <p:nvSpPr>
                <p:cNvPr id="5749" name="Google Shape;5749;p23"/>
                <p:cNvSpPr/>
                <p:nvPr/>
              </p:nvSpPr>
              <p:spPr>
                <a:xfrm>
                  <a:off x="2159100" y="3015125"/>
                  <a:ext cx="58125" cy="5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5" h="2236" extrusionOk="0">
                      <a:moveTo>
                        <a:pt x="1206" y="0"/>
                      </a:moveTo>
                      <a:cubicBezTo>
                        <a:pt x="754" y="0"/>
                        <a:pt x="347" y="271"/>
                        <a:pt x="174" y="690"/>
                      </a:cubicBezTo>
                      <a:cubicBezTo>
                        <a:pt x="1" y="1107"/>
                        <a:pt x="96" y="1589"/>
                        <a:pt x="416" y="1907"/>
                      </a:cubicBezTo>
                      <a:cubicBezTo>
                        <a:pt x="630" y="2121"/>
                        <a:pt x="916" y="2235"/>
                        <a:pt x="1207" y="2235"/>
                      </a:cubicBezTo>
                      <a:cubicBezTo>
                        <a:pt x="1351" y="2235"/>
                        <a:pt x="1496" y="2207"/>
                        <a:pt x="1634" y="2150"/>
                      </a:cubicBezTo>
                      <a:cubicBezTo>
                        <a:pt x="2052" y="1977"/>
                        <a:pt x="2325" y="1569"/>
                        <a:pt x="2325" y="1117"/>
                      </a:cubicBezTo>
                      <a:cubicBezTo>
                        <a:pt x="2325" y="500"/>
                        <a:pt x="1823" y="0"/>
                        <a:pt x="120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0" name="Google Shape;5750;p23"/>
                <p:cNvSpPr/>
                <p:nvPr/>
              </p:nvSpPr>
              <p:spPr>
                <a:xfrm>
                  <a:off x="2113525" y="2967325"/>
                  <a:ext cx="151450" cy="15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8" h="6058" extrusionOk="0">
                      <a:moveTo>
                        <a:pt x="3029" y="210"/>
                      </a:moveTo>
                      <a:cubicBezTo>
                        <a:pt x="4583" y="210"/>
                        <a:pt x="5849" y="1476"/>
                        <a:pt x="5849" y="3029"/>
                      </a:cubicBezTo>
                      <a:cubicBezTo>
                        <a:pt x="5849" y="4583"/>
                        <a:pt x="4583" y="5849"/>
                        <a:pt x="3029" y="5849"/>
                      </a:cubicBezTo>
                      <a:cubicBezTo>
                        <a:pt x="1474" y="5849"/>
                        <a:pt x="210" y="4583"/>
                        <a:pt x="210" y="3029"/>
                      </a:cubicBezTo>
                      <a:cubicBezTo>
                        <a:pt x="210" y="1476"/>
                        <a:pt x="1475" y="210"/>
                        <a:pt x="3029" y="210"/>
                      </a:cubicBezTo>
                      <a:close/>
                      <a:moveTo>
                        <a:pt x="3029" y="1"/>
                      </a:moveTo>
                      <a:cubicBezTo>
                        <a:pt x="1359" y="1"/>
                        <a:pt x="0" y="1359"/>
                        <a:pt x="0" y="3029"/>
                      </a:cubicBezTo>
                      <a:cubicBezTo>
                        <a:pt x="0" y="4700"/>
                        <a:pt x="1359" y="6058"/>
                        <a:pt x="3029" y="6058"/>
                      </a:cubicBezTo>
                      <a:cubicBezTo>
                        <a:pt x="4700" y="6058"/>
                        <a:pt x="6058" y="4700"/>
                        <a:pt x="6058" y="3029"/>
                      </a:cubicBezTo>
                      <a:cubicBezTo>
                        <a:pt x="6058" y="1360"/>
                        <a:pt x="4700" y="1"/>
                        <a:pt x="30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1" name="Google Shape;5751;p23"/>
                <p:cNvSpPr/>
                <p:nvPr/>
              </p:nvSpPr>
              <p:spPr>
                <a:xfrm>
                  <a:off x="2158650" y="2880575"/>
                  <a:ext cx="564375" cy="56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75" h="22575" extrusionOk="0">
                      <a:moveTo>
                        <a:pt x="11288" y="210"/>
                      </a:moveTo>
                      <a:cubicBezTo>
                        <a:pt x="17395" y="210"/>
                        <a:pt x="22366" y="5181"/>
                        <a:pt x="22366" y="11289"/>
                      </a:cubicBezTo>
                      <a:cubicBezTo>
                        <a:pt x="22366" y="17397"/>
                        <a:pt x="17397" y="22367"/>
                        <a:pt x="11288" y="22367"/>
                      </a:cubicBezTo>
                      <a:cubicBezTo>
                        <a:pt x="5179" y="22367"/>
                        <a:pt x="210" y="17397"/>
                        <a:pt x="210" y="11288"/>
                      </a:cubicBezTo>
                      <a:cubicBezTo>
                        <a:pt x="210" y="5181"/>
                        <a:pt x="5179" y="210"/>
                        <a:pt x="11288" y="210"/>
                      </a:cubicBezTo>
                      <a:close/>
                      <a:moveTo>
                        <a:pt x="11288" y="1"/>
                      </a:moveTo>
                      <a:cubicBezTo>
                        <a:pt x="5064" y="1"/>
                        <a:pt x="1" y="5064"/>
                        <a:pt x="1" y="11288"/>
                      </a:cubicBezTo>
                      <a:cubicBezTo>
                        <a:pt x="1" y="17512"/>
                        <a:pt x="5064" y="22575"/>
                        <a:pt x="11288" y="22575"/>
                      </a:cubicBezTo>
                      <a:cubicBezTo>
                        <a:pt x="17512" y="22575"/>
                        <a:pt x="22575" y="17512"/>
                        <a:pt x="22575" y="11288"/>
                      </a:cubicBezTo>
                      <a:cubicBezTo>
                        <a:pt x="22575" y="5064"/>
                        <a:pt x="17512" y="1"/>
                        <a:pt x="1128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2" name="Google Shape;5752;p23"/>
                <p:cNvSpPr/>
                <p:nvPr/>
              </p:nvSpPr>
              <p:spPr>
                <a:xfrm>
                  <a:off x="2542800" y="2882550"/>
                  <a:ext cx="55925" cy="5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7" h="2237" extrusionOk="0">
                      <a:moveTo>
                        <a:pt x="1118" y="1"/>
                      </a:moveTo>
                      <a:cubicBezTo>
                        <a:pt x="501" y="1"/>
                        <a:pt x="1" y="501"/>
                        <a:pt x="1" y="1118"/>
                      </a:cubicBezTo>
                      <a:cubicBezTo>
                        <a:pt x="1" y="1736"/>
                        <a:pt x="501" y="2237"/>
                        <a:pt x="1118" y="2237"/>
                      </a:cubicBezTo>
                      <a:cubicBezTo>
                        <a:pt x="1737" y="2237"/>
                        <a:pt x="2237" y="1736"/>
                        <a:pt x="2237" y="1118"/>
                      </a:cubicBezTo>
                      <a:cubicBezTo>
                        <a:pt x="2237" y="501"/>
                        <a:pt x="1737" y="1"/>
                        <a:pt x="111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9">
    <p:spTree>
      <p:nvGrpSpPr>
        <p:cNvPr id="1" name="Shape 5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" name="Google Shape;5754;p24"/>
          <p:cNvSpPr txBox="1">
            <a:spLocks noGrp="1"/>
          </p:cNvSpPr>
          <p:nvPr>
            <p:ph type="body" idx="1"/>
          </p:nvPr>
        </p:nvSpPr>
        <p:spPr>
          <a:xfrm>
            <a:off x="5560800" y="3189071"/>
            <a:ext cx="2860800" cy="12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755" name="Google Shape;5755;p24"/>
          <p:cNvSpPr txBox="1">
            <a:spLocks noGrp="1"/>
          </p:cNvSpPr>
          <p:nvPr>
            <p:ph type="title"/>
          </p:nvPr>
        </p:nvSpPr>
        <p:spPr>
          <a:xfrm>
            <a:off x="5560825" y="2579179"/>
            <a:ext cx="2860800" cy="6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3_1">
    <p:spTree>
      <p:nvGrpSpPr>
        <p:cNvPr id="1" name="Shape 5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7" name="Google Shape;5757;p25"/>
          <p:cNvSpPr txBox="1">
            <a:spLocks noGrp="1"/>
          </p:cNvSpPr>
          <p:nvPr>
            <p:ph type="title"/>
          </p:nvPr>
        </p:nvSpPr>
        <p:spPr>
          <a:xfrm>
            <a:off x="722375" y="2656075"/>
            <a:ext cx="2860800" cy="47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5758" name="Google Shape;5758;p25"/>
          <p:cNvSpPr txBox="1">
            <a:spLocks noGrp="1"/>
          </p:cNvSpPr>
          <p:nvPr>
            <p:ph type="subTitle" idx="1"/>
          </p:nvPr>
        </p:nvSpPr>
        <p:spPr>
          <a:xfrm>
            <a:off x="733000" y="3370158"/>
            <a:ext cx="2838000" cy="109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5">
    <p:spTree>
      <p:nvGrpSpPr>
        <p:cNvPr id="1" name="Shape 5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0" name="Google Shape;5860;p28"/>
          <p:cNvSpPr/>
          <p:nvPr/>
        </p:nvSpPr>
        <p:spPr>
          <a:xfrm>
            <a:off x="8379876" y="-128525"/>
            <a:ext cx="1036481" cy="897580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5861" name="Google Shape;5861;p28"/>
          <p:cNvGrpSpPr/>
          <p:nvPr/>
        </p:nvGrpSpPr>
        <p:grpSpPr>
          <a:xfrm>
            <a:off x="8470732" y="2729482"/>
            <a:ext cx="349968" cy="2052568"/>
            <a:chOff x="1037125" y="2236325"/>
            <a:chExt cx="149100" cy="874475"/>
          </a:xfrm>
        </p:grpSpPr>
        <p:sp>
          <p:nvSpPr>
            <p:cNvPr id="5862" name="Google Shape;5862;p28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63" name="Google Shape;5863;p28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64" name="Google Shape;5864;p28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65" name="Google Shape;5865;p28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66" name="Google Shape;5866;p28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67" name="Google Shape;5867;p28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68" name="Google Shape;5868;p28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69" name="Google Shape;5869;p28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0" name="Google Shape;5870;p28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1" name="Google Shape;5871;p28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2" name="Google Shape;5872;p28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3" name="Google Shape;5873;p28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4" name="Google Shape;5874;p28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5" name="Google Shape;5875;p28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6" name="Google Shape;5876;p28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7" name="Google Shape;5877;p28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8" name="Google Shape;5878;p28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79" name="Google Shape;5879;p28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0" name="Google Shape;5880;p28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1" name="Google Shape;5881;p28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2" name="Google Shape;5882;p28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3" name="Google Shape;5883;p28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4" name="Google Shape;5884;p28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5" name="Google Shape;5885;p28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6" name="Google Shape;5886;p28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7" name="Google Shape;5887;p28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8" name="Google Shape;5888;p28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89" name="Google Shape;5889;p28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90" name="Google Shape;5890;p28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91" name="Google Shape;5891;p28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92" name="Google Shape;5892;p28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93" name="Google Shape;5893;p28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94" name="Google Shape;5894;p28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95" name="Google Shape;5895;p28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96" name="Google Shape;5896;p28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  <p:sp>
          <p:nvSpPr>
            <p:cNvPr id="5897" name="Google Shape;5897;p28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4"/>
                </a:solidFill>
              </a:endParaRPr>
            </a:p>
          </p:txBody>
        </p:sp>
      </p:grpSp>
      <p:sp>
        <p:nvSpPr>
          <p:cNvPr id="5898" name="Google Shape;5898;p28"/>
          <p:cNvSpPr txBox="1">
            <a:spLocks noGrp="1"/>
          </p:cNvSpPr>
          <p:nvPr>
            <p:ph type="subTitle" idx="1"/>
          </p:nvPr>
        </p:nvSpPr>
        <p:spPr>
          <a:xfrm>
            <a:off x="5762725" y="1149675"/>
            <a:ext cx="26706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5899" name="Google Shape;5899;p28"/>
          <p:cNvSpPr txBox="1">
            <a:spLocks noGrp="1"/>
          </p:cNvSpPr>
          <p:nvPr>
            <p:ph type="subTitle" idx="2"/>
          </p:nvPr>
        </p:nvSpPr>
        <p:spPr>
          <a:xfrm>
            <a:off x="5762725" y="2562463"/>
            <a:ext cx="26706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5900" name="Google Shape;5900;p28"/>
          <p:cNvSpPr txBox="1">
            <a:spLocks noGrp="1"/>
          </p:cNvSpPr>
          <p:nvPr>
            <p:ph type="subTitle" idx="3"/>
          </p:nvPr>
        </p:nvSpPr>
        <p:spPr>
          <a:xfrm>
            <a:off x="5762725" y="3985613"/>
            <a:ext cx="26706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5901" name="Google Shape;5901;p28"/>
          <p:cNvSpPr txBox="1">
            <a:spLocks noGrp="1"/>
          </p:cNvSpPr>
          <p:nvPr>
            <p:ph type="subTitle" idx="4"/>
          </p:nvPr>
        </p:nvSpPr>
        <p:spPr>
          <a:xfrm>
            <a:off x="5762725" y="797525"/>
            <a:ext cx="2670600" cy="4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5902" name="Google Shape;5902;p28"/>
          <p:cNvSpPr txBox="1">
            <a:spLocks noGrp="1"/>
          </p:cNvSpPr>
          <p:nvPr>
            <p:ph type="subTitle" idx="5"/>
          </p:nvPr>
        </p:nvSpPr>
        <p:spPr>
          <a:xfrm>
            <a:off x="5762725" y="2204525"/>
            <a:ext cx="2670600" cy="4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5903" name="Google Shape;5903;p28"/>
          <p:cNvSpPr txBox="1">
            <a:spLocks noGrp="1"/>
          </p:cNvSpPr>
          <p:nvPr>
            <p:ph type="subTitle" idx="6"/>
          </p:nvPr>
        </p:nvSpPr>
        <p:spPr>
          <a:xfrm>
            <a:off x="5762725" y="3611525"/>
            <a:ext cx="2670600" cy="4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5904" name="Google Shape;5904;p28"/>
          <p:cNvSpPr txBox="1">
            <a:spLocks noGrp="1"/>
          </p:cNvSpPr>
          <p:nvPr>
            <p:ph type="title"/>
          </p:nvPr>
        </p:nvSpPr>
        <p:spPr>
          <a:xfrm>
            <a:off x="7223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905" name="Google Shape;5905;p28"/>
          <p:cNvSpPr/>
          <p:nvPr/>
        </p:nvSpPr>
        <p:spPr>
          <a:xfrm>
            <a:off x="0" y="1285875"/>
            <a:ext cx="5076000" cy="3857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6" name="Google Shape;5906;p28"/>
          <p:cNvSpPr/>
          <p:nvPr/>
        </p:nvSpPr>
        <p:spPr>
          <a:xfrm>
            <a:off x="4572000" y="762205"/>
            <a:ext cx="1026600" cy="102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7" name="Google Shape;5907;p28"/>
          <p:cNvSpPr/>
          <p:nvPr/>
        </p:nvSpPr>
        <p:spPr>
          <a:xfrm>
            <a:off x="4572000" y="2169805"/>
            <a:ext cx="1026600" cy="102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8" name="Google Shape;5908;p28"/>
          <p:cNvSpPr/>
          <p:nvPr/>
        </p:nvSpPr>
        <p:spPr>
          <a:xfrm>
            <a:off x="4572000" y="3577405"/>
            <a:ext cx="1026600" cy="102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24">
    <p:spTree>
      <p:nvGrpSpPr>
        <p:cNvPr id="1" name="Shape 6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3" name="Google Shape;6703;p30"/>
          <p:cNvSpPr txBox="1">
            <a:spLocks noGrp="1"/>
          </p:cNvSpPr>
          <p:nvPr>
            <p:ph type="title" hasCustomPrompt="1"/>
          </p:nvPr>
        </p:nvSpPr>
        <p:spPr>
          <a:xfrm>
            <a:off x="719375" y="1071750"/>
            <a:ext cx="2465100" cy="9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Font typeface="Poppins SemiBold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704" name="Google Shape;6704;p30"/>
          <p:cNvSpPr txBox="1">
            <a:spLocks noGrp="1"/>
          </p:cNvSpPr>
          <p:nvPr>
            <p:ph type="subTitle" idx="1"/>
          </p:nvPr>
        </p:nvSpPr>
        <p:spPr>
          <a:xfrm>
            <a:off x="719375" y="1967825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5" name="Google Shape;6705;p30"/>
          <p:cNvSpPr txBox="1">
            <a:spLocks noGrp="1"/>
          </p:cNvSpPr>
          <p:nvPr>
            <p:ph type="title" idx="2" hasCustomPrompt="1"/>
          </p:nvPr>
        </p:nvSpPr>
        <p:spPr>
          <a:xfrm>
            <a:off x="3339450" y="1071750"/>
            <a:ext cx="2465100" cy="9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Font typeface="Poppins SemiBold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706" name="Google Shape;6706;p30"/>
          <p:cNvSpPr txBox="1">
            <a:spLocks noGrp="1"/>
          </p:cNvSpPr>
          <p:nvPr>
            <p:ph type="subTitle" idx="3"/>
          </p:nvPr>
        </p:nvSpPr>
        <p:spPr>
          <a:xfrm>
            <a:off x="3339450" y="1967825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7" name="Google Shape;6707;p30"/>
          <p:cNvSpPr txBox="1">
            <a:spLocks noGrp="1"/>
          </p:cNvSpPr>
          <p:nvPr>
            <p:ph type="title" idx="4" hasCustomPrompt="1"/>
          </p:nvPr>
        </p:nvSpPr>
        <p:spPr>
          <a:xfrm>
            <a:off x="5959525" y="1071750"/>
            <a:ext cx="2465100" cy="9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Font typeface="Poppins SemiBold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708" name="Google Shape;6708;p30"/>
          <p:cNvSpPr txBox="1">
            <a:spLocks noGrp="1"/>
          </p:cNvSpPr>
          <p:nvPr>
            <p:ph type="subTitle" idx="5"/>
          </p:nvPr>
        </p:nvSpPr>
        <p:spPr>
          <a:xfrm>
            <a:off x="5959525" y="1967825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9" name="Google Shape;6709;p30"/>
          <p:cNvSpPr txBox="1">
            <a:spLocks noGrp="1"/>
          </p:cNvSpPr>
          <p:nvPr>
            <p:ph type="title" idx="6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CUSTOM_24_1">
    <p:spTree>
      <p:nvGrpSpPr>
        <p:cNvPr id="1" name="Shape 6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1" name="Google Shape;6711;p31"/>
          <p:cNvSpPr txBox="1">
            <a:spLocks noGrp="1"/>
          </p:cNvSpPr>
          <p:nvPr>
            <p:ph type="title" hasCustomPrompt="1"/>
          </p:nvPr>
        </p:nvSpPr>
        <p:spPr>
          <a:xfrm>
            <a:off x="5457575" y="3467575"/>
            <a:ext cx="2465100" cy="627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712" name="Google Shape;6712;p31"/>
          <p:cNvSpPr txBox="1">
            <a:spLocks noGrp="1"/>
          </p:cNvSpPr>
          <p:nvPr>
            <p:ph type="subTitle" idx="1"/>
          </p:nvPr>
        </p:nvSpPr>
        <p:spPr>
          <a:xfrm>
            <a:off x="5457575" y="4098200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3" name="Google Shape;6713;p31"/>
          <p:cNvSpPr txBox="1">
            <a:spLocks noGrp="1"/>
          </p:cNvSpPr>
          <p:nvPr>
            <p:ph type="title" idx="2" hasCustomPrompt="1"/>
          </p:nvPr>
        </p:nvSpPr>
        <p:spPr>
          <a:xfrm>
            <a:off x="5457575" y="1157550"/>
            <a:ext cx="2465100" cy="627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714" name="Google Shape;6714;p31"/>
          <p:cNvSpPr txBox="1">
            <a:spLocks noGrp="1"/>
          </p:cNvSpPr>
          <p:nvPr>
            <p:ph type="subTitle" idx="3"/>
          </p:nvPr>
        </p:nvSpPr>
        <p:spPr>
          <a:xfrm>
            <a:off x="5457575" y="1753175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5" name="Google Shape;6715;p31"/>
          <p:cNvSpPr txBox="1">
            <a:spLocks noGrp="1"/>
          </p:cNvSpPr>
          <p:nvPr>
            <p:ph type="title" idx="4" hasCustomPrompt="1"/>
          </p:nvPr>
        </p:nvSpPr>
        <p:spPr>
          <a:xfrm>
            <a:off x="5457575" y="2312600"/>
            <a:ext cx="2465100" cy="627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6716" name="Google Shape;6716;p31"/>
          <p:cNvSpPr txBox="1">
            <a:spLocks noGrp="1"/>
          </p:cNvSpPr>
          <p:nvPr>
            <p:ph type="subTitle" idx="5"/>
          </p:nvPr>
        </p:nvSpPr>
        <p:spPr>
          <a:xfrm>
            <a:off x="5457575" y="2939900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7" name="Google Shape;6717;p31"/>
          <p:cNvSpPr txBox="1">
            <a:spLocks noGrp="1"/>
          </p:cNvSpPr>
          <p:nvPr>
            <p:ph type="title" idx="6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7">
    <p:spTree>
      <p:nvGrpSpPr>
        <p:cNvPr id="1" name="Shape 6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1" name="Google Shape;6981;p38"/>
          <p:cNvSpPr/>
          <p:nvPr/>
        </p:nvSpPr>
        <p:spPr>
          <a:xfrm>
            <a:off x="-12850" y="-19625"/>
            <a:ext cx="1086300" cy="516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2" name="Google Shape;6982;p38"/>
          <p:cNvSpPr/>
          <p:nvPr/>
        </p:nvSpPr>
        <p:spPr>
          <a:xfrm>
            <a:off x="8070550" y="-9750"/>
            <a:ext cx="1086300" cy="5163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3" name="Google Shape;6983;p38"/>
          <p:cNvSpPr/>
          <p:nvPr/>
        </p:nvSpPr>
        <p:spPr>
          <a:xfrm rot="10800000">
            <a:off x="-581096" y="3697974"/>
            <a:ext cx="1136717" cy="1296439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4" name="Google Shape;6984;p38"/>
          <p:cNvSpPr/>
          <p:nvPr/>
        </p:nvSpPr>
        <p:spPr>
          <a:xfrm rot="10800000">
            <a:off x="27195" y="3990003"/>
            <a:ext cx="278062" cy="278108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5" name="Google Shape;6985;p38"/>
          <p:cNvGrpSpPr/>
          <p:nvPr/>
        </p:nvGrpSpPr>
        <p:grpSpPr>
          <a:xfrm rot="10800000">
            <a:off x="917904" y="2836990"/>
            <a:ext cx="274836" cy="1611920"/>
            <a:chOff x="4769975" y="2151700"/>
            <a:chExt cx="149100" cy="874475"/>
          </a:xfrm>
        </p:grpSpPr>
        <p:sp>
          <p:nvSpPr>
            <p:cNvPr id="6986" name="Google Shape;6986;p38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8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8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8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8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8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8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8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8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8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8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8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8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8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8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8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8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8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8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8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8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8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8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8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8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8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8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8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8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8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8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8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8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9" name="Google Shape;7019;p38"/>
          <p:cNvGrpSpPr/>
          <p:nvPr/>
        </p:nvGrpSpPr>
        <p:grpSpPr>
          <a:xfrm rot="10800000">
            <a:off x="-581103" y="2160074"/>
            <a:ext cx="1299260" cy="1296418"/>
            <a:chOff x="6378300" y="2596400"/>
            <a:chExt cx="754375" cy="752725"/>
          </a:xfrm>
        </p:grpSpPr>
        <p:sp>
          <p:nvSpPr>
            <p:cNvPr id="7020" name="Google Shape;7020;p38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8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8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8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8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8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8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8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8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8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8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8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8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8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8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8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8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8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8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8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8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8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8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8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8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8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8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8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8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8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8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8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8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8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8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8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8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8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8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8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8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8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8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8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8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8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8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8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8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8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8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8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8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8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8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8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8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8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8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8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8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8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8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8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8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8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8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8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8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8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8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8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8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8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8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8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8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8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8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8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8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8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8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8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8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8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8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8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8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8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8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8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8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8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8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8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8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8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8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8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8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8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8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8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8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8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8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8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8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8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8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8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8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8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8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8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8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8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8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8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8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8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8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8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8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8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8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8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8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8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8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8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8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8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8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8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8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8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8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8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8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8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8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8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8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8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8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8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8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8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8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8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8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8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8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8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8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8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8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8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8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8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8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8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8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8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8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8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8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8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8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8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8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8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8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8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8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8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8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8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8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8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02" name="Google Shape;7202;p38"/>
          <p:cNvSpPr/>
          <p:nvPr/>
        </p:nvSpPr>
        <p:spPr>
          <a:xfrm rot="10800000">
            <a:off x="305260" y="806300"/>
            <a:ext cx="107096" cy="103087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3" name="Google Shape;7203;p38"/>
          <p:cNvSpPr/>
          <p:nvPr/>
        </p:nvSpPr>
        <p:spPr>
          <a:xfrm>
            <a:off x="144947" y="287921"/>
            <a:ext cx="1299268" cy="1299268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4" name="Google Shape;7204;p38"/>
          <p:cNvSpPr/>
          <p:nvPr/>
        </p:nvSpPr>
        <p:spPr>
          <a:xfrm>
            <a:off x="8368525" y="4216288"/>
            <a:ext cx="1247936" cy="1094228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5" name="Google Shape;7205;p38"/>
          <p:cNvSpPr/>
          <p:nvPr/>
        </p:nvSpPr>
        <p:spPr>
          <a:xfrm>
            <a:off x="7672300" y="1436614"/>
            <a:ext cx="895831" cy="775779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6" name="Google Shape;7206;p38"/>
          <p:cNvSpPr/>
          <p:nvPr/>
        </p:nvSpPr>
        <p:spPr>
          <a:xfrm>
            <a:off x="8797847" y="2271716"/>
            <a:ext cx="277040" cy="252486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07" name="Google Shape;7207;p38"/>
          <p:cNvGrpSpPr/>
          <p:nvPr/>
        </p:nvGrpSpPr>
        <p:grpSpPr>
          <a:xfrm>
            <a:off x="8245024" y="2271717"/>
            <a:ext cx="349968" cy="2052568"/>
            <a:chOff x="1037125" y="2236325"/>
            <a:chExt cx="149100" cy="874475"/>
          </a:xfrm>
        </p:grpSpPr>
        <p:sp>
          <p:nvSpPr>
            <p:cNvPr id="7208" name="Google Shape;7208;p38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8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8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8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8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8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8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8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8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8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8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8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8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8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8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8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8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8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8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8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8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8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8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8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8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8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8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8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8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8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8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8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8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8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8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8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4" name="Google Shape;7244;p38"/>
          <p:cNvSpPr/>
          <p:nvPr/>
        </p:nvSpPr>
        <p:spPr>
          <a:xfrm>
            <a:off x="8143950" y="-429927"/>
            <a:ext cx="1891083" cy="1891083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5" name="Google Shape;7245;p38"/>
          <p:cNvSpPr/>
          <p:nvPr/>
        </p:nvSpPr>
        <p:spPr>
          <a:xfrm>
            <a:off x="8408325" y="-447242"/>
            <a:ext cx="1737934" cy="164402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46" name="Google Shape;7246;p38"/>
          <p:cNvGrpSpPr/>
          <p:nvPr/>
        </p:nvGrpSpPr>
        <p:grpSpPr>
          <a:xfrm>
            <a:off x="8471164" y="-89812"/>
            <a:ext cx="1236640" cy="1210852"/>
            <a:chOff x="236475" y="527300"/>
            <a:chExt cx="1124525" cy="1101075"/>
          </a:xfrm>
        </p:grpSpPr>
        <p:sp>
          <p:nvSpPr>
            <p:cNvPr id="7247" name="Google Shape;7247;p38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8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8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8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8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8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8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8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8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8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8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8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8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8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8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8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8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8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8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8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8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8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8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8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8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8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8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8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8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8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8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8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8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8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8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8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8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8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8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8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8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8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8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8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8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8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8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8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8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8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8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8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8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8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8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8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8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8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8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8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8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8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8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8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8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8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8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8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8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8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8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8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8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8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8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8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8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8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8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8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8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8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8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8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8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8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8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8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8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8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8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8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8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8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8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8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8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8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8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8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8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8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8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8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8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8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8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8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8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8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8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8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8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8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8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8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8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8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8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8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8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8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8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8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8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8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8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8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8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8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8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8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8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8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8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8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8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8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8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8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8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8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8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8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8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8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8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8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8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8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8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8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8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8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8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8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8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8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8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8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8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8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8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8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8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8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8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8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8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8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8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8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8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8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8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8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8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8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8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8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8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8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8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8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8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8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8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8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8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8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8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8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8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8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8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8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8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8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8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8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8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8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8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8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8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8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8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8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8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8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8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8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8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8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8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8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8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8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8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8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8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8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8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8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8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8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8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8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8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8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8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8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8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8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8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8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8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8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8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8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8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8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8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8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8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8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8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8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8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8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8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8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8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8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8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8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8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8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8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8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8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8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8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8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8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8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8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8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8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8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8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8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8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8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8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8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8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8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8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8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8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8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8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8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8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8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8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8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8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8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8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8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8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8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8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8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8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8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8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8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8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8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8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8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8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8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8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8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8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8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8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8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8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8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8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8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8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8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8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8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8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8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8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8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8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8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8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8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8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8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8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8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8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8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8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8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8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8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8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8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8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8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8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8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8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8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8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8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8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8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8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8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8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8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8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8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8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8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8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8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8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8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8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8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8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8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8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8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8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8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8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8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8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8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8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8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8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8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8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8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8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8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8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8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8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8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8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8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8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8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8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8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8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8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8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8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8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8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8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8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8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8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8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8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8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8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8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8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8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8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8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8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8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8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8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8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8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8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8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8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8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8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8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8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8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8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8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8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8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8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8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8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8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8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8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8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8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8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8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8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8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8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8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8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8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8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8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8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8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8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8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8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8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8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8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8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8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8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8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8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8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8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8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8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8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8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8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8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8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8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8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8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8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8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8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8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8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8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8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8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8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8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8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8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8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8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8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8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8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8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8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8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8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8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8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8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8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8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8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8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8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8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8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8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8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8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8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8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8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8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8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8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8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8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8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8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8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8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8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8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8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8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8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8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8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8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8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8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8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8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8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8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8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8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8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8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8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8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8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8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8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8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8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8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8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8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8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8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8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8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8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8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8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8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8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8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8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8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8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8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8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8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8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8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8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8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8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8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8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8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8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8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8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8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8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8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8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8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8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8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8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8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8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8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8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8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8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8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8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8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8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8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8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8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8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8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8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8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8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8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8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8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8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8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8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8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8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8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8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8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8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8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8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8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8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8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8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8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8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8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8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8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8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8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8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8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8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8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8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8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8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8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8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8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8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8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8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8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8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8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8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8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8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8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8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8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8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8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8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8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8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8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8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8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8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8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8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8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8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8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8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8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8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8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8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8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8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8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8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8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8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8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8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8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8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8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8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8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8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8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8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8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8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8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8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8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8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8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8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8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8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8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8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8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8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8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8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8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8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8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8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8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8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8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8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8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8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8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8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8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8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8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8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8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8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8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8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8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8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8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8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8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8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8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8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8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8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8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8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8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8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8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8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8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81" name="Google Shape;7981;p3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7_1">
    <p:spTree>
      <p:nvGrpSpPr>
        <p:cNvPr id="1" name="Shape 7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3" name="Google Shape;7983;p39"/>
          <p:cNvSpPr txBox="1">
            <a:spLocks noGrp="1"/>
          </p:cNvSpPr>
          <p:nvPr>
            <p:ph type="title"/>
          </p:nvPr>
        </p:nvSpPr>
        <p:spPr>
          <a:xfrm>
            <a:off x="3055478" y="431400"/>
            <a:ext cx="47250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7984" name="Google Shape;7984;p39"/>
          <p:cNvSpPr/>
          <p:nvPr/>
        </p:nvSpPr>
        <p:spPr>
          <a:xfrm>
            <a:off x="8237297" y="-25"/>
            <a:ext cx="9144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85" name="Google Shape;7985;p39"/>
          <p:cNvGrpSpPr/>
          <p:nvPr/>
        </p:nvGrpSpPr>
        <p:grpSpPr>
          <a:xfrm rot="10800000">
            <a:off x="8566700" y="2996665"/>
            <a:ext cx="274836" cy="1611920"/>
            <a:chOff x="4769975" y="2151700"/>
            <a:chExt cx="149100" cy="874475"/>
          </a:xfrm>
        </p:grpSpPr>
        <p:sp>
          <p:nvSpPr>
            <p:cNvPr id="7986" name="Google Shape;7986;p39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9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9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9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9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9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9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9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9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9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9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9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9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9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9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9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9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9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9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9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9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9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9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9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9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9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9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9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9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9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9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9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9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9" name="Google Shape;8019;p39"/>
          <p:cNvGrpSpPr/>
          <p:nvPr/>
        </p:nvGrpSpPr>
        <p:grpSpPr>
          <a:xfrm rot="10800000">
            <a:off x="8421619" y="431399"/>
            <a:ext cx="1299260" cy="1296418"/>
            <a:chOff x="6378300" y="2596400"/>
            <a:chExt cx="754375" cy="752725"/>
          </a:xfrm>
        </p:grpSpPr>
        <p:sp>
          <p:nvSpPr>
            <p:cNvPr id="8020" name="Google Shape;8020;p39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9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9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9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9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9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9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9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9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9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9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9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9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9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9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9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9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9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9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9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9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9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9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9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9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9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9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9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9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9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9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9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9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9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9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9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9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9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9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9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9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9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9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9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9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9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9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9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9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9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9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9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9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9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9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9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9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9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9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9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9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9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9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9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9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9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9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9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9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9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9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9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9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9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9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9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9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9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9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9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9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9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9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9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9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9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9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9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9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9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9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9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9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9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9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9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9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9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9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9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9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9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9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9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9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9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9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9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9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9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9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9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9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9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9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9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9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9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9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9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9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9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9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9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9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9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9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9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9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9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9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9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9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9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9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9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9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9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9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9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9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9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9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9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9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9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9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9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9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9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9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9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9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9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9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9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9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9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9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9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9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9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9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9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9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9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9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9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9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9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9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9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9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9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9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9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9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9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9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9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9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9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CUSTOM_11">
    <p:spTree>
      <p:nvGrpSpPr>
        <p:cNvPr id="1" name="Shape 8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0" name="Google Shape;8300;p43"/>
          <p:cNvSpPr txBox="1">
            <a:spLocks noGrp="1"/>
          </p:cNvSpPr>
          <p:nvPr>
            <p:ph type="subTitle" idx="1"/>
          </p:nvPr>
        </p:nvSpPr>
        <p:spPr>
          <a:xfrm>
            <a:off x="3872550" y="1174940"/>
            <a:ext cx="1698000" cy="4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8301" name="Google Shape;8301;p43"/>
          <p:cNvSpPr txBox="1">
            <a:spLocks noGrp="1"/>
          </p:cNvSpPr>
          <p:nvPr>
            <p:ph type="subTitle" idx="2"/>
          </p:nvPr>
        </p:nvSpPr>
        <p:spPr>
          <a:xfrm>
            <a:off x="3872550" y="1505061"/>
            <a:ext cx="16980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8302" name="Google Shape;8302;p43"/>
          <p:cNvSpPr txBox="1">
            <a:spLocks noGrp="1"/>
          </p:cNvSpPr>
          <p:nvPr>
            <p:ph type="subTitle" idx="3"/>
          </p:nvPr>
        </p:nvSpPr>
        <p:spPr>
          <a:xfrm>
            <a:off x="6720450" y="1174940"/>
            <a:ext cx="1698000" cy="4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8303" name="Google Shape;8303;p43"/>
          <p:cNvSpPr txBox="1">
            <a:spLocks noGrp="1"/>
          </p:cNvSpPr>
          <p:nvPr>
            <p:ph type="subTitle" idx="4"/>
          </p:nvPr>
        </p:nvSpPr>
        <p:spPr>
          <a:xfrm>
            <a:off x="6720450" y="1505061"/>
            <a:ext cx="16980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8304" name="Google Shape;8304;p43"/>
          <p:cNvSpPr txBox="1">
            <a:spLocks noGrp="1"/>
          </p:cNvSpPr>
          <p:nvPr>
            <p:ph type="subTitle" idx="5"/>
          </p:nvPr>
        </p:nvSpPr>
        <p:spPr>
          <a:xfrm>
            <a:off x="3872550" y="2454665"/>
            <a:ext cx="1698000" cy="4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8305" name="Google Shape;8305;p43"/>
          <p:cNvSpPr txBox="1">
            <a:spLocks noGrp="1"/>
          </p:cNvSpPr>
          <p:nvPr>
            <p:ph type="subTitle" idx="6"/>
          </p:nvPr>
        </p:nvSpPr>
        <p:spPr>
          <a:xfrm>
            <a:off x="3872550" y="2784786"/>
            <a:ext cx="16980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8306" name="Google Shape;8306;p43"/>
          <p:cNvSpPr txBox="1">
            <a:spLocks noGrp="1"/>
          </p:cNvSpPr>
          <p:nvPr>
            <p:ph type="subTitle" idx="7"/>
          </p:nvPr>
        </p:nvSpPr>
        <p:spPr>
          <a:xfrm>
            <a:off x="6720450" y="2454665"/>
            <a:ext cx="1698000" cy="4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8307" name="Google Shape;8307;p43"/>
          <p:cNvSpPr txBox="1">
            <a:spLocks noGrp="1"/>
          </p:cNvSpPr>
          <p:nvPr>
            <p:ph type="subTitle" idx="8"/>
          </p:nvPr>
        </p:nvSpPr>
        <p:spPr>
          <a:xfrm>
            <a:off x="6720450" y="2784786"/>
            <a:ext cx="16980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8308" name="Google Shape;8308;p43"/>
          <p:cNvSpPr txBox="1">
            <a:spLocks noGrp="1"/>
          </p:cNvSpPr>
          <p:nvPr>
            <p:ph type="subTitle" idx="9"/>
          </p:nvPr>
        </p:nvSpPr>
        <p:spPr>
          <a:xfrm>
            <a:off x="3872550" y="3734390"/>
            <a:ext cx="1698000" cy="4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8309" name="Google Shape;8309;p43"/>
          <p:cNvSpPr txBox="1">
            <a:spLocks noGrp="1"/>
          </p:cNvSpPr>
          <p:nvPr>
            <p:ph type="subTitle" idx="13"/>
          </p:nvPr>
        </p:nvSpPr>
        <p:spPr>
          <a:xfrm>
            <a:off x="3872550" y="4064511"/>
            <a:ext cx="16980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8310" name="Google Shape;8310;p43"/>
          <p:cNvSpPr txBox="1">
            <a:spLocks noGrp="1"/>
          </p:cNvSpPr>
          <p:nvPr>
            <p:ph type="subTitle" idx="14"/>
          </p:nvPr>
        </p:nvSpPr>
        <p:spPr>
          <a:xfrm>
            <a:off x="6720450" y="3734390"/>
            <a:ext cx="1698000" cy="4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8311" name="Google Shape;8311;p43"/>
          <p:cNvSpPr txBox="1">
            <a:spLocks noGrp="1"/>
          </p:cNvSpPr>
          <p:nvPr>
            <p:ph type="subTitle" idx="15"/>
          </p:nvPr>
        </p:nvSpPr>
        <p:spPr>
          <a:xfrm>
            <a:off x="6720450" y="4064511"/>
            <a:ext cx="16980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8312" name="Google Shape;8312;p43"/>
          <p:cNvSpPr/>
          <p:nvPr/>
        </p:nvSpPr>
        <p:spPr>
          <a:xfrm>
            <a:off x="0" y="-225"/>
            <a:ext cx="26001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3" name="Google Shape;8313;p43"/>
          <p:cNvSpPr txBox="1">
            <a:spLocks noGrp="1"/>
          </p:cNvSpPr>
          <p:nvPr>
            <p:ph type="title"/>
          </p:nvPr>
        </p:nvSpPr>
        <p:spPr>
          <a:xfrm>
            <a:off x="2738925" y="431400"/>
            <a:ext cx="55437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8314" name="Google Shape;8314;p43"/>
          <p:cNvSpPr/>
          <p:nvPr/>
        </p:nvSpPr>
        <p:spPr>
          <a:xfrm>
            <a:off x="3067097" y="1307350"/>
            <a:ext cx="724800" cy="72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5" name="Google Shape;8315;p43"/>
          <p:cNvSpPr/>
          <p:nvPr/>
        </p:nvSpPr>
        <p:spPr>
          <a:xfrm>
            <a:off x="5915472" y="1307350"/>
            <a:ext cx="724800" cy="72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6" name="Google Shape;8316;p43"/>
          <p:cNvSpPr/>
          <p:nvPr/>
        </p:nvSpPr>
        <p:spPr>
          <a:xfrm>
            <a:off x="3067097" y="2592263"/>
            <a:ext cx="724800" cy="72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7" name="Google Shape;8317;p43"/>
          <p:cNvSpPr/>
          <p:nvPr/>
        </p:nvSpPr>
        <p:spPr>
          <a:xfrm>
            <a:off x="5915472" y="2592263"/>
            <a:ext cx="724800" cy="72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8" name="Google Shape;8318;p43"/>
          <p:cNvSpPr/>
          <p:nvPr/>
        </p:nvSpPr>
        <p:spPr>
          <a:xfrm>
            <a:off x="3067097" y="3877187"/>
            <a:ext cx="724800" cy="72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19" name="Google Shape;8319;p43"/>
          <p:cNvSpPr/>
          <p:nvPr/>
        </p:nvSpPr>
        <p:spPr>
          <a:xfrm>
            <a:off x="5915472" y="3877187"/>
            <a:ext cx="724800" cy="724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4">
    <p:spTree>
      <p:nvGrpSpPr>
        <p:cNvPr id="1" name="Shape 9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4" name="Google Shape;9154;p46"/>
          <p:cNvSpPr txBox="1">
            <a:spLocks noGrp="1"/>
          </p:cNvSpPr>
          <p:nvPr>
            <p:ph type="subTitle" idx="1"/>
          </p:nvPr>
        </p:nvSpPr>
        <p:spPr>
          <a:xfrm>
            <a:off x="5867050" y="1986907"/>
            <a:ext cx="2808000" cy="41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600"/>
              <a:buFont typeface="Poppins SemiBold"/>
              <a:buNone/>
              <a:defRPr sz="160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9155" name="Google Shape;9155;p46"/>
          <p:cNvSpPr txBox="1">
            <a:spLocks noGrp="1"/>
          </p:cNvSpPr>
          <p:nvPr>
            <p:ph type="subTitle" idx="2"/>
          </p:nvPr>
        </p:nvSpPr>
        <p:spPr>
          <a:xfrm>
            <a:off x="5867050" y="2497900"/>
            <a:ext cx="2345700" cy="16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9156" name="Google Shape;9156;p46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grpSp>
        <p:nvGrpSpPr>
          <p:cNvPr id="9157" name="Google Shape;9157;p46"/>
          <p:cNvGrpSpPr/>
          <p:nvPr/>
        </p:nvGrpSpPr>
        <p:grpSpPr>
          <a:xfrm rot="10800000">
            <a:off x="8480754" y="3456890"/>
            <a:ext cx="274836" cy="1611920"/>
            <a:chOff x="4769975" y="2151700"/>
            <a:chExt cx="149100" cy="874475"/>
          </a:xfrm>
        </p:grpSpPr>
        <p:sp>
          <p:nvSpPr>
            <p:cNvPr id="9158" name="Google Shape;9158;p46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46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46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46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46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46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46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46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46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46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46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46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46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46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46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46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46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46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46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46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46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46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46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46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46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46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46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46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46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46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46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46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46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91" name="Google Shape;9191;p46"/>
          <p:cNvSpPr/>
          <p:nvPr/>
        </p:nvSpPr>
        <p:spPr>
          <a:xfrm rot="10800000">
            <a:off x="8675045" y="818178"/>
            <a:ext cx="278062" cy="278108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2" name="Google Shape;9192;p46"/>
          <p:cNvSpPr/>
          <p:nvPr/>
        </p:nvSpPr>
        <p:spPr>
          <a:xfrm rot="10800000">
            <a:off x="-657296" y="3697974"/>
            <a:ext cx="1136717" cy="1296439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93" name="Google Shape;9193;p46"/>
          <p:cNvSpPr/>
          <p:nvPr/>
        </p:nvSpPr>
        <p:spPr>
          <a:xfrm rot="10800000">
            <a:off x="-49005" y="3990003"/>
            <a:ext cx="278062" cy="278108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94" name="Google Shape;9194;p46"/>
          <p:cNvGrpSpPr/>
          <p:nvPr/>
        </p:nvGrpSpPr>
        <p:grpSpPr>
          <a:xfrm rot="10800000">
            <a:off x="-657303" y="2160074"/>
            <a:ext cx="1299260" cy="1296418"/>
            <a:chOff x="6378300" y="2596400"/>
            <a:chExt cx="754375" cy="752725"/>
          </a:xfrm>
        </p:grpSpPr>
        <p:sp>
          <p:nvSpPr>
            <p:cNvPr id="9195" name="Google Shape;9195;p46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46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46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46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46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46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46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46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46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46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46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46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46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46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46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46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46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46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46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46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46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46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46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46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46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46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46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46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46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46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46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46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46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46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46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46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46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46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46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46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46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46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46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46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46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46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46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46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46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46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46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46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46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46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46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46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46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46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46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46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46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46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46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46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46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46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46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46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46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46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46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46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46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46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46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46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46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46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46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46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46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46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46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46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46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46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46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46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46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46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46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46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46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46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46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46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46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46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46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46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46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46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46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46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46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46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46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46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46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46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46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46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46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46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46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46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46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46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46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46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46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46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46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46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46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46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46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46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46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46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46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46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46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46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46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46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46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46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46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46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46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46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46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46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46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46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46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46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46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46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46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46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46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46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46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46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46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46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46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46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46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46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46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46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46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46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46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46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46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46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46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46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46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46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46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46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46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46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46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46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46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46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7" name="Google Shape;9377;p46"/>
          <p:cNvSpPr/>
          <p:nvPr/>
        </p:nvSpPr>
        <p:spPr>
          <a:xfrm rot="10800000">
            <a:off x="257922" y="282425"/>
            <a:ext cx="107096" cy="103087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78" name="Google Shape;9378;p46"/>
          <p:cNvSpPr/>
          <p:nvPr/>
        </p:nvSpPr>
        <p:spPr>
          <a:xfrm>
            <a:off x="-559615" y="497471"/>
            <a:ext cx="1299268" cy="1299268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2"/>
        </a:solidFill>
        <a:effectLst/>
      </p:bgPr>
    </p:bg>
    <p:spTree>
      <p:nvGrpSpPr>
        <p:cNvPr id="1" name="Shape 2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0" name="Google Shape;2540;p3"/>
          <p:cNvSpPr txBox="1">
            <a:spLocks noGrp="1"/>
          </p:cNvSpPr>
          <p:nvPr>
            <p:ph type="title"/>
          </p:nvPr>
        </p:nvSpPr>
        <p:spPr>
          <a:xfrm>
            <a:off x="5143500" y="1844100"/>
            <a:ext cx="2743200" cy="205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300"/>
              <a:buFont typeface="Poppins Light"/>
              <a:buNone/>
              <a:defRPr sz="3300" b="0">
                <a:solidFill>
                  <a:schemeClr val="accent4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41" name="Google Shape;2541;p3"/>
          <p:cNvSpPr txBox="1">
            <a:spLocks noGrp="1"/>
          </p:cNvSpPr>
          <p:nvPr>
            <p:ph type="title" idx="2" hasCustomPrompt="1"/>
          </p:nvPr>
        </p:nvSpPr>
        <p:spPr>
          <a:xfrm>
            <a:off x="5635325" y="1284092"/>
            <a:ext cx="1715400" cy="104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Poppins SemiBold"/>
              <a:buNone/>
              <a:defRPr sz="6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Poppins SemiBold"/>
              <a:buNone/>
              <a:defRPr sz="6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Poppins SemiBold"/>
              <a:buNone/>
              <a:defRPr sz="6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Poppins SemiBold"/>
              <a:buNone/>
              <a:defRPr sz="6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Poppins SemiBold"/>
              <a:buNone/>
              <a:defRPr sz="6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Poppins SemiBold"/>
              <a:buNone/>
              <a:defRPr sz="6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Poppins SemiBold"/>
              <a:buNone/>
              <a:defRPr sz="6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Poppins SemiBold"/>
              <a:buNone/>
              <a:defRPr sz="6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Poppins SemiBold"/>
              <a:buNone/>
              <a:defRPr sz="6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r>
              <a:t>xx%</a:t>
            </a:r>
          </a:p>
        </p:txBody>
      </p:sp>
      <p:sp>
        <p:nvSpPr>
          <p:cNvPr id="2542" name="Google Shape;2542;p3"/>
          <p:cNvSpPr txBox="1">
            <a:spLocks noGrp="1"/>
          </p:cNvSpPr>
          <p:nvPr>
            <p:ph type="subTitle" idx="1"/>
          </p:nvPr>
        </p:nvSpPr>
        <p:spPr>
          <a:xfrm>
            <a:off x="5207375" y="3482250"/>
            <a:ext cx="2575500" cy="41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"/>
              <a:buNone/>
              <a:defRPr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23">
    <p:spTree>
      <p:nvGrpSpPr>
        <p:cNvPr id="1" name="Shape 9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6" name="Google Shape;9606;p48"/>
          <p:cNvSpPr/>
          <p:nvPr/>
        </p:nvSpPr>
        <p:spPr>
          <a:xfrm>
            <a:off x="1782525" y="0"/>
            <a:ext cx="5579100" cy="3966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07" name="Google Shape;9607;p48"/>
          <p:cNvSpPr txBox="1">
            <a:spLocks noGrp="1"/>
          </p:cNvSpPr>
          <p:nvPr>
            <p:ph type="title"/>
          </p:nvPr>
        </p:nvSpPr>
        <p:spPr>
          <a:xfrm>
            <a:off x="2172975" y="1441575"/>
            <a:ext cx="4798200" cy="21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Poppins SemiBold"/>
              <a:buNone/>
              <a:defRPr sz="6000"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9608" name="Google Shape;9608;p48"/>
          <p:cNvGrpSpPr/>
          <p:nvPr/>
        </p:nvGrpSpPr>
        <p:grpSpPr>
          <a:xfrm rot="5400000">
            <a:off x="311651" y="3454951"/>
            <a:ext cx="1136960" cy="1115243"/>
            <a:chOff x="5930025" y="3771375"/>
            <a:chExt cx="668800" cy="656025"/>
          </a:xfrm>
        </p:grpSpPr>
        <p:sp>
          <p:nvSpPr>
            <p:cNvPr id="9609" name="Google Shape;9609;p48"/>
            <p:cNvSpPr/>
            <p:nvPr/>
          </p:nvSpPr>
          <p:spPr>
            <a:xfrm>
              <a:off x="60466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48"/>
            <p:cNvSpPr/>
            <p:nvPr/>
          </p:nvSpPr>
          <p:spPr>
            <a:xfrm>
              <a:off x="6067350" y="433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48"/>
            <p:cNvSpPr/>
            <p:nvPr/>
          </p:nvSpPr>
          <p:spPr>
            <a:xfrm>
              <a:off x="60933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48"/>
            <p:cNvSpPr/>
            <p:nvPr/>
          </p:nvSpPr>
          <p:spPr>
            <a:xfrm>
              <a:off x="61166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48"/>
            <p:cNvSpPr/>
            <p:nvPr/>
          </p:nvSpPr>
          <p:spPr>
            <a:xfrm>
              <a:off x="61399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48"/>
            <p:cNvSpPr/>
            <p:nvPr/>
          </p:nvSpPr>
          <p:spPr>
            <a:xfrm>
              <a:off x="6160650" y="433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48"/>
            <p:cNvSpPr/>
            <p:nvPr/>
          </p:nvSpPr>
          <p:spPr>
            <a:xfrm>
              <a:off x="618662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48"/>
            <p:cNvSpPr/>
            <p:nvPr/>
          </p:nvSpPr>
          <p:spPr>
            <a:xfrm>
              <a:off x="620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48"/>
            <p:cNvSpPr/>
            <p:nvPr/>
          </p:nvSpPr>
          <p:spPr>
            <a:xfrm>
              <a:off x="6233275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48"/>
            <p:cNvSpPr/>
            <p:nvPr/>
          </p:nvSpPr>
          <p:spPr>
            <a:xfrm>
              <a:off x="62566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48"/>
            <p:cNvSpPr/>
            <p:nvPr/>
          </p:nvSpPr>
          <p:spPr>
            <a:xfrm>
              <a:off x="62799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48"/>
            <p:cNvSpPr/>
            <p:nvPr/>
          </p:nvSpPr>
          <p:spPr>
            <a:xfrm>
              <a:off x="630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48"/>
            <p:cNvSpPr/>
            <p:nvPr/>
          </p:nvSpPr>
          <p:spPr>
            <a:xfrm>
              <a:off x="6323950" y="433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48"/>
            <p:cNvSpPr/>
            <p:nvPr/>
          </p:nvSpPr>
          <p:spPr>
            <a:xfrm>
              <a:off x="634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48"/>
            <p:cNvSpPr/>
            <p:nvPr/>
          </p:nvSpPr>
          <p:spPr>
            <a:xfrm>
              <a:off x="63732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48"/>
            <p:cNvSpPr/>
            <p:nvPr/>
          </p:nvSpPr>
          <p:spPr>
            <a:xfrm>
              <a:off x="639660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48"/>
            <p:cNvSpPr/>
            <p:nvPr/>
          </p:nvSpPr>
          <p:spPr>
            <a:xfrm>
              <a:off x="641990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48"/>
            <p:cNvSpPr/>
            <p:nvPr/>
          </p:nvSpPr>
          <p:spPr>
            <a:xfrm>
              <a:off x="6443250" y="43317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48"/>
            <p:cNvSpPr/>
            <p:nvPr/>
          </p:nvSpPr>
          <p:spPr>
            <a:xfrm>
              <a:off x="6466550" y="43317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48"/>
            <p:cNvSpPr/>
            <p:nvPr/>
          </p:nvSpPr>
          <p:spPr>
            <a:xfrm>
              <a:off x="602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48"/>
            <p:cNvSpPr/>
            <p:nvPr/>
          </p:nvSpPr>
          <p:spPr>
            <a:xfrm>
              <a:off x="60466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48"/>
            <p:cNvSpPr/>
            <p:nvPr/>
          </p:nvSpPr>
          <p:spPr>
            <a:xfrm>
              <a:off x="6067350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48"/>
            <p:cNvSpPr/>
            <p:nvPr/>
          </p:nvSpPr>
          <p:spPr>
            <a:xfrm>
              <a:off x="60933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48"/>
            <p:cNvSpPr/>
            <p:nvPr/>
          </p:nvSpPr>
          <p:spPr>
            <a:xfrm>
              <a:off x="61166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48"/>
            <p:cNvSpPr/>
            <p:nvPr/>
          </p:nvSpPr>
          <p:spPr>
            <a:xfrm>
              <a:off x="61399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48"/>
            <p:cNvSpPr/>
            <p:nvPr/>
          </p:nvSpPr>
          <p:spPr>
            <a:xfrm>
              <a:off x="6160650" y="43117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48"/>
            <p:cNvSpPr/>
            <p:nvPr/>
          </p:nvSpPr>
          <p:spPr>
            <a:xfrm>
              <a:off x="618662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48"/>
            <p:cNvSpPr/>
            <p:nvPr/>
          </p:nvSpPr>
          <p:spPr>
            <a:xfrm>
              <a:off x="6067350" y="43517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48"/>
            <p:cNvSpPr/>
            <p:nvPr/>
          </p:nvSpPr>
          <p:spPr>
            <a:xfrm>
              <a:off x="60933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48"/>
            <p:cNvSpPr/>
            <p:nvPr/>
          </p:nvSpPr>
          <p:spPr>
            <a:xfrm>
              <a:off x="61166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48"/>
            <p:cNvSpPr/>
            <p:nvPr/>
          </p:nvSpPr>
          <p:spPr>
            <a:xfrm>
              <a:off x="61399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48"/>
            <p:cNvSpPr/>
            <p:nvPr/>
          </p:nvSpPr>
          <p:spPr>
            <a:xfrm>
              <a:off x="61606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48"/>
            <p:cNvSpPr/>
            <p:nvPr/>
          </p:nvSpPr>
          <p:spPr>
            <a:xfrm>
              <a:off x="618662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48"/>
            <p:cNvSpPr/>
            <p:nvPr/>
          </p:nvSpPr>
          <p:spPr>
            <a:xfrm>
              <a:off x="620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48"/>
            <p:cNvSpPr/>
            <p:nvPr/>
          </p:nvSpPr>
          <p:spPr>
            <a:xfrm>
              <a:off x="6233275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39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48"/>
            <p:cNvSpPr/>
            <p:nvPr/>
          </p:nvSpPr>
          <p:spPr>
            <a:xfrm>
              <a:off x="62566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48"/>
            <p:cNvSpPr/>
            <p:nvPr/>
          </p:nvSpPr>
          <p:spPr>
            <a:xfrm>
              <a:off x="62799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48"/>
            <p:cNvSpPr/>
            <p:nvPr/>
          </p:nvSpPr>
          <p:spPr>
            <a:xfrm>
              <a:off x="630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48"/>
            <p:cNvSpPr/>
            <p:nvPr/>
          </p:nvSpPr>
          <p:spPr>
            <a:xfrm>
              <a:off x="6323950" y="43517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48"/>
            <p:cNvSpPr/>
            <p:nvPr/>
          </p:nvSpPr>
          <p:spPr>
            <a:xfrm>
              <a:off x="634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39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48"/>
            <p:cNvSpPr/>
            <p:nvPr/>
          </p:nvSpPr>
          <p:spPr>
            <a:xfrm>
              <a:off x="637325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48"/>
            <p:cNvSpPr/>
            <p:nvPr/>
          </p:nvSpPr>
          <p:spPr>
            <a:xfrm>
              <a:off x="639660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39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48"/>
            <p:cNvSpPr/>
            <p:nvPr/>
          </p:nvSpPr>
          <p:spPr>
            <a:xfrm>
              <a:off x="6419900" y="435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39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39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48"/>
            <p:cNvSpPr/>
            <p:nvPr/>
          </p:nvSpPr>
          <p:spPr>
            <a:xfrm>
              <a:off x="6443250" y="435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39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39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48"/>
            <p:cNvSpPr/>
            <p:nvPr/>
          </p:nvSpPr>
          <p:spPr>
            <a:xfrm>
              <a:off x="620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48"/>
            <p:cNvSpPr/>
            <p:nvPr/>
          </p:nvSpPr>
          <p:spPr>
            <a:xfrm>
              <a:off x="6233275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48"/>
            <p:cNvSpPr/>
            <p:nvPr/>
          </p:nvSpPr>
          <p:spPr>
            <a:xfrm>
              <a:off x="62566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48"/>
            <p:cNvSpPr/>
            <p:nvPr/>
          </p:nvSpPr>
          <p:spPr>
            <a:xfrm>
              <a:off x="62799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48"/>
            <p:cNvSpPr/>
            <p:nvPr/>
          </p:nvSpPr>
          <p:spPr>
            <a:xfrm>
              <a:off x="630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48"/>
            <p:cNvSpPr/>
            <p:nvPr/>
          </p:nvSpPr>
          <p:spPr>
            <a:xfrm>
              <a:off x="6323950" y="43117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48"/>
            <p:cNvSpPr/>
            <p:nvPr/>
          </p:nvSpPr>
          <p:spPr>
            <a:xfrm>
              <a:off x="634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48"/>
            <p:cNvSpPr/>
            <p:nvPr/>
          </p:nvSpPr>
          <p:spPr>
            <a:xfrm>
              <a:off x="63732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48"/>
            <p:cNvSpPr/>
            <p:nvPr/>
          </p:nvSpPr>
          <p:spPr>
            <a:xfrm>
              <a:off x="639660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48"/>
            <p:cNvSpPr/>
            <p:nvPr/>
          </p:nvSpPr>
          <p:spPr>
            <a:xfrm>
              <a:off x="641990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48"/>
            <p:cNvSpPr/>
            <p:nvPr/>
          </p:nvSpPr>
          <p:spPr>
            <a:xfrm>
              <a:off x="6443250" y="43117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48"/>
            <p:cNvSpPr/>
            <p:nvPr/>
          </p:nvSpPr>
          <p:spPr>
            <a:xfrm>
              <a:off x="6466550" y="43117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48"/>
            <p:cNvSpPr/>
            <p:nvPr/>
          </p:nvSpPr>
          <p:spPr>
            <a:xfrm>
              <a:off x="6487275" y="43117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48"/>
            <p:cNvSpPr/>
            <p:nvPr/>
          </p:nvSpPr>
          <p:spPr>
            <a:xfrm>
              <a:off x="5999975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48"/>
            <p:cNvSpPr/>
            <p:nvPr/>
          </p:nvSpPr>
          <p:spPr>
            <a:xfrm>
              <a:off x="602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48"/>
            <p:cNvSpPr/>
            <p:nvPr/>
          </p:nvSpPr>
          <p:spPr>
            <a:xfrm>
              <a:off x="60466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48"/>
            <p:cNvSpPr/>
            <p:nvPr/>
          </p:nvSpPr>
          <p:spPr>
            <a:xfrm>
              <a:off x="6067350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48"/>
            <p:cNvSpPr/>
            <p:nvPr/>
          </p:nvSpPr>
          <p:spPr>
            <a:xfrm>
              <a:off x="60933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48"/>
            <p:cNvSpPr/>
            <p:nvPr/>
          </p:nvSpPr>
          <p:spPr>
            <a:xfrm>
              <a:off x="61166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48"/>
            <p:cNvSpPr/>
            <p:nvPr/>
          </p:nvSpPr>
          <p:spPr>
            <a:xfrm>
              <a:off x="61399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48"/>
            <p:cNvSpPr/>
            <p:nvPr/>
          </p:nvSpPr>
          <p:spPr>
            <a:xfrm>
              <a:off x="61606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48"/>
            <p:cNvSpPr/>
            <p:nvPr/>
          </p:nvSpPr>
          <p:spPr>
            <a:xfrm>
              <a:off x="618662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48"/>
            <p:cNvSpPr/>
            <p:nvPr/>
          </p:nvSpPr>
          <p:spPr>
            <a:xfrm>
              <a:off x="620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48"/>
            <p:cNvSpPr/>
            <p:nvPr/>
          </p:nvSpPr>
          <p:spPr>
            <a:xfrm>
              <a:off x="6233275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48"/>
            <p:cNvSpPr/>
            <p:nvPr/>
          </p:nvSpPr>
          <p:spPr>
            <a:xfrm>
              <a:off x="62566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48"/>
            <p:cNvSpPr/>
            <p:nvPr/>
          </p:nvSpPr>
          <p:spPr>
            <a:xfrm>
              <a:off x="62799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48"/>
            <p:cNvSpPr/>
            <p:nvPr/>
          </p:nvSpPr>
          <p:spPr>
            <a:xfrm>
              <a:off x="630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48"/>
            <p:cNvSpPr/>
            <p:nvPr/>
          </p:nvSpPr>
          <p:spPr>
            <a:xfrm>
              <a:off x="6323950" y="42916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48"/>
            <p:cNvSpPr/>
            <p:nvPr/>
          </p:nvSpPr>
          <p:spPr>
            <a:xfrm>
              <a:off x="634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48"/>
            <p:cNvSpPr/>
            <p:nvPr/>
          </p:nvSpPr>
          <p:spPr>
            <a:xfrm>
              <a:off x="63732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48"/>
            <p:cNvSpPr/>
            <p:nvPr/>
          </p:nvSpPr>
          <p:spPr>
            <a:xfrm>
              <a:off x="639660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48"/>
            <p:cNvSpPr/>
            <p:nvPr/>
          </p:nvSpPr>
          <p:spPr>
            <a:xfrm>
              <a:off x="641990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48"/>
            <p:cNvSpPr/>
            <p:nvPr/>
          </p:nvSpPr>
          <p:spPr>
            <a:xfrm>
              <a:off x="644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48"/>
            <p:cNvSpPr/>
            <p:nvPr/>
          </p:nvSpPr>
          <p:spPr>
            <a:xfrm>
              <a:off x="6466550" y="429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48"/>
            <p:cNvSpPr/>
            <p:nvPr/>
          </p:nvSpPr>
          <p:spPr>
            <a:xfrm>
              <a:off x="6487275" y="42916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48"/>
            <p:cNvSpPr/>
            <p:nvPr/>
          </p:nvSpPr>
          <p:spPr>
            <a:xfrm>
              <a:off x="6513250" y="429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48"/>
            <p:cNvSpPr/>
            <p:nvPr/>
          </p:nvSpPr>
          <p:spPr>
            <a:xfrm>
              <a:off x="5999975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48"/>
            <p:cNvSpPr/>
            <p:nvPr/>
          </p:nvSpPr>
          <p:spPr>
            <a:xfrm>
              <a:off x="602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48"/>
            <p:cNvSpPr/>
            <p:nvPr/>
          </p:nvSpPr>
          <p:spPr>
            <a:xfrm>
              <a:off x="60466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48"/>
            <p:cNvSpPr/>
            <p:nvPr/>
          </p:nvSpPr>
          <p:spPr>
            <a:xfrm>
              <a:off x="6067350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48"/>
            <p:cNvSpPr/>
            <p:nvPr/>
          </p:nvSpPr>
          <p:spPr>
            <a:xfrm>
              <a:off x="60933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48"/>
            <p:cNvSpPr/>
            <p:nvPr/>
          </p:nvSpPr>
          <p:spPr>
            <a:xfrm>
              <a:off x="61166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48"/>
            <p:cNvSpPr/>
            <p:nvPr/>
          </p:nvSpPr>
          <p:spPr>
            <a:xfrm>
              <a:off x="61399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48"/>
            <p:cNvSpPr/>
            <p:nvPr/>
          </p:nvSpPr>
          <p:spPr>
            <a:xfrm>
              <a:off x="61606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48"/>
            <p:cNvSpPr/>
            <p:nvPr/>
          </p:nvSpPr>
          <p:spPr>
            <a:xfrm>
              <a:off x="618662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48"/>
            <p:cNvSpPr/>
            <p:nvPr/>
          </p:nvSpPr>
          <p:spPr>
            <a:xfrm>
              <a:off x="620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48"/>
            <p:cNvSpPr/>
            <p:nvPr/>
          </p:nvSpPr>
          <p:spPr>
            <a:xfrm>
              <a:off x="6233275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48"/>
            <p:cNvSpPr/>
            <p:nvPr/>
          </p:nvSpPr>
          <p:spPr>
            <a:xfrm>
              <a:off x="62566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48"/>
            <p:cNvSpPr/>
            <p:nvPr/>
          </p:nvSpPr>
          <p:spPr>
            <a:xfrm>
              <a:off x="62799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48"/>
            <p:cNvSpPr/>
            <p:nvPr/>
          </p:nvSpPr>
          <p:spPr>
            <a:xfrm>
              <a:off x="630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48"/>
            <p:cNvSpPr/>
            <p:nvPr/>
          </p:nvSpPr>
          <p:spPr>
            <a:xfrm>
              <a:off x="6323950" y="427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48"/>
            <p:cNvSpPr/>
            <p:nvPr/>
          </p:nvSpPr>
          <p:spPr>
            <a:xfrm>
              <a:off x="634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48"/>
            <p:cNvSpPr/>
            <p:nvPr/>
          </p:nvSpPr>
          <p:spPr>
            <a:xfrm>
              <a:off x="63732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48"/>
            <p:cNvSpPr/>
            <p:nvPr/>
          </p:nvSpPr>
          <p:spPr>
            <a:xfrm>
              <a:off x="639660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48"/>
            <p:cNvSpPr/>
            <p:nvPr/>
          </p:nvSpPr>
          <p:spPr>
            <a:xfrm>
              <a:off x="641990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48"/>
            <p:cNvSpPr/>
            <p:nvPr/>
          </p:nvSpPr>
          <p:spPr>
            <a:xfrm>
              <a:off x="644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48"/>
            <p:cNvSpPr/>
            <p:nvPr/>
          </p:nvSpPr>
          <p:spPr>
            <a:xfrm>
              <a:off x="6466550" y="42716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48"/>
            <p:cNvSpPr/>
            <p:nvPr/>
          </p:nvSpPr>
          <p:spPr>
            <a:xfrm>
              <a:off x="6487275" y="427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48"/>
            <p:cNvSpPr/>
            <p:nvPr/>
          </p:nvSpPr>
          <p:spPr>
            <a:xfrm>
              <a:off x="6513250" y="42716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48"/>
            <p:cNvSpPr/>
            <p:nvPr/>
          </p:nvSpPr>
          <p:spPr>
            <a:xfrm>
              <a:off x="597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48"/>
            <p:cNvSpPr/>
            <p:nvPr/>
          </p:nvSpPr>
          <p:spPr>
            <a:xfrm>
              <a:off x="5999975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48"/>
            <p:cNvSpPr/>
            <p:nvPr/>
          </p:nvSpPr>
          <p:spPr>
            <a:xfrm>
              <a:off x="602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48"/>
            <p:cNvSpPr/>
            <p:nvPr/>
          </p:nvSpPr>
          <p:spPr>
            <a:xfrm>
              <a:off x="60466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48"/>
            <p:cNvSpPr/>
            <p:nvPr/>
          </p:nvSpPr>
          <p:spPr>
            <a:xfrm>
              <a:off x="6067350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48"/>
            <p:cNvSpPr/>
            <p:nvPr/>
          </p:nvSpPr>
          <p:spPr>
            <a:xfrm>
              <a:off x="60933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48"/>
            <p:cNvSpPr/>
            <p:nvPr/>
          </p:nvSpPr>
          <p:spPr>
            <a:xfrm>
              <a:off x="61166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48"/>
            <p:cNvSpPr/>
            <p:nvPr/>
          </p:nvSpPr>
          <p:spPr>
            <a:xfrm>
              <a:off x="61399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48"/>
            <p:cNvSpPr/>
            <p:nvPr/>
          </p:nvSpPr>
          <p:spPr>
            <a:xfrm>
              <a:off x="61606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48"/>
            <p:cNvSpPr/>
            <p:nvPr/>
          </p:nvSpPr>
          <p:spPr>
            <a:xfrm>
              <a:off x="618662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48"/>
            <p:cNvSpPr/>
            <p:nvPr/>
          </p:nvSpPr>
          <p:spPr>
            <a:xfrm>
              <a:off x="620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48"/>
            <p:cNvSpPr/>
            <p:nvPr/>
          </p:nvSpPr>
          <p:spPr>
            <a:xfrm>
              <a:off x="6233275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48"/>
            <p:cNvSpPr/>
            <p:nvPr/>
          </p:nvSpPr>
          <p:spPr>
            <a:xfrm>
              <a:off x="62566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48"/>
            <p:cNvSpPr/>
            <p:nvPr/>
          </p:nvSpPr>
          <p:spPr>
            <a:xfrm>
              <a:off x="62799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48"/>
            <p:cNvSpPr/>
            <p:nvPr/>
          </p:nvSpPr>
          <p:spPr>
            <a:xfrm>
              <a:off x="630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48"/>
            <p:cNvSpPr/>
            <p:nvPr/>
          </p:nvSpPr>
          <p:spPr>
            <a:xfrm>
              <a:off x="6323950" y="42516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48"/>
            <p:cNvSpPr/>
            <p:nvPr/>
          </p:nvSpPr>
          <p:spPr>
            <a:xfrm>
              <a:off x="634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48"/>
            <p:cNvSpPr/>
            <p:nvPr/>
          </p:nvSpPr>
          <p:spPr>
            <a:xfrm>
              <a:off x="63732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48"/>
            <p:cNvSpPr/>
            <p:nvPr/>
          </p:nvSpPr>
          <p:spPr>
            <a:xfrm>
              <a:off x="639660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48"/>
            <p:cNvSpPr/>
            <p:nvPr/>
          </p:nvSpPr>
          <p:spPr>
            <a:xfrm>
              <a:off x="641990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48"/>
            <p:cNvSpPr/>
            <p:nvPr/>
          </p:nvSpPr>
          <p:spPr>
            <a:xfrm>
              <a:off x="644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48"/>
            <p:cNvSpPr/>
            <p:nvPr/>
          </p:nvSpPr>
          <p:spPr>
            <a:xfrm>
              <a:off x="6466550" y="42516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48"/>
            <p:cNvSpPr/>
            <p:nvPr/>
          </p:nvSpPr>
          <p:spPr>
            <a:xfrm>
              <a:off x="6487275" y="425167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48"/>
            <p:cNvSpPr/>
            <p:nvPr/>
          </p:nvSpPr>
          <p:spPr>
            <a:xfrm>
              <a:off x="65132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48"/>
            <p:cNvSpPr/>
            <p:nvPr/>
          </p:nvSpPr>
          <p:spPr>
            <a:xfrm>
              <a:off x="597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48"/>
            <p:cNvSpPr/>
            <p:nvPr/>
          </p:nvSpPr>
          <p:spPr>
            <a:xfrm>
              <a:off x="5999975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48"/>
            <p:cNvSpPr/>
            <p:nvPr/>
          </p:nvSpPr>
          <p:spPr>
            <a:xfrm>
              <a:off x="602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48"/>
            <p:cNvSpPr/>
            <p:nvPr/>
          </p:nvSpPr>
          <p:spPr>
            <a:xfrm>
              <a:off x="60466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48"/>
            <p:cNvSpPr/>
            <p:nvPr/>
          </p:nvSpPr>
          <p:spPr>
            <a:xfrm>
              <a:off x="6067350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48"/>
            <p:cNvSpPr/>
            <p:nvPr/>
          </p:nvSpPr>
          <p:spPr>
            <a:xfrm>
              <a:off x="60933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48"/>
            <p:cNvSpPr/>
            <p:nvPr/>
          </p:nvSpPr>
          <p:spPr>
            <a:xfrm>
              <a:off x="61166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48"/>
            <p:cNvSpPr/>
            <p:nvPr/>
          </p:nvSpPr>
          <p:spPr>
            <a:xfrm>
              <a:off x="61399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48"/>
            <p:cNvSpPr/>
            <p:nvPr/>
          </p:nvSpPr>
          <p:spPr>
            <a:xfrm>
              <a:off x="61606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48"/>
            <p:cNvSpPr/>
            <p:nvPr/>
          </p:nvSpPr>
          <p:spPr>
            <a:xfrm>
              <a:off x="618662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48"/>
            <p:cNvSpPr/>
            <p:nvPr/>
          </p:nvSpPr>
          <p:spPr>
            <a:xfrm>
              <a:off x="620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48"/>
            <p:cNvSpPr/>
            <p:nvPr/>
          </p:nvSpPr>
          <p:spPr>
            <a:xfrm>
              <a:off x="6233275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48"/>
            <p:cNvSpPr/>
            <p:nvPr/>
          </p:nvSpPr>
          <p:spPr>
            <a:xfrm>
              <a:off x="62566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48"/>
            <p:cNvSpPr/>
            <p:nvPr/>
          </p:nvSpPr>
          <p:spPr>
            <a:xfrm>
              <a:off x="62799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48"/>
            <p:cNvSpPr/>
            <p:nvPr/>
          </p:nvSpPr>
          <p:spPr>
            <a:xfrm>
              <a:off x="630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48"/>
            <p:cNvSpPr/>
            <p:nvPr/>
          </p:nvSpPr>
          <p:spPr>
            <a:xfrm>
              <a:off x="6323950" y="42316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48"/>
            <p:cNvSpPr/>
            <p:nvPr/>
          </p:nvSpPr>
          <p:spPr>
            <a:xfrm>
              <a:off x="634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48"/>
            <p:cNvSpPr/>
            <p:nvPr/>
          </p:nvSpPr>
          <p:spPr>
            <a:xfrm>
              <a:off x="63732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48"/>
            <p:cNvSpPr/>
            <p:nvPr/>
          </p:nvSpPr>
          <p:spPr>
            <a:xfrm>
              <a:off x="639660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48"/>
            <p:cNvSpPr/>
            <p:nvPr/>
          </p:nvSpPr>
          <p:spPr>
            <a:xfrm>
              <a:off x="641990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48"/>
            <p:cNvSpPr/>
            <p:nvPr/>
          </p:nvSpPr>
          <p:spPr>
            <a:xfrm>
              <a:off x="644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48"/>
            <p:cNvSpPr/>
            <p:nvPr/>
          </p:nvSpPr>
          <p:spPr>
            <a:xfrm>
              <a:off x="6466550" y="42316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48"/>
            <p:cNvSpPr/>
            <p:nvPr/>
          </p:nvSpPr>
          <p:spPr>
            <a:xfrm>
              <a:off x="6487275" y="42316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48"/>
            <p:cNvSpPr/>
            <p:nvPr/>
          </p:nvSpPr>
          <p:spPr>
            <a:xfrm>
              <a:off x="65132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48"/>
            <p:cNvSpPr/>
            <p:nvPr/>
          </p:nvSpPr>
          <p:spPr>
            <a:xfrm>
              <a:off x="595332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48"/>
            <p:cNvSpPr/>
            <p:nvPr/>
          </p:nvSpPr>
          <p:spPr>
            <a:xfrm>
              <a:off x="597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48"/>
            <p:cNvSpPr/>
            <p:nvPr/>
          </p:nvSpPr>
          <p:spPr>
            <a:xfrm>
              <a:off x="5999975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48"/>
            <p:cNvSpPr/>
            <p:nvPr/>
          </p:nvSpPr>
          <p:spPr>
            <a:xfrm>
              <a:off x="602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48"/>
            <p:cNvSpPr/>
            <p:nvPr/>
          </p:nvSpPr>
          <p:spPr>
            <a:xfrm>
              <a:off x="60466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48"/>
            <p:cNvSpPr/>
            <p:nvPr/>
          </p:nvSpPr>
          <p:spPr>
            <a:xfrm>
              <a:off x="6067350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48"/>
            <p:cNvSpPr/>
            <p:nvPr/>
          </p:nvSpPr>
          <p:spPr>
            <a:xfrm>
              <a:off x="60933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48"/>
            <p:cNvSpPr/>
            <p:nvPr/>
          </p:nvSpPr>
          <p:spPr>
            <a:xfrm>
              <a:off x="61166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48"/>
            <p:cNvSpPr/>
            <p:nvPr/>
          </p:nvSpPr>
          <p:spPr>
            <a:xfrm>
              <a:off x="61399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48"/>
            <p:cNvSpPr/>
            <p:nvPr/>
          </p:nvSpPr>
          <p:spPr>
            <a:xfrm>
              <a:off x="61606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48"/>
            <p:cNvSpPr/>
            <p:nvPr/>
          </p:nvSpPr>
          <p:spPr>
            <a:xfrm>
              <a:off x="618662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48"/>
            <p:cNvSpPr/>
            <p:nvPr/>
          </p:nvSpPr>
          <p:spPr>
            <a:xfrm>
              <a:off x="620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48"/>
            <p:cNvSpPr/>
            <p:nvPr/>
          </p:nvSpPr>
          <p:spPr>
            <a:xfrm>
              <a:off x="6233275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48"/>
            <p:cNvSpPr/>
            <p:nvPr/>
          </p:nvSpPr>
          <p:spPr>
            <a:xfrm>
              <a:off x="62566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48"/>
            <p:cNvSpPr/>
            <p:nvPr/>
          </p:nvSpPr>
          <p:spPr>
            <a:xfrm>
              <a:off x="62799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48"/>
            <p:cNvSpPr/>
            <p:nvPr/>
          </p:nvSpPr>
          <p:spPr>
            <a:xfrm>
              <a:off x="630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48"/>
            <p:cNvSpPr/>
            <p:nvPr/>
          </p:nvSpPr>
          <p:spPr>
            <a:xfrm>
              <a:off x="6323950" y="42116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48"/>
            <p:cNvSpPr/>
            <p:nvPr/>
          </p:nvSpPr>
          <p:spPr>
            <a:xfrm>
              <a:off x="634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48"/>
            <p:cNvSpPr/>
            <p:nvPr/>
          </p:nvSpPr>
          <p:spPr>
            <a:xfrm>
              <a:off x="63732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48"/>
            <p:cNvSpPr/>
            <p:nvPr/>
          </p:nvSpPr>
          <p:spPr>
            <a:xfrm>
              <a:off x="63966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48"/>
            <p:cNvSpPr/>
            <p:nvPr/>
          </p:nvSpPr>
          <p:spPr>
            <a:xfrm>
              <a:off x="641990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48"/>
            <p:cNvSpPr/>
            <p:nvPr/>
          </p:nvSpPr>
          <p:spPr>
            <a:xfrm>
              <a:off x="644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48"/>
            <p:cNvSpPr/>
            <p:nvPr/>
          </p:nvSpPr>
          <p:spPr>
            <a:xfrm>
              <a:off x="6466550" y="4211650"/>
              <a:ext cx="15650" cy="15600"/>
            </a:xfrm>
            <a:custGeom>
              <a:avLst/>
              <a:gdLst/>
              <a:ahLst/>
              <a:cxnLst/>
              <a:rect l="l" t="t" r="r" b="b"/>
              <a:pathLst>
                <a:path w="626" h="624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48"/>
            <p:cNvSpPr/>
            <p:nvPr/>
          </p:nvSpPr>
          <p:spPr>
            <a:xfrm>
              <a:off x="6487275" y="42116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48"/>
            <p:cNvSpPr/>
            <p:nvPr/>
          </p:nvSpPr>
          <p:spPr>
            <a:xfrm>
              <a:off x="65132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4" y="623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48"/>
            <p:cNvSpPr/>
            <p:nvPr/>
          </p:nvSpPr>
          <p:spPr>
            <a:xfrm>
              <a:off x="595332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48"/>
            <p:cNvSpPr/>
            <p:nvPr/>
          </p:nvSpPr>
          <p:spPr>
            <a:xfrm>
              <a:off x="597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48"/>
            <p:cNvSpPr/>
            <p:nvPr/>
          </p:nvSpPr>
          <p:spPr>
            <a:xfrm>
              <a:off x="5999975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48"/>
            <p:cNvSpPr/>
            <p:nvPr/>
          </p:nvSpPr>
          <p:spPr>
            <a:xfrm>
              <a:off x="602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48"/>
            <p:cNvSpPr/>
            <p:nvPr/>
          </p:nvSpPr>
          <p:spPr>
            <a:xfrm>
              <a:off x="60466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48"/>
            <p:cNvSpPr/>
            <p:nvPr/>
          </p:nvSpPr>
          <p:spPr>
            <a:xfrm>
              <a:off x="6067350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48"/>
            <p:cNvSpPr/>
            <p:nvPr/>
          </p:nvSpPr>
          <p:spPr>
            <a:xfrm>
              <a:off x="60933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48"/>
            <p:cNvSpPr/>
            <p:nvPr/>
          </p:nvSpPr>
          <p:spPr>
            <a:xfrm>
              <a:off x="61166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48"/>
            <p:cNvSpPr/>
            <p:nvPr/>
          </p:nvSpPr>
          <p:spPr>
            <a:xfrm>
              <a:off x="61399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48"/>
            <p:cNvSpPr/>
            <p:nvPr/>
          </p:nvSpPr>
          <p:spPr>
            <a:xfrm>
              <a:off x="61606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48"/>
            <p:cNvSpPr/>
            <p:nvPr/>
          </p:nvSpPr>
          <p:spPr>
            <a:xfrm>
              <a:off x="618662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48"/>
            <p:cNvSpPr/>
            <p:nvPr/>
          </p:nvSpPr>
          <p:spPr>
            <a:xfrm>
              <a:off x="620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48"/>
            <p:cNvSpPr/>
            <p:nvPr/>
          </p:nvSpPr>
          <p:spPr>
            <a:xfrm>
              <a:off x="6233275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48"/>
            <p:cNvSpPr/>
            <p:nvPr/>
          </p:nvSpPr>
          <p:spPr>
            <a:xfrm>
              <a:off x="62566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48"/>
            <p:cNvSpPr/>
            <p:nvPr/>
          </p:nvSpPr>
          <p:spPr>
            <a:xfrm>
              <a:off x="62799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48"/>
            <p:cNvSpPr/>
            <p:nvPr/>
          </p:nvSpPr>
          <p:spPr>
            <a:xfrm>
              <a:off x="630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48"/>
            <p:cNvSpPr/>
            <p:nvPr/>
          </p:nvSpPr>
          <p:spPr>
            <a:xfrm>
              <a:off x="6323950" y="419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48"/>
            <p:cNvSpPr/>
            <p:nvPr/>
          </p:nvSpPr>
          <p:spPr>
            <a:xfrm>
              <a:off x="634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48"/>
            <p:cNvSpPr/>
            <p:nvPr/>
          </p:nvSpPr>
          <p:spPr>
            <a:xfrm>
              <a:off x="63732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48"/>
            <p:cNvSpPr/>
            <p:nvPr/>
          </p:nvSpPr>
          <p:spPr>
            <a:xfrm>
              <a:off x="63966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48"/>
            <p:cNvSpPr/>
            <p:nvPr/>
          </p:nvSpPr>
          <p:spPr>
            <a:xfrm>
              <a:off x="641990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48"/>
            <p:cNvSpPr/>
            <p:nvPr/>
          </p:nvSpPr>
          <p:spPr>
            <a:xfrm>
              <a:off x="644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48"/>
            <p:cNvSpPr/>
            <p:nvPr/>
          </p:nvSpPr>
          <p:spPr>
            <a:xfrm>
              <a:off x="6466550" y="41916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48"/>
            <p:cNvSpPr/>
            <p:nvPr/>
          </p:nvSpPr>
          <p:spPr>
            <a:xfrm>
              <a:off x="6487275" y="419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48"/>
            <p:cNvSpPr/>
            <p:nvPr/>
          </p:nvSpPr>
          <p:spPr>
            <a:xfrm>
              <a:off x="65132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48"/>
            <p:cNvSpPr/>
            <p:nvPr/>
          </p:nvSpPr>
          <p:spPr>
            <a:xfrm>
              <a:off x="595332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48"/>
            <p:cNvSpPr/>
            <p:nvPr/>
          </p:nvSpPr>
          <p:spPr>
            <a:xfrm>
              <a:off x="597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48"/>
            <p:cNvSpPr/>
            <p:nvPr/>
          </p:nvSpPr>
          <p:spPr>
            <a:xfrm>
              <a:off x="5999975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48"/>
            <p:cNvSpPr/>
            <p:nvPr/>
          </p:nvSpPr>
          <p:spPr>
            <a:xfrm>
              <a:off x="602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48"/>
            <p:cNvSpPr/>
            <p:nvPr/>
          </p:nvSpPr>
          <p:spPr>
            <a:xfrm>
              <a:off x="60466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48"/>
            <p:cNvSpPr/>
            <p:nvPr/>
          </p:nvSpPr>
          <p:spPr>
            <a:xfrm>
              <a:off x="6067350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48"/>
            <p:cNvSpPr/>
            <p:nvPr/>
          </p:nvSpPr>
          <p:spPr>
            <a:xfrm>
              <a:off x="60933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48"/>
            <p:cNvSpPr/>
            <p:nvPr/>
          </p:nvSpPr>
          <p:spPr>
            <a:xfrm>
              <a:off x="61166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48"/>
            <p:cNvSpPr/>
            <p:nvPr/>
          </p:nvSpPr>
          <p:spPr>
            <a:xfrm>
              <a:off x="61399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48"/>
            <p:cNvSpPr/>
            <p:nvPr/>
          </p:nvSpPr>
          <p:spPr>
            <a:xfrm>
              <a:off x="61606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48"/>
            <p:cNvSpPr/>
            <p:nvPr/>
          </p:nvSpPr>
          <p:spPr>
            <a:xfrm>
              <a:off x="618662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48"/>
            <p:cNvSpPr/>
            <p:nvPr/>
          </p:nvSpPr>
          <p:spPr>
            <a:xfrm>
              <a:off x="620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48"/>
            <p:cNvSpPr/>
            <p:nvPr/>
          </p:nvSpPr>
          <p:spPr>
            <a:xfrm>
              <a:off x="6233275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48"/>
            <p:cNvSpPr/>
            <p:nvPr/>
          </p:nvSpPr>
          <p:spPr>
            <a:xfrm>
              <a:off x="62566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48"/>
            <p:cNvSpPr/>
            <p:nvPr/>
          </p:nvSpPr>
          <p:spPr>
            <a:xfrm>
              <a:off x="62799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48"/>
            <p:cNvSpPr/>
            <p:nvPr/>
          </p:nvSpPr>
          <p:spPr>
            <a:xfrm>
              <a:off x="630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48"/>
            <p:cNvSpPr/>
            <p:nvPr/>
          </p:nvSpPr>
          <p:spPr>
            <a:xfrm>
              <a:off x="6323950" y="41716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48"/>
            <p:cNvSpPr/>
            <p:nvPr/>
          </p:nvSpPr>
          <p:spPr>
            <a:xfrm>
              <a:off x="634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48"/>
            <p:cNvSpPr/>
            <p:nvPr/>
          </p:nvSpPr>
          <p:spPr>
            <a:xfrm>
              <a:off x="63732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48"/>
            <p:cNvSpPr/>
            <p:nvPr/>
          </p:nvSpPr>
          <p:spPr>
            <a:xfrm>
              <a:off x="63966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48"/>
            <p:cNvSpPr/>
            <p:nvPr/>
          </p:nvSpPr>
          <p:spPr>
            <a:xfrm>
              <a:off x="641990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48"/>
            <p:cNvSpPr/>
            <p:nvPr/>
          </p:nvSpPr>
          <p:spPr>
            <a:xfrm>
              <a:off x="644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48"/>
            <p:cNvSpPr/>
            <p:nvPr/>
          </p:nvSpPr>
          <p:spPr>
            <a:xfrm>
              <a:off x="6466550" y="41716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48"/>
            <p:cNvSpPr/>
            <p:nvPr/>
          </p:nvSpPr>
          <p:spPr>
            <a:xfrm>
              <a:off x="6487275" y="41716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48"/>
            <p:cNvSpPr/>
            <p:nvPr/>
          </p:nvSpPr>
          <p:spPr>
            <a:xfrm>
              <a:off x="65132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48"/>
            <p:cNvSpPr/>
            <p:nvPr/>
          </p:nvSpPr>
          <p:spPr>
            <a:xfrm>
              <a:off x="595332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48"/>
            <p:cNvSpPr/>
            <p:nvPr/>
          </p:nvSpPr>
          <p:spPr>
            <a:xfrm>
              <a:off x="597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48"/>
            <p:cNvSpPr/>
            <p:nvPr/>
          </p:nvSpPr>
          <p:spPr>
            <a:xfrm>
              <a:off x="59300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48"/>
            <p:cNvSpPr/>
            <p:nvPr/>
          </p:nvSpPr>
          <p:spPr>
            <a:xfrm>
              <a:off x="5999975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48"/>
            <p:cNvSpPr/>
            <p:nvPr/>
          </p:nvSpPr>
          <p:spPr>
            <a:xfrm>
              <a:off x="602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48"/>
            <p:cNvSpPr/>
            <p:nvPr/>
          </p:nvSpPr>
          <p:spPr>
            <a:xfrm>
              <a:off x="60466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48"/>
            <p:cNvSpPr/>
            <p:nvPr/>
          </p:nvSpPr>
          <p:spPr>
            <a:xfrm>
              <a:off x="6067350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48"/>
            <p:cNvSpPr/>
            <p:nvPr/>
          </p:nvSpPr>
          <p:spPr>
            <a:xfrm>
              <a:off x="60933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48"/>
            <p:cNvSpPr/>
            <p:nvPr/>
          </p:nvSpPr>
          <p:spPr>
            <a:xfrm>
              <a:off x="61166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48"/>
            <p:cNvSpPr/>
            <p:nvPr/>
          </p:nvSpPr>
          <p:spPr>
            <a:xfrm>
              <a:off x="61399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48"/>
            <p:cNvSpPr/>
            <p:nvPr/>
          </p:nvSpPr>
          <p:spPr>
            <a:xfrm>
              <a:off x="61606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48"/>
            <p:cNvSpPr/>
            <p:nvPr/>
          </p:nvSpPr>
          <p:spPr>
            <a:xfrm>
              <a:off x="618662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48"/>
            <p:cNvSpPr/>
            <p:nvPr/>
          </p:nvSpPr>
          <p:spPr>
            <a:xfrm>
              <a:off x="620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48"/>
            <p:cNvSpPr/>
            <p:nvPr/>
          </p:nvSpPr>
          <p:spPr>
            <a:xfrm>
              <a:off x="6233275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48"/>
            <p:cNvSpPr/>
            <p:nvPr/>
          </p:nvSpPr>
          <p:spPr>
            <a:xfrm>
              <a:off x="62566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48"/>
            <p:cNvSpPr/>
            <p:nvPr/>
          </p:nvSpPr>
          <p:spPr>
            <a:xfrm>
              <a:off x="62799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48"/>
            <p:cNvSpPr/>
            <p:nvPr/>
          </p:nvSpPr>
          <p:spPr>
            <a:xfrm>
              <a:off x="630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48"/>
            <p:cNvSpPr/>
            <p:nvPr/>
          </p:nvSpPr>
          <p:spPr>
            <a:xfrm>
              <a:off x="6323950" y="415157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48"/>
            <p:cNvSpPr/>
            <p:nvPr/>
          </p:nvSpPr>
          <p:spPr>
            <a:xfrm>
              <a:off x="634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48"/>
            <p:cNvSpPr/>
            <p:nvPr/>
          </p:nvSpPr>
          <p:spPr>
            <a:xfrm>
              <a:off x="63732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48"/>
            <p:cNvSpPr/>
            <p:nvPr/>
          </p:nvSpPr>
          <p:spPr>
            <a:xfrm>
              <a:off x="63966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48"/>
            <p:cNvSpPr/>
            <p:nvPr/>
          </p:nvSpPr>
          <p:spPr>
            <a:xfrm>
              <a:off x="641990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48"/>
            <p:cNvSpPr/>
            <p:nvPr/>
          </p:nvSpPr>
          <p:spPr>
            <a:xfrm>
              <a:off x="644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48"/>
            <p:cNvSpPr/>
            <p:nvPr/>
          </p:nvSpPr>
          <p:spPr>
            <a:xfrm>
              <a:off x="6466550" y="41515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48"/>
            <p:cNvSpPr/>
            <p:nvPr/>
          </p:nvSpPr>
          <p:spPr>
            <a:xfrm>
              <a:off x="64872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48"/>
            <p:cNvSpPr/>
            <p:nvPr/>
          </p:nvSpPr>
          <p:spPr>
            <a:xfrm>
              <a:off x="65132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48"/>
            <p:cNvSpPr/>
            <p:nvPr/>
          </p:nvSpPr>
          <p:spPr>
            <a:xfrm>
              <a:off x="59300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48"/>
            <p:cNvSpPr/>
            <p:nvPr/>
          </p:nvSpPr>
          <p:spPr>
            <a:xfrm>
              <a:off x="595332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48"/>
            <p:cNvSpPr/>
            <p:nvPr/>
          </p:nvSpPr>
          <p:spPr>
            <a:xfrm>
              <a:off x="597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48"/>
            <p:cNvSpPr/>
            <p:nvPr/>
          </p:nvSpPr>
          <p:spPr>
            <a:xfrm>
              <a:off x="5999975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48"/>
            <p:cNvSpPr/>
            <p:nvPr/>
          </p:nvSpPr>
          <p:spPr>
            <a:xfrm>
              <a:off x="602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48"/>
            <p:cNvSpPr/>
            <p:nvPr/>
          </p:nvSpPr>
          <p:spPr>
            <a:xfrm>
              <a:off x="60466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48"/>
            <p:cNvSpPr/>
            <p:nvPr/>
          </p:nvSpPr>
          <p:spPr>
            <a:xfrm>
              <a:off x="6067350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48"/>
            <p:cNvSpPr/>
            <p:nvPr/>
          </p:nvSpPr>
          <p:spPr>
            <a:xfrm>
              <a:off x="60933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48"/>
            <p:cNvSpPr/>
            <p:nvPr/>
          </p:nvSpPr>
          <p:spPr>
            <a:xfrm>
              <a:off x="61166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48"/>
            <p:cNvSpPr/>
            <p:nvPr/>
          </p:nvSpPr>
          <p:spPr>
            <a:xfrm>
              <a:off x="61399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48"/>
            <p:cNvSpPr/>
            <p:nvPr/>
          </p:nvSpPr>
          <p:spPr>
            <a:xfrm>
              <a:off x="61606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48"/>
            <p:cNvSpPr/>
            <p:nvPr/>
          </p:nvSpPr>
          <p:spPr>
            <a:xfrm>
              <a:off x="618662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48"/>
            <p:cNvSpPr/>
            <p:nvPr/>
          </p:nvSpPr>
          <p:spPr>
            <a:xfrm>
              <a:off x="620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48"/>
            <p:cNvSpPr/>
            <p:nvPr/>
          </p:nvSpPr>
          <p:spPr>
            <a:xfrm>
              <a:off x="6233275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48"/>
            <p:cNvSpPr/>
            <p:nvPr/>
          </p:nvSpPr>
          <p:spPr>
            <a:xfrm>
              <a:off x="62566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48"/>
            <p:cNvSpPr/>
            <p:nvPr/>
          </p:nvSpPr>
          <p:spPr>
            <a:xfrm>
              <a:off x="62799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48"/>
            <p:cNvSpPr/>
            <p:nvPr/>
          </p:nvSpPr>
          <p:spPr>
            <a:xfrm>
              <a:off x="630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48"/>
            <p:cNvSpPr/>
            <p:nvPr/>
          </p:nvSpPr>
          <p:spPr>
            <a:xfrm>
              <a:off x="6323950" y="413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48"/>
            <p:cNvSpPr/>
            <p:nvPr/>
          </p:nvSpPr>
          <p:spPr>
            <a:xfrm>
              <a:off x="634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48"/>
            <p:cNvSpPr/>
            <p:nvPr/>
          </p:nvSpPr>
          <p:spPr>
            <a:xfrm>
              <a:off x="63732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48"/>
            <p:cNvSpPr/>
            <p:nvPr/>
          </p:nvSpPr>
          <p:spPr>
            <a:xfrm>
              <a:off x="63966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48"/>
            <p:cNvSpPr/>
            <p:nvPr/>
          </p:nvSpPr>
          <p:spPr>
            <a:xfrm>
              <a:off x="641990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48"/>
            <p:cNvSpPr/>
            <p:nvPr/>
          </p:nvSpPr>
          <p:spPr>
            <a:xfrm>
              <a:off x="644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48"/>
            <p:cNvSpPr/>
            <p:nvPr/>
          </p:nvSpPr>
          <p:spPr>
            <a:xfrm>
              <a:off x="6466550" y="413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48"/>
            <p:cNvSpPr/>
            <p:nvPr/>
          </p:nvSpPr>
          <p:spPr>
            <a:xfrm>
              <a:off x="64872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48"/>
            <p:cNvSpPr/>
            <p:nvPr/>
          </p:nvSpPr>
          <p:spPr>
            <a:xfrm>
              <a:off x="65132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48"/>
            <p:cNvSpPr/>
            <p:nvPr/>
          </p:nvSpPr>
          <p:spPr>
            <a:xfrm>
              <a:off x="59300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48"/>
            <p:cNvSpPr/>
            <p:nvPr/>
          </p:nvSpPr>
          <p:spPr>
            <a:xfrm>
              <a:off x="595332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48"/>
            <p:cNvSpPr/>
            <p:nvPr/>
          </p:nvSpPr>
          <p:spPr>
            <a:xfrm>
              <a:off x="597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48"/>
            <p:cNvSpPr/>
            <p:nvPr/>
          </p:nvSpPr>
          <p:spPr>
            <a:xfrm>
              <a:off x="5999975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2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48"/>
            <p:cNvSpPr/>
            <p:nvPr/>
          </p:nvSpPr>
          <p:spPr>
            <a:xfrm>
              <a:off x="602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48"/>
            <p:cNvSpPr/>
            <p:nvPr/>
          </p:nvSpPr>
          <p:spPr>
            <a:xfrm>
              <a:off x="60466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48"/>
            <p:cNvSpPr/>
            <p:nvPr/>
          </p:nvSpPr>
          <p:spPr>
            <a:xfrm>
              <a:off x="6067350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48"/>
            <p:cNvSpPr/>
            <p:nvPr/>
          </p:nvSpPr>
          <p:spPr>
            <a:xfrm>
              <a:off x="60933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48"/>
            <p:cNvSpPr/>
            <p:nvPr/>
          </p:nvSpPr>
          <p:spPr>
            <a:xfrm>
              <a:off x="61166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48"/>
            <p:cNvSpPr/>
            <p:nvPr/>
          </p:nvSpPr>
          <p:spPr>
            <a:xfrm>
              <a:off x="61399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48"/>
            <p:cNvSpPr/>
            <p:nvPr/>
          </p:nvSpPr>
          <p:spPr>
            <a:xfrm>
              <a:off x="61606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48"/>
            <p:cNvSpPr/>
            <p:nvPr/>
          </p:nvSpPr>
          <p:spPr>
            <a:xfrm>
              <a:off x="618662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48"/>
            <p:cNvSpPr/>
            <p:nvPr/>
          </p:nvSpPr>
          <p:spPr>
            <a:xfrm>
              <a:off x="620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48"/>
            <p:cNvSpPr/>
            <p:nvPr/>
          </p:nvSpPr>
          <p:spPr>
            <a:xfrm>
              <a:off x="6233275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48"/>
            <p:cNvSpPr/>
            <p:nvPr/>
          </p:nvSpPr>
          <p:spPr>
            <a:xfrm>
              <a:off x="62566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48"/>
            <p:cNvSpPr/>
            <p:nvPr/>
          </p:nvSpPr>
          <p:spPr>
            <a:xfrm>
              <a:off x="62799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48"/>
            <p:cNvSpPr/>
            <p:nvPr/>
          </p:nvSpPr>
          <p:spPr>
            <a:xfrm>
              <a:off x="630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48"/>
            <p:cNvSpPr/>
            <p:nvPr/>
          </p:nvSpPr>
          <p:spPr>
            <a:xfrm>
              <a:off x="6323950" y="41115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48"/>
            <p:cNvSpPr/>
            <p:nvPr/>
          </p:nvSpPr>
          <p:spPr>
            <a:xfrm>
              <a:off x="634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48"/>
            <p:cNvSpPr/>
            <p:nvPr/>
          </p:nvSpPr>
          <p:spPr>
            <a:xfrm>
              <a:off x="63732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48"/>
            <p:cNvSpPr/>
            <p:nvPr/>
          </p:nvSpPr>
          <p:spPr>
            <a:xfrm>
              <a:off x="63966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48"/>
            <p:cNvSpPr/>
            <p:nvPr/>
          </p:nvSpPr>
          <p:spPr>
            <a:xfrm>
              <a:off x="641990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48"/>
            <p:cNvSpPr/>
            <p:nvPr/>
          </p:nvSpPr>
          <p:spPr>
            <a:xfrm>
              <a:off x="644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48"/>
            <p:cNvSpPr/>
            <p:nvPr/>
          </p:nvSpPr>
          <p:spPr>
            <a:xfrm>
              <a:off x="6466550" y="41115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48"/>
            <p:cNvSpPr/>
            <p:nvPr/>
          </p:nvSpPr>
          <p:spPr>
            <a:xfrm>
              <a:off x="64872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48"/>
            <p:cNvSpPr/>
            <p:nvPr/>
          </p:nvSpPr>
          <p:spPr>
            <a:xfrm>
              <a:off x="65132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48"/>
            <p:cNvSpPr/>
            <p:nvPr/>
          </p:nvSpPr>
          <p:spPr>
            <a:xfrm>
              <a:off x="59300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48"/>
            <p:cNvSpPr/>
            <p:nvPr/>
          </p:nvSpPr>
          <p:spPr>
            <a:xfrm>
              <a:off x="595332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48"/>
            <p:cNvSpPr/>
            <p:nvPr/>
          </p:nvSpPr>
          <p:spPr>
            <a:xfrm>
              <a:off x="597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48"/>
            <p:cNvSpPr/>
            <p:nvPr/>
          </p:nvSpPr>
          <p:spPr>
            <a:xfrm>
              <a:off x="5999975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48"/>
            <p:cNvSpPr/>
            <p:nvPr/>
          </p:nvSpPr>
          <p:spPr>
            <a:xfrm>
              <a:off x="602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48"/>
            <p:cNvSpPr/>
            <p:nvPr/>
          </p:nvSpPr>
          <p:spPr>
            <a:xfrm>
              <a:off x="60466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48"/>
            <p:cNvSpPr/>
            <p:nvPr/>
          </p:nvSpPr>
          <p:spPr>
            <a:xfrm>
              <a:off x="6067350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48"/>
            <p:cNvSpPr/>
            <p:nvPr/>
          </p:nvSpPr>
          <p:spPr>
            <a:xfrm>
              <a:off x="60933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48"/>
            <p:cNvSpPr/>
            <p:nvPr/>
          </p:nvSpPr>
          <p:spPr>
            <a:xfrm>
              <a:off x="61166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48"/>
            <p:cNvSpPr/>
            <p:nvPr/>
          </p:nvSpPr>
          <p:spPr>
            <a:xfrm>
              <a:off x="61399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48"/>
            <p:cNvSpPr/>
            <p:nvPr/>
          </p:nvSpPr>
          <p:spPr>
            <a:xfrm>
              <a:off x="61606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48"/>
            <p:cNvSpPr/>
            <p:nvPr/>
          </p:nvSpPr>
          <p:spPr>
            <a:xfrm>
              <a:off x="618662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48"/>
            <p:cNvSpPr/>
            <p:nvPr/>
          </p:nvSpPr>
          <p:spPr>
            <a:xfrm>
              <a:off x="620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48"/>
            <p:cNvSpPr/>
            <p:nvPr/>
          </p:nvSpPr>
          <p:spPr>
            <a:xfrm>
              <a:off x="6233275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48"/>
            <p:cNvSpPr/>
            <p:nvPr/>
          </p:nvSpPr>
          <p:spPr>
            <a:xfrm>
              <a:off x="62566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48"/>
            <p:cNvSpPr/>
            <p:nvPr/>
          </p:nvSpPr>
          <p:spPr>
            <a:xfrm>
              <a:off x="62799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48"/>
            <p:cNvSpPr/>
            <p:nvPr/>
          </p:nvSpPr>
          <p:spPr>
            <a:xfrm>
              <a:off x="630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48"/>
            <p:cNvSpPr/>
            <p:nvPr/>
          </p:nvSpPr>
          <p:spPr>
            <a:xfrm>
              <a:off x="6323950" y="409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48"/>
            <p:cNvSpPr/>
            <p:nvPr/>
          </p:nvSpPr>
          <p:spPr>
            <a:xfrm>
              <a:off x="634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48"/>
            <p:cNvSpPr/>
            <p:nvPr/>
          </p:nvSpPr>
          <p:spPr>
            <a:xfrm>
              <a:off x="63732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48"/>
            <p:cNvSpPr/>
            <p:nvPr/>
          </p:nvSpPr>
          <p:spPr>
            <a:xfrm>
              <a:off x="63966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48"/>
            <p:cNvSpPr/>
            <p:nvPr/>
          </p:nvSpPr>
          <p:spPr>
            <a:xfrm>
              <a:off x="641990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48"/>
            <p:cNvSpPr/>
            <p:nvPr/>
          </p:nvSpPr>
          <p:spPr>
            <a:xfrm>
              <a:off x="644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48"/>
            <p:cNvSpPr/>
            <p:nvPr/>
          </p:nvSpPr>
          <p:spPr>
            <a:xfrm>
              <a:off x="6466550" y="40915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48"/>
            <p:cNvSpPr/>
            <p:nvPr/>
          </p:nvSpPr>
          <p:spPr>
            <a:xfrm>
              <a:off x="64872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48"/>
            <p:cNvSpPr/>
            <p:nvPr/>
          </p:nvSpPr>
          <p:spPr>
            <a:xfrm>
              <a:off x="65132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48"/>
            <p:cNvSpPr/>
            <p:nvPr/>
          </p:nvSpPr>
          <p:spPr>
            <a:xfrm>
              <a:off x="59300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48"/>
            <p:cNvSpPr/>
            <p:nvPr/>
          </p:nvSpPr>
          <p:spPr>
            <a:xfrm>
              <a:off x="595332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48"/>
            <p:cNvSpPr/>
            <p:nvPr/>
          </p:nvSpPr>
          <p:spPr>
            <a:xfrm>
              <a:off x="597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48"/>
            <p:cNvSpPr/>
            <p:nvPr/>
          </p:nvSpPr>
          <p:spPr>
            <a:xfrm>
              <a:off x="5999975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48"/>
            <p:cNvSpPr/>
            <p:nvPr/>
          </p:nvSpPr>
          <p:spPr>
            <a:xfrm>
              <a:off x="602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48"/>
            <p:cNvSpPr/>
            <p:nvPr/>
          </p:nvSpPr>
          <p:spPr>
            <a:xfrm>
              <a:off x="60466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48"/>
            <p:cNvSpPr/>
            <p:nvPr/>
          </p:nvSpPr>
          <p:spPr>
            <a:xfrm>
              <a:off x="6067350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48"/>
            <p:cNvSpPr/>
            <p:nvPr/>
          </p:nvSpPr>
          <p:spPr>
            <a:xfrm>
              <a:off x="60933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48"/>
            <p:cNvSpPr/>
            <p:nvPr/>
          </p:nvSpPr>
          <p:spPr>
            <a:xfrm>
              <a:off x="61166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48"/>
            <p:cNvSpPr/>
            <p:nvPr/>
          </p:nvSpPr>
          <p:spPr>
            <a:xfrm>
              <a:off x="61399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48"/>
            <p:cNvSpPr/>
            <p:nvPr/>
          </p:nvSpPr>
          <p:spPr>
            <a:xfrm>
              <a:off x="6160650" y="40715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48"/>
            <p:cNvSpPr/>
            <p:nvPr/>
          </p:nvSpPr>
          <p:spPr>
            <a:xfrm>
              <a:off x="618662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48"/>
            <p:cNvSpPr/>
            <p:nvPr/>
          </p:nvSpPr>
          <p:spPr>
            <a:xfrm>
              <a:off x="620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48"/>
            <p:cNvSpPr/>
            <p:nvPr/>
          </p:nvSpPr>
          <p:spPr>
            <a:xfrm>
              <a:off x="6233275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48"/>
            <p:cNvSpPr/>
            <p:nvPr/>
          </p:nvSpPr>
          <p:spPr>
            <a:xfrm>
              <a:off x="62566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48"/>
            <p:cNvSpPr/>
            <p:nvPr/>
          </p:nvSpPr>
          <p:spPr>
            <a:xfrm>
              <a:off x="62799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48"/>
            <p:cNvSpPr/>
            <p:nvPr/>
          </p:nvSpPr>
          <p:spPr>
            <a:xfrm>
              <a:off x="630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48"/>
            <p:cNvSpPr/>
            <p:nvPr/>
          </p:nvSpPr>
          <p:spPr>
            <a:xfrm>
              <a:off x="6323950" y="407155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48"/>
            <p:cNvSpPr/>
            <p:nvPr/>
          </p:nvSpPr>
          <p:spPr>
            <a:xfrm>
              <a:off x="634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48"/>
            <p:cNvSpPr/>
            <p:nvPr/>
          </p:nvSpPr>
          <p:spPr>
            <a:xfrm>
              <a:off x="63732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48"/>
            <p:cNvSpPr/>
            <p:nvPr/>
          </p:nvSpPr>
          <p:spPr>
            <a:xfrm>
              <a:off x="63966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48"/>
            <p:cNvSpPr/>
            <p:nvPr/>
          </p:nvSpPr>
          <p:spPr>
            <a:xfrm>
              <a:off x="641990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48"/>
            <p:cNvSpPr/>
            <p:nvPr/>
          </p:nvSpPr>
          <p:spPr>
            <a:xfrm>
              <a:off x="644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48"/>
            <p:cNvSpPr/>
            <p:nvPr/>
          </p:nvSpPr>
          <p:spPr>
            <a:xfrm>
              <a:off x="6466550" y="40715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48"/>
            <p:cNvSpPr/>
            <p:nvPr/>
          </p:nvSpPr>
          <p:spPr>
            <a:xfrm>
              <a:off x="6487275" y="407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48"/>
            <p:cNvSpPr/>
            <p:nvPr/>
          </p:nvSpPr>
          <p:spPr>
            <a:xfrm>
              <a:off x="65132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48"/>
            <p:cNvSpPr/>
            <p:nvPr/>
          </p:nvSpPr>
          <p:spPr>
            <a:xfrm>
              <a:off x="59300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48"/>
            <p:cNvSpPr/>
            <p:nvPr/>
          </p:nvSpPr>
          <p:spPr>
            <a:xfrm>
              <a:off x="595332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48"/>
            <p:cNvSpPr/>
            <p:nvPr/>
          </p:nvSpPr>
          <p:spPr>
            <a:xfrm>
              <a:off x="597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48"/>
            <p:cNvSpPr/>
            <p:nvPr/>
          </p:nvSpPr>
          <p:spPr>
            <a:xfrm>
              <a:off x="5999975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48"/>
            <p:cNvSpPr/>
            <p:nvPr/>
          </p:nvSpPr>
          <p:spPr>
            <a:xfrm>
              <a:off x="602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48"/>
            <p:cNvSpPr/>
            <p:nvPr/>
          </p:nvSpPr>
          <p:spPr>
            <a:xfrm>
              <a:off x="60466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48"/>
            <p:cNvSpPr/>
            <p:nvPr/>
          </p:nvSpPr>
          <p:spPr>
            <a:xfrm>
              <a:off x="6067350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48"/>
            <p:cNvSpPr/>
            <p:nvPr/>
          </p:nvSpPr>
          <p:spPr>
            <a:xfrm>
              <a:off x="60933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48"/>
            <p:cNvSpPr/>
            <p:nvPr/>
          </p:nvSpPr>
          <p:spPr>
            <a:xfrm>
              <a:off x="61166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48"/>
            <p:cNvSpPr/>
            <p:nvPr/>
          </p:nvSpPr>
          <p:spPr>
            <a:xfrm>
              <a:off x="61399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48"/>
            <p:cNvSpPr/>
            <p:nvPr/>
          </p:nvSpPr>
          <p:spPr>
            <a:xfrm>
              <a:off x="61606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48"/>
            <p:cNvSpPr/>
            <p:nvPr/>
          </p:nvSpPr>
          <p:spPr>
            <a:xfrm>
              <a:off x="618662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48"/>
            <p:cNvSpPr/>
            <p:nvPr/>
          </p:nvSpPr>
          <p:spPr>
            <a:xfrm>
              <a:off x="620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48"/>
            <p:cNvSpPr/>
            <p:nvPr/>
          </p:nvSpPr>
          <p:spPr>
            <a:xfrm>
              <a:off x="6233275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48"/>
            <p:cNvSpPr/>
            <p:nvPr/>
          </p:nvSpPr>
          <p:spPr>
            <a:xfrm>
              <a:off x="62566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48"/>
            <p:cNvSpPr/>
            <p:nvPr/>
          </p:nvSpPr>
          <p:spPr>
            <a:xfrm>
              <a:off x="62799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48"/>
            <p:cNvSpPr/>
            <p:nvPr/>
          </p:nvSpPr>
          <p:spPr>
            <a:xfrm>
              <a:off x="630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48"/>
            <p:cNvSpPr/>
            <p:nvPr/>
          </p:nvSpPr>
          <p:spPr>
            <a:xfrm>
              <a:off x="6323950" y="405152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48"/>
            <p:cNvSpPr/>
            <p:nvPr/>
          </p:nvSpPr>
          <p:spPr>
            <a:xfrm>
              <a:off x="634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48"/>
            <p:cNvSpPr/>
            <p:nvPr/>
          </p:nvSpPr>
          <p:spPr>
            <a:xfrm>
              <a:off x="63732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48"/>
            <p:cNvSpPr/>
            <p:nvPr/>
          </p:nvSpPr>
          <p:spPr>
            <a:xfrm>
              <a:off x="63966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48"/>
            <p:cNvSpPr/>
            <p:nvPr/>
          </p:nvSpPr>
          <p:spPr>
            <a:xfrm>
              <a:off x="641990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48"/>
            <p:cNvSpPr/>
            <p:nvPr/>
          </p:nvSpPr>
          <p:spPr>
            <a:xfrm>
              <a:off x="644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48"/>
            <p:cNvSpPr/>
            <p:nvPr/>
          </p:nvSpPr>
          <p:spPr>
            <a:xfrm>
              <a:off x="6466550" y="405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48"/>
            <p:cNvSpPr/>
            <p:nvPr/>
          </p:nvSpPr>
          <p:spPr>
            <a:xfrm>
              <a:off x="6487275" y="405152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6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48"/>
            <p:cNvSpPr/>
            <p:nvPr/>
          </p:nvSpPr>
          <p:spPr>
            <a:xfrm>
              <a:off x="65132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4" y="626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48"/>
            <p:cNvSpPr/>
            <p:nvPr/>
          </p:nvSpPr>
          <p:spPr>
            <a:xfrm>
              <a:off x="595332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48"/>
            <p:cNvSpPr/>
            <p:nvPr/>
          </p:nvSpPr>
          <p:spPr>
            <a:xfrm>
              <a:off x="597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48"/>
            <p:cNvSpPr/>
            <p:nvPr/>
          </p:nvSpPr>
          <p:spPr>
            <a:xfrm>
              <a:off x="59300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48"/>
            <p:cNvSpPr/>
            <p:nvPr/>
          </p:nvSpPr>
          <p:spPr>
            <a:xfrm>
              <a:off x="5999975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48"/>
            <p:cNvSpPr/>
            <p:nvPr/>
          </p:nvSpPr>
          <p:spPr>
            <a:xfrm>
              <a:off x="602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48"/>
            <p:cNvSpPr/>
            <p:nvPr/>
          </p:nvSpPr>
          <p:spPr>
            <a:xfrm>
              <a:off x="60466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48"/>
            <p:cNvSpPr/>
            <p:nvPr/>
          </p:nvSpPr>
          <p:spPr>
            <a:xfrm>
              <a:off x="6067350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48"/>
            <p:cNvSpPr/>
            <p:nvPr/>
          </p:nvSpPr>
          <p:spPr>
            <a:xfrm>
              <a:off x="60933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48"/>
            <p:cNvSpPr/>
            <p:nvPr/>
          </p:nvSpPr>
          <p:spPr>
            <a:xfrm>
              <a:off x="61166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48"/>
            <p:cNvSpPr/>
            <p:nvPr/>
          </p:nvSpPr>
          <p:spPr>
            <a:xfrm>
              <a:off x="61399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48"/>
            <p:cNvSpPr/>
            <p:nvPr/>
          </p:nvSpPr>
          <p:spPr>
            <a:xfrm>
              <a:off x="61606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48"/>
            <p:cNvSpPr/>
            <p:nvPr/>
          </p:nvSpPr>
          <p:spPr>
            <a:xfrm>
              <a:off x="618662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48"/>
            <p:cNvSpPr/>
            <p:nvPr/>
          </p:nvSpPr>
          <p:spPr>
            <a:xfrm>
              <a:off x="620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48"/>
            <p:cNvSpPr/>
            <p:nvPr/>
          </p:nvSpPr>
          <p:spPr>
            <a:xfrm>
              <a:off x="6233275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48"/>
            <p:cNvSpPr/>
            <p:nvPr/>
          </p:nvSpPr>
          <p:spPr>
            <a:xfrm>
              <a:off x="62566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48"/>
            <p:cNvSpPr/>
            <p:nvPr/>
          </p:nvSpPr>
          <p:spPr>
            <a:xfrm>
              <a:off x="62799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48"/>
            <p:cNvSpPr/>
            <p:nvPr/>
          </p:nvSpPr>
          <p:spPr>
            <a:xfrm>
              <a:off x="630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48"/>
            <p:cNvSpPr/>
            <p:nvPr/>
          </p:nvSpPr>
          <p:spPr>
            <a:xfrm>
              <a:off x="6323950" y="403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48"/>
            <p:cNvSpPr/>
            <p:nvPr/>
          </p:nvSpPr>
          <p:spPr>
            <a:xfrm>
              <a:off x="634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48"/>
            <p:cNvSpPr/>
            <p:nvPr/>
          </p:nvSpPr>
          <p:spPr>
            <a:xfrm>
              <a:off x="63732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48"/>
            <p:cNvSpPr/>
            <p:nvPr/>
          </p:nvSpPr>
          <p:spPr>
            <a:xfrm>
              <a:off x="63966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48"/>
            <p:cNvSpPr/>
            <p:nvPr/>
          </p:nvSpPr>
          <p:spPr>
            <a:xfrm>
              <a:off x="641990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48"/>
            <p:cNvSpPr/>
            <p:nvPr/>
          </p:nvSpPr>
          <p:spPr>
            <a:xfrm>
              <a:off x="644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48"/>
            <p:cNvSpPr/>
            <p:nvPr/>
          </p:nvSpPr>
          <p:spPr>
            <a:xfrm>
              <a:off x="6466550" y="40315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48"/>
            <p:cNvSpPr/>
            <p:nvPr/>
          </p:nvSpPr>
          <p:spPr>
            <a:xfrm>
              <a:off x="64872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48"/>
            <p:cNvSpPr/>
            <p:nvPr/>
          </p:nvSpPr>
          <p:spPr>
            <a:xfrm>
              <a:off x="65132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48"/>
            <p:cNvSpPr/>
            <p:nvPr/>
          </p:nvSpPr>
          <p:spPr>
            <a:xfrm>
              <a:off x="595332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48"/>
            <p:cNvSpPr/>
            <p:nvPr/>
          </p:nvSpPr>
          <p:spPr>
            <a:xfrm>
              <a:off x="597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48"/>
            <p:cNvSpPr/>
            <p:nvPr/>
          </p:nvSpPr>
          <p:spPr>
            <a:xfrm>
              <a:off x="5999975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48"/>
            <p:cNvSpPr/>
            <p:nvPr/>
          </p:nvSpPr>
          <p:spPr>
            <a:xfrm>
              <a:off x="602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48"/>
            <p:cNvSpPr/>
            <p:nvPr/>
          </p:nvSpPr>
          <p:spPr>
            <a:xfrm>
              <a:off x="60466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48"/>
            <p:cNvSpPr/>
            <p:nvPr/>
          </p:nvSpPr>
          <p:spPr>
            <a:xfrm>
              <a:off x="6067350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48"/>
            <p:cNvSpPr/>
            <p:nvPr/>
          </p:nvSpPr>
          <p:spPr>
            <a:xfrm>
              <a:off x="60933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48"/>
            <p:cNvSpPr/>
            <p:nvPr/>
          </p:nvSpPr>
          <p:spPr>
            <a:xfrm>
              <a:off x="61166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48"/>
            <p:cNvSpPr/>
            <p:nvPr/>
          </p:nvSpPr>
          <p:spPr>
            <a:xfrm>
              <a:off x="61399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48"/>
            <p:cNvSpPr/>
            <p:nvPr/>
          </p:nvSpPr>
          <p:spPr>
            <a:xfrm>
              <a:off x="61606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48"/>
            <p:cNvSpPr/>
            <p:nvPr/>
          </p:nvSpPr>
          <p:spPr>
            <a:xfrm>
              <a:off x="618662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48"/>
            <p:cNvSpPr/>
            <p:nvPr/>
          </p:nvSpPr>
          <p:spPr>
            <a:xfrm>
              <a:off x="620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48"/>
            <p:cNvSpPr/>
            <p:nvPr/>
          </p:nvSpPr>
          <p:spPr>
            <a:xfrm>
              <a:off x="6233275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48"/>
            <p:cNvSpPr/>
            <p:nvPr/>
          </p:nvSpPr>
          <p:spPr>
            <a:xfrm>
              <a:off x="62566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48"/>
            <p:cNvSpPr/>
            <p:nvPr/>
          </p:nvSpPr>
          <p:spPr>
            <a:xfrm>
              <a:off x="62799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48"/>
            <p:cNvSpPr/>
            <p:nvPr/>
          </p:nvSpPr>
          <p:spPr>
            <a:xfrm>
              <a:off x="630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48"/>
            <p:cNvSpPr/>
            <p:nvPr/>
          </p:nvSpPr>
          <p:spPr>
            <a:xfrm>
              <a:off x="6323950" y="401152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48"/>
            <p:cNvSpPr/>
            <p:nvPr/>
          </p:nvSpPr>
          <p:spPr>
            <a:xfrm>
              <a:off x="634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48"/>
            <p:cNvSpPr/>
            <p:nvPr/>
          </p:nvSpPr>
          <p:spPr>
            <a:xfrm>
              <a:off x="63732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48"/>
            <p:cNvSpPr/>
            <p:nvPr/>
          </p:nvSpPr>
          <p:spPr>
            <a:xfrm>
              <a:off x="63966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48"/>
            <p:cNvSpPr/>
            <p:nvPr/>
          </p:nvSpPr>
          <p:spPr>
            <a:xfrm>
              <a:off x="641990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48"/>
            <p:cNvSpPr/>
            <p:nvPr/>
          </p:nvSpPr>
          <p:spPr>
            <a:xfrm>
              <a:off x="644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48"/>
            <p:cNvSpPr/>
            <p:nvPr/>
          </p:nvSpPr>
          <p:spPr>
            <a:xfrm>
              <a:off x="6466550" y="40115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48"/>
            <p:cNvSpPr/>
            <p:nvPr/>
          </p:nvSpPr>
          <p:spPr>
            <a:xfrm>
              <a:off x="6487275" y="401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7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48"/>
            <p:cNvSpPr/>
            <p:nvPr/>
          </p:nvSpPr>
          <p:spPr>
            <a:xfrm>
              <a:off x="65132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48"/>
            <p:cNvSpPr/>
            <p:nvPr/>
          </p:nvSpPr>
          <p:spPr>
            <a:xfrm>
              <a:off x="595332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48"/>
            <p:cNvSpPr/>
            <p:nvPr/>
          </p:nvSpPr>
          <p:spPr>
            <a:xfrm>
              <a:off x="597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48"/>
            <p:cNvSpPr/>
            <p:nvPr/>
          </p:nvSpPr>
          <p:spPr>
            <a:xfrm>
              <a:off x="5999975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48"/>
            <p:cNvSpPr/>
            <p:nvPr/>
          </p:nvSpPr>
          <p:spPr>
            <a:xfrm>
              <a:off x="602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48"/>
            <p:cNvSpPr/>
            <p:nvPr/>
          </p:nvSpPr>
          <p:spPr>
            <a:xfrm>
              <a:off x="60466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48"/>
            <p:cNvSpPr/>
            <p:nvPr/>
          </p:nvSpPr>
          <p:spPr>
            <a:xfrm>
              <a:off x="6067350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48"/>
            <p:cNvSpPr/>
            <p:nvPr/>
          </p:nvSpPr>
          <p:spPr>
            <a:xfrm>
              <a:off x="60933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48"/>
            <p:cNvSpPr/>
            <p:nvPr/>
          </p:nvSpPr>
          <p:spPr>
            <a:xfrm>
              <a:off x="61166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48"/>
            <p:cNvSpPr/>
            <p:nvPr/>
          </p:nvSpPr>
          <p:spPr>
            <a:xfrm>
              <a:off x="61399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48"/>
            <p:cNvSpPr/>
            <p:nvPr/>
          </p:nvSpPr>
          <p:spPr>
            <a:xfrm>
              <a:off x="61606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48"/>
            <p:cNvSpPr/>
            <p:nvPr/>
          </p:nvSpPr>
          <p:spPr>
            <a:xfrm>
              <a:off x="618662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48"/>
            <p:cNvSpPr/>
            <p:nvPr/>
          </p:nvSpPr>
          <p:spPr>
            <a:xfrm>
              <a:off x="620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48"/>
            <p:cNvSpPr/>
            <p:nvPr/>
          </p:nvSpPr>
          <p:spPr>
            <a:xfrm>
              <a:off x="6233275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48"/>
            <p:cNvSpPr/>
            <p:nvPr/>
          </p:nvSpPr>
          <p:spPr>
            <a:xfrm>
              <a:off x="62566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48"/>
            <p:cNvSpPr/>
            <p:nvPr/>
          </p:nvSpPr>
          <p:spPr>
            <a:xfrm>
              <a:off x="62799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48"/>
            <p:cNvSpPr/>
            <p:nvPr/>
          </p:nvSpPr>
          <p:spPr>
            <a:xfrm>
              <a:off x="630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48"/>
            <p:cNvSpPr/>
            <p:nvPr/>
          </p:nvSpPr>
          <p:spPr>
            <a:xfrm>
              <a:off x="6323950" y="39915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48"/>
            <p:cNvSpPr/>
            <p:nvPr/>
          </p:nvSpPr>
          <p:spPr>
            <a:xfrm>
              <a:off x="634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48"/>
            <p:cNvSpPr/>
            <p:nvPr/>
          </p:nvSpPr>
          <p:spPr>
            <a:xfrm>
              <a:off x="63732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48"/>
            <p:cNvSpPr/>
            <p:nvPr/>
          </p:nvSpPr>
          <p:spPr>
            <a:xfrm>
              <a:off x="63966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48"/>
            <p:cNvSpPr/>
            <p:nvPr/>
          </p:nvSpPr>
          <p:spPr>
            <a:xfrm>
              <a:off x="641990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48"/>
            <p:cNvSpPr/>
            <p:nvPr/>
          </p:nvSpPr>
          <p:spPr>
            <a:xfrm>
              <a:off x="644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48"/>
            <p:cNvSpPr/>
            <p:nvPr/>
          </p:nvSpPr>
          <p:spPr>
            <a:xfrm>
              <a:off x="6466550" y="399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48"/>
            <p:cNvSpPr/>
            <p:nvPr/>
          </p:nvSpPr>
          <p:spPr>
            <a:xfrm>
              <a:off x="6487275" y="39915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39" y="1"/>
                    <a:pt x="1" y="337"/>
                    <a:pt x="196" y="533"/>
                  </a:cubicBezTo>
                  <a:cubicBezTo>
                    <a:pt x="260" y="597"/>
                    <a:pt x="339" y="625"/>
                    <a:pt x="415" y="625"/>
                  </a:cubicBezTo>
                  <a:cubicBezTo>
                    <a:pt x="576" y="625"/>
                    <a:pt x="730" y="501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48"/>
            <p:cNvSpPr/>
            <p:nvPr/>
          </p:nvSpPr>
          <p:spPr>
            <a:xfrm>
              <a:off x="65132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48"/>
            <p:cNvSpPr/>
            <p:nvPr/>
          </p:nvSpPr>
          <p:spPr>
            <a:xfrm>
              <a:off x="595332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48"/>
            <p:cNvSpPr/>
            <p:nvPr/>
          </p:nvSpPr>
          <p:spPr>
            <a:xfrm>
              <a:off x="597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48"/>
            <p:cNvSpPr/>
            <p:nvPr/>
          </p:nvSpPr>
          <p:spPr>
            <a:xfrm>
              <a:off x="5999975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4"/>
                    <a:pt x="141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48"/>
            <p:cNvSpPr/>
            <p:nvPr/>
          </p:nvSpPr>
          <p:spPr>
            <a:xfrm>
              <a:off x="602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48"/>
            <p:cNvSpPr/>
            <p:nvPr/>
          </p:nvSpPr>
          <p:spPr>
            <a:xfrm>
              <a:off x="60466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4"/>
                    <a:pt x="139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48"/>
            <p:cNvSpPr/>
            <p:nvPr/>
          </p:nvSpPr>
          <p:spPr>
            <a:xfrm>
              <a:off x="6067350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5"/>
                    <a:pt x="416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48"/>
            <p:cNvSpPr/>
            <p:nvPr/>
          </p:nvSpPr>
          <p:spPr>
            <a:xfrm>
              <a:off x="60933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48"/>
            <p:cNvSpPr/>
            <p:nvPr/>
          </p:nvSpPr>
          <p:spPr>
            <a:xfrm>
              <a:off x="61166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48"/>
            <p:cNvSpPr/>
            <p:nvPr/>
          </p:nvSpPr>
          <p:spPr>
            <a:xfrm>
              <a:off x="61399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48"/>
            <p:cNvSpPr/>
            <p:nvPr/>
          </p:nvSpPr>
          <p:spPr>
            <a:xfrm>
              <a:off x="61606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48"/>
            <p:cNvSpPr/>
            <p:nvPr/>
          </p:nvSpPr>
          <p:spPr>
            <a:xfrm>
              <a:off x="618662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48"/>
            <p:cNvSpPr/>
            <p:nvPr/>
          </p:nvSpPr>
          <p:spPr>
            <a:xfrm>
              <a:off x="620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48"/>
            <p:cNvSpPr/>
            <p:nvPr/>
          </p:nvSpPr>
          <p:spPr>
            <a:xfrm>
              <a:off x="6233275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4"/>
                    <a:pt x="141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48"/>
            <p:cNvSpPr/>
            <p:nvPr/>
          </p:nvSpPr>
          <p:spPr>
            <a:xfrm>
              <a:off x="62566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48"/>
            <p:cNvSpPr/>
            <p:nvPr/>
          </p:nvSpPr>
          <p:spPr>
            <a:xfrm>
              <a:off x="62799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48"/>
            <p:cNvSpPr/>
            <p:nvPr/>
          </p:nvSpPr>
          <p:spPr>
            <a:xfrm>
              <a:off x="630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48"/>
            <p:cNvSpPr/>
            <p:nvPr/>
          </p:nvSpPr>
          <p:spPr>
            <a:xfrm>
              <a:off x="6323950" y="39714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39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48"/>
            <p:cNvSpPr/>
            <p:nvPr/>
          </p:nvSpPr>
          <p:spPr>
            <a:xfrm>
              <a:off x="634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48"/>
            <p:cNvSpPr/>
            <p:nvPr/>
          </p:nvSpPr>
          <p:spPr>
            <a:xfrm>
              <a:off x="63732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48"/>
            <p:cNvSpPr/>
            <p:nvPr/>
          </p:nvSpPr>
          <p:spPr>
            <a:xfrm>
              <a:off x="63966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48"/>
            <p:cNvSpPr/>
            <p:nvPr/>
          </p:nvSpPr>
          <p:spPr>
            <a:xfrm>
              <a:off x="641990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48"/>
            <p:cNvSpPr/>
            <p:nvPr/>
          </p:nvSpPr>
          <p:spPr>
            <a:xfrm>
              <a:off x="644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48"/>
            <p:cNvSpPr/>
            <p:nvPr/>
          </p:nvSpPr>
          <p:spPr>
            <a:xfrm>
              <a:off x="6466550" y="39715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4"/>
                    <a:pt x="142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48"/>
            <p:cNvSpPr/>
            <p:nvPr/>
          </p:nvSpPr>
          <p:spPr>
            <a:xfrm>
              <a:off x="6487275" y="39714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6" y="625"/>
                    <a:pt x="730" y="501"/>
                    <a:pt x="730" y="312"/>
                  </a:cubicBezTo>
                  <a:cubicBezTo>
                    <a:pt x="730" y="139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48"/>
            <p:cNvSpPr/>
            <p:nvPr/>
          </p:nvSpPr>
          <p:spPr>
            <a:xfrm>
              <a:off x="65132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4" y="625"/>
                    <a:pt x="625" y="484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48"/>
            <p:cNvSpPr/>
            <p:nvPr/>
          </p:nvSpPr>
          <p:spPr>
            <a:xfrm>
              <a:off x="597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48"/>
            <p:cNvSpPr/>
            <p:nvPr/>
          </p:nvSpPr>
          <p:spPr>
            <a:xfrm>
              <a:off x="5999975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48"/>
            <p:cNvSpPr/>
            <p:nvPr/>
          </p:nvSpPr>
          <p:spPr>
            <a:xfrm>
              <a:off x="602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48"/>
            <p:cNvSpPr/>
            <p:nvPr/>
          </p:nvSpPr>
          <p:spPr>
            <a:xfrm>
              <a:off x="60466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48"/>
            <p:cNvSpPr/>
            <p:nvPr/>
          </p:nvSpPr>
          <p:spPr>
            <a:xfrm>
              <a:off x="6067350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48"/>
            <p:cNvSpPr/>
            <p:nvPr/>
          </p:nvSpPr>
          <p:spPr>
            <a:xfrm>
              <a:off x="60933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48"/>
            <p:cNvSpPr/>
            <p:nvPr/>
          </p:nvSpPr>
          <p:spPr>
            <a:xfrm>
              <a:off x="61166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48"/>
            <p:cNvSpPr/>
            <p:nvPr/>
          </p:nvSpPr>
          <p:spPr>
            <a:xfrm>
              <a:off x="61399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48"/>
            <p:cNvSpPr/>
            <p:nvPr/>
          </p:nvSpPr>
          <p:spPr>
            <a:xfrm>
              <a:off x="61606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5"/>
                    <a:pt x="198" y="532"/>
                  </a:cubicBezTo>
                  <a:cubicBezTo>
                    <a:pt x="262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48"/>
            <p:cNvSpPr/>
            <p:nvPr/>
          </p:nvSpPr>
          <p:spPr>
            <a:xfrm>
              <a:off x="618662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48"/>
            <p:cNvSpPr/>
            <p:nvPr/>
          </p:nvSpPr>
          <p:spPr>
            <a:xfrm>
              <a:off x="620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48"/>
            <p:cNvSpPr/>
            <p:nvPr/>
          </p:nvSpPr>
          <p:spPr>
            <a:xfrm>
              <a:off x="6233275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48"/>
            <p:cNvSpPr/>
            <p:nvPr/>
          </p:nvSpPr>
          <p:spPr>
            <a:xfrm>
              <a:off x="62566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48"/>
            <p:cNvSpPr/>
            <p:nvPr/>
          </p:nvSpPr>
          <p:spPr>
            <a:xfrm>
              <a:off x="62799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48"/>
            <p:cNvSpPr/>
            <p:nvPr/>
          </p:nvSpPr>
          <p:spPr>
            <a:xfrm>
              <a:off x="630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48"/>
            <p:cNvSpPr/>
            <p:nvPr/>
          </p:nvSpPr>
          <p:spPr>
            <a:xfrm>
              <a:off x="6323950" y="3951500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22" y="0"/>
                  </a:moveTo>
                  <a:cubicBezTo>
                    <a:pt x="421" y="0"/>
                    <a:pt x="420" y="0"/>
                    <a:pt x="419" y="0"/>
                  </a:cubicBezTo>
                  <a:cubicBezTo>
                    <a:pt x="418" y="0"/>
                    <a:pt x="418" y="0"/>
                    <a:pt x="417" y="0"/>
                  </a:cubicBezTo>
                  <a:cubicBezTo>
                    <a:pt x="139" y="0"/>
                    <a:pt x="1" y="336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2"/>
                  </a:cubicBezTo>
                  <a:cubicBezTo>
                    <a:pt x="731" y="141"/>
                    <a:pt x="593" y="0"/>
                    <a:pt x="4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48"/>
            <p:cNvSpPr/>
            <p:nvPr/>
          </p:nvSpPr>
          <p:spPr>
            <a:xfrm>
              <a:off x="634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48"/>
            <p:cNvSpPr/>
            <p:nvPr/>
          </p:nvSpPr>
          <p:spPr>
            <a:xfrm>
              <a:off x="63732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48"/>
            <p:cNvSpPr/>
            <p:nvPr/>
          </p:nvSpPr>
          <p:spPr>
            <a:xfrm>
              <a:off x="639660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48"/>
            <p:cNvSpPr/>
            <p:nvPr/>
          </p:nvSpPr>
          <p:spPr>
            <a:xfrm>
              <a:off x="641990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48"/>
            <p:cNvSpPr/>
            <p:nvPr/>
          </p:nvSpPr>
          <p:spPr>
            <a:xfrm>
              <a:off x="644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48"/>
            <p:cNvSpPr/>
            <p:nvPr/>
          </p:nvSpPr>
          <p:spPr>
            <a:xfrm>
              <a:off x="6466550" y="395145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48"/>
            <p:cNvSpPr/>
            <p:nvPr/>
          </p:nvSpPr>
          <p:spPr>
            <a:xfrm>
              <a:off x="6487275" y="395150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39" y="0"/>
                    <a:pt x="1" y="335"/>
                    <a:pt x="196" y="532"/>
                  </a:cubicBezTo>
                  <a:cubicBezTo>
                    <a:pt x="260" y="596"/>
                    <a:pt x="339" y="625"/>
                    <a:pt x="415" y="625"/>
                  </a:cubicBezTo>
                  <a:cubicBezTo>
                    <a:pt x="576" y="625"/>
                    <a:pt x="730" y="500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48"/>
            <p:cNvSpPr/>
            <p:nvPr/>
          </p:nvSpPr>
          <p:spPr>
            <a:xfrm>
              <a:off x="65132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48"/>
            <p:cNvSpPr/>
            <p:nvPr/>
          </p:nvSpPr>
          <p:spPr>
            <a:xfrm>
              <a:off x="597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48"/>
            <p:cNvSpPr/>
            <p:nvPr/>
          </p:nvSpPr>
          <p:spPr>
            <a:xfrm>
              <a:off x="5999975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1" y="0"/>
                    <a:pt x="1" y="141"/>
                    <a:pt x="1" y="313"/>
                  </a:cubicBezTo>
                  <a:cubicBezTo>
                    <a:pt x="1" y="485"/>
                    <a:pt x="141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48"/>
            <p:cNvSpPr/>
            <p:nvPr/>
          </p:nvSpPr>
          <p:spPr>
            <a:xfrm>
              <a:off x="602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48"/>
            <p:cNvSpPr/>
            <p:nvPr/>
          </p:nvSpPr>
          <p:spPr>
            <a:xfrm>
              <a:off x="60466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1"/>
                    <a:pt x="0" y="313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48"/>
            <p:cNvSpPr/>
            <p:nvPr/>
          </p:nvSpPr>
          <p:spPr>
            <a:xfrm>
              <a:off x="6067350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48"/>
            <p:cNvSpPr/>
            <p:nvPr/>
          </p:nvSpPr>
          <p:spPr>
            <a:xfrm>
              <a:off x="60933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48"/>
            <p:cNvSpPr/>
            <p:nvPr/>
          </p:nvSpPr>
          <p:spPr>
            <a:xfrm>
              <a:off x="61166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48"/>
            <p:cNvSpPr/>
            <p:nvPr/>
          </p:nvSpPr>
          <p:spPr>
            <a:xfrm>
              <a:off x="61399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48"/>
            <p:cNvSpPr/>
            <p:nvPr/>
          </p:nvSpPr>
          <p:spPr>
            <a:xfrm>
              <a:off x="61606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48"/>
            <p:cNvSpPr/>
            <p:nvPr/>
          </p:nvSpPr>
          <p:spPr>
            <a:xfrm>
              <a:off x="618662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48"/>
            <p:cNvSpPr/>
            <p:nvPr/>
          </p:nvSpPr>
          <p:spPr>
            <a:xfrm>
              <a:off x="620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48"/>
            <p:cNvSpPr/>
            <p:nvPr/>
          </p:nvSpPr>
          <p:spPr>
            <a:xfrm>
              <a:off x="6233275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1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48"/>
            <p:cNvSpPr/>
            <p:nvPr/>
          </p:nvSpPr>
          <p:spPr>
            <a:xfrm>
              <a:off x="62566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48"/>
            <p:cNvSpPr/>
            <p:nvPr/>
          </p:nvSpPr>
          <p:spPr>
            <a:xfrm>
              <a:off x="62799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48"/>
            <p:cNvSpPr/>
            <p:nvPr/>
          </p:nvSpPr>
          <p:spPr>
            <a:xfrm>
              <a:off x="630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48"/>
            <p:cNvSpPr/>
            <p:nvPr/>
          </p:nvSpPr>
          <p:spPr>
            <a:xfrm>
              <a:off x="6323950" y="393145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1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48"/>
            <p:cNvSpPr/>
            <p:nvPr/>
          </p:nvSpPr>
          <p:spPr>
            <a:xfrm>
              <a:off x="634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48"/>
            <p:cNvSpPr/>
            <p:nvPr/>
          </p:nvSpPr>
          <p:spPr>
            <a:xfrm>
              <a:off x="63732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48"/>
            <p:cNvSpPr/>
            <p:nvPr/>
          </p:nvSpPr>
          <p:spPr>
            <a:xfrm>
              <a:off x="639660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48"/>
            <p:cNvSpPr/>
            <p:nvPr/>
          </p:nvSpPr>
          <p:spPr>
            <a:xfrm>
              <a:off x="641990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1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48"/>
            <p:cNvSpPr/>
            <p:nvPr/>
          </p:nvSpPr>
          <p:spPr>
            <a:xfrm>
              <a:off x="644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1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48"/>
            <p:cNvSpPr/>
            <p:nvPr/>
          </p:nvSpPr>
          <p:spPr>
            <a:xfrm>
              <a:off x="6466550" y="39314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1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48"/>
            <p:cNvSpPr/>
            <p:nvPr/>
          </p:nvSpPr>
          <p:spPr>
            <a:xfrm>
              <a:off x="6487275" y="393145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1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48"/>
            <p:cNvSpPr/>
            <p:nvPr/>
          </p:nvSpPr>
          <p:spPr>
            <a:xfrm>
              <a:off x="65132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1"/>
                    <a:pt x="484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48"/>
            <p:cNvSpPr/>
            <p:nvPr/>
          </p:nvSpPr>
          <p:spPr>
            <a:xfrm>
              <a:off x="5999975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2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48"/>
            <p:cNvSpPr/>
            <p:nvPr/>
          </p:nvSpPr>
          <p:spPr>
            <a:xfrm>
              <a:off x="602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48"/>
            <p:cNvSpPr/>
            <p:nvPr/>
          </p:nvSpPr>
          <p:spPr>
            <a:xfrm>
              <a:off x="60466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2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48"/>
            <p:cNvSpPr/>
            <p:nvPr/>
          </p:nvSpPr>
          <p:spPr>
            <a:xfrm>
              <a:off x="6067350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48"/>
            <p:cNvSpPr/>
            <p:nvPr/>
          </p:nvSpPr>
          <p:spPr>
            <a:xfrm>
              <a:off x="60933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48"/>
            <p:cNvSpPr/>
            <p:nvPr/>
          </p:nvSpPr>
          <p:spPr>
            <a:xfrm>
              <a:off x="61166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48"/>
            <p:cNvSpPr/>
            <p:nvPr/>
          </p:nvSpPr>
          <p:spPr>
            <a:xfrm>
              <a:off x="61399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48"/>
            <p:cNvSpPr/>
            <p:nvPr/>
          </p:nvSpPr>
          <p:spPr>
            <a:xfrm>
              <a:off x="61606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48"/>
            <p:cNvSpPr/>
            <p:nvPr/>
          </p:nvSpPr>
          <p:spPr>
            <a:xfrm>
              <a:off x="618662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48"/>
            <p:cNvSpPr/>
            <p:nvPr/>
          </p:nvSpPr>
          <p:spPr>
            <a:xfrm>
              <a:off x="620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48"/>
            <p:cNvSpPr/>
            <p:nvPr/>
          </p:nvSpPr>
          <p:spPr>
            <a:xfrm>
              <a:off x="6233275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2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48"/>
            <p:cNvSpPr/>
            <p:nvPr/>
          </p:nvSpPr>
          <p:spPr>
            <a:xfrm>
              <a:off x="62566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48"/>
            <p:cNvSpPr/>
            <p:nvPr/>
          </p:nvSpPr>
          <p:spPr>
            <a:xfrm>
              <a:off x="62799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48"/>
            <p:cNvSpPr/>
            <p:nvPr/>
          </p:nvSpPr>
          <p:spPr>
            <a:xfrm>
              <a:off x="630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48"/>
            <p:cNvSpPr/>
            <p:nvPr/>
          </p:nvSpPr>
          <p:spPr>
            <a:xfrm>
              <a:off x="6323950" y="391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2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48"/>
            <p:cNvSpPr/>
            <p:nvPr/>
          </p:nvSpPr>
          <p:spPr>
            <a:xfrm>
              <a:off x="634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48"/>
            <p:cNvSpPr/>
            <p:nvPr/>
          </p:nvSpPr>
          <p:spPr>
            <a:xfrm>
              <a:off x="63732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48"/>
            <p:cNvSpPr/>
            <p:nvPr/>
          </p:nvSpPr>
          <p:spPr>
            <a:xfrm>
              <a:off x="639660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48"/>
            <p:cNvSpPr/>
            <p:nvPr/>
          </p:nvSpPr>
          <p:spPr>
            <a:xfrm>
              <a:off x="641990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2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48"/>
            <p:cNvSpPr/>
            <p:nvPr/>
          </p:nvSpPr>
          <p:spPr>
            <a:xfrm>
              <a:off x="644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48"/>
            <p:cNvSpPr/>
            <p:nvPr/>
          </p:nvSpPr>
          <p:spPr>
            <a:xfrm>
              <a:off x="6466550" y="391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2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48"/>
            <p:cNvSpPr/>
            <p:nvPr/>
          </p:nvSpPr>
          <p:spPr>
            <a:xfrm>
              <a:off x="6487275" y="391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7"/>
                    <a:pt x="415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2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48"/>
            <p:cNvSpPr/>
            <p:nvPr/>
          </p:nvSpPr>
          <p:spPr>
            <a:xfrm>
              <a:off x="6513250" y="391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2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48"/>
            <p:cNvSpPr/>
            <p:nvPr/>
          </p:nvSpPr>
          <p:spPr>
            <a:xfrm>
              <a:off x="5999975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1" y="1"/>
                    <a:pt x="1" y="140"/>
                    <a:pt x="1" y="313"/>
                  </a:cubicBezTo>
                  <a:cubicBezTo>
                    <a:pt x="1" y="486"/>
                    <a:pt x="141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48"/>
            <p:cNvSpPr/>
            <p:nvPr/>
          </p:nvSpPr>
          <p:spPr>
            <a:xfrm>
              <a:off x="602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48"/>
            <p:cNvSpPr/>
            <p:nvPr/>
          </p:nvSpPr>
          <p:spPr>
            <a:xfrm>
              <a:off x="60466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48"/>
            <p:cNvSpPr/>
            <p:nvPr/>
          </p:nvSpPr>
          <p:spPr>
            <a:xfrm>
              <a:off x="6067350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48"/>
            <p:cNvSpPr/>
            <p:nvPr/>
          </p:nvSpPr>
          <p:spPr>
            <a:xfrm>
              <a:off x="60933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48"/>
            <p:cNvSpPr/>
            <p:nvPr/>
          </p:nvSpPr>
          <p:spPr>
            <a:xfrm>
              <a:off x="61166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48"/>
            <p:cNvSpPr/>
            <p:nvPr/>
          </p:nvSpPr>
          <p:spPr>
            <a:xfrm>
              <a:off x="61399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48"/>
            <p:cNvSpPr/>
            <p:nvPr/>
          </p:nvSpPr>
          <p:spPr>
            <a:xfrm>
              <a:off x="61606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6"/>
                    <a:pt x="417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48"/>
            <p:cNvSpPr/>
            <p:nvPr/>
          </p:nvSpPr>
          <p:spPr>
            <a:xfrm>
              <a:off x="618662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48"/>
            <p:cNvSpPr/>
            <p:nvPr/>
          </p:nvSpPr>
          <p:spPr>
            <a:xfrm>
              <a:off x="620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48"/>
            <p:cNvSpPr/>
            <p:nvPr/>
          </p:nvSpPr>
          <p:spPr>
            <a:xfrm>
              <a:off x="6233275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48"/>
            <p:cNvSpPr/>
            <p:nvPr/>
          </p:nvSpPr>
          <p:spPr>
            <a:xfrm>
              <a:off x="62566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48"/>
            <p:cNvSpPr/>
            <p:nvPr/>
          </p:nvSpPr>
          <p:spPr>
            <a:xfrm>
              <a:off x="62799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48"/>
            <p:cNvSpPr/>
            <p:nvPr/>
          </p:nvSpPr>
          <p:spPr>
            <a:xfrm>
              <a:off x="630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48"/>
            <p:cNvSpPr/>
            <p:nvPr/>
          </p:nvSpPr>
          <p:spPr>
            <a:xfrm>
              <a:off x="6323950" y="389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6"/>
                    <a:pt x="416" y="626"/>
                  </a:cubicBezTo>
                  <a:cubicBezTo>
                    <a:pt x="577" y="626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48"/>
            <p:cNvSpPr/>
            <p:nvPr/>
          </p:nvSpPr>
          <p:spPr>
            <a:xfrm>
              <a:off x="634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48"/>
            <p:cNvSpPr/>
            <p:nvPr/>
          </p:nvSpPr>
          <p:spPr>
            <a:xfrm>
              <a:off x="63732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48"/>
            <p:cNvSpPr/>
            <p:nvPr/>
          </p:nvSpPr>
          <p:spPr>
            <a:xfrm>
              <a:off x="639660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48"/>
            <p:cNvSpPr/>
            <p:nvPr/>
          </p:nvSpPr>
          <p:spPr>
            <a:xfrm>
              <a:off x="641990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48"/>
            <p:cNvSpPr/>
            <p:nvPr/>
          </p:nvSpPr>
          <p:spPr>
            <a:xfrm>
              <a:off x="644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48"/>
            <p:cNvSpPr/>
            <p:nvPr/>
          </p:nvSpPr>
          <p:spPr>
            <a:xfrm>
              <a:off x="6466550" y="38914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48"/>
            <p:cNvSpPr/>
            <p:nvPr/>
          </p:nvSpPr>
          <p:spPr>
            <a:xfrm>
              <a:off x="6487275" y="389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39" y="1"/>
                    <a:pt x="1" y="337"/>
                    <a:pt x="196" y="534"/>
                  </a:cubicBezTo>
                  <a:cubicBezTo>
                    <a:pt x="260" y="598"/>
                    <a:pt x="338" y="626"/>
                    <a:pt x="415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48"/>
            <p:cNvSpPr/>
            <p:nvPr/>
          </p:nvSpPr>
          <p:spPr>
            <a:xfrm>
              <a:off x="6513250" y="38914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48"/>
            <p:cNvSpPr/>
            <p:nvPr/>
          </p:nvSpPr>
          <p:spPr>
            <a:xfrm>
              <a:off x="602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48"/>
            <p:cNvSpPr/>
            <p:nvPr/>
          </p:nvSpPr>
          <p:spPr>
            <a:xfrm>
              <a:off x="60466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39" y="0"/>
                    <a:pt x="0" y="140"/>
                    <a:pt x="0" y="312"/>
                  </a:cubicBezTo>
                  <a:cubicBezTo>
                    <a:pt x="0" y="485"/>
                    <a:pt x="139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48"/>
            <p:cNvSpPr/>
            <p:nvPr/>
          </p:nvSpPr>
          <p:spPr>
            <a:xfrm>
              <a:off x="6067350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48"/>
            <p:cNvSpPr/>
            <p:nvPr/>
          </p:nvSpPr>
          <p:spPr>
            <a:xfrm>
              <a:off x="60933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48"/>
            <p:cNvSpPr/>
            <p:nvPr/>
          </p:nvSpPr>
          <p:spPr>
            <a:xfrm>
              <a:off x="61166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48"/>
            <p:cNvSpPr/>
            <p:nvPr/>
          </p:nvSpPr>
          <p:spPr>
            <a:xfrm>
              <a:off x="61399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48"/>
            <p:cNvSpPr/>
            <p:nvPr/>
          </p:nvSpPr>
          <p:spPr>
            <a:xfrm>
              <a:off x="61606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48"/>
            <p:cNvSpPr/>
            <p:nvPr/>
          </p:nvSpPr>
          <p:spPr>
            <a:xfrm>
              <a:off x="618662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48"/>
            <p:cNvSpPr/>
            <p:nvPr/>
          </p:nvSpPr>
          <p:spPr>
            <a:xfrm>
              <a:off x="620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48"/>
            <p:cNvSpPr/>
            <p:nvPr/>
          </p:nvSpPr>
          <p:spPr>
            <a:xfrm>
              <a:off x="6233275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48"/>
            <p:cNvSpPr/>
            <p:nvPr/>
          </p:nvSpPr>
          <p:spPr>
            <a:xfrm>
              <a:off x="62566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48"/>
            <p:cNvSpPr/>
            <p:nvPr/>
          </p:nvSpPr>
          <p:spPr>
            <a:xfrm>
              <a:off x="62799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48"/>
            <p:cNvSpPr/>
            <p:nvPr/>
          </p:nvSpPr>
          <p:spPr>
            <a:xfrm>
              <a:off x="630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48"/>
            <p:cNvSpPr/>
            <p:nvPr/>
          </p:nvSpPr>
          <p:spPr>
            <a:xfrm>
              <a:off x="6323950" y="38714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48"/>
            <p:cNvSpPr/>
            <p:nvPr/>
          </p:nvSpPr>
          <p:spPr>
            <a:xfrm>
              <a:off x="634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48"/>
            <p:cNvSpPr/>
            <p:nvPr/>
          </p:nvSpPr>
          <p:spPr>
            <a:xfrm>
              <a:off x="63732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48"/>
            <p:cNvSpPr/>
            <p:nvPr/>
          </p:nvSpPr>
          <p:spPr>
            <a:xfrm>
              <a:off x="639660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48"/>
            <p:cNvSpPr/>
            <p:nvPr/>
          </p:nvSpPr>
          <p:spPr>
            <a:xfrm>
              <a:off x="641990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48"/>
            <p:cNvSpPr/>
            <p:nvPr/>
          </p:nvSpPr>
          <p:spPr>
            <a:xfrm>
              <a:off x="6443250" y="38714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48"/>
            <p:cNvSpPr/>
            <p:nvPr/>
          </p:nvSpPr>
          <p:spPr>
            <a:xfrm>
              <a:off x="6466550" y="38714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48"/>
            <p:cNvSpPr/>
            <p:nvPr/>
          </p:nvSpPr>
          <p:spPr>
            <a:xfrm>
              <a:off x="6487275" y="387142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0"/>
                  </a:moveTo>
                  <a:cubicBezTo>
                    <a:pt x="139" y="0"/>
                    <a:pt x="1" y="337"/>
                    <a:pt x="196" y="534"/>
                  </a:cubicBezTo>
                  <a:cubicBezTo>
                    <a:pt x="260" y="597"/>
                    <a:pt x="338" y="626"/>
                    <a:pt x="415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48"/>
            <p:cNvSpPr/>
            <p:nvPr/>
          </p:nvSpPr>
          <p:spPr>
            <a:xfrm>
              <a:off x="60466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39" y="1"/>
                    <a:pt x="0" y="140"/>
                    <a:pt x="0" y="313"/>
                  </a:cubicBezTo>
                  <a:cubicBezTo>
                    <a:pt x="0" y="486"/>
                    <a:pt x="139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48"/>
            <p:cNvSpPr/>
            <p:nvPr/>
          </p:nvSpPr>
          <p:spPr>
            <a:xfrm>
              <a:off x="6067350" y="3851400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0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48"/>
            <p:cNvSpPr/>
            <p:nvPr/>
          </p:nvSpPr>
          <p:spPr>
            <a:xfrm>
              <a:off x="60933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48"/>
            <p:cNvSpPr/>
            <p:nvPr/>
          </p:nvSpPr>
          <p:spPr>
            <a:xfrm>
              <a:off x="61166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48"/>
            <p:cNvSpPr/>
            <p:nvPr/>
          </p:nvSpPr>
          <p:spPr>
            <a:xfrm>
              <a:off x="61399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48"/>
            <p:cNvSpPr/>
            <p:nvPr/>
          </p:nvSpPr>
          <p:spPr>
            <a:xfrm>
              <a:off x="61606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48"/>
            <p:cNvSpPr/>
            <p:nvPr/>
          </p:nvSpPr>
          <p:spPr>
            <a:xfrm>
              <a:off x="618662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48"/>
            <p:cNvSpPr/>
            <p:nvPr/>
          </p:nvSpPr>
          <p:spPr>
            <a:xfrm>
              <a:off x="620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48"/>
            <p:cNvSpPr/>
            <p:nvPr/>
          </p:nvSpPr>
          <p:spPr>
            <a:xfrm>
              <a:off x="6233275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48"/>
            <p:cNvSpPr/>
            <p:nvPr/>
          </p:nvSpPr>
          <p:spPr>
            <a:xfrm>
              <a:off x="62566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48"/>
            <p:cNvSpPr/>
            <p:nvPr/>
          </p:nvSpPr>
          <p:spPr>
            <a:xfrm>
              <a:off x="62799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48"/>
            <p:cNvSpPr/>
            <p:nvPr/>
          </p:nvSpPr>
          <p:spPr>
            <a:xfrm>
              <a:off x="630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48"/>
            <p:cNvSpPr/>
            <p:nvPr/>
          </p:nvSpPr>
          <p:spPr>
            <a:xfrm>
              <a:off x="6323950" y="3851400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48"/>
            <p:cNvSpPr/>
            <p:nvPr/>
          </p:nvSpPr>
          <p:spPr>
            <a:xfrm>
              <a:off x="634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48"/>
            <p:cNvSpPr/>
            <p:nvPr/>
          </p:nvSpPr>
          <p:spPr>
            <a:xfrm>
              <a:off x="63732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48"/>
            <p:cNvSpPr/>
            <p:nvPr/>
          </p:nvSpPr>
          <p:spPr>
            <a:xfrm>
              <a:off x="639660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48"/>
            <p:cNvSpPr/>
            <p:nvPr/>
          </p:nvSpPr>
          <p:spPr>
            <a:xfrm>
              <a:off x="641990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48"/>
            <p:cNvSpPr/>
            <p:nvPr/>
          </p:nvSpPr>
          <p:spPr>
            <a:xfrm>
              <a:off x="6443250" y="38514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48"/>
            <p:cNvSpPr/>
            <p:nvPr/>
          </p:nvSpPr>
          <p:spPr>
            <a:xfrm>
              <a:off x="6466550" y="3851400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48"/>
            <p:cNvSpPr/>
            <p:nvPr/>
          </p:nvSpPr>
          <p:spPr>
            <a:xfrm>
              <a:off x="6067350" y="383140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0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48"/>
            <p:cNvSpPr/>
            <p:nvPr/>
          </p:nvSpPr>
          <p:spPr>
            <a:xfrm>
              <a:off x="60933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48"/>
            <p:cNvSpPr/>
            <p:nvPr/>
          </p:nvSpPr>
          <p:spPr>
            <a:xfrm>
              <a:off x="61166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48"/>
            <p:cNvSpPr/>
            <p:nvPr/>
          </p:nvSpPr>
          <p:spPr>
            <a:xfrm>
              <a:off x="61399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48"/>
            <p:cNvSpPr/>
            <p:nvPr/>
          </p:nvSpPr>
          <p:spPr>
            <a:xfrm>
              <a:off x="61606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48"/>
            <p:cNvSpPr/>
            <p:nvPr/>
          </p:nvSpPr>
          <p:spPr>
            <a:xfrm>
              <a:off x="618662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48"/>
            <p:cNvSpPr/>
            <p:nvPr/>
          </p:nvSpPr>
          <p:spPr>
            <a:xfrm>
              <a:off x="620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48"/>
            <p:cNvSpPr/>
            <p:nvPr/>
          </p:nvSpPr>
          <p:spPr>
            <a:xfrm>
              <a:off x="6233275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48"/>
            <p:cNvSpPr/>
            <p:nvPr/>
          </p:nvSpPr>
          <p:spPr>
            <a:xfrm>
              <a:off x="62566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48"/>
            <p:cNvSpPr/>
            <p:nvPr/>
          </p:nvSpPr>
          <p:spPr>
            <a:xfrm>
              <a:off x="62799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48"/>
            <p:cNvSpPr/>
            <p:nvPr/>
          </p:nvSpPr>
          <p:spPr>
            <a:xfrm>
              <a:off x="630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48"/>
            <p:cNvSpPr/>
            <p:nvPr/>
          </p:nvSpPr>
          <p:spPr>
            <a:xfrm>
              <a:off x="6323950" y="383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48"/>
            <p:cNvSpPr/>
            <p:nvPr/>
          </p:nvSpPr>
          <p:spPr>
            <a:xfrm>
              <a:off x="634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48"/>
            <p:cNvSpPr/>
            <p:nvPr/>
          </p:nvSpPr>
          <p:spPr>
            <a:xfrm>
              <a:off x="637325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48"/>
            <p:cNvSpPr/>
            <p:nvPr/>
          </p:nvSpPr>
          <p:spPr>
            <a:xfrm>
              <a:off x="639660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48"/>
            <p:cNvSpPr/>
            <p:nvPr/>
          </p:nvSpPr>
          <p:spPr>
            <a:xfrm>
              <a:off x="6419900" y="383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48"/>
            <p:cNvSpPr/>
            <p:nvPr/>
          </p:nvSpPr>
          <p:spPr>
            <a:xfrm>
              <a:off x="6443250" y="383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48"/>
            <p:cNvSpPr/>
            <p:nvPr/>
          </p:nvSpPr>
          <p:spPr>
            <a:xfrm>
              <a:off x="60933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48"/>
            <p:cNvSpPr/>
            <p:nvPr/>
          </p:nvSpPr>
          <p:spPr>
            <a:xfrm>
              <a:off x="61166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48"/>
            <p:cNvSpPr/>
            <p:nvPr/>
          </p:nvSpPr>
          <p:spPr>
            <a:xfrm>
              <a:off x="61399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48"/>
            <p:cNvSpPr/>
            <p:nvPr/>
          </p:nvSpPr>
          <p:spPr>
            <a:xfrm>
              <a:off x="61606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0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48"/>
            <p:cNvSpPr/>
            <p:nvPr/>
          </p:nvSpPr>
          <p:spPr>
            <a:xfrm>
              <a:off x="618662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48"/>
            <p:cNvSpPr/>
            <p:nvPr/>
          </p:nvSpPr>
          <p:spPr>
            <a:xfrm>
              <a:off x="620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48"/>
            <p:cNvSpPr/>
            <p:nvPr/>
          </p:nvSpPr>
          <p:spPr>
            <a:xfrm>
              <a:off x="6233275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48"/>
            <p:cNvSpPr/>
            <p:nvPr/>
          </p:nvSpPr>
          <p:spPr>
            <a:xfrm>
              <a:off x="62566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48"/>
            <p:cNvSpPr/>
            <p:nvPr/>
          </p:nvSpPr>
          <p:spPr>
            <a:xfrm>
              <a:off x="62799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48"/>
            <p:cNvSpPr/>
            <p:nvPr/>
          </p:nvSpPr>
          <p:spPr>
            <a:xfrm>
              <a:off x="630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48"/>
            <p:cNvSpPr/>
            <p:nvPr/>
          </p:nvSpPr>
          <p:spPr>
            <a:xfrm>
              <a:off x="6323950" y="381140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5"/>
                    <a:pt x="416" y="625"/>
                  </a:cubicBezTo>
                  <a:cubicBezTo>
                    <a:pt x="577" y="625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48"/>
            <p:cNvSpPr/>
            <p:nvPr/>
          </p:nvSpPr>
          <p:spPr>
            <a:xfrm>
              <a:off x="634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2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48"/>
            <p:cNvSpPr/>
            <p:nvPr/>
          </p:nvSpPr>
          <p:spPr>
            <a:xfrm>
              <a:off x="637325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48"/>
            <p:cNvSpPr/>
            <p:nvPr/>
          </p:nvSpPr>
          <p:spPr>
            <a:xfrm>
              <a:off x="6396600" y="38114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48"/>
            <p:cNvSpPr/>
            <p:nvPr/>
          </p:nvSpPr>
          <p:spPr>
            <a:xfrm>
              <a:off x="6419900" y="381140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48"/>
            <p:cNvSpPr/>
            <p:nvPr/>
          </p:nvSpPr>
          <p:spPr>
            <a:xfrm>
              <a:off x="61399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48"/>
            <p:cNvSpPr/>
            <p:nvPr/>
          </p:nvSpPr>
          <p:spPr>
            <a:xfrm>
              <a:off x="61606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48"/>
            <p:cNvSpPr/>
            <p:nvPr/>
          </p:nvSpPr>
          <p:spPr>
            <a:xfrm>
              <a:off x="618662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48"/>
            <p:cNvSpPr/>
            <p:nvPr/>
          </p:nvSpPr>
          <p:spPr>
            <a:xfrm>
              <a:off x="620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48"/>
            <p:cNvSpPr/>
            <p:nvPr/>
          </p:nvSpPr>
          <p:spPr>
            <a:xfrm>
              <a:off x="6233275" y="37913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48"/>
            <p:cNvSpPr/>
            <p:nvPr/>
          </p:nvSpPr>
          <p:spPr>
            <a:xfrm>
              <a:off x="62566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48"/>
            <p:cNvSpPr/>
            <p:nvPr/>
          </p:nvSpPr>
          <p:spPr>
            <a:xfrm>
              <a:off x="62799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48"/>
            <p:cNvSpPr/>
            <p:nvPr/>
          </p:nvSpPr>
          <p:spPr>
            <a:xfrm>
              <a:off x="630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48"/>
            <p:cNvSpPr/>
            <p:nvPr/>
          </p:nvSpPr>
          <p:spPr>
            <a:xfrm>
              <a:off x="6323950" y="3791375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48"/>
            <p:cNvSpPr/>
            <p:nvPr/>
          </p:nvSpPr>
          <p:spPr>
            <a:xfrm>
              <a:off x="634990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48"/>
            <p:cNvSpPr/>
            <p:nvPr/>
          </p:nvSpPr>
          <p:spPr>
            <a:xfrm>
              <a:off x="6373250" y="379137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48"/>
            <p:cNvSpPr/>
            <p:nvPr/>
          </p:nvSpPr>
          <p:spPr>
            <a:xfrm>
              <a:off x="618662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48"/>
            <p:cNvSpPr/>
            <p:nvPr/>
          </p:nvSpPr>
          <p:spPr>
            <a:xfrm>
              <a:off x="620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48"/>
            <p:cNvSpPr/>
            <p:nvPr/>
          </p:nvSpPr>
          <p:spPr>
            <a:xfrm>
              <a:off x="6233275" y="37713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48"/>
            <p:cNvSpPr/>
            <p:nvPr/>
          </p:nvSpPr>
          <p:spPr>
            <a:xfrm>
              <a:off x="625660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48"/>
            <p:cNvSpPr/>
            <p:nvPr/>
          </p:nvSpPr>
          <p:spPr>
            <a:xfrm>
              <a:off x="62799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48"/>
            <p:cNvSpPr/>
            <p:nvPr/>
          </p:nvSpPr>
          <p:spPr>
            <a:xfrm>
              <a:off x="6303250" y="377137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48"/>
            <p:cNvSpPr/>
            <p:nvPr/>
          </p:nvSpPr>
          <p:spPr>
            <a:xfrm>
              <a:off x="6323950" y="3771375"/>
              <a:ext cx="18300" cy="15625"/>
            </a:xfrm>
            <a:custGeom>
              <a:avLst/>
              <a:gdLst/>
              <a:ahLst/>
              <a:cxnLst/>
              <a:rect l="l" t="t" r="r" b="b"/>
              <a:pathLst>
                <a:path w="732" h="625" extrusionOk="0">
                  <a:moveTo>
                    <a:pt x="419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40" y="625"/>
                    <a:pt x="417" y="625"/>
                  </a:cubicBezTo>
                  <a:cubicBezTo>
                    <a:pt x="577" y="625"/>
                    <a:pt x="731" y="500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48"/>
            <p:cNvSpPr/>
            <p:nvPr/>
          </p:nvSpPr>
          <p:spPr>
            <a:xfrm>
              <a:off x="61399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48"/>
            <p:cNvSpPr/>
            <p:nvPr/>
          </p:nvSpPr>
          <p:spPr>
            <a:xfrm>
              <a:off x="61606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2" y="598"/>
                    <a:pt x="340" y="627"/>
                    <a:pt x="417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0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48"/>
            <p:cNvSpPr/>
            <p:nvPr/>
          </p:nvSpPr>
          <p:spPr>
            <a:xfrm>
              <a:off x="618662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48"/>
            <p:cNvSpPr/>
            <p:nvPr/>
          </p:nvSpPr>
          <p:spPr>
            <a:xfrm>
              <a:off x="620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48"/>
            <p:cNvSpPr/>
            <p:nvPr/>
          </p:nvSpPr>
          <p:spPr>
            <a:xfrm>
              <a:off x="6233275" y="43917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1" y="1"/>
                    <a:pt x="0" y="140"/>
                    <a:pt x="0" y="313"/>
                  </a:cubicBezTo>
                  <a:cubicBezTo>
                    <a:pt x="0" y="486"/>
                    <a:pt x="141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48"/>
            <p:cNvSpPr/>
            <p:nvPr/>
          </p:nvSpPr>
          <p:spPr>
            <a:xfrm>
              <a:off x="62566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48"/>
            <p:cNvSpPr/>
            <p:nvPr/>
          </p:nvSpPr>
          <p:spPr>
            <a:xfrm>
              <a:off x="62799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4" y="625"/>
                    <a:pt x="625" y="486"/>
                    <a:pt x="625" y="313"/>
                  </a:cubicBezTo>
                  <a:cubicBezTo>
                    <a:pt x="625" y="140"/>
                    <a:pt x="484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48"/>
            <p:cNvSpPr/>
            <p:nvPr/>
          </p:nvSpPr>
          <p:spPr>
            <a:xfrm>
              <a:off x="630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48"/>
            <p:cNvSpPr/>
            <p:nvPr/>
          </p:nvSpPr>
          <p:spPr>
            <a:xfrm>
              <a:off x="6323950" y="4391725"/>
              <a:ext cx="18300" cy="15675"/>
            </a:xfrm>
            <a:custGeom>
              <a:avLst/>
              <a:gdLst/>
              <a:ahLst/>
              <a:cxnLst/>
              <a:rect l="l" t="t" r="r" b="b"/>
              <a:pathLst>
                <a:path w="732" h="627" extrusionOk="0">
                  <a:moveTo>
                    <a:pt x="419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40" y="627"/>
                    <a:pt x="416" y="627"/>
                  </a:cubicBezTo>
                  <a:cubicBezTo>
                    <a:pt x="577" y="627"/>
                    <a:pt x="731" y="502"/>
                    <a:pt x="731" y="313"/>
                  </a:cubicBezTo>
                  <a:cubicBezTo>
                    <a:pt x="731" y="140"/>
                    <a:pt x="592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48"/>
            <p:cNvSpPr/>
            <p:nvPr/>
          </p:nvSpPr>
          <p:spPr>
            <a:xfrm>
              <a:off x="634990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2" y="1"/>
                    <a:pt x="1" y="140"/>
                    <a:pt x="1" y="313"/>
                  </a:cubicBezTo>
                  <a:cubicBezTo>
                    <a:pt x="1" y="486"/>
                    <a:pt x="142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48"/>
            <p:cNvSpPr/>
            <p:nvPr/>
          </p:nvSpPr>
          <p:spPr>
            <a:xfrm>
              <a:off x="6373250" y="4391725"/>
              <a:ext cx="15650" cy="15650"/>
            </a:xfrm>
            <a:custGeom>
              <a:avLst/>
              <a:gdLst/>
              <a:ahLst/>
              <a:cxnLst/>
              <a:rect l="l" t="t" r="r" b="b"/>
              <a:pathLst>
                <a:path w="626" h="626" extrusionOk="0">
                  <a:moveTo>
                    <a:pt x="313" y="1"/>
                  </a:moveTo>
                  <a:cubicBezTo>
                    <a:pt x="140" y="1"/>
                    <a:pt x="1" y="140"/>
                    <a:pt x="1" y="313"/>
                  </a:cubicBezTo>
                  <a:cubicBezTo>
                    <a:pt x="1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48"/>
            <p:cNvSpPr/>
            <p:nvPr/>
          </p:nvSpPr>
          <p:spPr>
            <a:xfrm>
              <a:off x="60933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48"/>
            <p:cNvSpPr/>
            <p:nvPr/>
          </p:nvSpPr>
          <p:spPr>
            <a:xfrm>
              <a:off x="61166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48"/>
            <p:cNvSpPr/>
            <p:nvPr/>
          </p:nvSpPr>
          <p:spPr>
            <a:xfrm>
              <a:off x="61399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48"/>
            <p:cNvSpPr/>
            <p:nvPr/>
          </p:nvSpPr>
          <p:spPr>
            <a:xfrm>
              <a:off x="61606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140" y="1"/>
                    <a:pt x="1" y="336"/>
                    <a:pt x="198" y="533"/>
                  </a:cubicBezTo>
                  <a:cubicBezTo>
                    <a:pt x="262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2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48"/>
            <p:cNvSpPr/>
            <p:nvPr/>
          </p:nvSpPr>
          <p:spPr>
            <a:xfrm>
              <a:off x="618662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48"/>
            <p:cNvSpPr/>
            <p:nvPr/>
          </p:nvSpPr>
          <p:spPr>
            <a:xfrm>
              <a:off x="618662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48"/>
            <p:cNvSpPr/>
            <p:nvPr/>
          </p:nvSpPr>
          <p:spPr>
            <a:xfrm>
              <a:off x="620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48"/>
            <p:cNvSpPr/>
            <p:nvPr/>
          </p:nvSpPr>
          <p:spPr>
            <a:xfrm>
              <a:off x="6233275" y="44117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2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48"/>
            <p:cNvSpPr/>
            <p:nvPr/>
          </p:nvSpPr>
          <p:spPr>
            <a:xfrm>
              <a:off x="625660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48"/>
            <p:cNvSpPr/>
            <p:nvPr/>
          </p:nvSpPr>
          <p:spPr>
            <a:xfrm>
              <a:off x="62799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2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48"/>
            <p:cNvSpPr/>
            <p:nvPr/>
          </p:nvSpPr>
          <p:spPr>
            <a:xfrm>
              <a:off x="6303250" y="4411750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2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48"/>
            <p:cNvSpPr/>
            <p:nvPr/>
          </p:nvSpPr>
          <p:spPr>
            <a:xfrm>
              <a:off x="6323950" y="441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40" y="626"/>
                    <a:pt x="416" y="626"/>
                  </a:cubicBezTo>
                  <a:cubicBezTo>
                    <a:pt x="577" y="626"/>
                    <a:pt x="731" y="501"/>
                    <a:pt x="731" y="312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48"/>
            <p:cNvSpPr/>
            <p:nvPr/>
          </p:nvSpPr>
          <p:spPr>
            <a:xfrm>
              <a:off x="620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48"/>
            <p:cNvSpPr/>
            <p:nvPr/>
          </p:nvSpPr>
          <p:spPr>
            <a:xfrm>
              <a:off x="6233275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1" y="0"/>
                    <a:pt x="0" y="140"/>
                    <a:pt x="0" y="313"/>
                  </a:cubicBezTo>
                  <a:cubicBezTo>
                    <a:pt x="0" y="485"/>
                    <a:pt x="141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48"/>
            <p:cNvSpPr/>
            <p:nvPr/>
          </p:nvSpPr>
          <p:spPr>
            <a:xfrm>
              <a:off x="62566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48"/>
            <p:cNvSpPr/>
            <p:nvPr/>
          </p:nvSpPr>
          <p:spPr>
            <a:xfrm>
              <a:off x="62799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48"/>
            <p:cNvSpPr/>
            <p:nvPr/>
          </p:nvSpPr>
          <p:spPr>
            <a:xfrm>
              <a:off x="630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48"/>
            <p:cNvSpPr/>
            <p:nvPr/>
          </p:nvSpPr>
          <p:spPr>
            <a:xfrm>
              <a:off x="6323950" y="4371750"/>
              <a:ext cx="18300" cy="15650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22" y="1"/>
                  </a:moveTo>
                  <a:cubicBezTo>
                    <a:pt x="421" y="1"/>
                    <a:pt x="420" y="1"/>
                    <a:pt x="419" y="1"/>
                  </a:cubicBezTo>
                  <a:cubicBezTo>
                    <a:pt x="418" y="1"/>
                    <a:pt x="418" y="1"/>
                    <a:pt x="417" y="1"/>
                  </a:cubicBezTo>
                  <a:cubicBezTo>
                    <a:pt x="139" y="1"/>
                    <a:pt x="1" y="336"/>
                    <a:pt x="198" y="533"/>
                  </a:cubicBezTo>
                  <a:cubicBezTo>
                    <a:pt x="261" y="597"/>
                    <a:pt x="340" y="625"/>
                    <a:pt x="417" y="625"/>
                  </a:cubicBezTo>
                  <a:cubicBezTo>
                    <a:pt x="577" y="625"/>
                    <a:pt x="731" y="501"/>
                    <a:pt x="731" y="313"/>
                  </a:cubicBezTo>
                  <a:cubicBezTo>
                    <a:pt x="731" y="141"/>
                    <a:pt x="593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48"/>
            <p:cNvSpPr/>
            <p:nvPr/>
          </p:nvSpPr>
          <p:spPr>
            <a:xfrm>
              <a:off x="634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2" y="0"/>
                    <a:pt x="1" y="140"/>
                    <a:pt x="1" y="313"/>
                  </a:cubicBezTo>
                  <a:cubicBezTo>
                    <a:pt x="1" y="485"/>
                    <a:pt x="142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48"/>
            <p:cNvSpPr/>
            <p:nvPr/>
          </p:nvSpPr>
          <p:spPr>
            <a:xfrm>
              <a:off x="637325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48"/>
            <p:cNvSpPr/>
            <p:nvPr/>
          </p:nvSpPr>
          <p:spPr>
            <a:xfrm>
              <a:off x="6396600" y="4371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4" y="625"/>
                    <a:pt x="625" y="485"/>
                    <a:pt x="625" y="313"/>
                  </a:cubicBezTo>
                  <a:cubicBezTo>
                    <a:pt x="625" y="140"/>
                    <a:pt x="484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48"/>
            <p:cNvSpPr/>
            <p:nvPr/>
          </p:nvSpPr>
          <p:spPr>
            <a:xfrm>
              <a:off x="6419900" y="4371725"/>
              <a:ext cx="15650" cy="15625"/>
            </a:xfrm>
            <a:custGeom>
              <a:avLst/>
              <a:gdLst/>
              <a:ahLst/>
              <a:cxnLst/>
              <a:rect l="l" t="t" r="r" b="b"/>
              <a:pathLst>
                <a:path w="626" h="625" extrusionOk="0">
                  <a:moveTo>
                    <a:pt x="313" y="0"/>
                  </a:moveTo>
                  <a:cubicBezTo>
                    <a:pt x="140" y="0"/>
                    <a:pt x="1" y="140"/>
                    <a:pt x="1" y="313"/>
                  </a:cubicBezTo>
                  <a:cubicBezTo>
                    <a:pt x="1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48"/>
            <p:cNvSpPr/>
            <p:nvPr/>
          </p:nvSpPr>
          <p:spPr>
            <a:xfrm>
              <a:off x="6536550" y="42516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48"/>
            <p:cNvSpPr/>
            <p:nvPr/>
          </p:nvSpPr>
          <p:spPr>
            <a:xfrm>
              <a:off x="6536550" y="42316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48"/>
            <p:cNvSpPr/>
            <p:nvPr/>
          </p:nvSpPr>
          <p:spPr>
            <a:xfrm>
              <a:off x="653655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3" y="623"/>
                  </a:cubicBezTo>
                  <a:cubicBezTo>
                    <a:pt x="486" y="623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48"/>
            <p:cNvSpPr/>
            <p:nvPr/>
          </p:nvSpPr>
          <p:spPr>
            <a:xfrm>
              <a:off x="6559900" y="4211650"/>
              <a:ext cx="15625" cy="15600"/>
            </a:xfrm>
            <a:custGeom>
              <a:avLst/>
              <a:gdLst/>
              <a:ahLst/>
              <a:cxnLst/>
              <a:rect l="l" t="t" r="r" b="b"/>
              <a:pathLst>
                <a:path w="625" h="624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3"/>
                    <a:pt x="312" y="623"/>
                  </a:cubicBezTo>
                  <a:cubicBezTo>
                    <a:pt x="485" y="623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48"/>
            <p:cNvSpPr/>
            <p:nvPr/>
          </p:nvSpPr>
          <p:spPr>
            <a:xfrm>
              <a:off x="653655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48"/>
            <p:cNvSpPr/>
            <p:nvPr/>
          </p:nvSpPr>
          <p:spPr>
            <a:xfrm>
              <a:off x="6559900" y="41916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2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48"/>
            <p:cNvSpPr/>
            <p:nvPr/>
          </p:nvSpPr>
          <p:spPr>
            <a:xfrm>
              <a:off x="653655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48"/>
            <p:cNvSpPr/>
            <p:nvPr/>
          </p:nvSpPr>
          <p:spPr>
            <a:xfrm>
              <a:off x="6559900" y="417160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48"/>
            <p:cNvSpPr/>
            <p:nvPr/>
          </p:nvSpPr>
          <p:spPr>
            <a:xfrm>
              <a:off x="653655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48"/>
            <p:cNvSpPr/>
            <p:nvPr/>
          </p:nvSpPr>
          <p:spPr>
            <a:xfrm>
              <a:off x="6559900" y="415157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48"/>
            <p:cNvSpPr/>
            <p:nvPr/>
          </p:nvSpPr>
          <p:spPr>
            <a:xfrm>
              <a:off x="6580575" y="4151575"/>
              <a:ext cx="18250" cy="15675"/>
            </a:xfrm>
            <a:custGeom>
              <a:avLst/>
              <a:gdLst/>
              <a:ahLst/>
              <a:cxnLst/>
              <a:rect l="l" t="t" r="r" b="b"/>
              <a:pathLst>
                <a:path w="730" h="627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7"/>
                    <a:pt x="416" y="627"/>
                  </a:cubicBezTo>
                  <a:cubicBezTo>
                    <a:pt x="576" y="627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48"/>
            <p:cNvSpPr/>
            <p:nvPr/>
          </p:nvSpPr>
          <p:spPr>
            <a:xfrm>
              <a:off x="653655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48"/>
            <p:cNvSpPr/>
            <p:nvPr/>
          </p:nvSpPr>
          <p:spPr>
            <a:xfrm>
              <a:off x="6559900" y="413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48"/>
            <p:cNvSpPr/>
            <p:nvPr/>
          </p:nvSpPr>
          <p:spPr>
            <a:xfrm>
              <a:off x="6580575" y="413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48"/>
            <p:cNvSpPr/>
            <p:nvPr/>
          </p:nvSpPr>
          <p:spPr>
            <a:xfrm>
              <a:off x="653655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2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48"/>
            <p:cNvSpPr/>
            <p:nvPr/>
          </p:nvSpPr>
          <p:spPr>
            <a:xfrm>
              <a:off x="6559900" y="411157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2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2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48"/>
            <p:cNvSpPr/>
            <p:nvPr/>
          </p:nvSpPr>
          <p:spPr>
            <a:xfrm>
              <a:off x="6580575" y="4111575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1" y="597"/>
                    <a:pt x="339" y="626"/>
                    <a:pt x="416" y="626"/>
                  </a:cubicBezTo>
                  <a:cubicBezTo>
                    <a:pt x="576" y="626"/>
                    <a:pt x="730" y="501"/>
                    <a:pt x="730" y="312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48"/>
            <p:cNvSpPr/>
            <p:nvPr/>
          </p:nvSpPr>
          <p:spPr>
            <a:xfrm>
              <a:off x="653655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48"/>
            <p:cNvSpPr/>
            <p:nvPr/>
          </p:nvSpPr>
          <p:spPr>
            <a:xfrm>
              <a:off x="6559900" y="40915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48"/>
            <p:cNvSpPr/>
            <p:nvPr/>
          </p:nvSpPr>
          <p:spPr>
            <a:xfrm>
              <a:off x="6580575" y="4091550"/>
              <a:ext cx="18250" cy="15650"/>
            </a:xfrm>
            <a:custGeom>
              <a:avLst/>
              <a:gdLst/>
              <a:ahLst/>
              <a:cxnLst/>
              <a:rect l="l" t="t" r="r" b="b"/>
              <a:pathLst>
                <a:path w="730" h="626" extrusionOk="0">
                  <a:moveTo>
                    <a:pt x="418" y="1"/>
                  </a:moveTo>
                  <a:cubicBezTo>
                    <a:pt x="140" y="1"/>
                    <a:pt x="1" y="337"/>
                    <a:pt x="198" y="534"/>
                  </a:cubicBezTo>
                  <a:cubicBezTo>
                    <a:pt x="261" y="598"/>
                    <a:pt x="339" y="626"/>
                    <a:pt x="416" y="626"/>
                  </a:cubicBezTo>
                  <a:cubicBezTo>
                    <a:pt x="576" y="626"/>
                    <a:pt x="730" y="502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48"/>
            <p:cNvSpPr/>
            <p:nvPr/>
          </p:nvSpPr>
          <p:spPr>
            <a:xfrm>
              <a:off x="653655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48"/>
            <p:cNvSpPr/>
            <p:nvPr/>
          </p:nvSpPr>
          <p:spPr>
            <a:xfrm>
              <a:off x="6559900" y="40715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5"/>
                    <a:pt x="140" y="625"/>
                    <a:pt x="312" y="625"/>
                  </a:cubicBezTo>
                  <a:cubicBezTo>
                    <a:pt x="485" y="625"/>
                    <a:pt x="625" y="485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48"/>
            <p:cNvSpPr/>
            <p:nvPr/>
          </p:nvSpPr>
          <p:spPr>
            <a:xfrm>
              <a:off x="6580575" y="4071550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0"/>
                  </a:moveTo>
                  <a:cubicBezTo>
                    <a:pt x="140" y="0"/>
                    <a:pt x="1" y="337"/>
                    <a:pt x="198" y="532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0"/>
                    <a:pt x="4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48"/>
            <p:cNvSpPr/>
            <p:nvPr/>
          </p:nvSpPr>
          <p:spPr>
            <a:xfrm>
              <a:off x="653655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3" y="626"/>
                  </a:cubicBezTo>
                  <a:cubicBezTo>
                    <a:pt x="486" y="626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48"/>
            <p:cNvSpPr/>
            <p:nvPr/>
          </p:nvSpPr>
          <p:spPr>
            <a:xfrm>
              <a:off x="6559900" y="405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6"/>
                    <a:pt x="312" y="626"/>
                  </a:cubicBezTo>
                  <a:cubicBezTo>
                    <a:pt x="485" y="626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48"/>
            <p:cNvSpPr/>
            <p:nvPr/>
          </p:nvSpPr>
          <p:spPr>
            <a:xfrm>
              <a:off x="6580600" y="4051525"/>
              <a:ext cx="18225" cy="15650"/>
            </a:xfrm>
            <a:custGeom>
              <a:avLst/>
              <a:gdLst/>
              <a:ahLst/>
              <a:cxnLst/>
              <a:rect l="l" t="t" r="r" b="b"/>
              <a:pathLst>
                <a:path w="729" h="626" extrusionOk="0">
                  <a:moveTo>
                    <a:pt x="419" y="1"/>
                  </a:moveTo>
                  <a:cubicBezTo>
                    <a:pt x="419" y="1"/>
                    <a:pt x="418" y="1"/>
                    <a:pt x="417" y="1"/>
                  </a:cubicBezTo>
                  <a:cubicBezTo>
                    <a:pt x="416" y="1"/>
                    <a:pt x="415" y="1"/>
                    <a:pt x="415" y="1"/>
                  </a:cubicBezTo>
                  <a:cubicBezTo>
                    <a:pt x="139" y="1"/>
                    <a:pt x="0" y="336"/>
                    <a:pt x="197" y="533"/>
                  </a:cubicBezTo>
                  <a:cubicBezTo>
                    <a:pt x="260" y="597"/>
                    <a:pt x="338" y="625"/>
                    <a:pt x="415" y="625"/>
                  </a:cubicBezTo>
                  <a:cubicBezTo>
                    <a:pt x="575" y="625"/>
                    <a:pt x="729" y="501"/>
                    <a:pt x="729" y="313"/>
                  </a:cubicBezTo>
                  <a:cubicBezTo>
                    <a:pt x="729" y="141"/>
                    <a:pt x="591" y="1"/>
                    <a:pt x="4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48"/>
            <p:cNvSpPr/>
            <p:nvPr/>
          </p:nvSpPr>
          <p:spPr>
            <a:xfrm>
              <a:off x="653655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48"/>
            <p:cNvSpPr/>
            <p:nvPr/>
          </p:nvSpPr>
          <p:spPr>
            <a:xfrm>
              <a:off x="6559900" y="4031525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6"/>
                    <a:pt x="140" y="625"/>
                    <a:pt x="312" y="625"/>
                  </a:cubicBezTo>
                  <a:cubicBezTo>
                    <a:pt x="485" y="625"/>
                    <a:pt x="625" y="486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48"/>
            <p:cNvSpPr/>
            <p:nvPr/>
          </p:nvSpPr>
          <p:spPr>
            <a:xfrm>
              <a:off x="6580575" y="4031525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418" y="1"/>
                  </a:moveTo>
                  <a:cubicBezTo>
                    <a:pt x="140" y="1"/>
                    <a:pt x="1" y="337"/>
                    <a:pt x="198" y="533"/>
                  </a:cubicBezTo>
                  <a:cubicBezTo>
                    <a:pt x="261" y="596"/>
                    <a:pt x="339" y="625"/>
                    <a:pt x="416" y="625"/>
                  </a:cubicBezTo>
                  <a:cubicBezTo>
                    <a:pt x="576" y="625"/>
                    <a:pt x="730" y="500"/>
                    <a:pt x="730" y="313"/>
                  </a:cubicBezTo>
                  <a:cubicBezTo>
                    <a:pt x="730" y="140"/>
                    <a:pt x="591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48"/>
            <p:cNvSpPr/>
            <p:nvPr/>
          </p:nvSpPr>
          <p:spPr>
            <a:xfrm>
              <a:off x="653655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48"/>
            <p:cNvSpPr/>
            <p:nvPr/>
          </p:nvSpPr>
          <p:spPr>
            <a:xfrm>
              <a:off x="6559900" y="40115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2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48"/>
            <p:cNvSpPr/>
            <p:nvPr/>
          </p:nvSpPr>
          <p:spPr>
            <a:xfrm>
              <a:off x="653655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48"/>
            <p:cNvSpPr/>
            <p:nvPr/>
          </p:nvSpPr>
          <p:spPr>
            <a:xfrm>
              <a:off x="6559900" y="399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48"/>
            <p:cNvSpPr/>
            <p:nvPr/>
          </p:nvSpPr>
          <p:spPr>
            <a:xfrm>
              <a:off x="653655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3" y="625"/>
                  </a:cubicBezTo>
                  <a:cubicBezTo>
                    <a:pt x="486" y="625"/>
                    <a:pt x="625" y="484"/>
                    <a:pt x="625" y="313"/>
                  </a:cubicBezTo>
                  <a:cubicBezTo>
                    <a:pt x="625" y="140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48"/>
            <p:cNvSpPr/>
            <p:nvPr/>
          </p:nvSpPr>
          <p:spPr>
            <a:xfrm>
              <a:off x="6559900" y="397150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2" y="1"/>
                  </a:moveTo>
                  <a:cubicBezTo>
                    <a:pt x="140" y="1"/>
                    <a:pt x="0" y="140"/>
                    <a:pt x="0" y="313"/>
                  </a:cubicBezTo>
                  <a:cubicBezTo>
                    <a:pt x="0" y="484"/>
                    <a:pt x="140" y="625"/>
                    <a:pt x="312" y="625"/>
                  </a:cubicBezTo>
                  <a:cubicBezTo>
                    <a:pt x="485" y="625"/>
                    <a:pt x="625" y="484"/>
                    <a:pt x="625" y="313"/>
                  </a:cubicBezTo>
                  <a:cubicBezTo>
                    <a:pt x="625" y="140"/>
                    <a:pt x="485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48"/>
            <p:cNvSpPr/>
            <p:nvPr/>
          </p:nvSpPr>
          <p:spPr>
            <a:xfrm>
              <a:off x="6536550" y="3951450"/>
              <a:ext cx="15625" cy="15650"/>
            </a:xfrm>
            <a:custGeom>
              <a:avLst/>
              <a:gdLst/>
              <a:ahLst/>
              <a:cxnLst/>
              <a:rect l="l" t="t" r="r" b="b"/>
              <a:pathLst>
                <a:path w="625" h="626" extrusionOk="0">
                  <a:moveTo>
                    <a:pt x="313" y="1"/>
                  </a:moveTo>
                  <a:cubicBezTo>
                    <a:pt x="140" y="1"/>
                    <a:pt x="0" y="142"/>
                    <a:pt x="0" y="313"/>
                  </a:cubicBezTo>
                  <a:cubicBezTo>
                    <a:pt x="0" y="486"/>
                    <a:pt x="140" y="625"/>
                    <a:pt x="313" y="625"/>
                  </a:cubicBezTo>
                  <a:cubicBezTo>
                    <a:pt x="486" y="625"/>
                    <a:pt x="625" y="486"/>
                    <a:pt x="625" y="313"/>
                  </a:cubicBezTo>
                  <a:cubicBezTo>
                    <a:pt x="625" y="142"/>
                    <a:pt x="486" y="1"/>
                    <a:pt x="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48"/>
            <p:cNvSpPr/>
            <p:nvPr/>
          </p:nvSpPr>
          <p:spPr>
            <a:xfrm>
              <a:off x="6536550" y="3931450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13" y="0"/>
                  </a:moveTo>
                  <a:cubicBezTo>
                    <a:pt x="140" y="0"/>
                    <a:pt x="0" y="141"/>
                    <a:pt x="0" y="313"/>
                  </a:cubicBezTo>
                  <a:cubicBezTo>
                    <a:pt x="0" y="485"/>
                    <a:pt x="140" y="625"/>
                    <a:pt x="313" y="625"/>
                  </a:cubicBezTo>
                  <a:cubicBezTo>
                    <a:pt x="486" y="625"/>
                    <a:pt x="625" y="485"/>
                    <a:pt x="625" y="313"/>
                  </a:cubicBezTo>
                  <a:cubicBezTo>
                    <a:pt x="625" y="141"/>
                    <a:pt x="486" y="0"/>
                    <a:pt x="3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46" name="Google Shape;10346;p48"/>
          <p:cNvSpPr/>
          <p:nvPr/>
        </p:nvSpPr>
        <p:spPr>
          <a:xfrm rot="5400000">
            <a:off x="-1592507" y="1301717"/>
            <a:ext cx="3232040" cy="3232125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47" name="Google Shape;10347;p48"/>
          <p:cNvSpPr/>
          <p:nvPr/>
        </p:nvSpPr>
        <p:spPr>
          <a:xfrm rot="5400000">
            <a:off x="-610068" y="562448"/>
            <a:ext cx="1900005" cy="1900005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48" name="Google Shape;10348;p48"/>
          <p:cNvSpPr/>
          <p:nvPr/>
        </p:nvSpPr>
        <p:spPr>
          <a:xfrm flipH="1">
            <a:off x="8644553" y="3546011"/>
            <a:ext cx="445241" cy="38562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49" name="Google Shape;10349;p48"/>
          <p:cNvSpPr/>
          <p:nvPr/>
        </p:nvSpPr>
        <p:spPr>
          <a:xfrm flipH="1">
            <a:off x="7976006" y="3412263"/>
            <a:ext cx="1247936" cy="1094228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50" name="Google Shape;10350;p48"/>
          <p:cNvSpPr/>
          <p:nvPr/>
        </p:nvSpPr>
        <p:spPr>
          <a:xfrm flipH="1">
            <a:off x="7323944" y="3810713"/>
            <a:ext cx="1247936" cy="1094228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51" name="Google Shape;10351;p48"/>
          <p:cNvSpPr/>
          <p:nvPr/>
        </p:nvSpPr>
        <p:spPr>
          <a:xfrm flipH="1">
            <a:off x="8572785" y="674614"/>
            <a:ext cx="895831" cy="775779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52" name="Google Shape;10352;p48"/>
          <p:cNvSpPr/>
          <p:nvPr/>
        </p:nvSpPr>
        <p:spPr>
          <a:xfrm flipH="1">
            <a:off x="8268879" y="1451741"/>
            <a:ext cx="277040" cy="252486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53" name="Google Shape;10353;p48"/>
          <p:cNvGrpSpPr/>
          <p:nvPr/>
        </p:nvGrpSpPr>
        <p:grpSpPr>
          <a:xfrm flipH="1">
            <a:off x="7568646" y="2219231"/>
            <a:ext cx="1019815" cy="944312"/>
            <a:chOff x="2113525" y="2880575"/>
            <a:chExt cx="609500" cy="564375"/>
          </a:xfrm>
        </p:grpSpPr>
        <p:sp>
          <p:nvSpPr>
            <p:cNvPr id="10354" name="Google Shape;10354;p48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48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48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48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8" name="Google Shape;10358;p48"/>
          <p:cNvGrpSpPr/>
          <p:nvPr/>
        </p:nvGrpSpPr>
        <p:grpSpPr>
          <a:xfrm flipH="1">
            <a:off x="8692175" y="1058192"/>
            <a:ext cx="349968" cy="2052568"/>
            <a:chOff x="1037125" y="2236325"/>
            <a:chExt cx="149100" cy="874475"/>
          </a:xfrm>
        </p:grpSpPr>
        <p:sp>
          <p:nvSpPr>
            <p:cNvPr id="10359" name="Google Shape;10359;p48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48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48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48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48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48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48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48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48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48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48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48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48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48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48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48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48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48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48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48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48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48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48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48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48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48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48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48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48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48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48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48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48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48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48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48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5" name="Google Shape;2555;p6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7"/>
          <p:cNvSpPr txBox="1">
            <a:spLocks noGrp="1"/>
          </p:cNvSpPr>
          <p:nvPr>
            <p:ph type="body" idx="1"/>
          </p:nvPr>
        </p:nvSpPr>
        <p:spPr>
          <a:xfrm>
            <a:off x="3190775" y="3172975"/>
            <a:ext cx="2762700" cy="131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04800" algn="ctr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ctr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ctr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ctr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ctr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ctr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ctr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ctr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558" name="Google Shape;2558;p7"/>
          <p:cNvSpPr/>
          <p:nvPr/>
        </p:nvSpPr>
        <p:spPr>
          <a:xfrm>
            <a:off x="-152400" y="-56425"/>
            <a:ext cx="1712100" cy="5199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9" name="Google Shape;2559;p7"/>
          <p:cNvSpPr/>
          <p:nvPr/>
        </p:nvSpPr>
        <p:spPr>
          <a:xfrm rot="10800000">
            <a:off x="-543631" y="3847067"/>
            <a:ext cx="1136717" cy="1296439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0" name="Google Shape;2560;p7"/>
          <p:cNvSpPr/>
          <p:nvPr/>
        </p:nvSpPr>
        <p:spPr>
          <a:xfrm rot="10800000">
            <a:off x="-581096" y="3410024"/>
            <a:ext cx="1136717" cy="1296439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1" name="Google Shape;2561;p7"/>
          <p:cNvSpPr/>
          <p:nvPr/>
        </p:nvSpPr>
        <p:spPr>
          <a:xfrm rot="10800000">
            <a:off x="27195" y="3702053"/>
            <a:ext cx="278062" cy="278108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2" name="Google Shape;2562;p7"/>
          <p:cNvGrpSpPr/>
          <p:nvPr/>
        </p:nvGrpSpPr>
        <p:grpSpPr>
          <a:xfrm rot="10800000">
            <a:off x="917904" y="2836990"/>
            <a:ext cx="274836" cy="1611920"/>
            <a:chOff x="4769975" y="2151700"/>
            <a:chExt cx="149100" cy="874475"/>
          </a:xfrm>
        </p:grpSpPr>
        <p:sp>
          <p:nvSpPr>
            <p:cNvPr id="2563" name="Google Shape;2563;p7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6" name="Google Shape;2596;p7"/>
          <p:cNvSpPr/>
          <p:nvPr/>
        </p:nvSpPr>
        <p:spPr>
          <a:xfrm rot="10800000">
            <a:off x="-1096900" y="1184017"/>
            <a:ext cx="2057538" cy="2057538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7" name="Google Shape;2597;p7"/>
          <p:cNvSpPr/>
          <p:nvPr/>
        </p:nvSpPr>
        <p:spPr>
          <a:xfrm rot="10800000">
            <a:off x="-1130952" y="1170377"/>
            <a:ext cx="1692334" cy="2105233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8" name="Google Shape;2598;p7"/>
          <p:cNvSpPr/>
          <p:nvPr/>
        </p:nvSpPr>
        <p:spPr>
          <a:xfrm rot="10800000">
            <a:off x="-793168" y="1487749"/>
            <a:ext cx="1450078" cy="1450078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9" name="Google Shape;2599;p7"/>
          <p:cNvGrpSpPr/>
          <p:nvPr/>
        </p:nvGrpSpPr>
        <p:grpSpPr>
          <a:xfrm rot="10800000">
            <a:off x="-717753" y="1564574"/>
            <a:ext cx="1299260" cy="1296418"/>
            <a:chOff x="6378300" y="2596400"/>
            <a:chExt cx="754375" cy="752725"/>
          </a:xfrm>
        </p:grpSpPr>
        <p:sp>
          <p:nvSpPr>
            <p:cNvPr id="2600" name="Google Shape;2600;p7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2" name="Google Shape;2782;p7"/>
          <p:cNvSpPr/>
          <p:nvPr/>
        </p:nvSpPr>
        <p:spPr>
          <a:xfrm rot="10800000">
            <a:off x="305260" y="806300"/>
            <a:ext cx="107096" cy="103087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3" name="Google Shape;2783;p7"/>
          <p:cNvSpPr/>
          <p:nvPr/>
        </p:nvSpPr>
        <p:spPr>
          <a:xfrm>
            <a:off x="171122" y="-4"/>
            <a:ext cx="1299268" cy="1299268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4" name="Google Shape;2784;p7"/>
          <p:cNvSpPr/>
          <p:nvPr/>
        </p:nvSpPr>
        <p:spPr>
          <a:xfrm>
            <a:off x="7584300" y="-56400"/>
            <a:ext cx="1712100" cy="5199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5" name="Google Shape;2785;p7"/>
          <p:cNvSpPr/>
          <p:nvPr/>
        </p:nvSpPr>
        <p:spPr>
          <a:xfrm>
            <a:off x="8051123" y="4308011"/>
            <a:ext cx="445241" cy="385621"/>
          </a:xfrm>
          <a:custGeom>
            <a:avLst/>
            <a:gdLst/>
            <a:ahLst/>
            <a:cxnLst/>
            <a:rect l="l" t="t" r="r" b="b"/>
            <a:pathLst>
              <a:path w="10037" h="8693" extrusionOk="0">
                <a:moveTo>
                  <a:pt x="2509" y="1"/>
                </a:moveTo>
                <a:lnTo>
                  <a:pt x="0" y="4347"/>
                </a:lnTo>
                <a:lnTo>
                  <a:pt x="2509" y="8693"/>
                </a:lnTo>
                <a:lnTo>
                  <a:pt x="7526" y="8693"/>
                </a:lnTo>
                <a:lnTo>
                  <a:pt x="10037" y="4347"/>
                </a:lnTo>
                <a:lnTo>
                  <a:pt x="7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6" name="Google Shape;2786;p7"/>
          <p:cNvSpPr/>
          <p:nvPr/>
        </p:nvSpPr>
        <p:spPr>
          <a:xfrm>
            <a:off x="7916975" y="4174263"/>
            <a:ext cx="1247936" cy="1094228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6" y="424"/>
                </a:moveTo>
                <a:lnTo>
                  <a:pt x="27770" y="24457"/>
                </a:lnTo>
                <a:lnTo>
                  <a:pt x="359" y="24457"/>
                </a:lnTo>
                <a:lnTo>
                  <a:pt x="14066" y="424"/>
                </a:lnTo>
                <a:close/>
                <a:moveTo>
                  <a:pt x="14066" y="1"/>
                </a:moveTo>
                <a:lnTo>
                  <a:pt x="88" y="24511"/>
                </a:lnTo>
                <a:lnTo>
                  <a:pt x="0" y="24667"/>
                </a:lnTo>
                <a:lnTo>
                  <a:pt x="28131" y="24667"/>
                </a:lnTo>
                <a:lnTo>
                  <a:pt x="14066" y="1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7" name="Google Shape;2787;p7"/>
          <p:cNvSpPr/>
          <p:nvPr/>
        </p:nvSpPr>
        <p:spPr>
          <a:xfrm>
            <a:off x="8569037" y="4572713"/>
            <a:ext cx="1247936" cy="1094228"/>
          </a:xfrm>
          <a:custGeom>
            <a:avLst/>
            <a:gdLst/>
            <a:ahLst/>
            <a:cxnLst/>
            <a:rect l="l" t="t" r="r" b="b"/>
            <a:pathLst>
              <a:path w="28132" h="24667" extrusionOk="0">
                <a:moveTo>
                  <a:pt x="14067" y="423"/>
                </a:moveTo>
                <a:lnTo>
                  <a:pt x="27772" y="24458"/>
                </a:lnTo>
                <a:lnTo>
                  <a:pt x="361" y="24458"/>
                </a:lnTo>
                <a:lnTo>
                  <a:pt x="14067" y="423"/>
                </a:lnTo>
                <a:close/>
                <a:moveTo>
                  <a:pt x="14067" y="0"/>
                </a:moveTo>
                <a:lnTo>
                  <a:pt x="90" y="24510"/>
                </a:lnTo>
                <a:lnTo>
                  <a:pt x="0" y="24666"/>
                </a:lnTo>
                <a:lnTo>
                  <a:pt x="28131" y="24666"/>
                </a:lnTo>
                <a:lnTo>
                  <a:pt x="14067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8" name="Google Shape;2788;p7"/>
          <p:cNvSpPr/>
          <p:nvPr/>
        </p:nvSpPr>
        <p:spPr>
          <a:xfrm>
            <a:off x="7672300" y="1436614"/>
            <a:ext cx="895831" cy="775779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9" name="Google Shape;2789;p7"/>
          <p:cNvSpPr/>
          <p:nvPr/>
        </p:nvSpPr>
        <p:spPr>
          <a:xfrm>
            <a:off x="8594997" y="2213741"/>
            <a:ext cx="277040" cy="252486"/>
          </a:xfrm>
          <a:custGeom>
            <a:avLst/>
            <a:gdLst/>
            <a:ahLst/>
            <a:cxnLst/>
            <a:rect l="l" t="t" r="r" b="b"/>
            <a:pathLst>
              <a:path w="6623" h="6036" extrusionOk="0">
                <a:moveTo>
                  <a:pt x="3311" y="1"/>
                </a:moveTo>
                <a:cubicBezTo>
                  <a:pt x="2539" y="1"/>
                  <a:pt x="1767" y="295"/>
                  <a:pt x="1178" y="884"/>
                </a:cubicBezTo>
                <a:cubicBezTo>
                  <a:pt x="0" y="2064"/>
                  <a:pt x="0" y="3974"/>
                  <a:pt x="1178" y="5151"/>
                </a:cubicBezTo>
                <a:cubicBezTo>
                  <a:pt x="1767" y="5741"/>
                  <a:pt x="2539" y="6036"/>
                  <a:pt x="3311" y="6036"/>
                </a:cubicBezTo>
                <a:cubicBezTo>
                  <a:pt x="4084" y="6036"/>
                  <a:pt x="4856" y="5741"/>
                  <a:pt x="5445" y="5151"/>
                </a:cubicBezTo>
                <a:cubicBezTo>
                  <a:pt x="6623" y="3974"/>
                  <a:pt x="6623" y="2064"/>
                  <a:pt x="5445" y="884"/>
                </a:cubicBezTo>
                <a:cubicBezTo>
                  <a:pt x="4856" y="295"/>
                  <a:pt x="4084" y="1"/>
                  <a:pt x="33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0" name="Google Shape;2790;p7"/>
          <p:cNvGrpSpPr/>
          <p:nvPr/>
        </p:nvGrpSpPr>
        <p:grpSpPr>
          <a:xfrm>
            <a:off x="8552455" y="2981231"/>
            <a:ext cx="1019815" cy="944312"/>
            <a:chOff x="2113525" y="2880575"/>
            <a:chExt cx="609500" cy="564375"/>
          </a:xfrm>
        </p:grpSpPr>
        <p:sp>
          <p:nvSpPr>
            <p:cNvPr id="2791" name="Google Shape;2791;p7"/>
            <p:cNvSpPr/>
            <p:nvPr/>
          </p:nvSpPr>
          <p:spPr>
            <a:xfrm>
              <a:off x="2159100" y="3015125"/>
              <a:ext cx="58125" cy="55900"/>
            </a:xfrm>
            <a:custGeom>
              <a:avLst/>
              <a:gdLst/>
              <a:ahLst/>
              <a:cxnLst/>
              <a:rect l="l" t="t" r="r" b="b"/>
              <a:pathLst>
                <a:path w="2325" h="2236" extrusionOk="0">
                  <a:moveTo>
                    <a:pt x="1206" y="0"/>
                  </a:moveTo>
                  <a:cubicBezTo>
                    <a:pt x="754" y="0"/>
                    <a:pt x="347" y="271"/>
                    <a:pt x="174" y="690"/>
                  </a:cubicBezTo>
                  <a:cubicBezTo>
                    <a:pt x="1" y="1107"/>
                    <a:pt x="96" y="1589"/>
                    <a:pt x="416" y="1907"/>
                  </a:cubicBezTo>
                  <a:cubicBezTo>
                    <a:pt x="630" y="2121"/>
                    <a:pt x="916" y="2235"/>
                    <a:pt x="1207" y="2235"/>
                  </a:cubicBezTo>
                  <a:cubicBezTo>
                    <a:pt x="1351" y="2235"/>
                    <a:pt x="1496" y="2207"/>
                    <a:pt x="1634" y="2150"/>
                  </a:cubicBezTo>
                  <a:cubicBezTo>
                    <a:pt x="2052" y="1977"/>
                    <a:pt x="2325" y="1569"/>
                    <a:pt x="2325" y="1117"/>
                  </a:cubicBezTo>
                  <a:cubicBezTo>
                    <a:pt x="2325" y="500"/>
                    <a:pt x="1823" y="0"/>
                    <a:pt x="1206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"/>
            <p:cNvSpPr/>
            <p:nvPr/>
          </p:nvSpPr>
          <p:spPr>
            <a:xfrm>
              <a:off x="2113525" y="2967325"/>
              <a:ext cx="151450" cy="151450"/>
            </a:xfrm>
            <a:custGeom>
              <a:avLst/>
              <a:gdLst/>
              <a:ahLst/>
              <a:cxnLst/>
              <a:rect l="l" t="t" r="r" b="b"/>
              <a:pathLst>
                <a:path w="6058" h="6058" extrusionOk="0">
                  <a:moveTo>
                    <a:pt x="3029" y="210"/>
                  </a:moveTo>
                  <a:cubicBezTo>
                    <a:pt x="4583" y="210"/>
                    <a:pt x="5849" y="1476"/>
                    <a:pt x="5849" y="3029"/>
                  </a:cubicBezTo>
                  <a:cubicBezTo>
                    <a:pt x="5849" y="4583"/>
                    <a:pt x="4583" y="5849"/>
                    <a:pt x="3029" y="5849"/>
                  </a:cubicBezTo>
                  <a:cubicBezTo>
                    <a:pt x="1474" y="5849"/>
                    <a:pt x="210" y="4583"/>
                    <a:pt x="210" y="3029"/>
                  </a:cubicBezTo>
                  <a:cubicBezTo>
                    <a:pt x="210" y="1476"/>
                    <a:pt x="1475" y="210"/>
                    <a:pt x="3029" y="210"/>
                  </a:cubicBezTo>
                  <a:close/>
                  <a:moveTo>
                    <a:pt x="3029" y="1"/>
                  </a:moveTo>
                  <a:cubicBezTo>
                    <a:pt x="1359" y="1"/>
                    <a:pt x="0" y="1359"/>
                    <a:pt x="0" y="3029"/>
                  </a:cubicBezTo>
                  <a:cubicBezTo>
                    <a:pt x="0" y="4700"/>
                    <a:pt x="1359" y="6058"/>
                    <a:pt x="3029" y="6058"/>
                  </a:cubicBezTo>
                  <a:cubicBezTo>
                    <a:pt x="4700" y="6058"/>
                    <a:pt x="6058" y="4700"/>
                    <a:pt x="6058" y="3029"/>
                  </a:cubicBezTo>
                  <a:cubicBezTo>
                    <a:pt x="6058" y="1360"/>
                    <a:pt x="4700" y="1"/>
                    <a:pt x="302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"/>
            <p:cNvSpPr/>
            <p:nvPr/>
          </p:nvSpPr>
          <p:spPr>
            <a:xfrm>
              <a:off x="2158650" y="2880575"/>
              <a:ext cx="564375" cy="564375"/>
            </a:xfrm>
            <a:custGeom>
              <a:avLst/>
              <a:gdLst/>
              <a:ahLst/>
              <a:cxnLst/>
              <a:rect l="l" t="t" r="r" b="b"/>
              <a:pathLst>
                <a:path w="22575" h="22575" extrusionOk="0">
                  <a:moveTo>
                    <a:pt x="11288" y="210"/>
                  </a:moveTo>
                  <a:cubicBezTo>
                    <a:pt x="17395" y="210"/>
                    <a:pt x="22366" y="5181"/>
                    <a:pt x="22366" y="11289"/>
                  </a:cubicBezTo>
                  <a:cubicBezTo>
                    <a:pt x="22366" y="17397"/>
                    <a:pt x="17397" y="22367"/>
                    <a:pt x="11288" y="22367"/>
                  </a:cubicBezTo>
                  <a:cubicBezTo>
                    <a:pt x="5179" y="22367"/>
                    <a:pt x="210" y="17397"/>
                    <a:pt x="210" y="11288"/>
                  </a:cubicBezTo>
                  <a:cubicBezTo>
                    <a:pt x="210" y="5181"/>
                    <a:pt x="5179" y="210"/>
                    <a:pt x="11288" y="210"/>
                  </a:cubicBezTo>
                  <a:close/>
                  <a:moveTo>
                    <a:pt x="11288" y="1"/>
                  </a:moveTo>
                  <a:cubicBezTo>
                    <a:pt x="5064" y="1"/>
                    <a:pt x="1" y="5064"/>
                    <a:pt x="1" y="11288"/>
                  </a:cubicBezTo>
                  <a:cubicBezTo>
                    <a:pt x="1" y="17512"/>
                    <a:pt x="5064" y="22575"/>
                    <a:pt x="11288" y="22575"/>
                  </a:cubicBezTo>
                  <a:cubicBezTo>
                    <a:pt x="17512" y="22575"/>
                    <a:pt x="22575" y="17512"/>
                    <a:pt x="22575" y="11288"/>
                  </a:cubicBezTo>
                  <a:cubicBezTo>
                    <a:pt x="22575" y="5064"/>
                    <a:pt x="17512" y="1"/>
                    <a:pt x="11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"/>
            <p:cNvSpPr/>
            <p:nvPr/>
          </p:nvSpPr>
          <p:spPr>
            <a:xfrm>
              <a:off x="2542800" y="2882550"/>
              <a:ext cx="55925" cy="55925"/>
            </a:xfrm>
            <a:custGeom>
              <a:avLst/>
              <a:gdLst/>
              <a:ahLst/>
              <a:cxnLst/>
              <a:rect l="l" t="t" r="r" b="b"/>
              <a:pathLst>
                <a:path w="2237" h="2237" extrusionOk="0">
                  <a:moveTo>
                    <a:pt x="1118" y="1"/>
                  </a:moveTo>
                  <a:cubicBezTo>
                    <a:pt x="501" y="1"/>
                    <a:pt x="1" y="501"/>
                    <a:pt x="1" y="1118"/>
                  </a:cubicBezTo>
                  <a:cubicBezTo>
                    <a:pt x="1" y="1736"/>
                    <a:pt x="501" y="2237"/>
                    <a:pt x="1118" y="2237"/>
                  </a:cubicBezTo>
                  <a:cubicBezTo>
                    <a:pt x="1737" y="2237"/>
                    <a:pt x="2237" y="1736"/>
                    <a:pt x="2237" y="1118"/>
                  </a:cubicBezTo>
                  <a:cubicBezTo>
                    <a:pt x="2237" y="501"/>
                    <a:pt x="1737" y="1"/>
                    <a:pt x="1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5" name="Google Shape;2795;p7"/>
          <p:cNvGrpSpPr/>
          <p:nvPr/>
        </p:nvGrpSpPr>
        <p:grpSpPr>
          <a:xfrm>
            <a:off x="8098774" y="1820192"/>
            <a:ext cx="349968" cy="2052568"/>
            <a:chOff x="1037125" y="2236325"/>
            <a:chExt cx="149100" cy="874475"/>
          </a:xfrm>
        </p:grpSpPr>
        <p:sp>
          <p:nvSpPr>
            <p:cNvPr id="2796" name="Google Shape;2796;p7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32" name="Google Shape;2832;p7"/>
          <p:cNvSpPr/>
          <p:nvPr/>
        </p:nvSpPr>
        <p:spPr>
          <a:xfrm>
            <a:off x="8143950" y="-429927"/>
            <a:ext cx="1891083" cy="1891083"/>
          </a:xfrm>
          <a:custGeom>
            <a:avLst/>
            <a:gdLst/>
            <a:ahLst/>
            <a:cxnLst/>
            <a:rect l="l" t="t" r="r" b="b"/>
            <a:pathLst>
              <a:path w="55702" h="55702" extrusionOk="0">
                <a:moveTo>
                  <a:pt x="27851" y="210"/>
                </a:moveTo>
                <a:cubicBezTo>
                  <a:pt x="43093" y="210"/>
                  <a:pt x="55493" y="12609"/>
                  <a:pt x="55493" y="27851"/>
                </a:cubicBezTo>
                <a:cubicBezTo>
                  <a:pt x="55493" y="43093"/>
                  <a:pt x="43093" y="55493"/>
                  <a:pt x="27851" y="55493"/>
                </a:cubicBezTo>
                <a:cubicBezTo>
                  <a:pt x="12609" y="55493"/>
                  <a:pt x="210" y="43093"/>
                  <a:pt x="210" y="27851"/>
                </a:cubicBezTo>
                <a:cubicBezTo>
                  <a:pt x="210" y="12609"/>
                  <a:pt x="12609" y="210"/>
                  <a:pt x="27851" y="210"/>
                </a:cubicBezTo>
                <a:close/>
                <a:moveTo>
                  <a:pt x="27851" y="1"/>
                </a:moveTo>
                <a:cubicBezTo>
                  <a:pt x="12494" y="1"/>
                  <a:pt x="0" y="12494"/>
                  <a:pt x="0" y="27851"/>
                </a:cubicBezTo>
                <a:cubicBezTo>
                  <a:pt x="0" y="43208"/>
                  <a:pt x="12494" y="55702"/>
                  <a:pt x="27851" y="55702"/>
                </a:cubicBezTo>
                <a:cubicBezTo>
                  <a:pt x="43208" y="55702"/>
                  <a:pt x="55702" y="43208"/>
                  <a:pt x="55702" y="27851"/>
                </a:cubicBezTo>
                <a:cubicBezTo>
                  <a:pt x="55702" y="12494"/>
                  <a:pt x="43208" y="1"/>
                  <a:pt x="278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3" name="Google Shape;2833;p7"/>
          <p:cNvSpPr/>
          <p:nvPr/>
        </p:nvSpPr>
        <p:spPr>
          <a:xfrm>
            <a:off x="8408325" y="-447242"/>
            <a:ext cx="1737934" cy="1644029"/>
          </a:xfrm>
          <a:custGeom>
            <a:avLst/>
            <a:gdLst/>
            <a:ahLst/>
            <a:cxnLst/>
            <a:rect l="l" t="t" r="r" b="b"/>
            <a:pathLst>
              <a:path w="51191" h="48425" extrusionOk="0">
                <a:moveTo>
                  <a:pt x="20064" y="1"/>
                </a:moveTo>
                <a:cubicBezTo>
                  <a:pt x="12798" y="1"/>
                  <a:pt x="5532" y="2766"/>
                  <a:pt x="0" y="8298"/>
                </a:cubicBezTo>
                <a:lnTo>
                  <a:pt x="889" y="9186"/>
                </a:lnTo>
                <a:cubicBezTo>
                  <a:pt x="6175" y="3899"/>
                  <a:pt x="13120" y="1256"/>
                  <a:pt x="20064" y="1256"/>
                </a:cubicBezTo>
                <a:cubicBezTo>
                  <a:pt x="27009" y="1256"/>
                  <a:pt x="33953" y="3899"/>
                  <a:pt x="39240" y="9186"/>
                </a:cubicBezTo>
                <a:cubicBezTo>
                  <a:pt x="49813" y="19759"/>
                  <a:pt x="49813" y="36964"/>
                  <a:pt x="39240" y="47537"/>
                </a:cubicBezTo>
                <a:lnTo>
                  <a:pt x="40128" y="48425"/>
                </a:lnTo>
                <a:cubicBezTo>
                  <a:pt x="51191" y="37361"/>
                  <a:pt x="51191" y="19360"/>
                  <a:pt x="40128" y="8298"/>
                </a:cubicBezTo>
                <a:cubicBezTo>
                  <a:pt x="34597" y="2766"/>
                  <a:pt x="27330" y="1"/>
                  <a:pt x="2006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34" name="Google Shape;2834;p7"/>
          <p:cNvGrpSpPr/>
          <p:nvPr/>
        </p:nvGrpSpPr>
        <p:grpSpPr>
          <a:xfrm>
            <a:off x="8471164" y="-89812"/>
            <a:ext cx="1236640" cy="1210852"/>
            <a:chOff x="236475" y="527300"/>
            <a:chExt cx="1124525" cy="1101075"/>
          </a:xfrm>
        </p:grpSpPr>
        <p:sp>
          <p:nvSpPr>
            <p:cNvPr id="2835" name="Google Shape;2835;p7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7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7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7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7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69" name="Google Shape;3569;p7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" name="Google Shape;3573;p9"/>
          <p:cNvSpPr txBox="1">
            <a:spLocks noGrp="1"/>
          </p:cNvSpPr>
          <p:nvPr>
            <p:ph type="subTitle" idx="1"/>
          </p:nvPr>
        </p:nvSpPr>
        <p:spPr>
          <a:xfrm>
            <a:off x="914400" y="1765007"/>
            <a:ext cx="33963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Poppins SemiBold"/>
              <a:buNone/>
              <a:defRPr sz="1600">
                <a:solidFill>
                  <a:schemeClr val="l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Poppins SemiBold"/>
              <a:buNone/>
              <a:defRPr sz="1600">
                <a:solidFill>
                  <a:schemeClr val="l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Poppins SemiBold"/>
              <a:buNone/>
              <a:defRPr sz="1600">
                <a:solidFill>
                  <a:schemeClr val="l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Poppins SemiBold"/>
              <a:buNone/>
              <a:defRPr sz="1600">
                <a:solidFill>
                  <a:schemeClr val="l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Poppins SemiBold"/>
              <a:buNone/>
              <a:defRPr sz="1600">
                <a:solidFill>
                  <a:schemeClr val="l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Poppins SemiBold"/>
              <a:buNone/>
              <a:defRPr sz="1600">
                <a:solidFill>
                  <a:schemeClr val="l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Poppins SemiBold"/>
              <a:buNone/>
              <a:defRPr sz="1600">
                <a:solidFill>
                  <a:schemeClr val="l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Poppins SemiBold"/>
              <a:buNone/>
              <a:defRPr sz="1600">
                <a:solidFill>
                  <a:schemeClr val="l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Poppins SemiBold"/>
              <a:buNone/>
              <a:defRPr sz="1600">
                <a:solidFill>
                  <a:schemeClr val="l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3574" name="Google Shape;3574;p9"/>
          <p:cNvSpPr txBox="1">
            <a:spLocks noGrp="1"/>
          </p:cNvSpPr>
          <p:nvPr>
            <p:ph type="body" idx="2"/>
          </p:nvPr>
        </p:nvSpPr>
        <p:spPr>
          <a:xfrm>
            <a:off x="914400" y="2285057"/>
            <a:ext cx="2833800" cy="22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>
                <a:solidFill>
                  <a:schemeClr val="lt1"/>
                </a:solidFill>
              </a:defRPr>
            </a:lvl1pPr>
            <a:lvl2pPr marL="914400" lvl="1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 Light"/>
              <a:buChar char="○"/>
              <a:defRPr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 Light"/>
              <a:buChar char="■"/>
              <a:defRPr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 Light"/>
              <a:buChar char="●"/>
              <a:defRPr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 Light"/>
              <a:buChar char="○"/>
              <a:defRPr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 Light"/>
              <a:buChar char="■"/>
              <a:defRPr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 Light"/>
              <a:buChar char="●"/>
              <a:defRPr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Poppins Light"/>
              <a:buChar char="○"/>
              <a:defRPr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Poppins Light"/>
              <a:buChar char="■"/>
              <a:defRPr>
                <a:solidFill>
                  <a:schemeClr val="lt1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3575" name="Google Shape;3575;p9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58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3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3" name="Google Shape;3583;p13"/>
          <p:cNvSpPr txBox="1">
            <a:spLocks noGrp="1"/>
          </p:cNvSpPr>
          <p:nvPr>
            <p:ph type="title" hasCustomPrompt="1"/>
          </p:nvPr>
        </p:nvSpPr>
        <p:spPr>
          <a:xfrm>
            <a:off x="4614425" y="1620352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r>
              <a:t>xx%</a:t>
            </a:r>
          </a:p>
        </p:txBody>
      </p:sp>
      <p:sp>
        <p:nvSpPr>
          <p:cNvPr id="3584" name="Google Shape;3584;p13"/>
          <p:cNvSpPr txBox="1">
            <a:spLocks noGrp="1"/>
          </p:cNvSpPr>
          <p:nvPr>
            <p:ph type="title" idx="2" hasCustomPrompt="1"/>
          </p:nvPr>
        </p:nvSpPr>
        <p:spPr>
          <a:xfrm>
            <a:off x="4614425" y="2724027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r>
              <a:t>xx%</a:t>
            </a:r>
          </a:p>
        </p:txBody>
      </p:sp>
      <p:sp>
        <p:nvSpPr>
          <p:cNvPr id="3585" name="Google Shape;3585;p13"/>
          <p:cNvSpPr txBox="1">
            <a:spLocks noGrp="1"/>
          </p:cNvSpPr>
          <p:nvPr>
            <p:ph type="title" idx="3" hasCustomPrompt="1"/>
          </p:nvPr>
        </p:nvSpPr>
        <p:spPr>
          <a:xfrm>
            <a:off x="4614425" y="3827702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r>
              <a:t>xx%</a:t>
            </a:r>
          </a:p>
        </p:txBody>
      </p:sp>
      <p:sp>
        <p:nvSpPr>
          <p:cNvPr id="3586" name="Google Shape;3586;p13"/>
          <p:cNvSpPr txBox="1">
            <a:spLocks noGrp="1"/>
          </p:cNvSpPr>
          <p:nvPr>
            <p:ph type="title" idx="4" hasCustomPrompt="1"/>
          </p:nvPr>
        </p:nvSpPr>
        <p:spPr>
          <a:xfrm>
            <a:off x="158725" y="854377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r>
              <a:t>xx%</a:t>
            </a:r>
          </a:p>
        </p:txBody>
      </p:sp>
      <p:sp>
        <p:nvSpPr>
          <p:cNvPr id="3587" name="Google Shape;3587;p13"/>
          <p:cNvSpPr txBox="1">
            <a:spLocks noGrp="1"/>
          </p:cNvSpPr>
          <p:nvPr>
            <p:ph type="title" idx="5" hasCustomPrompt="1"/>
          </p:nvPr>
        </p:nvSpPr>
        <p:spPr>
          <a:xfrm>
            <a:off x="158725" y="1958052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r>
              <a:t>xx%</a:t>
            </a:r>
          </a:p>
        </p:txBody>
      </p:sp>
      <p:sp>
        <p:nvSpPr>
          <p:cNvPr id="3588" name="Google Shape;3588;p13"/>
          <p:cNvSpPr txBox="1">
            <a:spLocks noGrp="1"/>
          </p:cNvSpPr>
          <p:nvPr>
            <p:ph type="title" idx="6" hasCustomPrompt="1"/>
          </p:nvPr>
        </p:nvSpPr>
        <p:spPr>
          <a:xfrm>
            <a:off x="158725" y="3061727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Font typeface="Poppins SemiBold"/>
              <a:buNone/>
              <a:defRPr sz="3600" b="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r>
              <a:t>xx%</a:t>
            </a:r>
          </a:p>
        </p:txBody>
      </p:sp>
      <p:sp>
        <p:nvSpPr>
          <p:cNvPr id="3589" name="Google Shape;3589;p13"/>
          <p:cNvSpPr txBox="1">
            <a:spLocks noGrp="1"/>
          </p:cNvSpPr>
          <p:nvPr>
            <p:ph type="title" idx="7"/>
          </p:nvPr>
        </p:nvSpPr>
        <p:spPr>
          <a:xfrm>
            <a:off x="1700775" y="523143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algn="l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algn="l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algn="l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algn="l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algn="l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algn="l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algn="l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3590" name="Google Shape;3590;p13"/>
          <p:cNvSpPr txBox="1">
            <a:spLocks noGrp="1"/>
          </p:cNvSpPr>
          <p:nvPr>
            <p:ph type="subTitle" idx="1"/>
          </p:nvPr>
        </p:nvSpPr>
        <p:spPr>
          <a:xfrm>
            <a:off x="1701000" y="885464"/>
            <a:ext cx="24138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1" name="Google Shape;3591;p13"/>
          <p:cNvSpPr txBox="1">
            <a:spLocks noGrp="1"/>
          </p:cNvSpPr>
          <p:nvPr>
            <p:ph type="title" idx="8"/>
          </p:nvPr>
        </p:nvSpPr>
        <p:spPr>
          <a:xfrm>
            <a:off x="1700775" y="1638743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3592" name="Google Shape;3592;p13"/>
          <p:cNvSpPr txBox="1">
            <a:spLocks noGrp="1"/>
          </p:cNvSpPr>
          <p:nvPr>
            <p:ph type="subTitle" idx="9"/>
          </p:nvPr>
        </p:nvSpPr>
        <p:spPr>
          <a:xfrm>
            <a:off x="1701000" y="2001064"/>
            <a:ext cx="24138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3" name="Google Shape;3593;p13"/>
          <p:cNvSpPr txBox="1">
            <a:spLocks noGrp="1"/>
          </p:cNvSpPr>
          <p:nvPr>
            <p:ph type="title" idx="13"/>
          </p:nvPr>
        </p:nvSpPr>
        <p:spPr>
          <a:xfrm>
            <a:off x="1700775" y="2742418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3594" name="Google Shape;3594;p13"/>
          <p:cNvSpPr txBox="1">
            <a:spLocks noGrp="1"/>
          </p:cNvSpPr>
          <p:nvPr>
            <p:ph type="subTitle" idx="14"/>
          </p:nvPr>
        </p:nvSpPr>
        <p:spPr>
          <a:xfrm>
            <a:off x="1701000" y="3104739"/>
            <a:ext cx="24138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5" name="Google Shape;3595;p13"/>
          <p:cNvSpPr txBox="1">
            <a:spLocks noGrp="1"/>
          </p:cNvSpPr>
          <p:nvPr>
            <p:ph type="title" idx="15"/>
          </p:nvPr>
        </p:nvSpPr>
        <p:spPr>
          <a:xfrm>
            <a:off x="6103100" y="1295075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3596" name="Google Shape;3596;p13"/>
          <p:cNvSpPr txBox="1">
            <a:spLocks noGrp="1"/>
          </p:cNvSpPr>
          <p:nvPr>
            <p:ph type="subTitle" idx="16"/>
          </p:nvPr>
        </p:nvSpPr>
        <p:spPr>
          <a:xfrm>
            <a:off x="6103325" y="1657402"/>
            <a:ext cx="24138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7" name="Google Shape;3597;p13"/>
          <p:cNvSpPr txBox="1">
            <a:spLocks noGrp="1"/>
          </p:cNvSpPr>
          <p:nvPr>
            <p:ph type="title" idx="17"/>
          </p:nvPr>
        </p:nvSpPr>
        <p:spPr>
          <a:xfrm>
            <a:off x="6103100" y="2410674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3598" name="Google Shape;3598;p13"/>
          <p:cNvSpPr txBox="1">
            <a:spLocks noGrp="1"/>
          </p:cNvSpPr>
          <p:nvPr>
            <p:ph type="subTitle" idx="18"/>
          </p:nvPr>
        </p:nvSpPr>
        <p:spPr>
          <a:xfrm>
            <a:off x="6103325" y="2773002"/>
            <a:ext cx="24138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9" name="Google Shape;3599;p13"/>
          <p:cNvSpPr txBox="1">
            <a:spLocks noGrp="1"/>
          </p:cNvSpPr>
          <p:nvPr>
            <p:ph type="title" idx="19"/>
          </p:nvPr>
        </p:nvSpPr>
        <p:spPr>
          <a:xfrm>
            <a:off x="6103100" y="3514349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Font typeface="Poppins SemiBold"/>
              <a:buNone/>
              <a:defRPr b="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3600" name="Google Shape;3600;p13"/>
          <p:cNvSpPr txBox="1">
            <a:spLocks noGrp="1"/>
          </p:cNvSpPr>
          <p:nvPr>
            <p:ph type="subTitle" idx="20"/>
          </p:nvPr>
        </p:nvSpPr>
        <p:spPr>
          <a:xfrm>
            <a:off x="6103325" y="3876677"/>
            <a:ext cx="24138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7">
    <p:bg>
      <p:bgPr>
        <a:solidFill>
          <a:schemeClr val="accent2"/>
        </a:solidFill>
        <a:effectLst/>
      </p:bgPr>
    </p:bg>
    <p:spTree>
      <p:nvGrpSpPr>
        <p:cNvPr id="1" name="Shape 3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9" name="Google Shape;3629;p16"/>
          <p:cNvGrpSpPr/>
          <p:nvPr/>
        </p:nvGrpSpPr>
        <p:grpSpPr>
          <a:xfrm>
            <a:off x="6131096" y="203413"/>
            <a:ext cx="2758943" cy="2769257"/>
            <a:chOff x="6131096" y="203413"/>
            <a:chExt cx="2758943" cy="2769257"/>
          </a:xfrm>
        </p:grpSpPr>
        <p:grpSp>
          <p:nvGrpSpPr>
            <p:cNvPr id="3630" name="Google Shape;3630;p16"/>
            <p:cNvGrpSpPr/>
            <p:nvPr/>
          </p:nvGrpSpPr>
          <p:grpSpPr>
            <a:xfrm rot="-5400000">
              <a:off x="7688772" y="1771402"/>
              <a:ext cx="349968" cy="2052568"/>
              <a:chOff x="1037125" y="2236325"/>
              <a:chExt cx="149100" cy="874475"/>
            </a:xfrm>
          </p:grpSpPr>
          <p:sp>
            <p:nvSpPr>
              <p:cNvPr id="3631" name="Google Shape;3631;p16"/>
              <p:cNvSpPr/>
              <p:nvPr/>
            </p:nvSpPr>
            <p:spPr>
              <a:xfrm>
                <a:off x="1171575" y="24714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16"/>
              <p:cNvSpPr/>
              <p:nvPr/>
            </p:nvSpPr>
            <p:spPr>
              <a:xfrm>
                <a:off x="1171575" y="2549750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3" y="502"/>
                      <a:pt x="335" y="502"/>
                    </a:cubicBezTo>
                    <a:cubicBezTo>
                      <a:pt x="473" y="502"/>
                      <a:pt x="586" y="390"/>
                      <a:pt x="586" y="252"/>
                    </a:cubicBezTo>
                    <a:cubicBezTo>
                      <a:pt x="586" y="101"/>
                      <a:pt x="462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16"/>
              <p:cNvSpPr/>
              <p:nvPr/>
            </p:nvSpPr>
            <p:spPr>
              <a:xfrm>
                <a:off x="1171575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16"/>
              <p:cNvSpPr/>
              <p:nvPr/>
            </p:nvSpPr>
            <p:spPr>
              <a:xfrm>
                <a:off x="1171575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16"/>
              <p:cNvSpPr/>
              <p:nvPr/>
            </p:nvSpPr>
            <p:spPr>
              <a:xfrm>
                <a:off x="1171575" y="27848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1" y="504"/>
                      <a:pt x="335" y="504"/>
                    </a:cubicBezTo>
                    <a:cubicBezTo>
                      <a:pt x="473" y="504"/>
                      <a:pt x="586" y="390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16"/>
              <p:cNvSpPr/>
              <p:nvPr/>
            </p:nvSpPr>
            <p:spPr>
              <a:xfrm>
                <a:off x="1104350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16"/>
              <p:cNvSpPr/>
              <p:nvPr/>
            </p:nvSpPr>
            <p:spPr>
              <a:xfrm>
                <a:off x="1104350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0" y="233"/>
                      <a:pt x="112" y="502"/>
                      <a:pt x="335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16"/>
              <p:cNvSpPr/>
              <p:nvPr/>
            </p:nvSpPr>
            <p:spPr>
              <a:xfrm>
                <a:off x="1104350" y="26281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16"/>
              <p:cNvSpPr/>
              <p:nvPr/>
            </p:nvSpPr>
            <p:spPr>
              <a:xfrm>
                <a:off x="1104350" y="2706475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16"/>
              <p:cNvSpPr/>
              <p:nvPr/>
            </p:nvSpPr>
            <p:spPr>
              <a:xfrm>
                <a:off x="1104350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5"/>
                    </a:cubicBezTo>
                    <a:cubicBezTo>
                      <a:pt x="0" y="232"/>
                      <a:pt x="112" y="504"/>
                      <a:pt x="335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16"/>
              <p:cNvSpPr/>
              <p:nvPr/>
            </p:nvSpPr>
            <p:spPr>
              <a:xfrm>
                <a:off x="1037125" y="24714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16"/>
              <p:cNvSpPr/>
              <p:nvPr/>
            </p:nvSpPr>
            <p:spPr>
              <a:xfrm>
                <a:off x="1037125" y="25497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5" y="0"/>
                    </a:moveTo>
                    <a:cubicBezTo>
                      <a:pt x="273" y="0"/>
                      <a:pt x="210" y="23"/>
                      <a:pt x="159" y="75"/>
                    </a:cubicBezTo>
                    <a:cubicBezTo>
                      <a:pt x="0" y="233"/>
                      <a:pt x="112" y="502"/>
                      <a:pt x="337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4" y="0"/>
                      <a:pt x="335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16"/>
              <p:cNvSpPr/>
              <p:nvPr/>
            </p:nvSpPr>
            <p:spPr>
              <a:xfrm>
                <a:off x="1037150" y="26281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16"/>
              <p:cNvSpPr/>
              <p:nvPr/>
            </p:nvSpPr>
            <p:spPr>
              <a:xfrm>
                <a:off x="1037150" y="27064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16"/>
              <p:cNvSpPr/>
              <p:nvPr/>
            </p:nvSpPr>
            <p:spPr>
              <a:xfrm>
                <a:off x="1171575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16"/>
              <p:cNvSpPr/>
              <p:nvPr/>
            </p:nvSpPr>
            <p:spPr>
              <a:xfrm>
                <a:off x="1171575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2"/>
                      <a:pt x="335" y="502"/>
                    </a:cubicBezTo>
                    <a:cubicBezTo>
                      <a:pt x="473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16"/>
              <p:cNvSpPr/>
              <p:nvPr/>
            </p:nvSpPr>
            <p:spPr>
              <a:xfrm>
                <a:off x="1171575" y="23930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1" y="1"/>
                      <a:pt x="209" y="23"/>
                      <a:pt x="158" y="74"/>
                    </a:cubicBezTo>
                    <a:cubicBezTo>
                      <a:pt x="0" y="233"/>
                      <a:pt x="111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16"/>
              <p:cNvSpPr/>
              <p:nvPr/>
            </p:nvSpPr>
            <p:spPr>
              <a:xfrm>
                <a:off x="1104350" y="22363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16"/>
              <p:cNvSpPr/>
              <p:nvPr/>
            </p:nvSpPr>
            <p:spPr>
              <a:xfrm>
                <a:off x="1104350" y="231470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2"/>
                      <a:pt x="335" y="502"/>
                    </a:cubicBezTo>
                    <a:cubicBezTo>
                      <a:pt x="475" y="502"/>
                      <a:pt x="587" y="389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16"/>
              <p:cNvSpPr/>
              <p:nvPr/>
            </p:nvSpPr>
            <p:spPr>
              <a:xfrm>
                <a:off x="1104350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16"/>
              <p:cNvSpPr/>
              <p:nvPr/>
            </p:nvSpPr>
            <p:spPr>
              <a:xfrm>
                <a:off x="1037150" y="223632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16"/>
              <p:cNvSpPr/>
              <p:nvPr/>
            </p:nvSpPr>
            <p:spPr>
              <a:xfrm>
                <a:off x="1037150" y="231470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2"/>
                      <a:pt x="336" y="502"/>
                    </a:cubicBezTo>
                    <a:cubicBezTo>
                      <a:pt x="474" y="502"/>
                      <a:pt x="586" y="389"/>
                      <a:pt x="586" y="251"/>
                    </a:cubicBezTo>
                    <a:cubicBezTo>
                      <a:pt x="586" y="101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16"/>
              <p:cNvSpPr/>
              <p:nvPr/>
            </p:nvSpPr>
            <p:spPr>
              <a:xfrm>
                <a:off x="1037125" y="23930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3"/>
                      <a:pt x="159" y="74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16"/>
              <p:cNvSpPr/>
              <p:nvPr/>
            </p:nvSpPr>
            <p:spPr>
              <a:xfrm>
                <a:off x="1037125" y="278482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4"/>
                      <a:pt x="159" y="75"/>
                    </a:cubicBezTo>
                    <a:cubicBezTo>
                      <a:pt x="0" y="232"/>
                      <a:pt x="112" y="504"/>
                      <a:pt x="337" y="504"/>
                    </a:cubicBezTo>
                    <a:cubicBezTo>
                      <a:pt x="475" y="504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16"/>
              <p:cNvSpPr/>
              <p:nvPr/>
            </p:nvSpPr>
            <p:spPr>
              <a:xfrm>
                <a:off x="1171575" y="28631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16"/>
              <p:cNvSpPr/>
              <p:nvPr/>
            </p:nvSpPr>
            <p:spPr>
              <a:xfrm>
                <a:off x="1171575" y="29415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3"/>
                    </a:cubicBezTo>
                    <a:cubicBezTo>
                      <a:pt x="586" y="101"/>
                      <a:pt x="462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16"/>
              <p:cNvSpPr/>
              <p:nvPr/>
            </p:nvSpPr>
            <p:spPr>
              <a:xfrm>
                <a:off x="1171575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3" y="503"/>
                      <a:pt x="335" y="503"/>
                    </a:cubicBezTo>
                    <a:cubicBezTo>
                      <a:pt x="473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16"/>
              <p:cNvSpPr/>
              <p:nvPr/>
            </p:nvSpPr>
            <p:spPr>
              <a:xfrm>
                <a:off x="1171575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3" y="501"/>
                      <a:pt x="335" y="501"/>
                    </a:cubicBezTo>
                    <a:cubicBezTo>
                      <a:pt x="473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16"/>
              <p:cNvSpPr/>
              <p:nvPr/>
            </p:nvSpPr>
            <p:spPr>
              <a:xfrm>
                <a:off x="1104350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16"/>
              <p:cNvSpPr/>
              <p:nvPr/>
            </p:nvSpPr>
            <p:spPr>
              <a:xfrm>
                <a:off x="1104350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2" y="1"/>
                      <a:pt x="209" y="24"/>
                      <a:pt x="158" y="76"/>
                    </a:cubicBezTo>
                    <a:cubicBezTo>
                      <a:pt x="0" y="233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16"/>
              <p:cNvSpPr/>
              <p:nvPr/>
            </p:nvSpPr>
            <p:spPr>
              <a:xfrm>
                <a:off x="1104350" y="30198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2"/>
                      <a:pt x="112" y="503"/>
                      <a:pt x="335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16"/>
              <p:cNvSpPr/>
              <p:nvPr/>
            </p:nvSpPr>
            <p:spPr>
              <a:xfrm>
                <a:off x="1104350" y="3098250"/>
                <a:ext cx="14675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0" y="231"/>
                      <a:pt x="112" y="501"/>
                      <a:pt x="335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16"/>
              <p:cNvSpPr/>
              <p:nvPr/>
            </p:nvSpPr>
            <p:spPr>
              <a:xfrm>
                <a:off x="1037125" y="286317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16"/>
              <p:cNvSpPr/>
              <p:nvPr/>
            </p:nvSpPr>
            <p:spPr>
              <a:xfrm>
                <a:off x="1037125" y="2941500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5" y="1"/>
                    </a:moveTo>
                    <a:cubicBezTo>
                      <a:pt x="273" y="1"/>
                      <a:pt x="210" y="24"/>
                      <a:pt x="159" y="76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4" y="1"/>
                      <a:pt x="335" y="1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16"/>
              <p:cNvSpPr/>
              <p:nvPr/>
            </p:nvSpPr>
            <p:spPr>
              <a:xfrm>
                <a:off x="1037150" y="301987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4" y="503"/>
                      <a:pt x="586" y="391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16"/>
              <p:cNvSpPr/>
              <p:nvPr/>
            </p:nvSpPr>
            <p:spPr>
              <a:xfrm>
                <a:off x="1037150" y="30982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1"/>
                      <a:pt x="113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rgbClr val="FFFFFF">
                  <a:alpha val="549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67" name="Google Shape;3667;p16"/>
            <p:cNvSpPr/>
            <p:nvPr/>
          </p:nvSpPr>
          <p:spPr>
            <a:xfrm>
              <a:off x="6131096" y="203413"/>
              <a:ext cx="954308" cy="836766"/>
            </a:xfrm>
            <a:custGeom>
              <a:avLst/>
              <a:gdLst/>
              <a:ahLst/>
              <a:cxnLst/>
              <a:rect l="l" t="t" r="r" b="b"/>
              <a:pathLst>
                <a:path w="28132" h="24667" extrusionOk="0">
                  <a:moveTo>
                    <a:pt x="14066" y="424"/>
                  </a:moveTo>
                  <a:lnTo>
                    <a:pt x="27770" y="24457"/>
                  </a:lnTo>
                  <a:lnTo>
                    <a:pt x="359" y="24457"/>
                  </a:lnTo>
                  <a:lnTo>
                    <a:pt x="14066" y="424"/>
                  </a:lnTo>
                  <a:close/>
                  <a:moveTo>
                    <a:pt x="14066" y="1"/>
                  </a:moveTo>
                  <a:lnTo>
                    <a:pt x="88" y="24511"/>
                  </a:lnTo>
                  <a:lnTo>
                    <a:pt x="0" y="24667"/>
                  </a:lnTo>
                  <a:lnTo>
                    <a:pt x="28131" y="24667"/>
                  </a:lnTo>
                  <a:lnTo>
                    <a:pt x="14066" y="1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6"/>
            <p:cNvSpPr/>
            <p:nvPr/>
          </p:nvSpPr>
          <p:spPr>
            <a:xfrm>
              <a:off x="7863098" y="1189373"/>
              <a:ext cx="722148" cy="633202"/>
            </a:xfrm>
            <a:custGeom>
              <a:avLst/>
              <a:gdLst/>
              <a:ahLst/>
              <a:cxnLst/>
              <a:rect l="l" t="t" r="r" b="b"/>
              <a:pathLst>
                <a:path w="28132" h="24667" extrusionOk="0">
                  <a:moveTo>
                    <a:pt x="14067" y="423"/>
                  </a:moveTo>
                  <a:lnTo>
                    <a:pt x="27772" y="24458"/>
                  </a:lnTo>
                  <a:lnTo>
                    <a:pt x="361" y="24458"/>
                  </a:lnTo>
                  <a:lnTo>
                    <a:pt x="14067" y="423"/>
                  </a:lnTo>
                  <a:close/>
                  <a:moveTo>
                    <a:pt x="14067" y="0"/>
                  </a:moveTo>
                  <a:lnTo>
                    <a:pt x="90" y="24510"/>
                  </a:lnTo>
                  <a:lnTo>
                    <a:pt x="0" y="24666"/>
                  </a:lnTo>
                  <a:lnTo>
                    <a:pt x="28131" y="24666"/>
                  </a:lnTo>
                  <a:lnTo>
                    <a:pt x="14067" y="0"/>
                  </a:lnTo>
                  <a:close/>
                </a:path>
              </a:pathLst>
            </a:custGeom>
            <a:solidFill>
              <a:srgbClr val="FFFFFF">
                <a:alpha val="549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69" name="Google Shape;3669;p16"/>
            <p:cNvGrpSpPr/>
            <p:nvPr/>
          </p:nvGrpSpPr>
          <p:grpSpPr>
            <a:xfrm rot="-5400000">
              <a:off x="7511547" y="394216"/>
              <a:ext cx="1019815" cy="944312"/>
              <a:chOff x="2113525" y="2880575"/>
              <a:chExt cx="609500" cy="564375"/>
            </a:xfrm>
          </p:grpSpPr>
          <p:sp>
            <p:nvSpPr>
              <p:cNvPr id="3670" name="Google Shape;3670;p16"/>
              <p:cNvSpPr/>
              <p:nvPr/>
            </p:nvSpPr>
            <p:spPr>
              <a:xfrm>
                <a:off x="2159100" y="3015125"/>
                <a:ext cx="58125" cy="55900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2236" extrusionOk="0">
                    <a:moveTo>
                      <a:pt x="1206" y="0"/>
                    </a:moveTo>
                    <a:cubicBezTo>
                      <a:pt x="754" y="0"/>
                      <a:pt x="347" y="271"/>
                      <a:pt x="174" y="690"/>
                    </a:cubicBezTo>
                    <a:cubicBezTo>
                      <a:pt x="1" y="1107"/>
                      <a:pt x="96" y="1589"/>
                      <a:pt x="416" y="1907"/>
                    </a:cubicBezTo>
                    <a:cubicBezTo>
                      <a:pt x="630" y="2121"/>
                      <a:pt x="916" y="2235"/>
                      <a:pt x="1207" y="2235"/>
                    </a:cubicBezTo>
                    <a:cubicBezTo>
                      <a:pt x="1351" y="2235"/>
                      <a:pt x="1496" y="2207"/>
                      <a:pt x="1634" y="2150"/>
                    </a:cubicBezTo>
                    <a:cubicBezTo>
                      <a:pt x="2052" y="1977"/>
                      <a:pt x="2325" y="1569"/>
                      <a:pt x="2325" y="1117"/>
                    </a:cubicBezTo>
                    <a:cubicBezTo>
                      <a:pt x="2325" y="500"/>
                      <a:pt x="1823" y="0"/>
                      <a:pt x="120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16"/>
              <p:cNvSpPr/>
              <p:nvPr/>
            </p:nvSpPr>
            <p:spPr>
              <a:xfrm>
                <a:off x="2113525" y="2967325"/>
                <a:ext cx="151450" cy="151450"/>
              </a:xfrm>
              <a:custGeom>
                <a:avLst/>
                <a:gdLst/>
                <a:ahLst/>
                <a:cxnLst/>
                <a:rect l="l" t="t" r="r" b="b"/>
                <a:pathLst>
                  <a:path w="6058" h="6058" extrusionOk="0">
                    <a:moveTo>
                      <a:pt x="3029" y="210"/>
                    </a:moveTo>
                    <a:cubicBezTo>
                      <a:pt x="4583" y="210"/>
                      <a:pt x="5849" y="1476"/>
                      <a:pt x="5849" y="3029"/>
                    </a:cubicBezTo>
                    <a:cubicBezTo>
                      <a:pt x="5849" y="4583"/>
                      <a:pt x="4583" y="5849"/>
                      <a:pt x="3029" y="5849"/>
                    </a:cubicBezTo>
                    <a:cubicBezTo>
                      <a:pt x="1474" y="5849"/>
                      <a:pt x="210" y="4583"/>
                      <a:pt x="210" y="3029"/>
                    </a:cubicBezTo>
                    <a:cubicBezTo>
                      <a:pt x="210" y="1476"/>
                      <a:pt x="1475" y="210"/>
                      <a:pt x="3029" y="210"/>
                    </a:cubicBezTo>
                    <a:close/>
                    <a:moveTo>
                      <a:pt x="3029" y="1"/>
                    </a:moveTo>
                    <a:cubicBezTo>
                      <a:pt x="1359" y="1"/>
                      <a:pt x="0" y="1359"/>
                      <a:pt x="0" y="3029"/>
                    </a:cubicBezTo>
                    <a:cubicBezTo>
                      <a:pt x="0" y="4700"/>
                      <a:pt x="1359" y="6058"/>
                      <a:pt x="3029" y="6058"/>
                    </a:cubicBezTo>
                    <a:cubicBezTo>
                      <a:pt x="4700" y="6058"/>
                      <a:pt x="6058" y="4700"/>
                      <a:pt x="6058" y="3029"/>
                    </a:cubicBezTo>
                    <a:cubicBezTo>
                      <a:pt x="6058" y="1360"/>
                      <a:pt x="4700" y="1"/>
                      <a:pt x="302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16"/>
              <p:cNvSpPr/>
              <p:nvPr/>
            </p:nvSpPr>
            <p:spPr>
              <a:xfrm>
                <a:off x="2158650" y="2880575"/>
                <a:ext cx="564375" cy="564375"/>
              </a:xfrm>
              <a:custGeom>
                <a:avLst/>
                <a:gdLst/>
                <a:ahLst/>
                <a:cxnLst/>
                <a:rect l="l" t="t" r="r" b="b"/>
                <a:pathLst>
                  <a:path w="22575" h="22575" extrusionOk="0">
                    <a:moveTo>
                      <a:pt x="11288" y="210"/>
                    </a:moveTo>
                    <a:cubicBezTo>
                      <a:pt x="17395" y="210"/>
                      <a:pt x="22366" y="5181"/>
                      <a:pt x="22366" y="11289"/>
                    </a:cubicBezTo>
                    <a:cubicBezTo>
                      <a:pt x="22366" y="17397"/>
                      <a:pt x="17397" y="22367"/>
                      <a:pt x="11288" y="22367"/>
                    </a:cubicBezTo>
                    <a:cubicBezTo>
                      <a:pt x="5179" y="22367"/>
                      <a:pt x="210" y="17397"/>
                      <a:pt x="210" y="11288"/>
                    </a:cubicBezTo>
                    <a:cubicBezTo>
                      <a:pt x="210" y="5181"/>
                      <a:pt x="5179" y="210"/>
                      <a:pt x="11288" y="210"/>
                    </a:cubicBezTo>
                    <a:close/>
                    <a:moveTo>
                      <a:pt x="11288" y="1"/>
                    </a:moveTo>
                    <a:cubicBezTo>
                      <a:pt x="5064" y="1"/>
                      <a:pt x="1" y="5064"/>
                      <a:pt x="1" y="11288"/>
                    </a:cubicBezTo>
                    <a:cubicBezTo>
                      <a:pt x="1" y="17512"/>
                      <a:pt x="5064" y="22575"/>
                      <a:pt x="11288" y="22575"/>
                    </a:cubicBezTo>
                    <a:cubicBezTo>
                      <a:pt x="17512" y="22575"/>
                      <a:pt x="22575" y="17512"/>
                      <a:pt x="22575" y="11288"/>
                    </a:cubicBezTo>
                    <a:cubicBezTo>
                      <a:pt x="22575" y="5064"/>
                      <a:pt x="17512" y="1"/>
                      <a:pt x="112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16"/>
              <p:cNvSpPr/>
              <p:nvPr/>
            </p:nvSpPr>
            <p:spPr>
              <a:xfrm>
                <a:off x="2542800" y="2882550"/>
                <a:ext cx="5592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7" extrusionOk="0">
                    <a:moveTo>
                      <a:pt x="1118" y="1"/>
                    </a:moveTo>
                    <a:cubicBezTo>
                      <a:pt x="501" y="1"/>
                      <a:pt x="1" y="501"/>
                      <a:pt x="1" y="1118"/>
                    </a:cubicBezTo>
                    <a:cubicBezTo>
                      <a:pt x="1" y="1736"/>
                      <a:pt x="501" y="2237"/>
                      <a:pt x="1118" y="2237"/>
                    </a:cubicBezTo>
                    <a:cubicBezTo>
                      <a:pt x="1737" y="2237"/>
                      <a:pt x="2237" y="1736"/>
                      <a:pt x="2237" y="1118"/>
                    </a:cubicBezTo>
                    <a:cubicBezTo>
                      <a:pt x="2237" y="501"/>
                      <a:pt x="1737" y="1"/>
                      <a:pt x="11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674" name="Google Shape;3674;p16"/>
          <p:cNvSpPr/>
          <p:nvPr/>
        </p:nvSpPr>
        <p:spPr>
          <a:xfrm>
            <a:off x="0" y="3244025"/>
            <a:ext cx="9154500" cy="1899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5" name="Google Shape;3675;p16"/>
          <p:cNvSpPr txBox="1">
            <a:spLocks noGrp="1"/>
          </p:cNvSpPr>
          <p:nvPr>
            <p:ph type="subTitle" idx="1"/>
          </p:nvPr>
        </p:nvSpPr>
        <p:spPr>
          <a:xfrm>
            <a:off x="722375" y="3653481"/>
            <a:ext cx="56091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None/>
              <a:defRPr sz="33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300"/>
              <a:buFont typeface="Poppins Light"/>
              <a:buNone/>
              <a:defRPr sz="3300">
                <a:solidFill>
                  <a:schemeClr val="accent3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algn="ctr"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3300"/>
              <a:buFont typeface="Poppins Light"/>
              <a:buNone/>
              <a:defRPr sz="3300">
                <a:solidFill>
                  <a:schemeClr val="accent3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algn="ctr"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3300"/>
              <a:buFont typeface="Poppins Light"/>
              <a:buNone/>
              <a:defRPr sz="3300">
                <a:solidFill>
                  <a:schemeClr val="accent3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algn="ctr"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3300"/>
              <a:buFont typeface="Poppins Light"/>
              <a:buNone/>
              <a:defRPr sz="3300">
                <a:solidFill>
                  <a:schemeClr val="accent3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algn="ctr"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3300"/>
              <a:buFont typeface="Poppins Light"/>
              <a:buNone/>
              <a:defRPr sz="3300">
                <a:solidFill>
                  <a:schemeClr val="accent3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algn="ctr"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3300"/>
              <a:buFont typeface="Poppins Light"/>
              <a:buNone/>
              <a:defRPr sz="3300">
                <a:solidFill>
                  <a:schemeClr val="accent3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algn="ctr">
              <a:spcBef>
                <a:spcPts val="1600"/>
              </a:spcBef>
              <a:spcAft>
                <a:spcPts val="0"/>
              </a:spcAft>
              <a:buClr>
                <a:schemeClr val="accent3"/>
              </a:buClr>
              <a:buSzPts val="3300"/>
              <a:buFont typeface="Poppins Light"/>
              <a:buNone/>
              <a:defRPr sz="3300">
                <a:solidFill>
                  <a:schemeClr val="accent3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algn="ctr">
              <a:spcBef>
                <a:spcPts val="1600"/>
              </a:spcBef>
              <a:spcAft>
                <a:spcPts val="1600"/>
              </a:spcAft>
              <a:buClr>
                <a:schemeClr val="accent3"/>
              </a:buClr>
              <a:buSzPts val="3300"/>
              <a:buFont typeface="Poppins Light"/>
              <a:buNone/>
              <a:defRPr sz="3300">
                <a:solidFill>
                  <a:schemeClr val="accent3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3676" name="Google Shape;3676;p16"/>
          <p:cNvSpPr txBox="1">
            <a:spLocks noGrp="1"/>
          </p:cNvSpPr>
          <p:nvPr>
            <p:ph type="subTitle" idx="2"/>
          </p:nvPr>
        </p:nvSpPr>
        <p:spPr>
          <a:xfrm>
            <a:off x="722375" y="4288575"/>
            <a:ext cx="7699200" cy="314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7" name="Google Shape;3677;p16"/>
          <p:cNvSpPr txBox="1">
            <a:spLocks noGrp="1"/>
          </p:cNvSpPr>
          <p:nvPr>
            <p:ph type="title" hasCustomPrompt="1"/>
          </p:nvPr>
        </p:nvSpPr>
        <p:spPr>
          <a:xfrm>
            <a:off x="4794900" y="2184968"/>
            <a:ext cx="3626700" cy="266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Font typeface="Poppins SemiBold"/>
              <a:buNone/>
              <a:defRPr sz="20000" b="0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3678" name="Google Shape;3678;p16"/>
          <p:cNvGrpSpPr/>
          <p:nvPr/>
        </p:nvGrpSpPr>
        <p:grpSpPr>
          <a:xfrm flipH="1">
            <a:off x="-1651195" y="-919943"/>
            <a:ext cx="6389329" cy="4960483"/>
            <a:chOff x="2999375" y="238125"/>
            <a:chExt cx="1240550" cy="963500"/>
          </a:xfrm>
        </p:grpSpPr>
        <p:sp>
          <p:nvSpPr>
            <p:cNvPr id="3679" name="Google Shape;3679;p16"/>
            <p:cNvSpPr/>
            <p:nvPr/>
          </p:nvSpPr>
          <p:spPr>
            <a:xfrm>
              <a:off x="3197150" y="1064800"/>
              <a:ext cx="856125" cy="29700"/>
            </a:xfrm>
            <a:custGeom>
              <a:avLst/>
              <a:gdLst/>
              <a:ahLst/>
              <a:cxnLst/>
              <a:rect l="l" t="t" r="r" b="b"/>
              <a:pathLst>
                <a:path w="34245" h="1188" extrusionOk="0">
                  <a:moveTo>
                    <a:pt x="34160" y="85"/>
                  </a:moveTo>
                  <a:lnTo>
                    <a:pt x="34160" y="1114"/>
                  </a:lnTo>
                  <a:lnTo>
                    <a:pt x="85" y="1114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lnTo>
                    <a:pt x="1" y="1157"/>
                  </a:lnTo>
                  <a:cubicBezTo>
                    <a:pt x="1" y="1178"/>
                    <a:pt x="22" y="1188"/>
                    <a:pt x="43" y="1188"/>
                  </a:cubicBezTo>
                  <a:lnTo>
                    <a:pt x="34202" y="1188"/>
                  </a:lnTo>
                  <a:cubicBezTo>
                    <a:pt x="34223" y="1188"/>
                    <a:pt x="34244" y="1178"/>
                    <a:pt x="34244" y="1157"/>
                  </a:cubicBezTo>
                  <a:lnTo>
                    <a:pt x="34244" y="43"/>
                  </a:lnTo>
                  <a:cubicBezTo>
                    <a:pt x="34244" y="21"/>
                    <a:pt x="34223" y="0"/>
                    <a:pt x="342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6"/>
            <p:cNvSpPr/>
            <p:nvPr/>
          </p:nvSpPr>
          <p:spPr>
            <a:xfrm>
              <a:off x="3812500" y="380100"/>
              <a:ext cx="190400" cy="189725"/>
            </a:xfrm>
            <a:custGeom>
              <a:avLst/>
              <a:gdLst/>
              <a:ahLst/>
              <a:cxnLst/>
              <a:rect l="l" t="t" r="r" b="b"/>
              <a:pathLst>
                <a:path w="7616" h="7589" extrusionOk="0">
                  <a:moveTo>
                    <a:pt x="44" y="1"/>
                  </a:moveTo>
                  <a:cubicBezTo>
                    <a:pt x="33" y="1"/>
                    <a:pt x="23" y="6"/>
                    <a:pt x="12" y="16"/>
                  </a:cubicBezTo>
                  <a:cubicBezTo>
                    <a:pt x="1" y="27"/>
                    <a:pt x="1" y="59"/>
                    <a:pt x="12" y="69"/>
                  </a:cubicBezTo>
                  <a:lnTo>
                    <a:pt x="7542" y="7578"/>
                  </a:lnTo>
                  <a:cubicBezTo>
                    <a:pt x="7552" y="7589"/>
                    <a:pt x="7563" y="7589"/>
                    <a:pt x="7573" y="7589"/>
                  </a:cubicBezTo>
                  <a:cubicBezTo>
                    <a:pt x="7584" y="7589"/>
                    <a:pt x="7594" y="7589"/>
                    <a:pt x="7605" y="7578"/>
                  </a:cubicBezTo>
                  <a:cubicBezTo>
                    <a:pt x="7615" y="7567"/>
                    <a:pt x="7615" y="7535"/>
                    <a:pt x="7605" y="7525"/>
                  </a:cubicBezTo>
                  <a:lnTo>
                    <a:pt x="76" y="16"/>
                  </a:lnTo>
                  <a:cubicBezTo>
                    <a:pt x="65" y="6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6"/>
            <p:cNvSpPr/>
            <p:nvPr/>
          </p:nvSpPr>
          <p:spPr>
            <a:xfrm>
              <a:off x="3812500" y="354300"/>
              <a:ext cx="191725" cy="216850"/>
            </a:xfrm>
            <a:custGeom>
              <a:avLst/>
              <a:gdLst/>
              <a:ahLst/>
              <a:cxnLst/>
              <a:rect l="l" t="t" r="r" b="b"/>
              <a:pathLst>
                <a:path w="7669" h="8674" extrusionOk="0">
                  <a:moveTo>
                    <a:pt x="44" y="1"/>
                  </a:moveTo>
                  <a:cubicBezTo>
                    <a:pt x="33" y="1"/>
                    <a:pt x="23" y="4"/>
                    <a:pt x="12" y="9"/>
                  </a:cubicBezTo>
                  <a:cubicBezTo>
                    <a:pt x="1" y="30"/>
                    <a:pt x="1" y="52"/>
                    <a:pt x="12" y="73"/>
                  </a:cubicBezTo>
                  <a:lnTo>
                    <a:pt x="7584" y="7613"/>
                  </a:lnTo>
                  <a:lnTo>
                    <a:pt x="7584" y="8631"/>
                  </a:lnTo>
                  <a:cubicBezTo>
                    <a:pt x="7584" y="8652"/>
                    <a:pt x="7605" y="8673"/>
                    <a:pt x="7626" y="8673"/>
                  </a:cubicBezTo>
                  <a:cubicBezTo>
                    <a:pt x="7648" y="8673"/>
                    <a:pt x="7669" y="8652"/>
                    <a:pt x="7669" y="8631"/>
                  </a:cubicBezTo>
                  <a:lnTo>
                    <a:pt x="7669" y="7591"/>
                  </a:lnTo>
                  <a:cubicBezTo>
                    <a:pt x="7669" y="7581"/>
                    <a:pt x="7658" y="7570"/>
                    <a:pt x="7658" y="7560"/>
                  </a:cubicBezTo>
                  <a:lnTo>
                    <a:pt x="76" y="9"/>
                  </a:lnTo>
                  <a:cubicBezTo>
                    <a:pt x="65" y="4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6"/>
            <p:cNvSpPr/>
            <p:nvPr/>
          </p:nvSpPr>
          <p:spPr>
            <a:xfrm>
              <a:off x="3605450" y="569275"/>
              <a:ext cx="414425" cy="15125"/>
            </a:xfrm>
            <a:custGeom>
              <a:avLst/>
              <a:gdLst/>
              <a:ahLst/>
              <a:cxnLst/>
              <a:rect l="l" t="t" r="r" b="b"/>
              <a:pathLst>
                <a:path w="16577" h="605" extrusionOk="0">
                  <a:moveTo>
                    <a:pt x="16279" y="74"/>
                  </a:moveTo>
                  <a:cubicBezTo>
                    <a:pt x="16396" y="74"/>
                    <a:pt x="16491" y="170"/>
                    <a:pt x="16491" y="286"/>
                  </a:cubicBezTo>
                  <a:lnTo>
                    <a:pt x="16491" y="307"/>
                  </a:lnTo>
                  <a:cubicBezTo>
                    <a:pt x="16491" y="425"/>
                    <a:pt x="16396" y="520"/>
                    <a:pt x="16279" y="520"/>
                  </a:cubicBezTo>
                  <a:lnTo>
                    <a:pt x="287" y="520"/>
                  </a:lnTo>
                  <a:cubicBezTo>
                    <a:pt x="170" y="520"/>
                    <a:pt x="74" y="425"/>
                    <a:pt x="74" y="307"/>
                  </a:cubicBezTo>
                  <a:lnTo>
                    <a:pt x="74" y="286"/>
                  </a:lnTo>
                  <a:cubicBezTo>
                    <a:pt x="74" y="170"/>
                    <a:pt x="170" y="74"/>
                    <a:pt x="287" y="74"/>
                  </a:cubicBezTo>
                  <a:close/>
                  <a:moveTo>
                    <a:pt x="287" y="0"/>
                  </a:moveTo>
                  <a:cubicBezTo>
                    <a:pt x="128" y="0"/>
                    <a:pt x="1" y="128"/>
                    <a:pt x="1" y="286"/>
                  </a:cubicBezTo>
                  <a:lnTo>
                    <a:pt x="1" y="307"/>
                  </a:lnTo>
                  <a:cubicBezTo>
                    <a:pt x="1" y="467"/>
                    <a:pt x="128" y="604"/>
                    <a:pt x="287" y="604"/>
                  </a:cubicBezTo>
                  <a:lnTo>
                    <a:pt x="16279" y="604"/>
                  </a:lnTo>
                  <a:cubicBezTo>
                    <a:pt x="16439" y="604"/>
                    <a:pt x="16576" y="467"/>
                    <a:pt x="16576" y="307"/>
                  </a:cubicBezTo>
                  <a:lnTo>
                    <a:pt x="16576" y="286"/>
                  </a:lnTo>
                  <a:cubicBezTo>
                    <a:pt x="16576" y="128"/>
                    <a:pt x="16439" y="0"/>
                    <a:pt x="162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6"/>
            <p:cNvSpPr/>
            <p:nvPr/>
          </p:nvSpPr>
          <p:spPr>
            <a:xfrm>
              <a:off x="3812500" y="335025"/>
              <a:ext cx="225150" cy="236125"/>
            </a:xfrm>
            <a:custGeom>
              <a:avLst/>
              <a:gdLst/>
              <a:ahLst/>
              <a:cxnLst/>
              <a:rect l="l" t="t" r="r" b="b"/>
              <a:pathLst>
                <a:path w="9006" h="9445" extrusionOk="0">
                  <a:moveTo>
                    <a:pt x="44" y="1"/>
                  </a:moveTo>
                  <a:cubicBezTo>
                    <a:pt x="33" y="1"/>
                    <a:pt x="23" y="6"/>
                    <a:pt x="12" y="17"/>
                  </a:cubicBezTo>
                  <a:cubicBezTo>
                    <a:pt x="1" y="27"/>
                    <a:pt x="1" y="59"/>
                    <a:pt x="12" y="69"/>
                  </a:cubicBezTo>
                  <a:lnTo>
                    <a:pt x="8930" y="8989"/>
                  </a:lnTo>
                  <a:lnTo>
                    <a:pt x="8930" y="9370"/>
                  </a:lnTo>
                  <a:lnTo>
                    <a:pt x="7626" y="9370"/>
                  </a:lnTo>
                  <a:cubicBezTo>
                    <a:pt x="7605" y="9370"/>
                    <a:pt x="7584" y="9381"/>
                    <a:pt x="7584" y="9402"/>
                  </a:cubicBezTo>
                  <a:cubicBezTo>
                    <a:pt x="7584" y="9434"/>
                    <a:pt x="7605" y="9444"/>
                    <a:pt x="7626" y="9444"/>
                  </a:cubicBezTo>
                  <a:lnTo>
                    <a:pt x="8963" y="9444"/>
                  </a:lnTo>
                  <a:cubicBezTo>
                    <a:pt x="8994" y="9444"/>
                    <a:pt x="9005" y="9434"/>
                    <a:pt x="9005" y="9402"/>
                  </a:cubicBezTo>
                  <a:lnTo>
                    <a:pt x="9005" y="8967"/>
                  </a:lnTo>
                  <a:cubicBezTo>
                    <a:pt x="9005" y="8956"/>
                    <a:pt x="9005" y="8946"/>
                    <a:pt x="8994" y="8935"/>
                  </a:cubicBezTo>
                  <a:lnTo>
                    <a:pt x="76" y="17"/>
                  </a:lnTo>
                  <a:cubicBezTo>
                    <a:pt x="65" y="6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6"/>
            <p:cNvSpPr/>
            <p:nvPr/>
          </p:nvSpPr>
          <p:spPr>
            <a:xfrm>
              <a:off x="3624275" y="380100"/>
              <a:ext cx="190375" cy="189725"/>
            </a:xfrm>
            <a:custGeom>
              <a:avLst/>
              <a:gdLst/>
              <a:ahLst/>
              <a:cxnLst/>
              <a:rect l="l" t="t" r="r" b="b"/>
              <a:pathLst>
                <a:path w="7615" h="7589" extrusionOk="0">
                  <a:moveTo>
                    <a:pt x="7573" y="1"/>
                  </a:moveTo>
                  <a:cubicBezTo>
                    <a:pt x="7562" y="1"/>
                    <a:pt x="7552" y="6"/>
                    <a:pt x="7541" y="16"/>
                  </a:cubicBezTo>
                  <a:lnTo>
                    <a:pt x="21" y="7525"/>
                  </a:lnTo>
                  <a:cubicBezTo>
                    <a:pt x="0" y="7535"/>
                    <a:pt x="0" y="7567"/>
                    <a:pt x="21" y="7578"/>
                  </a:cubicBezTo>
                  <a:cubicBezTo>
                    <a:pt x="21" y="7589"/>
                    <a:pt x="32" y="7589"/>
                    <a:pt x="43" y="7589"/>
                  </a:cubicBezTo>
                  <a:cubicBezTo>
                    <a:pt x="54" y="7589"/>
                    <a:pt x="64" y="7589"/>
                    <a:pt x="75" y="7578"/>
                  </a:cubicBezTo>
                  <a:lnTo>
                    <a:pt x="7605" y="69"/>
                  </a:lnTo>
                  <a:cubicBezTo>
                    <a:pt x="7615" y="59"/>
                    <a:pt x="7615" y="27"/>
                    <a:pt x="7605" y="16"/>
                  </a:cubicBezTo>
                  <a:cubicBezTo>
                    <a:pt x="7594" y="6"/>
                    <a:pt x="7583" y="1"/>
                    <a:pt x="75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6"/>
            <p:cNvSpPr/>
            <p:nvPr/>
          </p:nvSpPr>
          <p:spPr>
            <a:xfrm>
              <a:off x="3623200" y="354300"/>
              <a:ext cx="191450" cy="216850"/>
            </a:xfrm>
            <a:custGeom>
              <a:avLst/>
              <a:gdLst/>
              <a:ahLst/>
              <a:cxnLst/>
              <a:rect l="l" t="t" r="r" b="b"/>
              <a:pathLst>
                <a:path w="7658" h="8674" extrusionOk="0">
                  <a:moveTo>
                    <a:pt x="7616" y="1"/>
                  </a:moveTo>
                  <a:cubicBezTo>
                    <a:pt x="7605" y="1"/>
                    <a:pt x="7595" y="4"/>
                    <a:pt x="7584" y="9"/>
                  </a:cubicBezTo>
                  <a:lnTo>
                    <a:pt x="12" y="7560"/>
                  </a:lnTo>
                  <a:cubicBezTo>
                    <a:pt x="1" y="7570"/>
                    <a:pt x="1" y="7581"/>
                    <a:pt x="1" y="7591"/>
                  </a:cubicBezTo>
                  <a:lnTo>
                    <a:pt x="1" y="8631"/>
                  </a:lnTo>
                  <a:cubicBezTo>
                    <a:pt x="1" y="8652"/>
                    <a:pt x="12" y="8673"/>
                    <a:pt x="33" y="8673"/>
                  </a:cubicBezTo>
                  <a:cubicBezTo>
                    <a:pt x="64" y="8673"/>
                    <a:pt x="75" y="8652"/>
                    <a:pt x="75" y="8631"/>
                  </a:cubicBezTo>
                  <a:lnTo>
                    <a:pt x="75" y="7613"/>
                  </a:lnTo>
                  <a:lnTo>
                    <a:pt x="7648" y="73"/>
                  </a:lnTo>
                  <a:cubicBezTo>
                    <a:pt x="7658" y="52"/>
                    <a:pt x="7658" y="30"/>
                    <a:pt x="7648" y="9"/>
                  </a:cubicBezTo>
                  <a:cubicBezTo>
                    <a:pt x="7637" y="4"/>
                    <a:pt x="7626" y="1"/>
                    <a:pt x="7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6"/>
            <p:cNvSpPr/>
            <p:nvPr/>
          </p:nvSpPr>
          <p:spPr>
            <a:xfrm>
              <a:off x="3589550" y="335025"/>
              <a:ext cx="225100" cy="236125"/>
            </a:xfrm>
            <a:custGeom>
              <a:avLst/>
              <a:gdLst/>
              <a:ahLst/>
              <a:cxnLst/>
              <a:rect l="l" t="t" r="r" b="b"/>
              <a:pathLst>
                <a:path w="9004" h="9445" extrusionOk="0">
                  <a:moveTo>
                    <a:pt x="8962" y="1"/>
                  </a:moveTo>
                  <a:cubicBezTo>
                    <a:pt x="8951" y="1"/>
                    <a:pt x="8941" y="6"/>
                    <a:pt x="8930" y="17"/>
                  </a:cubicBezTo>
                  <a:lnTo>
                    <a:pt x="11" y="8935"/>
                  </a:lnTo>
                  <a:cubicBezTo>
                    <a:pt x="11" y="8946"/>
                    <a:pt x="0" y="8956"/>
                    <a:pt x="0" y="8967"/>
                  </a:cubicBezTo>
                  <a:lnTo>
                    <a:pt x="0" y="9402"/>
                  </a:lnTo>
                  <a:cubicBezTo>
                    <a:pt x="0" y="9434"/>
                    <a:pt x="22" y="9444"/>
                    <a:pt x="43" y="9444"/>
                  </a:cubicBezTo>
                  <a:lnTo>
                    <a:pt x="1379" y="9444"/>
                  </a:lnTo>
                  <a:cubicBezTo>
                    <a:pt x="1410" y="9444"/>
                    <a:pt x="1421" y="9434"/>
                    <a:pt x="1421" y="9402"/>
                  </a:cubicBezTo>
                  <a:cubicBezTo>
                    <a:pt x="1421" y="9381"/>
                    <a:pt x="1410" y="9370"/>
                    <a:pt x="1379" y="9370"/>
                  </a:cubicBezTo>
                  <a:lnTo>
                    <a:pt x="85" y="9370"/>
                  </a:lnTo>
                  <a:lnTo>
                    <a:pt x="85" y="8989"/>
                  </a:lnTo>
                  <a:lnTo>
                    <a:pt x="8994" y="69"/>
                  </a:lnTo>
                  <a:cubicBezTo>
                    <a:pt x="9004" y="59"/>
                    <a:pt x="9004" y="27"/>
                    <a:pt x="8994" y="17"/>
                  </a:cubicBezTo>
                  <a:cubicBezTo>
                    <a:pt x="8983" y="6"/>
                    <a:pt x="8972" y="1"/>
                    <a:pt x="89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6"/>
            <p:cNvSpPr/>
            <p:nvPr/>
          </p:nvSpPr>
          <p:spPr>
            <a:xfrm>
              <a:off x="3658475" y="593675"/>
              <a:ext cx="37925" cy="38725"/>
            </a:xfrm>
            <a:custGeom>
              <a:avLst/>
              <a:gdLst/>
              <a:ahLst/>
              <a:cxnLst/>
              <a:rect l="l" t="t" r="r" b="b"/>
              <a:pathLst>
                <a:path w="1517" h="1549" extrusionOk="0">
                  <a:moveTo>
                    <a:pt x="1432" y="85"/>
                  </a:moveTo>
                  <a:lnTo>
                    <a:pt x="1432" y="1464"/>
                  </a:lnTo>
                  <a:lnTo>
                    <a:pt x="86" y="1464"/>
                  </a:lnTo>
                  <a:lnTo>
                    <a:pt x="86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1506"/>
                  </a:lnTo>
                  <a:cubicBezTo>
                    <a:pt x="1" y="1527"/>
                    <a:pt x="22" y="1548"/>
                    <a:pt x="43" y="1548"/>
                  </a:cubicBezTo>
                  <a:lnTo>
                    <a:pt x="1474" y="1548"/>
                  </a:lnTo>
                  <a:cubicBezTo>
                    <a:pt x="1496" y="1548"/>
                    <a:pt x="1517" y="1527"/>
                    <a:pt x="1517" y="1506"/>
                  </a:cubicBezTo>
                  <a:lnTo>
                    <a:pt x="1517" y="42"/>
                  </a:lnTo>
                  <a:cubicBezTo>
                    <a:pt x="1517" y="21"/>
                    <a:pt x="1496" y="0"/>
                    <a:pt x="1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6"/>
            <p:cNvSpPr/>
            <p:nvPr/>
          </p:nvSpPr>
          <p:spPr>
            <a:xfrm>
              <a:off x="3664325" y="599500"/>
              <a:ext cx="26250" cy="27075"/>
            </a:xfrm>
            <a:custGeom>
              <a:avLst/>
              <a:gdLst/>
              <a:ahLst/>
              <a:cxnLst/>
              <a:rect l="l" t="t" r="r" b="b"/>
              <a:pathLst>
                <a:path w="1050" h="1083" extrusionOk="0">
                  <a:moveTo>
                    <a:pt x="976" y="85"/>
                  </a:moveTo>
                  <a:lnTo>
                    <a:pt x="976" y="997"/>
                  </a:lnTo>
                  <a:lnTo>
                    <a:pt x="85" y="997"/>
                  </a:lnTo>
                  <a:lnTo>
                    <a:pt x="85" y="85"/>
                  </a:lnTo>
                  <a:close/>
                  <a:moveTo>
                    <a:pt x="42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1040"/>
                  </a:lnTo>
                  <a:cubicBezTo>
                    <a:pt x="0" y="1061"/>
                    <a:pt x="21" y="1082"/>
                    <a:pt x="42" y="1082"/>
                  </a:cubicBezTo>
                  <a:lnTo>
                    <a:pt x="1007" y="1082"/>
                  </a:lnTo>
                  <a:cubicBezTo>
                    <a:pt x="1039" y="1082"/>
                    <a:pt x="1049" y="1061"/>
                    <a:pt x="1049" y="1040"/>
                  </a:cubicBezTo>
                  <a:lnTo>
                    <a:pt x="1049" y="43"/>
                  </a:lnTo>
                  <a:cubicBezTo>
                    <a:pt x="1049" y="22"/>
                    <a:pt x="1039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6"/>
            <p:cNvSpPr/>
            <p:nvPr/>
          </p:nvSpPr>
          <p:spPr>
            <a:xfrm>
              <a:off x="3676500" y="600550"/>
              <a:ext cx="2150" cy="24950"/>
            </a:xfrm>
            <a:custGeom>
              <a:avLst/>
              <a:gdLst/>
              <a:ahLst/>
              <a:cxnLst/>
              <a:rect l="l" t="t" r="r" b="b"/>
              <a:pathLst>
                <a:path w="86" h="998" extrusionOk="0">
                  <a:moveTo>
                    <a:pt x="1" y="1"/>
                  </a:moveTo>
                  <a:lnTo>
                    <a:pt x="1" y="998"/>
                  </a:lnTo>
                  <a:lnTo>
                    <a:pt x="86" y="998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6"/>
            <p:cNvSpPr/>
            <p:nvPr/>
          </p:nvSpPr>
          <p:spPr>
            <a:xfrm>
              <a:off x="3924925" y="593675"/>
              <a:ext cx="37950" cy="38725"/>
            </a:xfrm>
            <a:custGeom>
              <a:avLst/>
              <a:gdLst/>
              <a:ahLst/>
              <a:cxnLst/>
              <a:rect l="l" t="t" r="r" b="b"/>
              <a:pathLst>
                <a:path w="1518" h="1549" extrusionOk="0">
                  <a:moveTo>
                    <a:pt x="1433" y="85"/>
                  </a:moveTo>
                  <a:lnTo>
                    <a:pt x="1433" y="1464"/>
                  </a:lnTo>
                  <a:lnTo>
                    <a:pt x="85" y="1464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1506"/>
                  </a:lnTo>
                  <a:cubicBezTo>
                    <a:pt x="1" y="1527"/>
                    <a:pt x="22" y="1548"/>
                    <a:pt x="43" y="1548"/>
                  </a:cubicBezTo>
                  <a:lnTo>
                    <a:pt x="1475" y="1548"/>
                  </a:lnTo>
                  <a:cubicBezTo>
                    <a:pt x="1496" y="1548"/>
                    <a:pt x="1517" y="1527"/>
                    <a:pt x="1517" y="1506"/>
                  </a:cubicBezTo>
                  <a:lnTo>
                    <a:pt x="1517" y="42"/>
                  </a:lnTo>
                  <a:cubicBezTo>
                    <a:pt x="1517" y="21"/>
                    <a:pt x="1496" y="0"/>
                    <a:pt x="14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6"/>
            <p:cNvSpPr/>
            <p:nvPr/>
          </p:nvSpPr>
          <p:spPr>
            <a:xfrm>
              <a:off x="3930750" y="599500"/>
              <a:ext cx="26300" cy="27075"/>
            </a:xfrm>
            <a:custGeom>
              <a:avLst/>
              <a:gdLst/>
              <a:ahLst/>
              <a:cxnLst/>
              <a:rect l="l" t="t" r="r" b="b"/>
              <a:pathLst>
                <a:path w="1052" h="1083" extrusionOk="0">
                  <a:moveTo>
                    <a:pt x="966" y="85"/>
                  </a:moveTo>
                  <a:lnTo>
                    <a:pt x="966" y="997"/>
                  </a:lnTo>
                  <a:lnTo>
                    <a:pt x="86" y="997"/>
                  </a:lnTo>
                  <a:lnTo>
                    <a:pt x="86" y="85"/>
                  </a:lnTo>
                  <a:close/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1040"/>
                  </a:lnTo>
                  <a:cubicBezTo>
                    <a:pt x="1" y="1061"/>
                    <a:pt x="22" y="1082"/>
                    <a:pt x="43" y="1082"/>
                  </a:cubicBezTo>
                  <a:lnTo>
                    <a:pt x="1009" y="1082"/>
                  </a:lnTo>
                  <a:cubicBezTo>
                    <a:pt x="1030" y="1082"/>
                    <a:pt x="1051" y="1061"/>
                    <a:pt x="1051" y="1040"/>
                  </a:cubicBezTo>
                  <a:lnTo>
                    <a:pt x="1051" y="43"/>
                  </a:lnTo>
                  <a:cubicBezTo>
                    <a:pt x="1051" y="22"/>
                    <a:pt x="1030" y="0"/>
                    <a:pt x="10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6"/>
            <p:cNvSpPr/>
            <p:nvPr/>
          </p:nvSpPr>
          <p:spPr>
            <a:xfrm>
              <a:off x="3942950" y="600550"/>
              <a:ext cx="1900" cy="24950"/>
            </a:xfrm>
            <a:custGeom>
              <a:avLst/>
              <a:gdLst/>
              <a:ahLst/>
              <a:cxnLst/>
              <a:rect l="l" t="t" r="r" b="b"/>
              <a:pathLst>
                <a:path w="76" h="998" extrusionOk="0">
                  <a:moveTo>
                    <a:pt x="1" y="1"/>
                  </a:moveTo>
                  <a:lnTo>
                    <a:pt x="1" y="998"/>
                  </a:lnTo>
                  <a:lnTo>
                    <a:pt x="75" y="99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6"/>
            <p:cNvSpPr/>
            <p:nvPr/>
          </p:nvSpPr>
          <p:spPr>
            <a:xfrm>
              <a:off x="3765600" y="593675"/>
              <a:ext cx="95200" cy="93875"/>
            </a:xfrm>
            <a:custGeom>
              <a:avLst/>
              <a:gdLst/>
              <a:ahLst/>
              <a:cxnLst/>
              <a:rect l="l" t="t" r="r" b="b"/>
              <a:pathLst>
                <a:path w="3808" h="3755" extrusionOk="0">
                  <a:moveTo>
                    <a:pt x="3722" y="85"/>
                  </a:moveTo>
                  <a:lnTo>
                    <a:pt x="3722" y="3680"/>
                  </a:lnTo>
                  <a:lnTo>
                    <a:pt x="85" y="3680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722"/>
                  </a:lnTo>
                  <a:cubicBezTo>
                    <a:pt x="0" y="3743"/>
                    <a:pt x="21" y="3754"/>
                    <a:pt x="43" y="3754"/>
                  </a:cubicBezTo>
                  <a:lnTo>
                    <a:pt x="3765" y="3754"/>
                  </a:lnTo>
                  <a:cubicBezTo>
                    <a:pt x="3786" y="3754"/>
                    <a:pt x="3807" y="3743"/>
                    <a:pt x="3807" y="3722"/>
                  </a:cubicBezTo>
                  <a:lnTo>
                    <a:pt x="3807" y="42"/>
                  </a:lnTo>
                  <a:cubicBezTo>
                    <a:pt x="3807" y="21"/>
                    <a:pt x="3786" y="0"/>
                    <a:pt x="37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6"/>
            <p:cNvSpPr/>
            <p:nvPr/>
          </p:nvSpPr>
          <p:spPr>
            <a:xfrm>
              <a:off x="3771675" y="599750"/>
              <a:ext cx="83025" cy="81950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3236" y="85"/>
                  </a:moveTo>
                  <a:lnTo>
                    <a:pt x="3236" y="3193"/>
                  </a:lnTo>
                  <a:lnTo>
                    <a:pt x="86" y="3193"/>
                  </a:lnTo>
                  <a:lnTo>
                    <a:pt x="86" y="85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3236"/>
                  </a:lnTo>
                  <a:cubicBezTo>
                    <a:pt x="1" y="3257"/>
                    <a:pt x="22" y="3278"/>
                    <a:pt x="43" y="3278"/>
                  </a:cubicBezTo>
                  <a:lnTo>
                    <a:pt x="3278" y="3278"/>
                  </a:lnTo>
                  <a:cubicBezTo>
                    <a:pt x="3299" y="3278"/>
                    <a:pt x="3321" y="3257"/>
                    <a:pt x="3321" y="3236"/>
                  </a:cubicBezTo>
                  <a:lnTo>
                    <a:pt x="3321" y="43"/>
                  </a:lnTo>
                  <a:cubicBezTo>
                    <a:pt x="3321" y="22"/>
                    <a:pt x="3299" y="1"/>
                    <a:pt x="3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6"/>
            <p:cNvSpPr/>
            <p:nvPr/>
          </p:nvSpPr>
          <p:spPr>
            <a:xfrm>
              <a:off x="3808275" y="599750"/>
              <a:ext cx="10100" cy="81950"/>
            </a:xfrm>
            <a:custGeom>
              <a:avLst/>
              <a:gdLst/>
              <a:ahLst/>
              <a:cxnLst/>
              <a:rect l="l" t="t" r="r" b="b"/>
              <a:pathLst>
                <a:path w="404" h="3278" extrusionOk="0">
                  <a:moveTo>
                    <a:pt x="318" y="85"/>
                  </a:moveTo>
                  <a:lnTo>
                    <a:pt x="318" y="3193"/>
                  </a:lnTo>
                  <a:lnTo>
                    <a:pt x="75" y="3193"/>
                  </a:lnTo>
                  <a:lnTo>
                    <a:pt x="75" y="85"/>
                  </a:lnTo>
                  <a:close/>
                  <a:moveTo>
                    <a:pt x="32" y="1"/>
                  </a:moveTo>
                  <a:cubicBezTo>
                    <a:pt x="11" y="1"/>
                    <a:pt x="0" y="22"/>
                    <a:pt x="0" y="43"/>
                  </a:cubicBezTo>
                  <a:lnTo>
                    <a:pt x="0" y="3236"/>
                  </a:lnTo>
                  <a:cubicBezTo>
                    <a:pt x="0" y="3257"/>
                    <a:pt x="11" y="3278"/>
                    <a:pt x="32" y="3278"/>
                  </a:cubicBezTo>
                  <a:lnTo>
                    <a:pt x="361" y="3278"/>
                  </a:lnTo>
                  <a:cubicBezTo>
                    <a:pt x="382" y="3278"/>
                    <a:pt x="403" y="3257"/>
                    <a:pt x="403" y="3236"/>
                  </a:cubicBezTo>
                  <a:lnTo>
                    <a:pt x="403" y="43"/>
                  </a:lnTo>
                  <a:cubicBezTo>
                    <a:pt x="403" y="22"/>
                    <a:pt x="382" y="1"/>
                    <a:pt x="3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6"/>
            <p:cNvSpPr/>
            <p:nvPr/>
          </p:nvSpPr>
          <p:spPr>
            <a:xfrm>
              <a:off x="3771675" y="637925"/>
              <a:ext cx="38475" cy="6150"/>
            </a:xfrm>
            <a:custGeom>
              <a:avLst/>
              <a:gdLst/>
              <a:ahLst/>
              <a:cxnLst/>
              <a:rect l="l" t="t" r="r" b="b"/>
              <a:pathLst>
                <a:path w="1539" h="246" extrusionOk="0">
                  <a:moveTo>
                    <a:pt x="1464" y="86"/>
                  </a:moveTo>
                  <a:lnTo>
                    <a:pt x="1464" y="160"/>
                  </a:lnTo>
                  <a:lnTo>
                    <a:pt x="86" y="160"/>
                  </a:lnTo>
                  <a:lnTo>
                    <a:pt x="86" y="86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203"/>
                  </a:lnTo>
                  <a:cubicBezTo>
                    <a:pt x="1" y="224"/>
                    <a:pt x="22" y="245"/>
                    <a:pt x="43" y="245"/>
                  </a:cubicBezTo>
                  <a:lnTo>
                    <a:pt x="1496" y="245"/>
                  </a:lnTo>
                  <a:cubicBezTo>
                    <a:pt x="1528" y="245"/>
                    <a:pt x="1539" y="224"/>
                    <a:pt x="1539" y="203"/>
                  </a:cubicBezTo>
                  <a:lnTo>
                    <a:pt x="1539" y="43"/>
                  </a:lnTo>
                  <a:cubicBezTo>
                    <a:pt x="1539" y="22"/>
                    <a:pt x="1528" y="1"/>
                    <a:pt x="14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6"/>
            <p:cNvSpPr/>
            <p:nvPr/>
          </p:nvSpPr>
          <p:spPr>
            <a:xfrm>
              <a:off x="3816225" y="637925"/>
              <a:ext cx="38475" cy="6150"/>
            </a:xfrm>
            <a:custGeom>
              <a:avLst/>
              <a:gdLst/>
              <a:ahLst/>
              <a:cxnLst/>
              <a:rect l="l" t="t" r="r" b="b"/>
              <a:pathLst>
                <a:path w="1539" h="246" extrusionOk="0">
                  <a:moveTo>
                    <a:pt x="1454" y="86"/>
                  </a:moveTo>
                  <a:lnTo>
                    <a:pt x="1454" y="160"/>
                  </a:lnTo>
                  <a:lnTo>
                    <a:pt x="85" y="160"/>
                  </a:lnTo>
                  <a:lnTo>
                    <a:pt x="85" y="86"/>
                  </a:lnTo>
                  <a:close/>
                  <a:moveTo>
                    <a:pt x="43" y="1"/>
                  </a:moveTo>
                  <a:cubicBezTo>
                    <a:pt x="22" y="1"/>
                    <a:pt x="0" y="22"/>
                    <a:pt x="0" y="43"/>
                  </a:cubicBezTo>
                  <a:lnTo>
                    <a:pt x="0" y="203"/>
                  </a:lnTo>
                  <a:cubicBezTo>
                    <a:pt x="0" y="224"/>
                    <a:pt x="22" y="245"/>
                    <a:pt x="43" y="245"/>
                  </a:cubicBezTo>
                  <a:lnTo>
                    <a:pt x="1496" y="245"/>
                  </a:lnTo>
                  <a:cubicBezTo>
                    <a:pt x="1517" y="245"/>
                    <a:pt x="1539" y="224"/>
                    <a:pt x="1539" y="203"/>
                  </a:cubicBezTo>
                  <a:lnTo>
                    <a:pt x="1539" y="43"/>
                  </a:lnTo>
                  <a:cubicBezTo>
                    <a:pt x="1539" y="22"/>
                    <a:pt x="1517" y="1"/>
                    <a:pt x="14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6"/>
            <p:cNvSpPr/>
            <p:nvPr/>
          </p:nvSpPr>
          <p:spPr>
            <a:xfrm>
              <a:off x="3789175" y="600800"/>
              <a:ext cx="2150" cy="38225"/>
            </a:xfrm>
            <a:custGeom>
              <a:avLst/>
              <a:gdLst/>
              <a:ahLst/>
              <a:cxnLst/>
              <a:rect l="l" t="t" r="r" b="b"/>
              <a:pathLst>
                <a:path w="86" h="1529" extrusionOk="0">
                  <a:moveTo>
                    <a:pt x="1" y="1"/>
                  </a:moveTo>
                  <a:lnTo>
                    <a:pt x="1" y="1528"/>
                  </a:lnTo>
                  <a:lnTo>
                    <a:pt x="85" y="1528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6"/>
            <p:cNvSpPr/>
            <p:nvPr/>
          </p:nvSpPr>
          <p:spPr>
            <a:xfrm>
              <a:off x="3835050" y="600800"/>
              <a:ext cx="2150" cy="38225"/>
            </a:xfrm>
            <a:custGeom>
              <a:avLst/>
              <a:gdLst/>
              <a:ahLst/>
              <a:cxnLst/>
              <a:rect l="l" t="t" r="r" b="b"/>
              <a:pathLst>
                <a:path w="86" h="1529" extrusionOk="0">
                  <a:moveTo>
                    <a:pt x="1" y="1"/>
                  </a:moveTo>
                  <a:lnTo>
                    <a:pt x="1" y="1528"/>
                  </a:lnTo>
                  <a:lnTo>
                    <a:pt x="86" y="1528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6"/>
            <p:cNvSpPr/>
            <p:nvPr/>
          </p:nvSpPr>
          <p:spPr>
            <a:xfrm>
              <a:off x="3745700" y="598150"/>
              <a:ext cx="22050" cy="85675"/>
            </a:xfrm>
            <a:custGeom>
              <a:avLst/>
              <a:gdLst/>
              <a:ahLst/>
              <a:cxnLst/>
              <a:rect l="l" t="t" r="r" b="b"/>
              <a:pathLst>
                <a:path w="882" h="3427" extrusionOk="0">
                  <a:moveTo>
                    <a:pt x="796" y="86"/>
                  </a:moveTo>
                  <a:lnTo>
                    <a:pt x="796" y="3342"/>
                  </a:lnTo>
                  <a:lnTo>
                    <a:pt x="85" y="3342"/>
                  </a:lnTo>
                  <a:lnTo>
                    <a:pt x="85" y="86"/>
                  </a:lnTo>
                  <a:close/>
                  <a:moveTo>
                    <a:pt x="43" y="1"/>
                  </a:moveTo>
                  <a:cubicBezTo>
                    <a:pt x="22" y="1"/>
                    <a:pt x="0" y="22"/>
                    <a:pt x="0" y="43"/>
                  </a:cubicBezTo>
                  <a:lnTo>
                    <a:pt x="0" y="3384"/>
                  </a:lnTo>
                  <a:cubicBezTo>
                    <a:pt x="0" y="3406"/>
                    <a:pt x="22" y="3427"/>
                    <a:pt x="43" y="3427"/>
                  </a:cubicBezTo>
                  <a:lnTo>
                    <a:pt x="839" y="3427"/>
                  </a:lnTo>
                  <a:cubicBezTo>
                    <a:pt x="860" y="3427"/>
                    <a:pt x="881" y="3406"/>
                    <a:pt x="881" y="3384"/>
                  </a:cubicBezTo>
                  <a:lnTo>
                    <a:pt x="881" y="43"/>
                  </a:lnTo>
                  <a:cubicBezTo>
                    <a:pt x="881" y="22"/>
                    <a:pt x="860" y="1"/>
                    <a:pt x="8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6"/>
            <p:cNvSpPr/>
            <p:nvPr/>
          </p:nvSpPr>
          <p:spPr>
            <a:xfrm>
              <a:off x="3749400" y="602150"/>
              <a:ext cx="18350" cy="75050"/>
            </a:xfrm>
            <a:custGeom>
              <a:avLst/>
              <a:gdLst/>
              <a:ahLst/>
              <a:cxnLst/>
              <a:rect l="l" t="t" r="r" b="b"/>
              <a:pathLst>
                <a:path w="734" h="3002" extrusionOk="0">
                  <a:moveTo>
                    <a:pt x="648" y="85"/>
                  </a:moveTo>
                  <a:lnTo>
                    <a:pt x="648" y="2927"/>
                  </a:lnTo>
                  <a:lnTo>
                    <a:pt x="86" y="2927"/>
                  </a:lnTo>
                  <a:lnTo>
                    <a:pt x="86" y="85"/>
                  </a:lnTo>
                  <a:close/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2959"/>
                  </a:lnTo>
                  <a:cubicBezTo>
                    <a:pt x="1" y="2991"/>
                    <a:pt x="22" y="3001"/>
                    <a:pt x="43" y="3001"/>
                  </a:cubicBezTo>
                  <a:lnTo>
                    <a:pt x="691" y="3001"/>
                  </a:lnTo>
                  <a:cubicBezTo>
                    <a:pt x="712" y="3001"/>
                    <a:pt x="733" y="2991"/>
                    <a:pt x="733" y="2959"/>
                  </a:cubicBezTo>
                  <a:lnTo>
                    <a:pt x="733" y="43"/>
                  </a:lnTo>
                  <a:cubicBezTo>
                    <a:pt x="733" y="22"/>
                    <a:pt x="712" y="0"/>
                    <a:pt x="6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6"/>
            <p:cNvSpPr/>
            <p:nvPr/>
          </p:nvSpPr>
          <p:spPr>
            <a:xfrm>
              <a:off x="3749400" y="635550"/>
              <a:ext cx="18350" cy="7700"/>
            </a:xfrm>
            <a:custGeom>
              <a:avLst/>
              <a:gdLst/>
              <a:ahLst/>
              <a:cxnLst/>
              <a:rect l="l" t="t" r="r" b="b"/>
              <a:pathLst>
                <a:path w="734" h="308" extrusionOk="0">
                  <a:moveTo>
                    <a:pt x="648" y="74"/>
                  </a:moveTo>
                  <a:lnTo>
                    <a:pt x="648" y="223"/>
                  </a:lnTo>
                  <a:lnTo>
                    <a:pt x="86" y="223"/>
                  </a:lnTo>
                  <a:lnTo>
                    <a:pt x="86" y="74"/>
                  </a:lnTo>
                  <a:close/>
                  <a:moveTo>
                    <a:pt x="43" y="1"/>
                  </a:moveTo>
                  <a:cubicBezTo>
                    <a:pt x="22" y="1"/>
                    <a:pt x="1" y="11"/>
                    <a:pt x="1" y="43"/>
                  </a:cubicBezTo>
                  <a:lnTo>
                    <a:pt x="1" y="265"/>
                  </a:lnTo>
                  <a:cubicBezTo>
                    <a:pt x="1" y="287"/>
                    <a:pt x="22" y="308"/>
                    <a:pt x="43" y="308"/>
                  </a:cubicBezTo>
                  <a:lnTo>
                    <a:pt x="691" y="308"/>
                  </a:lnTo>
                  <a:cubicBezTo>
                    <a:pt x="712" y="308"/>
                    <a:pt x="733" y="287"/>
                    <a:pt x="733" y="265"/>
                  </a:cubicBezTo>
                  <a:lnTo>
                    <a:pt x="733" y="43"/>
                  </a:lnTo>
                  <a:cubicBezTo>
                    <a:pt x="733" y="11"/>
                    <a:pt x="712" y="1"/>
                    <a:pt x="6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6"/>
            <p:cNvSpPr/>
            <p:nvPr/>
          </p:nvSpPr>
          <p:spPr>
            <a:xfrm>
              <a:off x="3858650" y="598150"/>
              <a:ext cx="22025" cy="85675"/>
            </a:xfrm>
            <a:custGeom>
              <a:avLst/>
              <a:gdLst/>
              <a:ahLst/>
              <a:cxnLst/>
              <a:rect l="l" t="t" r="r" b="b"/>
              <a:pathLst>
                <a:path w="881" h="3427" extrusionOk="0">
                  <a:moveTo>
                    <a:pt x="796" y="86"/>
                  </a:moveTo>
                  <a:lnTo>
                    <a:pt x="796" y="3342"/>
                  </a:lnTo>
                  <a:lnTo>
                    <a:pt x="85" y="3342"/>
                  </a:lnTo>
                  <a:lnTo>
                    <a:pt x="85" y="86"/>
                  </a:lnTo>
                  <a:close/>
                  <a:moveTo>
                    <a:pt x="43" y="1"/>
                  </a:moveTo>
                  <a:cubicBezTo>
                    <a:pt x="21" y="1"/>
                    <a:pt x="0" y="22"/>
                    <a:pt x="0" y="43"/>
                  </a:cubicBezTo>
                  <a:lnTo>
                    <a:pt x="0" y="3384"/>
                  </a:lnTo>
                  <a:cubicBezTo>
                    <a:pt x="0" y="3406"/>
                    <a:pt x="21" y="3427"/>
                    <a:pt x="43" y="3427"/>
                  </a:cubicBezTo>
                  <a:lnTo>
                    <a:pt x="838" y="3427"/>
                  </a:lnTo>
                  <a:cubicBezTo>
                    <a:pt x="860" y="3427"/>
                    <a:pt x="881" y="3406"/>
                    <a:pt x="881" y="3384"/>
                  </a:cubicBezTo>
                  <a:lnTo>
                    <a:pt x="881" y="43"/>
                  </a:lnTo>
                  <a:cubicBezTo>
                    <a:pt x="881" y="22"/>
                    <a:pt x="860" y="1"/>
                    <a:pt x="8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6"/>
            <p:cNvSpPr/>
            <p:nvPr/>
          </p:nvSpPr>
          <p:spPr>
            <a:xfrm>
              <a:off x="3858650" y="602150"/>
              <a:ext cx="18325" cy="75050"/>
            </a:xfrm>
            <a:custGeom>
              <a:avLst/>
              <a:gdLst/>
              <a:ahLst/>
              <a:cxnLst/>
              <a:rect l="l" t="t" r="r" b="b"/>
              <a:pathLst>
                <a:path w="733" h="3002" extrusionOk="0">
                  <a:moveTo>
                    <a:pt x="648" y="85"/>
                  </a:moveTo>
                  <a:lnTo>
                    <a:pt x="648" y="2927"/>
                  </a:lnTo>
                  <a:lnTo>
                    <a:pt x="85" y="2927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2959"/>
                  </a:lnTo>
                  <a:cubicBezTo>
                    <a:pt x="0" y="2991"/>
                    <a:pt x="21" y="3001"/>
                    <a:pt x="43" y="3001"/>
                  </a:cubicBezTo>
                  <a:lnTo>
                    <a:pt x="690" y="3001"/>
                  </a:lnTo>
                  <a:cubicBezTo>
                    <a:pt x="711" y="3001"/>
                    <a:pt x="732" y="2991"/>
                    <a:pt x="732" y="2959"/>
                  </a:cubicBezTo>
                  <a:lnTo>
                    <a:pt x="732" y="43"/>
                  </a:lnTo>
                  <a:cubicBezTo>
                    <a:pt x="732" y="22"/>
                    <a:pt x="711" y="0"/>
                    <a:pt x="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6"/>
            <p:cNvSpPr/>
            <p:nvPr/>
          </p:nvSpPr>
          <p:spPr>
            <a:xfrm>
              <a:off x="3858650" y="635550"/>
              <a:ext cx="18325" cy="7700"/>
            </a:xfrm>
            <a:custGeom>
              <a:avLst/>
              <a:gdLst/>
              <a:ahLst/>
              <a:cxnLst/>
              <a:rect l="l" t="t" r="r" b="b"/>
              <a:pathLst>
                <a:path w="733" h="308" extrusionOk="0">
                  <a:moveTo>
                    <a:pt x="648" y="74"/>
                  </a:moveTo>
                  <a:lnTo>
                    <a:pt x="648" y="223"/>
                  </a:lnTo>
                  <a:lnTo>
                    <a:pt x="85" y="223"/>
                  </a:lnTo>
                  <a:lnTo>
                    <a:pt x="85" y="74"/>
                  </a:lnTo>
                  <a:close/>
                  <a:moveTo>
                    <a:pt x="43" y="1"/>
                  </a:moveTo>
                  <a:cubicBezTo>
                    <a:pt x="21" y="1"/>
                    <a:pt x="0" y="11"/>
                    <a:pt x="0" y="43"/>
                  </a:cubicBezTo>
                  <a:lnTo>
                    <a:pt x="0" y="265"/>
                  </a:lnTo>
                  <a:cubicBezTo>
                    <a:pt x="0" y="287"/>
                    <a:pt x="21" y="308"/>
                    <a:pt x="43" y="308"/>
                  </a:cubicBezTo>
                  <a:lnTo>
                    <a:pt x="690" y="308"/>
                  </a:lnTo>
                  <a:cubicBezTo>
                    <a:pt x="711" y="308"/>
                    <a:pt x="732" y="287"/>
                    <a:pt x="732" y="265"/>
                  </a:cubicBezTo>
                  <a:lnTo>
                    <a:pt x="732" y="43"/>
                  </a:lnTo>
                  <a:cubicBezTo>
                    <a:pt x="732" y="11"/>
                    <a:pt x="711" y="1"/>
                    <a:pt x="6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6"/>
            <p:cNvSpPr/>
            <p:nvPr/>
          </p:nvSpPr>
          <p:spPr>
            <a:xfrm>
              <a:off x="3616850" y="582250"/>
              <a:ext cx="10375" cy="113775"/>
            </a:xfrm>
            <a:custGeom>
              <a:avLst/>
              <a:gdLst/>
              <a:ahLst/>
              <a:cxnLst/>
              <a:rect l="l" t="t" r="r" b="b"/>
              <a:pathLst>
                <a:path w="415" h="4551" extrusionOk="0">
                  <a:moveTo>
                    <a:pt x="329" y="85"/>
                  </a:moveTo>
                  <a:lnTo>
                    <a:pt x="329" y="4476"/>
                  </a:lnTo>
                  <a:lnTo>
                    <a:pt x="85" y="4476"/>
                  </a:lnTo>
                  <a:lnTo>
                    <a:pt x="85" y="85"/>
                  </a:lnTo>
                  <a:close/>
                  <a:moveTo>
                    <a:pt x="43" y="1"/>
                  </a:moveTo>
                  <a:cubicBezTo>
                    <a:pt x="21" y="1"/>
                    <a:pt x="0" y="22"/>
                    <a:pt x="0" y="43"/>
                  </a:cubicBezTo>
                  <a:lnTo>
                    <a:pt x="0" y="4508"/>
                  </a:lnTo>
                  <a:cubicBezTo>
                    <a:pt x="0" y="4529"/>
                    <a:pt x="21" y="4551"/>
                    <a:pt x="43" y="4551"/>
                  </a:cubicBezTo>
                  <a:lnTo>
                    <a:pt x="372" y="4551"/>
                  </a:lnTo>
                  <a:cubicBezTo>
                    <a:pt x="393" y="4551"/>
                    <a:pt x="414" y="4529"/>
                    <a:pt x="414" y="4508"/>
                  </a:cubicBezTo>
                  <a:lnTo>
                    <a:pt x="414" y="43"/>
                  </a:lnTo>
                  <a:cubicBezTo>
                    <a:pt x="414" y="22"/>
                    <a:pt x="393" y="1"/>
                    <a:pt x="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6"/>
            <p:cNvSpPr/>
            <p:nvPr/>
          </p:nvSpPr>
          <p:spPr>
            <a:xfrm>
              <a:off x="3993850" y="582250"/>
              <a:ext cx="10375" cy="113775"/>
            </a:xfrm>
            <a:custGeom>
              <a:avLst/>
              <a:gdLst/>
              <a:ahLst/>
              <a:cxnLst/>
              <a:rect l="l" t="t" r="r" b="b"/>
              <a:pathLst>
                <a:path w="415" h="4551" extrusionOk="0">
                  <a:moveTo>
                    <a:pt x="330" y="85"/>
                  </a:moveTo>
                  <a:lnTo>
                    <a:pt x="330" y="4476"/>
                  </a:lnTo>
                  <a:lnTo>
                    <a:pt x="86" y="4476"/>
                  </a:lnTo>
                  <a:lnTo>
                    <a:pt x="86" y="85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4508"/>
                  </a:lnTo>
                  <a:cubicBezTo>
                    <a:pt x="1" y="4529"/>
                    <a:pt x="22" y="4551"/>
                    <a:pt x="43" y="4551"/>
                  </a:cubicBezTo>
                  <a:lnTo>
                    <a:pt x="372" y="4551"/>
                  </a:lnTo>
                  <a:cubicBezTo>
                    <a:pt x="394" y="4551"/>
                    <a:pt x="415" y="4529"/>
                    <a:pt x="415" y="4508"/>
                  </a:cubicBezTo>
                  <a:lnTo>
                    <a:pt x="415" y="43"/>
                  </a:lnTo>
                  <a:cubicBezTo>
                    <a:pt x="415" y="22"/>
                    <a:pt x="394" y="1"/>
                    <a:pt x="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6"/>
            <p:cNvSpPr/>
            <p:nvPr/>
          </p:nvSpPr>
          <p:spPr>
            <a:xfrm>
              <a:off x="3580775" y="694125"/>
              <a:ext cx="495575" cy="24425"/>
            </a:xfrm>
            <a:custGeom>
              <a:avLst/>
              <a:gdLst/>
              <a:ahLst/>
              <a:cxnLst/>
              <a:rect l="l" t="t" r="r" b="b"/>
              <a:pathLst>
                <a:path w="19823" h="977" extrusionOk="0">
                  <a:moveTo>
                    <a:pt x="17839" y="76"/>
                  </a:moveTo>
                  <a:lnTo>
                    <a:pt x="19599" y="892"/>
                  </a:lnTo>
                  <a:lnTo>
                    <a:pt x="107" y="892"/>
                  </a:lnTo>
                  <a:lnTo>
                    <a:pt x="542" y="76"/>
                  </a:lnTo>
                  <a:close/>
                  <a:moveTo>
                    <a:pt x="521" y="1"/>
                  </a:moveTo>
                  <a:cubicBezTo>
                    <a:pt x="510" y="1"/>
                    <a:pt x="489" y="1"/>
                    <a:pt x="489" y="22"/>
                  </a:cubicBezTo>
                  <a:lnTo>
                    <a:pt x="1" y="913"/>
                  </a:lnTo>
                  <a:lnTo>
                    <a:pt x="1" y="955"/>
                  </a:lnTo>
                  <a:cubicBezTo>
                    <a:pt x="12" y="966"/>
                    <a:pt x="22" y="977"/>
                    <a:pt x="43" y="977"/>
                  </a:cubicBezTo>
                  <a:lnTo>
                    <a:pt x="19780" y="977"/>
                  </a:lnTo>
                  <a:cubicBezTo>
                    <a:pt x="19801" y="977"/>
                    <a:pt x="19823" y="966"/>
                    <a:pt x="19823" y="945"/>
                  </a:cubicBezTo>
                  <a:cubicBezTo>
                    <a:pt x="19823" y="924"/>
                    <a:pt x="19811" y="903"/>
                    <a:pt x="19801" y="903"/>
                  </a:cubicBezTo>
                  <a:lnTo>
                    <a:pt x="178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6"/>
            <p:cNvSpPr/>
            <p:nvPr/>
          </p:nvSpPr>
          <p:spPr>
            <a:xfrm>
              <a:off x="3585550" y="722250"/>
              <a:ext cx="468000" cy="7975"/>
            </a:xfrm>
            <a:custGeom>
              <a:avLst/>
              <a:gdLst/>
              <a:ahLst/>
              <a:cxnLst/>
              <a:rect l="l" t="t" r="r" b="b"/>
              <a:pathLst>
                <a:path w="18720" h="319" extrusionOk="0">
                  <a:moveTo>
                    <a:pt x="18645" y="85"/>
                  </a:moveTo>
                  <a:lnTo>
                    <a:pt x="18645" y="233"/>
                  </a:lnTo>
                  <a:lnTo>
                    <a:pt x="75" y="233"/>
                  </a:lnTo>
                  <a:lnTo>
                    <a:pt x="75" y="85"/>
                  </a:lnTo>
                  <a:close/>
                  <a:moveTo>
                    <a:pt x="43" y="0"/>
                  </a:moveTo>
                  <a:cubicBezTo>
                    <a:pt x="12" y="0"/>
                    <a:pt x="1" y="21"/>
                    <a:pt x="1" y="43"/>
                  </a:cubicBezTo>
                  <a:lnTo>
                    <a:pt x="1" y="276"/>
                  </a:lnTo>
                  <a:cubicBezTo>
                    <a:pt x="1" y="297"/>
                    <a:pt x="12" y="318"/>
                    <a:pt x="43" y="318"/>
                  </a:cubicBezTo>
                  <a:lnTo>
                    <a:pt x="18677" y="318"/>
                  </a:lnTo>
                  <a:cubicBezTo>
                    <a:pt x="18708" y="318"/>
                    <a:pt x="18719" y="297"/>
                    <a:pt x="18719" y="276"/>
                  </a:cubicBezTo>
                  <a:lnTo>
                    <a:pt x="18719" y="43"/>
                  </a:lnTo>
                  <a:cubicBezTo>
                    <a:pt x="18719" y="21"/>
                    <a:pt x="18708" y="0"/>
                    <a:pt x="186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6"/>
            <p:cNvSpPr/>
            <p:nvPr/>
          </p:nvSpPr>
          <p:spPr>
            <a:xfrm>
              <a:off x="3915125" y="778725"/>
              <a:ext cx="21775" cy="85400"/>
            </a:xfrm>
            <a:custGeom>
              <a:avLst/>
              <a:gdLst/>
              <a:ahLst/>
              <a:cxnLst/>
              <a:rect l="l" t="t" r="r" b="b"/>
              <a:pathLst>
                <a:path w="871" h="3416" extrusionOk="0">
                  <a:moveTo>
                    <a:pt x="785" y="85"/>
                  </a:moveTo>
                  <a:lnTo>
                    <a:pt x="785" y="3341"/>
                  </a:lnTo>
                  <a:lnTo>
                    <a:pt x="74" y="3341"/>
                  </a:lnTo>
                  <a:lnTo>
                    <a:pt x="74" y="85"/>
                  </a:lnTo>
                  <a:close/>
                  <a:moveTo>
                    <a:pt x="32" y="0"/>
                  </a:moveTo>
                  <a:cubicBezTo>
                    <a:pt x="11" y="0"/>
                    <a:pt x="1" y="22"/>
                    <a:pt x="1" y="43"/>
                  </a:cubicBezTo>
                  <a:lnTo>
                    <a:pt x="1" y="3383"/>
                  </a:lnTo>
                  <a:cubicBezTo>
                    <a:pt x="1" y="3404"/>
                    <a:pt x="11" y="3415"/>
                    <a:pt x="32" y="3415"/>
                  </a:cubicBezTo>
                  <a:lnTo>
                    <a:pt x="828" y="3415"/>
                  </a:lnTo>
                  <a:cubicBezTo>
                    <a:pt x="849" y="3415"/>
                    <a:pt x="870" y="3404"/>
                    <a:pt x="870" y="3383"/>
                  </a:cubicBezTo>
                  <a:lnTo>
                    <a:pt x="870" y="43"/>
                  </a:lnTo>
                  <a:cubicBezTo>
                    <a:pt x="870" y="22"/>
                    <a:pt x="849" y="0"/>
                    <a:pt x="8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6"/>
            <p:cNvSpPr/>
            <p:nvPr/>
          </p:nvSpPr>
          <p:spPr>
            <a:xfrm>
              <a:off x="3915125" y="782425"/>
              <a:ext cx="18050" cy="75325"/>
            </a:xfrm>
            <a:custGeom>
              <a:avLst/>
              <a:gdLst/>
              <a:ahLst/>
              <a:cxnLst/>
              <a:rect l="l" t="t" r="r" b="b"/>
              <a:pathLst>
                <a:path w="722" h="3013" extrusionOk="0">
                  <a:moveTo>
                    <a:pt x="637" y="86"/>
                  </a:moveTo>
                  <a:lnTo>
                    <a:pt x="637" y="2928"/>
                  </a:lnTo>
                  <a:lnTo>
                    <a:pt x="74" y="2928"/>
                  </a:lnTo>
                  <a:lnTo>
                    <a:pt x="74" y="86"/>
                  </a:lnTo>
                  <a:close/>
                  <a:moveTo>
                    <a:pt x="32" y="1"/>
                  </a:moveTo>
                  <a:cubicBezTo>
                    <a:pt x="11" y="1"/>
                    <a:pt x="1" y="22"/>
                    <a:pt x="1" y="43"/>
                  </a:cubicBezTo>
                  <a:lnTo>
                    <a:pt x="1" y="2970"/>
                  </a:lnTo>
                  <a:cubicBezTo>
                    <a:pt x="1" y="2992"/>
                    <a:pt x="11" y="3013"/>
                    <a:pt x="32" y="3013"/>
                  </a:cubicBezTo>
                  <a:lnTo>
                    <a:pt x="679" y="3013"/>
                  </a:lnTo>
                  <a:cubicBezTo>
                    <a:pt x="700" y="3013"/>
                    <a:pt x="722" y="2992"/>
                    <a:pt x="722" y="2970"/>
                  </a:cubicBezTo>
                  <a:lnTo>
                    <a:pt x="722" y="43"/>
                  </a:lnTo>
                  <a:cubicBezTo>
                    <a:pt x="722" y="22"/>
                    <a:pt x="700" y="1"/>
                    <a:pt x="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6"/>
            <p:cNvSpPr/>
            <p:nvPr/>
          </p:nvSpPr>
          <p:spPr>
            <a:xfrm>
              <a:off x="3915125" y="815850"/>
              <a:ext cx="18050" cy="7700"/>
            </a:xfrm>
            <a:custGeom>
              <a:avLst/>
              <a:gdLst/>
              <a:ahLst/>
              <a:cxnLst/>
              <a:rect l="l" t="t" r="r" b="b"/>
              <a:pathLst>
                <a:path w="722" h="308" extrusionOk="0">
                  <a:moveTo>
                    <a:pt x="637" y="85"/>
                  </a:moveTo>
                  <a:lnTo>
                    <a:pt x="637" y="223"/>
                  </a:lnTo>
                  <a:lnTo>
                    <a:pt x="74" y="223"/>
                  </a:lnTo>
                  <a:lnTo>
                    <a:pt x="74" y="85"/>
                  </a:lnTo>
                  <a:close/>
                  <a:moveTo>
                    <a:pt x="32" y="0"/>
                  </a:moveTo>
                  <a:cubicBezTo>
                    <a:pt x="11" y="0"/>
                    <a:pt x="1" y="21"/>
                    <a:pt x="1" y="43"/>
                  </a:cubicBezTo>
                  <a:lnTo>
                    <a:pt x="1" y="265"/>
                  </a:lnTo>
                  <a:cubicBezTo>
                    <a:pt x="1" y="286"/>
                    <a:pt x="11" y="307"/>
                    <a:pt x="32" y="307"/>
                  </a:cubicBezTo>
                  <a:lnTo>
                    <a:pt x="679" y="307"/>
                  </a:lnTo>
                  <a:cubicBezTo>
                    <a:pt x="700" y="307"/>
                    <a:pt x="722" y="286"/>
                    <a:pt x="722" y="265"/>
                  </a:cubicBezTo>
                  <a:lnTo>
                    <a:pt x="722" y="43"/>
                  </a:lnTo>
                  <a:cubicBezTo>
                    <a:pt x="722" y="21"/>
                    <a:pt x="700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6"/>
            <p:cNvSpPr/>
            <p:nvPr/>
          </p:nvSpPr>
          <p:spPr>
            <a:xfrm>
              <a:off x="3842725" y="778725"/>
              <a:ext cx="21775" cy="85400"/>
            </a:xfrm>
            <a:custGeom>
              <a:avLst/>
              <a:gdLst/>
              <a:ahLst/>
              <a:cxnLst/>
              <a:rect l="l" t="t" r="r" b="b"/>
              <a:pathLst>
                <a:path w="871" h="3416" extrusionOk="0">
                  <a:moveTo>
                    <a:pt x="797" y="85"/>
                  </a:moveTo>
                  <a:lnTo>
                    <a:pt x="797" y="3341"/>
                  </a:lnTo>
                  <a:lnTo>
                    <a:pt x="86" y="3341"/>
                  </a:lnTo>
                  <a:lnTo>
                    <a:pt x="86" y="85"/>
                  </a:lnTo>
                  <a:close/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3383"/>
                  </a:lnTo>
                  <a:cubicBezTo>
                    <a:pt x="1" y="3404"/>
                    <a:pt x="22" y="3415"/>
                    <a:pt x="43" y="3415"/>
                  </a:cubicBezTo>
                  <a:lnTo>
                    <a:pt x="828" y="3415"/>
                  </a:lnTo>
                  <a:cubicBezTo>
                    <a:pt x="860" y="3415"/>
                    <a:pt x="871" y="3404"/>
                    <a:pt x="871" y="3383"/>
                  </a:cubicBezTo>
                  <a:lnTo>
                    <a:pt x="871" y="43"/>
                  </a:lnTo>
                  <a:cubicBezTo>
                    <a:pt x="871" y="22"/>
                    <a:pt x="860" y="0"/>
                    <a:pt x="8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6"/>
            <p:cNvSpPr/>
            <p:nvPr/>
          </p:nvSpPr>
          <p:spPr>
            <a:xfrm>
              <a:off x="3846450" y="782425"/>
              <a:ext cx="18050" cy="75325"/>
            </a:xfrm>
            <a:custGeom>
              <a:avLst/>
              <a:gdLst/>
              <a:ahLst/>
              <a:cxnLst/>
              <a:rect l="l" t="t" r="r" b="b"/>
              <a:pathLst>
                <a:path w="722" h="3013" extrusionOk="0">
                  <a:moveTo>
                    <a:pt x="648" y="86"/>
                  </a:moveTo>
                  <a:lnTo>
                    <a:pt x="648" y="2928"/>
                  </a:lnTo>
                  <a:lnTo>
                    <a:pt x="85" y="2928"/>
                  </a:lnTo>
                  <a:lnTo>
                    <a:pt x="85" y="86"/>
                  </a:lnTo>
                  <a:close/>
                  <a:moveTo>
                    <a:pt x="43" y="1"/>
                  </a:moveTo>
                  <a:cubicBezTo>
                    <a:pt x="22" y="1"/>
                    <a:pt x="0" y="22"/>
                    <a:pt x="0" y="43"/>
                  </a:cubicBezTo>
                  <a:lnTo>
                    <a:pt x="0" y="2970"/>
                  </a:lnTo>
                  <a:cubicBezTo>
                    <a:pt x="0" y="2992"/>
                    <a:pt x="22" y="3013"/>
                    <a:pt x="43" y="3013"/>
                  </a:cubicBezTo>
                  <a:lnTo>
                    <a:pt x="679" y="3013"/>
                  </a:lnTo>
                  <a:cubicBezTo>
                    <a:pt x="711" y="3013"/>
                    <a:pt x="722" y="2992"/>
                    <a:pt x="722" y="2970"/>
                  </a:cubicBezTo>
                  <a:lnTo>
                    <a:pt x="722" y="43"/>
                  </a:lnTo>
                  <a:cubicBezTo>
                    <a:pt x="722" y="22"/>
                    <a:pt x="711" y="1"/>
                    <a:pt x="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6"/>
            <p:cNvSpPr/>
            <p:nvPr/>
          </p:nvSpPr>
          <p:spPr>
            <a:xfrm>
              <a:off x="3846450" y="815850"/>
              <a:ext cx="18050" cy="7700"/>
            </a:xfrm>
            <a:custGeom>
              <a:avLst/>
              <a:gdLst/>
              <a:ahLst/>
              <a:cxnLst/>
              <a:rect l="l" t="t" r="r" b="b"/>
              <a:pathLst>
                <a:path w="722" h="308" extrusionOk="0">
                  <a:moveTo>
                    <a:pt x="648" y="85"/>
                  </a:moveTo>
                  <a:lnTo>
                    <a:pt x="648" y="223"/>
                  </a:lnTo>
                  <a:lnTo>
                    <a:pt x="85" y="223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0" y="21"/>
                    <a:pt x="0" y="43"/>
                  </a:cubicBezTo>
                  <a:lnTo>
                    <a:pt x="0" y="265"/>
                  </a:lnTo>
                  <a:cubicBezTo>
                    <a:pt x="0" y="286"/>
                    <a:pt x="22" y="307"/>
                    <a:pt x="43" y="307"/>
                  </a:cubicBezTo>
                  <a:lnTo>
                    <a:pt x="679" y="307"/>
                  </a:lnTo>
                  <a:cubicBezTo>
                    <a:pt x="711" y="307"/>
                    <a:pt x="722" y="286"/>
                    <a:pt x="722" y="265"/>
                  </a:cubicBezTo>
                  <a:lnTo>
                    <a:pt x="722" y="43"/>
                  </a:lnTo>
                  <a:cubicBezTo>
                    <a:pt x="722" y="21"/>
                    <a:pt x="711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6"/>
            <p:cNvSpPr/>
            <p:nvPr/>
          </p:nvSpPr>
          <p:spPr>
            <a:xfrm>
              <a:off x="3862625" y="773675"/>
              <a:ext cx="54375" cy="95475"/>
            </a:xfrm>
            <a:custGeom>
              <a:avLst/>
              <a:gdLst/>
              <a:ahLst/>
              <a:cxnLst/>
              <a:rect l="l" t="t" r="r" b="b"/>
              <a:pathLst>
                <a:path w="2175" h="3819" extrusionOk="0">
                  <a:moveTo>
                    <a:pt x="2101" y="85"/>
                  </a:moveTo>
                  <a:lnTo>
                    <a:pt x="2101" y="3745"/>
                  </a:lnTo>
                  <a:lnTo>
                    <a:pt x="75" y="3745"/>
                  </a:lnTo>
                  <a:lnTo>
                    <a:pt x="75" y="85"/>
                  </a:lnTo>
                  <a:close/>
                  <a:moveTo>
                    <a:pt x="32" y="1"/>
                  </a:moveTo>
                  <a:cubicBezTo>
                    <a:pt x="11" y="1"/>
                    <a:pt x="1" y="22"/>
                    <a:pt x="1" y="43"/>
                  </a:cubicBezTo>
                  <a:lnTo>
                    <a:pt x="1" y="3776"/>
                  </a:lnTo>
                  <a:cubicBezTo>
                    <a:pt x="1" y="3808"/>
                    <a:pt x="11" y="3818"/>
                    <a:pt x="32" y="3818"/>
                  </a:cubicBezTo>
                  <a:lnTo>
                    <a:pt x="2132" y="3818"/>
                  </a:lnTo>
                  <a:cubicBezTo>
                    <a:pt x="2164" y="3818"/>
                    <a:pt x="2174" y="3808"/>
                    <a:pt x="2174" y="3776"/>
                  </a:cubicBezTo>
                  <a:lnTo>
                    <a:pt x="2174" y="43"/>
                  </a:lnTo>
                  <a:cubicBezTo>
                    <a:pt x="2174" y="22"/>
                    <a:pt x="2164" y="1"/>
                    <a:pt x="21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6"/>
            <p:cNvSpPr/>
            <p:nvPr/>
          </p:nvSpPr>
          <p:spPr>
            <a:xfrm>
              <a:off x="3868475" y="778725"/>
              <a:ext cx="42700" cy="85400"/>
            </a:xfrm>
            <a:custGeom>
              <a:avLst/>
              <a:gdLst/>
              <a:ahLst/>
              <a:cxnLst/>
              <a:rect l="l" t="t" r="r" b="b"/>
              <a:pathLst>
                <a:path w="1708" h="3416" extrusionOk="0">
                  <a:moveTo>
                    <a:pt x="1622" y="85"/>
                  </a:moveTo>
                  <a:lnTo>
                    <a:pt x="1622" y="3341"/>
                  </a:lnTo>
                  <a:lnTo>
                    <a:pt x="85" y="3341"/>
                  </a:lnTo>
                  <a:lnTo>
                    <a:pt x="85" y="85"/>
                  </a:lnTo>
                  <a:close/>
                  <a:moveTo>
                    <a:pt x="42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3383"/>
                  </a:lnTo>
                  <a:cubicBezTo>
                    <a:pt x="0" y="3404"/>
                    <a:pt x="21" y="3415"/>
                    <a:pt x="42" y="3415"/>
                  </a:cubicBezTo>
                  <a:lnTo>
                    <a:pt x="1665" y="3415"/>
                  </a:lnTo>
                  <a:cubicBezTo>
                    <a:pt x="1686" y="3415"/>
                    <a:pt x="1707" y="3404"/>
                    <a:pt x="1707" y="3383"/>
                  </a:cubicBezTo>
                  <a:lnTo>
                    <a:pt x="1707" y="43"/>
                  </a:lnTo>
                  <a:cubicBezTo>
                    <a:pt x="1707" y="22"/>
                    <a:pt x="1686" y="0"/>
                    <a:pt x="16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6"/>
            <p:cNvSpPr/>
            <p:nvPr/>
          </p:nvSpPr>
          <p:spPr>
            <a:xfrm>
              <a:off x="3868475" y="818750"/>
              <a:ext cx="42700" cy="6925"/>
            </a:xfrm>
            <a:custGeom>
              <a:avLst/>
              <a:gdLst/>
              <a:ahLst/>
              <a:cxnLst/>
              <a:rect l="l" t="t" r="r" b="b"/>
              <a:pathLst>
                <a:path w="1708" h="277" extrusionOk="0">
                  <a:moveTo>
                    <a:pt x="1622" y="85"/>
                  </a:moveTo>
                  <a:lnTo>
                    <a:pt x="1622" y="202"/>
                  </a:lnTo>
                  <a:lnTo>
                    <a:pt x="85" y="202"/>
                  </a:lnTo>
                  <a:lnTo>
                    <a:pt x="85" y="85"/>
                  </a:lnTo>
                  <a:close/>
                  <a:moveTo>
                    <a:pt x="42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234"/>
                  </a:lnTo>
                  <a:cubicBezTo>
                    <a:pt x="0" y="266"/>
                    <a:pt x="21" y="276"/>
                    <a:pt x="42" y="276"/>
                  </a:cubicBezTo>
                  <a:lnTo>
                    <a:pt x="1665" y="276"/>
                  </a:lnTo>
                  <a:cubicBezTo>
                    <a:pt x="1686" y="276"/>
                    <a:pt x="1707" y="266"/>
                    <a:pt x="1707" y="234"/>
                  </a:cubicBezTo>
                  <a:lnTo>
                    <a:pt x="1707" y="43"/>
                  </a:lnTo>
                  <a:cubicBezTo>
                    <a:pt x="1707" y="22"/>
                    <a:pt x="1686" y="0"/>
                    <a:pt x="16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6"/>
            <p:cNvSpPr/>
            <p:nvPr/>
          </p:nvSpPr>
          <p:spPr>
            <a:xfrm>
              <a:off x="3888875" y="779775"/>
              <a:ext cx="1875" cy="40050"/>
            </a:xfrm>
            <a:custGeom>
              <a:avLst/>
              <a:gdLst/>
              <a:ahLst/>
              <a:cxnLst/>
              <a:rect l="l" t="t" r="r" b="b"/>
              <a:pathLst>
                <a:path w="75" h="1602" extrusionOk="0">
                  <a:moveTo>
                    <a:pt x="0" y="1"/>
                  </a:moveTo>
                  <a:lnTo>
                    <a:pt x="0" y="1602"/>
                  </a:lnTo>
                  <a:lnTo>
                    <a:pt x="75" y="1602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6"/>
            <p:cNvSpPr/>
            <p:nvPr/>
          </p:nvSpPr>
          <p:spPr>
            <a:xfrm>
              <a:off x="3519800" y="780325"/>
              <a:ext cx="21775" cy="85650"/>
            </a:xfrm>
            <a:custGeom>
              <a:avLst/>
              <a:gdLst/>
              <a:ahLst/>
              <a:cxnLst/>
              <a:rect l="l" t="t" r="r" b="b"/>
              <a:pathLst>
                <a:path w="871" h="3426" extrusionOk="0">
                  <a:moveTo>
                    <a:pt x="786" y="85"/>
                  </a:moveTo>
                  <a:lnTo>
                    <a:pt x="786" y="3340"/>
                  </a:lnTo>
                  <a:lnTo>
                    <a:pt x="86" y="3340"/>
                  </a:lnTo>
                  <a:lnTo>
                    <a:pt x="86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lnTo>
                    <a:pt x="1" y="3383"/>
                  </a:lnTo>
                  <a:cubicBezTo>
                    <a:pt x="1" y="3404"/>
                    <a:pt x="22" y="3425"/>
                    <a:pt x="43" y="3425"/>
                  </a:cubicBezTo>
                  <a:lnTo>
                    <a:pt x="828" y="3425"/>
                  </a:lnTo>
                  <a:cubicBezTo>
                    <a:pt x="849" y="3425"/>
                    <a:pt x="870" y="3404"/>
                    <a:pt x="870" y="3383"/>
                  </a:cubicBezTo>
                  <a:lnTo>
                    <a:pt x="870" y="43"/>
                  </a:lnTo>
                  <a:cubicBezTo>
                    <a:pt x="870" y="21"/>
                    <a:pt x="849" y="0"/>
                    <a:pt x="8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6"/>
            <p:cNvSpPr/>
            <p:nvPr/>
          </p:nvSpPr>
          <p:spPr>
            <a:xfrm>
              <a:off x="3519800" y="784275"/>
              <a:ext cx="18050" cy="75075"/>
            </a:xfrm>
            <a:custGeom>
              <a:avLst/>
              <a:gdLst/>
              <a:ahLst/>
              <a:cxnLst/>
              <a:rect l="l" t="t" r="r" b="b"/>
              <a:pathLst>
                <a:path w="722" h="3003" extrusionOk="0">
                  <a:moveTo>
                    <a:pt x="637" y="86"/>
                  </a:moveTo>
                  <a:lnTo>
                    <a:pt x="637" y="2928"/>
                  </a:lnTo>
                  <a:lnTo>
                    <a:pt x="86" y="2928"/>
                  </a:lnTo>
                  <a:lnTo>
                    <a:pt x="86" y="86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2960"/>
                  </a:lnTo>
                  <a:cubicBezTo>
                    <a:pt x="1" y="2991"/>
                    <a:pt x="22" y="3002"/>
                    <a:pt x="43" y="3002"/>
                  </a:cubicBezTo>
                  <a:lnTo>
                    <a:pt x="679" y="3002"/>
                  </a:lnTo>
                  <a:cubicBezTo>
                    <a:pt x="701" y="3002"/>
                    <a:pt x="722" y="2991"/>
                    <a:pt x="722" y="2960"/>
                  </a:cubicBezTo>
                  <a:lnTo>
                    <a:pt x="722" y="43"/>
                  </a:lnTo>
                  <a:cubicBezTo>
                    <a:pt x="722" y="22"/>
                    <a:pt x="701" y="1"/>
                    <a:pt x="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6"/>
            <p:cNvSpPr/>
            <p:nvPr/>
          </p:nvSpPr>
          <p:spPr>
            <a:xfrm>
              <a:off x="3519800" y="817700"/>
              <a:ext cx="18050" cy="7725"/>
            </a:xfrm>
            <a:custGeom>
              <a:avLst/>
              <a:gdLst/>
              <a:ahLst/>
              <a:cxnLst/>
              <a:rect l="l" t="t" r="r" b="b"/>
              <a:pathLst>
                <a:path w="722" h="309" extrusionOk="0">
                  <a:moveTo>
                    <a:pt x="637" y="75"/>
                  </a:moveTo>
                  <a:lnTo>
                    <a:pt x="637" y="223"/>
                  </a:lnTo>
                  <a:lnTo>
                    <a:pt x="86" y="223"/>
                  </a:lnTo>
                  <a:lnTo>
                    <a:pt x="86" y="75"/>
                  </a:lnTo>
                  <a:close/>
                  <a:moveTo>
                    <a:pt x="43" y="0"/>
                  </a:moveTo>
                  <a:cubicBezTo>
                    <a:pt x="22" y="0"/>
                    <a:pt x="1" y="11"/>
                    <a:pt x="1" y="42"/>
                  </a:cubicBezTo>
                  <a:lnTo>
                    <a:pt x="1" y="266"/>
                  </a:lnTo>
                  <a:cubicBezTo>
                    <a:pt x="1" y="287"/>
                    <a:pt x="22" y="308"/>
                    <a:pt x="43" y="308"/>
                  </a:cubicBezTo>
                  <a:lnTo>
                    <a:pt x="679" y="308"/>
                  </a:lnTo>
                  <a:cubicBezTo>
                    <a:pt x="701" y="308"/>
                    <a:pt x="722" y="287"/>
                    <a:pt x="722" y="266"/>
                  </a:cubicBezTo>
                  <a:lnTo>
                    <a:pt x="722" y="42"/>
                  </a:lnTo>
                  <a:cubicBezTo>
                    <a:pt x="722" y="11"/>
                    <a:pt x="701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6"/>
            <p:cNvSpPr/>
            <p:nvPr/>
          </p:nvSpPr>
          <p:spPr>
            <a:xfrm>
              <a:off x="3447700" y="780325"/>
              <a:ext cx="21750" cy="85650"/>
            </a:xfrm>
            <a:custGeom>
              <a:avLst/>
              <a:gdLst/>
              <a:ahLst/>
              <a:cxnLst/>
              <a:rect l="l" t="t" r="r" b="b"/>
              <a:pathLst>
                <a:path w="870" h="3426" extrusionOk="0">
                  <a:moveTo>
                    <a:pt x="785" y="85"/>
                  </a:moveTo>
                  <a:lnTo>
                    <a:pt x="785" y="3340"/>
                  </a:lnTo>
                  <a:lnTo>
                    <a:pt x="75" y="3340"/>
                  </a:lnTo>
                  <a:lnTo>
                    <a:pt x="75" y="85"/>
                  </a:lnTo>
                  <a:close/>
                  <a:moveTo>
                    <a:pt x="32" y="0"/>
                  </a:moveTo>
                  <a:cubicBezTo>
                    <a:pt x="11" y="0"/>
                    <a:pt x="0" y="21"/>
                    <a:pt x="0" y="43"/>
                  </a:cubicBezTo>
                  <a:lnTo>
                    <a:pt x="0" y="3383"/>
                  </a:lnTo>
                  <a:cubicBezTo>
                    <a:pt x="0" y="3404"/>
                    <a:pt x="11" y="3425"/>
                    <a:pt x="32" y="3425"/>
                  </a:cubicBezTo>
                  <a:lnTo>
                    <a:pt x="827" y="3425"/>
                  </a:lnTo>
                  <a:cubicBezTo>
                    <a:pt x="849" y="3425"/>
                    <a:pt x="870" y="3404"/>
                    <a:pt x="870" y="3383"/>
                  </a:cubicBezTo>
                  <a:lnTo>
                    <a:pt x="870" y="43"/>
                  </a:lnTo>
                  <a:cubicBezTo>
                    <a:pt x="870" y="21"/>
                    <a:pt x="849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6"/>
            <p:cNvSpPr/>
            <p:nvPr/>
          </p:nvSpPr>
          <p:spPr>
            <a:xfrm>
              <a:off x="3451400" y="784275"/>
              <a:ext cx="18050" cy="75075"/>
            </a:xfrm>
            <a:custGeom>
              <a:avLst/>
              <a:gdLst/>
              <a:ahLst/>
              <a:cxnLst/>
              <a:rect l="l" t="t" r="r" b="b"/>
              <a:pathLst>
                <a:path w="722" h="3003" extrusionOk="0">
                  <a:moveTo>
                    <a:pt x="637" y="86"/>
                  </a:moveTo>
                  <a:lnTo>
                    <a:pt x="637" y="2928"/>
                  </a:lnTo>
                  <a:lnTo>
                    <a:pt x="75" y="2928"/>
                  </a:lnTo>
                  <a:lnTo>
                    <a:pt x="75" y="86"/>
                  </a:lnTo>
                  <a:close/>
                  <a:moveTo>
                    <a:pt x="33" y="1"/>
                  </a:moveTo>
                  <a:cubicBezTo>
                    <a:pt x="12" y="1"/>
                    <a:pt x="1" y="22"/>
                    <a:pt x="1" y="43"/>
                  </a:cubicBezTo>
                  <a:lnTo>
                    <a:pt x="1" y="2960"/>
                  </a:lnTo>
                  <a:cubicBezTo>
                    <a:pt x="1" y="2991"/>
                    <a:pt x="12" y="3002"/>
                    <a:pt x="33" y="3002"/>
                  </a:cubicBezTo>
                  <a:lnTo>
                    <a:pt x="679" y="3002"/>
                  </a:lnTo>
                  <a:cubicBezTo>
                    <a:pt x="701" y="3002"/>
                    <a:pt x="722" y="2991"/>
                    <a:pt x="722" y="2960"/>
                  </a:cubicBezTo>
                  <a:lnTo>
                    <a:pt x="722" y="43"/>
                  </a:lnTo>
                  <a:cubicBezTo>
                    <a:pt x="722" y="22"/>
                    <a:pt x="701" y="1"/>
                    <a:pt x="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6"/>
            <p:cNvSpPr/>
            <p:nvPr/>
          </p:nvSpPr>
          <p:spPr>
            <a:xfrm>
              <a:off x="3451400" y="817700"/>
              <a:ext cx="18050" cy="7725"/>
            </a:xfrm>
            <a:custGeom>
              <a:avLst/>
              <a:gdLst/>
              <a:ahLst/>
              <a:cxnLst/>
              <a:rect l="l" t="t" r="r" b="b"/>
              <a:pathLst>
                <a:path w="722" h="309" extrusionOk="0">
                  <a:moveTo>
                    <a:pt x="637" y="75"/>
                  </a:moveTo>
                  <a:lnTo>
                    <a:pt x="637" y="223"/>
                  </a:lnTo>
                  <a:lnTo>
                    <a:pt x="75" y="223"/>
                  </a:lnTo>
                  <a:lnTo>
                    <a:pt x="75" y="75"/>
                  </a:lnTo>
                  <a:close/>
                  <a:moveTo>
                    <a:pt x="33" y="0"/>
                  </a:moveTo>
                  <a:cubicBezTo>
                    <a:pt x="12" y="0"/>
                    <a:pt x="1" y="11"/>
                    <a:pt x="1" y="42"/>
                  </a:cubicBezTo>
                  <a:lnTo>
                    <a:pt x="1" y="266"/>
                  </a:lnTo>
                  <a:cubicBezTo>
                    <a:pt x="1" y="287"/>
                    <a:pt x="12" y="308"/>
                    <a:pt x="33" y="308"/>
                  </a:cubicBezTo>
                  <a:lnTo>
                    <a:pt x="679" y="308"/>
                  </a:lnTo>
                  <a:cubicBezTo>
                    <a:pt x="701" y="308"/>
                    <a:pt x="722" y="287"/>
                    <a:pt x="722" y="266"/>
                  </a:cubicBezTo>
                  <a:lnTo>
                    <a:pt x="722" y="42"/>
                  </a:lnTo>
                  <a:cubicBezTo>
                    <a:pt x="722" y="11"/>
                    <a:pt x="701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6"/>
            <p:cNvSpPr/>
            <p:nvPr/>
          </p:nvSpPr>
          <p:spPr>
            <a:xfrm>
              <a:off x="3467300" y="775275"/>
              <a:ext cx="54650" cy="95750"/>
            </a:xfrm>
            <a:custGeom>
              <a:avLst/>
              <a:gdLst/>
              <a:ahLst/>
              <a:cxnLst/>
              <a:rect l="l" t="t" r="r" b="b"/>
              <a:pathLst>
                <a:path w="2186" h="3830" extrusionOk="0">
                  <a:moveTo>
                    <a:pt x="2101" y="85"/>
                  </a:moveTo>
                  <a:lnTo>
                    <a:pt x="2101" y="3744"/>
                  </a:lnTo>
                  <a:lnTo>
                    <a:pt x="86" y="3744"/>
                  </a:lnTo>
                  <a:lnTo>
                    <a:pt x="86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lnTo>
                    <a:pt x="1" y="3787"/>
                  </a:lnTo>
                  <a:cubicBezTo>
                    <a:pt x="1" y="3808"/>
                    <a:pt x="22" y="3829"/>
                    <a:pt x="43" y="3829"/>
                  </a:cubicBezTo>
                  <a:lnTo>
                    <a:pt x="2143" y="3829"/>
                  </a:lnTo>
                  <a:cubicBezTo>
                    <a:pt x="2164" y="3829"/>
                    <a:pt x="2186" y="3808"/>
                    <a:pt x="2186" y="3787"/>
                  </a:cubicBezTo>
                  <a:lnTo>
                    <a:pt x="2186" y="43"/>
                  </a:lnTo>
                  <a:cubicBezTo>
                    <a:pt x="2186" y="21"/>
                    <a:pt x="2164" y="0"/>
                    <a:pt x="2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6"/>
            <p:cNvSpPr/>
            <p:nvPr/>
          </p:nvSpPr>
          <p:spPr>
            <a:xfrm>
              <a:off x="3473150" y="780325"/>
              <a:ext cx="42725" cy="85650"/>
            </a:xfrm>
            <a:custGeom>
              <a:avLst/>
              <a:gdLst/>
              <a:ahLst/>
              <a:cxnLst/>
              <a:rect l="l" t="t" r="r" b="b"/>
              <a:pathLst>
                <a:path w="1709" h="3426" extrusionOk="0">
                  <a:moveTo>
                    <a:pt x="1633" y="85"/>
                  </a:moveTo>
                  <a:lnTo>
                    <a:pt x="1633" y="3340"/>
                  </a:lnTo>
                  <a:lnTo>
                    <a:pt x="85" y="3340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1" y="0"/>
                    <a:pt x="0" y="21"/>
                    <a:pt x="0" y="43"/>
                  </a:cubicBezTo>
                  <a:lnTo>
                    <a:pt x="0" y="3383"/>
                  </a:lnTo>
                  <a:cubicBezTo>
                    <a:pt x="0" y="3404"/>
                    <a:pt x="21" y="3425"/>
                    <a:pt x="43" y="3425"/>
                  </a:cubicBezTo>
                  <a:lnTo>
                    <a:pt x="1666" y="3425"/>
                  </a:lnTo>
                  <a:cubicBezTo>
                    <a:pt x="1687" y="3425"/>
                    <a:pt x="1708" y="3404"/>
                    <a:pt x="1708" y="3383"/>
                  </a:cubicBezTo>
                  <a:lnTo>
                    <a:pt x="1708" y="43"/>
                  </a:lnTo>
                  <a:cubicBezTo>
                    <a:pt x="1708" y="21"/>
                    <a:pt x="1687" y="0"/>
                    <a:pt x="16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6"/>
            <p:cNvSpPr/>
            <p:nvPr/>
          </p:nvSpPr>
          <p:spPr>
            <a:xfrm>
              <a:off x="3473150" y="820350"/>
              <a:ext cx="42725" cy="7175"/>
            </a:xfrm>
            <a:custGeom>
              <a:avLst/>
              <a:gdLst/>
              <a:ahLst/>
              <a:cxnLst/>
              <a:rect l="l" t="t" r="r" b="b"/>
              <a:pathLst>
                <a:path w="1709" h="287" extrusionOk="0">
                  <a:moveTo>
                    <a:pt x="1633" y="85"/>
                  </a:moveTo>
                  <a:lnTo>
                    <a:pt x="1633" y="202"/>
                  </a:lnTo>
                  <a:lnTo>
                    <a:pt x="85" y="202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1" y="0"/>
                    <a:pt x="0" y="21"/>
                    <a:pt x="0" y="43"/>
                  </a:cubicBezTo>
                  <a:lnTo>
                    <a:pt x="0" y="244"/>
                  </a:lnTo>
                  <a:cubicBezTo>
                    <a:pt x="0" y="266"/>
                    <a:pt x="21" y="287"/>
                    <a:pt x="43" y="287"/>
                  </a:cubicBezTo>
                  <a:lnTo>
                    <a:pt x="1666" y="287"/>
                  </a:lnTo>
                  <a:cubicBezTo>
                    <a:pt x="1687" y="287"/>
                    <a:pt x="1708" y="266"/>
                    <a:pt x="1708" y="244"/>
                  </a:cubicBezTo>
                  <a:lnTo>
                    <a:pt x="1708" y="43"/>
                  </a:lnTo>
                  <a:cubicBezTo>
                    <a:pt x="1708" y="21"/>
                    <a:pt x="1687" y="0"/>
                    <a:pt x="16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6"/>
            <p:cNvSpPr/>
            <p:nvPr/>
          </p:nvSpPr>
          <p:spPr>
            <a:xfrm>
              <a:off x="3493575" y="781375"/>
              <a:ext cx="2150" cy="40050"/>
            </a:xfrm>
            <a:custGeom>
              <a:avLst/>
              <a:gdLst/>
              <a:ahLst/>
              <a:cxnLst/>
              <a:rect l="l" t="t" r="r" b="b"/>
              <a:pathLst>
                <a:path w="86" h="1602" extrusionOk="0">
                  <a:moveTo>
                    <a:pt x="0" y="1"/>
                  </a:moveTo>
                  <a:lnTo>
                    <a:pt x="0" y="1602"/>
                  </a:lnTo>
                  <a:lnTo>
                    <a:pt x="85" y="1602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6"/>
            <p:cNvSpPr/>
            <p:nvPr/>
          </p:nvSpPr>
          <p:spPr>
            <a:xfrm>
              <a:off x="3357025" y="780325"/>
              <a:ext cx="21750" cy="85650"/>
            </a:xfrm>
            <a:custGeom>
              <a:avLst/>
              <a:gdLst/>
              <a:ahLst/>
              <a:cxnLst/>
              <a:rect l="l" t="t" r="r" b="b"/>
              <a:pathLst>
                <a:path w="870" h="3426" extrusionOk="0">
                  <a:moveTo>
                    <a:pt x="785" y="85"/>
                  </a:moveTo>
                  <a:lnTo>
                    <a:pt x="785" y="3340"/>
                  </a:lnTo>
                  <a:lnTo>
                    <a:pt x="75" y="3340"/>
                  </a:lnTo>
                  <a:lnTo>
                    <a:pt x="75" y="85"/>
                  </a:lnTo>
                  <a:close/>
                  <a:moveTo>
                    <a:pt x="43" y="0"/>
                  </a:moveTo>
                  <a:cubicBezTo>
                    <a:pt x="11" y="0"/>
                    <a:pt x="0" y="21"/>
                    <a:pt x="0" y="43"/>
                  </a:cubicBezTo>
                  <a:lnTo>
                    <a:pt x="0" y="3383"/>
                  </a:lnTo>
                  <a:cubicBezTo>
                    <a:pt x="0" y="3404"/>
                    <a:pt x="11" y="3425"/>
                    <a:pt x="43" y="3425"/>
                  </a:cubicBezTo>
                  <a:lnTo>
                    <a:pt x="827" y="3425"/>
                  </a:lnTo>
                  <a:cubicBezTo>
                    <a:pt x="849" y="3425"/>
                    <a:pt x="870" y="3404"/>
                    <a:pt x="870" y="3383"/>
                  </a:cubicBezTo>
                  <a:lnTo>
                    <a:pt x="870" y="43"/>
                  </a:lnTo>
                  <a:cubicBezTo>
                    <a:pt x="870" y="21"/>
                    <a:pt x="849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6"/>
            <p:cNvSpPr/>
            <p:nvPr/>
          </p:nvSpPr>
          <p:spPr>
            <a:xfrm>
              <a:off x="3357025" y="784275"/>
              <a:ext cx="18050" cy="75075"/>
            </a:xfrm>
            <a:custGeom>
              <a:avLst/>
              <a:gdLst/>
              <a:ahLst/>
              <a:cxnLst/>
              <a:rect l="l" t="t" r="r" b="b"/>
              <a:pathLst>
                <a:path w="722" h="3003" extrusionOk="0">
                  <a:moveTo>
                    <a:pt x="636" y="86"/>
                  </a:moveTo>
                  <a:lnTo>
                    <a:pt x="636" y="2928"/>
                  </a:lnTo>
                  <a:lnTo>
                    <a:pt x="75" y="2928"/>
                  </a:lnTo>
                  <a:lnTo>
                    <a:pt x="75" y="86"/>
                  </a:lnTo>
                  <a:close/>
                  <a:moveTo>
                    <a:pt x="43" y="1"/>
                  </a:moveTo>
                  <a:cubicBezTo>
                    <a:pt x="11" y="1"/>
                    <a:pt x="0" y="22"/>
                    <a:pt x="0" y="43"/>
                  </a:cubicBezTo>
                  <a:lnTo>
                    <a:pt x="0" y="2960"/>
                  </a:lnTo>
                  <a:cubicBezTo>
                    <a:pt x="0" y="2991"/>
                    <a:pt x="11" y="3002"/>
                    <a:pt x="43" y="3002"/>
                  </a:cubicBezTo>
                  <a:lnTo>
                    <a:pt x="679" y="3002"/>
                  </a:lnTo>
                  <a:cubicBezTo>
                    <a:pt x="700" y="3002"/>
                    <a:pt x="721" y="2991"/>
                    <a:pt x="721" y="2960"/>
                  </a:cubicBezTo>
                  <a:lnTo>
                    <a:pt x="721" y="43"/>
                  </a:lnTo>
                  <a:cubicBezTo>
                    <a:pt x="721" y="22"/>
                    <a:pt x="700" y="1"/>
                    <a:pt x="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6"/>
            <p:cNvSpPr/>
            <p:nvPr/>
          </p:nvSpPr>
          <p:spPr>
            <a:xfrm>
              <a:off x="3357025" y="817700"/>
              <a:ext cx="18050" cy="7725"/>
            </a:xfrm>
            <a:custGeom>
              <a:avLst/>
              <a:gdLst/>
              <a:ahLst/>
              <a:cxnLst/>
              <a:rect l="l" t="t" r="r" b="b"/>
              <a:pathLst>
                <a:path w="722" h="309" extrusionOk="0">
                  <a:moveTo>
                    <a:pt x="636" y="75"/>
                  </a:moveTo>
                  <a:lnTo>
                    <a:pt x="636" y="223"/>
                  </a:lnTo>
                  <a:lnTo>
                    <a:pt x="75" y="223"/>
                  </a:lnTo>
                  <a:lnTo>
                    <a:pt x="75" y="75"/>
                  </a:lnTo>
                  <a:close/>
                  <a:moveTo>
                    <a:pt x="43" y="0"/>
                  </a:moveTo>
                  <a:cubicBezTo>
                    <a:pt x="11" y="0"/>
                    <a:pt x="0" y="11"/>
                    <a:pt x="0" y="42"/>
                  </a:cubicBezTo>
                  <a:lnTo>
                    <a:pt x="0" y="266"/>
                  </a:lnTo>
                  <a:cubicBezTo>
                    <a:pt x="0" y="287"/>
                    <a:pt x="11" y="308"/>
                    <a:pt x="43" y="308"/>
                  </a:cubicBezTo>
                  <a:lnTo>
                    <a:pt x="679" y="308"/>
                  </a:lnTo>
                  <a:cubicBezTo>
                    <a:pt x="700" y="308"/>
                    <a:pt x="721" y="287"/>
                    <a:pt x="721" y="266"/>
                  </a:cubicBezTo>
                  <a:lnTo>
                    <a:pt x="721" y="42"/>
                  </a:lnTo>
                  <a:cubicBezTo>
                    <a:pt x="721" y="11"/>
                    <a:pt x="700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6"/>
            <p:cNvSpPr/>
            <p:nvPr/>
          </p:nvSpPr>
          <p:spPr>
            <a:xfrm>
              <a:off x="3284650" y="780325"/>
              <a:ext cx="21750" cy="85650"/>
            </a:xfrm>
            <a:custGeom>
              <a:avLst/>
              <a:gdLst/>
              <a:ahLst/>
              <a:cxnLst/>
              <a:rect l="l" t="t" r="r" b="b"/>
              <a:pathLst>
                <a:path w="870" h="3426" extrusionOk="0">
                  <a:moveTo>
                    <a:pt x="795" y="85"/>
                  </a:moveTo>
                  <a:lnTo>
                    <a:pt x="795" y="3340"/>
                  </a:lnTo>
                  <a:lnTo>
                    <a:pt x="85" y="3340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0" y="21"/>
                    <a:pt x="0" y="43"/>
                  </a:cubicBezTo>
                  <a:lnTo>
                    <a:pt x="0" y="3383"/>
                  </a:lnTo>
                  <a:cubicBezTo>
                    <a:pt x="0" y="3404"/>
                    <a:pt x="22" y="3425"/>
                    <a:pt x="43" y="3425"/>
                  </a:cubicBezTo>
                  <a:lnTo>
                    <a:pt x="838" y="3425"/>
                  </a:lnTo>
                  <a:cubicBezTo>
                    <a:pt x="859" y="3425"/>
                    <a:pt x="870" y="3404"/>
                    <a:pt x="870" y="3383"/>
                  </a:cubicBezTo>
                  <a:lnTo>
                    <a:pt x="870" y="43"/>
                  </a:lnTo>
                  <a:cubicBezTo>
                    <a:pt x="870" y="21"/>
                    <a:pt x="859" y="0"/>
                    <a:pt x="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6"/>
            <p:cNvSpPr/>
            <p:nvPr/>
          </p:nvSpPr>
          <p:spPr>
            <a:xfrm>
              <a:off x="3288350" y="784275"/>
              <a:ext cx="18050" cy="75075"/>
            </a:xfrm>
            <a:custGeom>
              <a:avLst/>
              <a:gdLst/>
              <a:ahLst/>
              <a:cxnLst/>
              <a:rect l="l" t="t" r="r" b="b"/>
              <a:pathLst>
                <a:path w="722" h="3003" extrusionOk="0">
                  <a:moveTo>
                    <a:pt x="647" y="86"/>
                  </a:moveTo>
                  <a:lnTo>
                    <a:pt x="647" y="2928"/>
                  </a:lnTo>
                  <a:lnTo>
                    <a:pt x="86" y="2928"/>
                  </a:lnTo>
                  <a:lnTo>
                    <a:pt x="86" y="86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2960"/>
                  </a:lnTo>
                  <a:cubicBezTo>
                    <a:pt x="1" y="2991"/>
                    <a:pt x="22" y="3002"/>
                    <a:pt x="43" y="3002"/>
                  </a:cubicBezTo>
                  <a:lnTo>
                    <a:pt x="690" y="3002"/>
                  </a:lnTo>
                  <a:cubicBezTo>
                    <a:pt x="711" y="3002"/>
                    <a:pt x="722" y="2991"/>
                    <a:pt x="722" y="2960"/>
                  </a:cubicBezTo>
                  <a:lnTo>
                    <a:pt x="722" y="43"/>
                  </a:lnTo>
                  <a:cubicBezTo>
                    <a:pt x="722" y="22"/>
                    <a:pt x="711" y="1"/>
                    <a:pt x="6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6"/>
            <p:cNvSpPr/>
            <p:nvPr/>
          </p:nvSpPr>
          <p:spPr>
            <a:xfrm>
              <a:off x="3288350" y="817700"/>
              <a:ext cx="18050" cy="7725"/>
            </a:xfrm>
            <a:custGeom>
              <a:avLst/>
              <a:gdLst/>
              <a:ahLst/>
              <a:cxnLst/>
              <a:rect l="l" t="t" r="r" b="b"/>
              <a:pathLst>
                <a:path w="722" h="309" extrusionOk="0">
                  <a:moveTo>
                    <a:pt x="647" y="75"/>
                  </a:moveTo>
                  <a:lnTo>
                    <a:pt x="647" y="223"/>
                  </a:lnTo>
                  <a:lnTo>
                    <a:pt x="86" y="223"/>
                  </a:lnTo>
                  <a:lnTo>
                    <a:pt x="86" y="75"/>
                  </a:lnTo>
                  <a:close/>
                  <a:moveTo>
                    <a:pt x="43" y="0"/>
                  </a:moveTo>
                  <a:cubicBezTo>
                    <a:pt x="22" y="0"/>
                    <a:pt x="1" y="11"/>
                    <a:pt x="1" y="42"/>
                  </a:cubicBezTo>
                  <a:lnTo>
                    <a:pt x="1" y="266"/>
                  </a:lnTo>
                  <a:cubicBezTo>
                    <a:pt x="1" y="287"/>
                    <a:pt x="22" y="308"/>
                    <a:pt x="43" y="308"/>
                  </a:cubicBezTo>
                  <a:lnTo>
                    <a:pt x="690" y="308"/>
                  </a:lnTo>
                  <a:cubicBezTo>
                    <a:pt x="711" y="308"/>
                    <a:pt x="722" y="287"/>
                    <a:pt x="722" y="266"/>
                  </a:cubicBezTo>
                  <a:lnTo>
                    <a:pt x="722" y="42"/>
                  </a:lnTo>
                  <a:cubicBezTo>
                    <a:pt x="722" y="11"/>
                    <a:pt x="711" y="0"/>
                    <a:pt x="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6"/>
            <p:cNvSpPr/>
            <p:nvPr/>
          </p:nvSpPr>
          <p:spPr>
            <a:xfrm>
              <a:off x="3304525" y="775275"/>
              <a:ext cx="54375" cy="95750"/>
            </a:xfrm>
            <a:custGeom>
              <a:avLst/>
              <a:gdLst/>
              <a:ahLst/>
              <a:cxnLst/>
              <a:rect l="l" t="t" r="r" b="b"/>
              <a:pathLst>
                <a:path w="2175" h="3830" extrusionOk="0">
                  <a:moveTo>
                    <a:pt x="2100" y="85"/>
                  </a:moveTo>
                  <a:lnTo>
                    <a:pt x="2100" y="3744"/>
                  </a:lnTo>
                  <a:lnTo>
                    <a:pt x="75" y="3744"/>
                  </a:lnTo>
                  <a:lnTo>
                    <a:pt x="75" y="85"/>
                  </a:lnTo>
                  <a:close/>
                  <a:moveTo>
                    <a:pt x="43" y="0"/>
                  </a:moveTo>
                  <a:cubicBezTo>
                    <a:pt x="11" y="0"/>
                    <a:pt x="0" y="21"/>
                    <a:pt x="0" y="43"/>
                  </a:cubicBezTo>
                  <a:lnTo>
                    <a:pt x="0" y="3787"/>
                  </a:lnTo>
                  <a:cubicBezTo>
                    <a:pt x="0" y="3808"/>
                    <a:pt x="11" y="3829"/>
                    <a:pt x="43" y="3829"/>
                  </a:cubicBezTo>
                  <a:lnTo>
                    <a:pt x="2143" y="3829"/>
                  </a:lnTo>
                  <a:cubicBezTo>
                    <a:pt x="2164" y="3829"/>
                    <a:pt x="2175" y="3808"/>
                    <a:pt x="2175" y="3787"/>
                  </a:cubicBezTo>
                  <a:lnTo>
                    <a:pt x="2175" y="43"/>
                  </a:lnTo>
                  <a:cubicBezTo>
                    <a:pt x="2175" y="21"/>
                    <a:pt x="2164" y="0"/>
                    <a:pt x="21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6"/>
            <p:cNvSpPr/>
            <p:nvPr/>
          </p:nvSpPr>
          <p:spPr>
            <a:xfrm>
              <a:off x="3310350" y="780325"/>
              <a:ext cx="42725" cy="85650"/>
            </a:xfrm>
            <a:custGeom>
              <a:avLst/>
              <a:gdLst/>
              <a:ahLst/>
              <a:cxnLst/>
              <a:rect l="l" t="t" r="r" b="b"/>
              <a:pathLst>
                <a:path w="1709" h="3426" extrusionOk="0">
                  <a:moveTo>
                    <a:pt x="1624" y="85"/>
                  </a:moveTo>
                  <a:lnTo>
                    <a:pt x="1624" y="3340"/>
                  </a:lnTo>
                  <a:lnTo>
                    <a:pt x="85" y="3340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lnTo>
                    <a:pt x="1" y="3383"/>
                  </a:lnTo>
                  <a:cubicBezTo>
                    <a:pt x="1" y="3404"/>
                    <a:pt x="22" y="3425"/>
                    <a:pt x="43" y="3425"/>
                  </a:cubicBezTo>
                  <a:lnTo>
                    <a:pt x="1666" y="3425"/>
                  </a:lnTo>
                  <a:cubicBezTo>
                    <a:pt x="1687" y="3425"/>
                    <a:pt x="1708" y="3404"/>
                    <a:pt x="1708" y="3383"/>
                  </a:cubicBezTo>
                  <a:lnTo>
                    <a:pt x="1708" y="43"/>
                  </a:lnTo>
                  <a:cubicBezTo>
                    <a:pt x="1708" y="21"/>
                    <a:pt x="1687" y="0"/>
                    <a:pt x="16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6"/>
            <p:cNvSpPr/>
            <p:nvPr/>
          </p:nvSpPr>
          <p:spPr>
            <a:xfrm>
              <a:off x="3310350" y="820350"/>
              <a:ext cx="42725" cy="7175"/>
            </a:xfrm>
            <a:custGeom>
              <a:avLst/>
              <a:gdLst/>
              <a:ahLst/>
              <a:cxnLst/>
              <a:rect l="l" t="t" r="r" b="b"/>
              <a:pathLst>
                <a:path w="1709" h="287" extrusionOk="0">
                  <a:moveTo>
                    <a:pt x="1624" y="85"/>
                  </a:moveTo>
                  <a:lnTo>
                    <a:pt x="1624" y="202"/>
                  </a:lnTo>
                  <a:lnTo>
                    <a:pt x="85" y="202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lnTo>
                    <a:pt x="1" y="244"/>
                  </a:lnTo>
                  <a:cubicBezTo>
                    <a:pt x="1" y="266"/>
                    <a:pt x="22" y="287"/>
                    <a:pt x="43" y="287"/>
                  </a:cubicBezTo>
                  <a:lnTo>
                    <a:pt x="1666" y="287"/>
                  </a:lnTo>
                  <a:cubicBezTo>
                    <a:pt x="1687" y="287"/>
                    <a:pt x="1708" y="266"/>
                    <a:pt x="1708" y="244"/>
                  </a:cubicBezTo>
                  <a:lnTo>
                    <a:pt x="1708" y="43"/>
                  </a:lnTo>
                  <a:cubicBezTo>
                    <a:pt x="1708" y="21"/>
                    <a:pt x="1687" y="0"/>
                    <a:pt x="16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6"/>
            <p:cNvSpPr/>
            <p:nvPr/>
          </p:nvSpPr>
          <p:spPr>
            <a:xfrm>
              <a:off x="3330775" y="781375"/>
              <a:ext cx="1875" cy="40050"/>
            </a:xfrm>
            <a:custGeom>
              <a:avLst/>
              <a:gdLst/>
              <a:ahLst/>
              <a:cxnLst/>
              <a:rect l="l" t="t" r="r" b="b"/>
              <a:pathLst>
                <a:path w="75" h="1602" extrusionOk="0">
                  <a:moveTo>
                    <a:pt x="1" y="1"/>
                  </a:moveTo>
                  <a:lnTo>
                    <a:pt x="1" y="1602"/>
                  </a:lnTo>
                  <a:lnTo>
                    <a:pt x="74" y="1602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6"/>
            <p:cNvSpPr/>
            <p:nvPr/>
          </p:nvSpPr>
          <p:spPr>
            <a:xfrm>
              <a:off x="3595625" y="746900"/>
              <a:ext cx="36100" cy="8525"/>
            </a:xfrm>
            <a:custGeom>
              <a:avLst/>
              <a:gdLst/>
              <a:ahLst/>
              <a:cxnLst/>
              <a:rect l="l" t="t" r="r" b="b"/>
              <a:pathLst>
                <a:path w="1444" h="341" extrusionOk="0">
                  <a:moveTo>
                    <a:pt x="1273" y="86"/>
                  </a:moveTo>
                  <a:cubicBezTo>
                    <a:pt x="1316" y="86"/>
                    <a:pt x="1358" y="128"/>
                    <a:pt x="1358" y="171"/>
                  </a:cubicBezTo>
                  <a:cubicBezTo>
                    <a:pt x="1358" y="223"/>
                    <a:pt x="1316" y="255"/>
                    <a:pt x="1273" y="255"/>
                  </a:cubicBezTo>
                  <a:lnTo>
                    <a:pt x="171" y="255"/>
                  </a:lnTo>
                  <a:cubicBezTo>
                    <a:pt x="118" y="255"/>
                    <a:pt x="86" y="223"/>
                    <a:pt x="86" y="171"/>
                  </a:cubicBezTo>
                  <a:cubicBezTo>
                    <a:pt x="86" y="128"/>
                    <a:pt x="118" y="86"/>
                    <a:pt x="171" y="86"/>
                  </a:cubicBezTo>
                  <a:close/>
                  <a:moveTo>
                    <a:pt x="171" y="1"/>
                  </a:moveTo>
                  <a:cubicBezTo>
                    <a:pt x="75" y="1"/>
                    <a:pt x="1" y="75"/>
                    <a:pt x="1" y="171"/>
                  </a:cubicBezTo>
                  <a:cubicBezTo>
                    <a:pt x="1" y="266"/>
                    <a:pt x="75" y="340"/>
                    <a:pt x="171" y="340"/>
                  </a:cubicBezTo>
                  <a:lnTo>
                    <a:pt x="1273" y="340"/>
                  </a:lnTo>
                  <a:cubicBezTo>
                    <a:pt x="1369" y="340"/>
                    <a:pt x="1443" y="266"/>
                    <a:pt x="1443" y="171"/>
                  </a:cubicBezTo>
                  <a:cubicBezTo>
                    <a:pt x="1443" y="75"/>
                    <a:pt x="1369" y="1"/>
                    <a:pt x="1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6"/>
            <p:cNvSpPr/>
            <p:nvPr/>
          </p:nvSpPr>
          <p:spPr>
            <a:xfrm>
              <a:off x="3595625" y="753275"/>
              <a:ext cx="36100" cy="109775"/>
            </a:xfrm>
            <a:custGeom>
              <a:avLst/>
              <a:gdLst/>
              <a:ahLst/>
              <a:cxnLst/>
              <a:rect l="l" t="t" r="r" b="b"/>
              <a:pathLst>
                <a:path w="1444" h="4391" extrusionOk="0">
                  <a:moveTo>
                    <a:pt x="1125" y="85"/>
                  </a:moveTo>
                  <a:lnTo>
                    <a:pt x="1358" y="4306"/>
                  </a:lnTo>
                  <a:lnTo>
                    <a:pt x="86" y="4306"/>
                  </a:lnTo>
                  <a:lnTo>
                    <a:pt x="319" y="85"/>
                  </a:lnTo>
                  <a:close/>
                  <a:moveTo>
                    <a:pt x="277" y="0"/>
                  </a:moveTo>
                  <a:cubicBezTo>
                    <a:pt x="255" y="0"/>
                    <a:pt x="234" y="22"/>
                    <a:pt x="234" y="43"/>
                  </a:cubicBezTo>
                  <a:lnTo>
                    <a:pt x="1" y="4349"/>
                  </a:lnTo>
                  <a:cubicBezTo>
                    <a:pt x="1" y="4359"/>
                    <a:pt x="12" y="4370"/>
                    <a:pt x="12" y="4380"/>
                  </a:cubicBezTo>
                  <a:cubicBezTo>
                    <a:pt x="22" y="4380"/>
                    <a:pt x="33" y="4391"/>
                    <a:pt x="43" y="4391"/>
                  </a:cubicBezTo>
                  <a:lnTo>
                    <a:pt x="1401" y="4391"/>
                  </a:lnTo>
                  <a:cubicBezTo>
                    <a:pt x="1412" y="4391"/>
                    <a:pt x="1422" y="4380"/>
                    <a:pt x="1422" y="4380"/>
                  </a:cubicBezTo>
                  <a:cubicBezTo>
                    <a:pt x="1433" y="4370"/>
                    <a:pt x="1443" y="4359"/>
                    <a:pt x="1443" y="4349"/>
                  </a:cubicBezTo>
                  <a:lnTo>
                    <a:pt x="1200" y="43"/>
                  </a:lnTo>
                  <a:cubicBezTo>
                    <a:pt x="1200" y="22"/>
                    <a:pt x="1189" y="0"/>
                    <a:pt x="1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6"/>
            <p:cNvSpPr/>
            <p:nvPr/>
          </p:nvSpPr>
          <p:spPr>
            <a:xfrm>
              <a:off x="3588200" y="860925"/>
              <a:ext cx="50675" cy="9825"/>
            </a:xfrm>
            <a:custGeom>
              <a:avLst/>
              <a:gdLst/>
              <a:ahLst/>
              <a:cxnLst/>
              <a:rect l="l" t="t" r="r" b="b"/>
              <a:pathLst>
                <a:path w="2027" h="393" extrusionOk="0">
                  <a:moveTo>
                    <a:pt x="1867" y="85"/>
                  </a:moveTo>
                  <a:cubicBezTo>
                    <a:pt x="1910" y="85"/>
                    <a:pt x="1952" y="116"/>
                    <a:pt x="1952" y="170"/>
                  </a:cubicBezTo>
                  <a:lnTo>
                    <a:pt x="1952" y="222"/>
                  </a:lnTo>
                  <a:cubicBezTo>
                    <a:pt x="1952" y="276"/>
                    <a:pt x="1910" y="307"/>
                    <a:pt x="1867" y="307"/>
                  </a:cubicBezTo>
                  <a:lnTo>
                    <a:pt x="171" y="307"/>
                  </a:lnTo>
                  <a:cubicBezTo>
                    <a:pt x="128" y="307"/>
                    <a:pt x="86" y="276"/>
                    <a:pt x="86" y="222"/>
                  </a:cubicBezTo>
                  <a:lnTo>
                    <a:pt x="86" y="170"/>
                  </a:lnTo>
                  <a:cubicBezTo>
                    <a:pt x="86" y="116"/>
                    <a:pt x="128" y="85"/>
                    <a:pt x="171" y="85"/>
                  </a:cubicBezTo>
                  <a:close/>
                  <a:moveTo>
                    <a:pt x="171" y="0"/>
                  </a:moveTo>
                  <a:cubicBezTo>
                    <a:pt x="76" y="0"/>
                    <a:pt x="1" y="74"/>
                    <a:pt x="1" y="170"/>
                  </a:cubicBezTo>
                  <a:lnTo>
                    <a:pt x="1" y="222"/>
                  </a:lnTo>
                  <a:cubicBezTo>
                    <a:pt x="1" y="318"/>
                    <a:pt x="76" y="392"/>
                    <a:pt x="171" y="392"/>
                  </a:cubicBezTo>
                  <a:lnTo>
                    <a:pt x="1867" y="392"/>
                  </a:lnTo>
                  <a:cubicBezTo>
                    <a:pt x="1952" y="392"/>
                    <a:pt x="2027" y="318"/>
                    <a:pt x="2027" y="222"/>
                  </a:cubicBezTo>
                  <a:lnTo>
                    <a:pt x="2027" y="170"/>
                  </a:lnTo>
                  <a:cubicBezTo>
                    <a:pt x="2027" y="74"/>
                    <a:pt x="1952" y="0"/>
                    <a:pt x="18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6"/>
            <p:cNvSpPr/>
            <p:nvPr/>
          </p:nvSpPr>
          <p:spPr>
            <a:xfrm>
              <a:off x="3593800" y="868600"/>
              <a:ext cx="39500" cy="104750"/>
            </a:xfrm>
            <a:custGeom>
              <a:avLst/>
              <a:gdLst/>
              <a:ahLst/>
              <a:cxnLst/>
              <a:rect l="l" t="t" r="r" b="b"/>
              <a:pathLst>
                <a:path w="1580" h="4190" extrusionOk="0">
                  <a:moveTo>
                    <a:pt x="1506" y="85"/>
                  </a:moveTo>
                  <a:lnTo>
                    <a:pt x="1506" y="4115"/>
                  </a:lnTo>
                  <a:lnTo>
                    <a:pt x="85" y="4115"/>
                  </a:lnTo>
                  <a:lnTo>
                    <a:pt x="85" y="85"/>
                  </a:lnTo>
                  <a:close/>
                  <a:moveTo>
                    <a:pt x="42" y="0"/>
                  </a:moveTo>
                  <a:cubicBezTo>
                    <a:pt x="21" y="0"/>
                    <a:pt x="0" y="21"/>
                    <a:pt x="0" y="43"/>
                  </a:cubicBezTo>
                  <a:lnTo>
                    <a:pt x="0" y="4147"/>
                  </a:lnTo>
                  <a:cubicBezTo>
                    <a:pt x="0" y="4169"/>
                    <a:pt x="21" y="4190"/>
                    <a:pt x="42" y="4190"/>
                  </a:cubicBezTo>
                  <a:lnTo>
                    <a:pt x="1548" y="4190"/>
                  </a:lnTo>
                  <a:cubicBezTo>
                    <a:pt x="1570" y="4190"/>
                    <a:pt x="1580" y="4169"/>
                    <a:pt x="1580" y="4147"/>
                  </a:cubicBezTo>
                  <a:lnTo>
                    <a:pt x="1580" y="43"/>
                  </a:lnTo>
                  <a:cubicBezTo>
                    <a:pt x="1580" y="21"/>
                    <a:pt x="1570" y="0"/>
                    <a:pt x="1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6"/>
            <p:cNvSpPr/>
            <p:nvPr/>
          </p:nvSpPr>
          <p:spPr>
            <a:xfrm>
              <a:off x="3593800" y="868600"/>
              <a:ext cx="27300" cy="14875"/>
            </a:xfrm>
            <a:custGeom>
              <a:avLst/>
              <a:gdLst/>
              <a:ahLst/>
              <a:cxnLst/>
              <a:rect l="l" t="t" r="r" b="b"/>
              <a:pathLst>
                <a:path w="1092" h="595" extrusionOk="0">
                  <a:moveTo>
                    <a:pt x="1018" y="85"/>
                  </a:moveTo>
                  <a:lnTo>
                    <a:pt x="1018" y="520"/>
                  </a:lnTo>
                  <a:lnTo>
                    <a:pt x="85" y="520"/>
                  </a:lnTo>
                  <a:lnTo>
                    <a:pt x="85" y="85"/>
                  </a:lnTo>
                  <a:close/>
                  <a:moveTo>
                    <a:pt x="0" y="0"/>
                  </a:moveTo>
                  <a:lnTo>
                    <a:pt x="0" y="594"/>
                  </a:lnTo>
                  <a:lnTo>
                    <a:pt x="1092" y="594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6"/>
            <p:cNvSpPr/>
            <p:nvPr/>
          </p:nvSpPr>
          <p:spPr>
            <a:xfrm>
              <a:off x="3619250" y="868600"/>
              <a:ext cx="14050" cy="14875"/>
            </a:xfrm>
            <a:custGeom>
              <a:avLst/>
              <a:gdLst/>
              <a:ahLst/>
              <a:cxnLst/>
              <a:rect l="l" t="t" r="r" b="b"/>
              <a:pathLst>
                <a:path w="562" h="595" extrusionOk="0">
                  <a:moveTo>
                    <a:pt x="488" y="85"/>
                  </a:moveTo>
                  <a:lnTo>
                    <a:pt x="488" y="520"/>
                  </a:lnTo>
                  <a:lnTo>
                    <a:pt x="74" y="520"/>
                  </a:lnTo>
                  <a:lnTo>
                    <a:pt x="74" y="85"/>
                  </a:lnTo>
                  <a:close/>
                  <a:moveTo>
                    <a:pt x="0" y="0"/>
                  </a:moveTo>
                  <a:lnTo>
                    <a:pt x="0" y="594"/>
                  </a:lnTo>
                  <a:lnTo>
                    <a:pt x="562" y="594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6"/>
            <p:cNvSpPr/>
            <p:nvPr/>
          </p:nvSpPr>
          <p:spPr>
            <a:xfrm>
              <a:off x="3606250" y="881600"/>
              <a:ext cx="27050" cy="14875"/>
            </a:xfrm>
            <a:custGeom>
              <a:avLst/>
              <a:gdLst/>
              <a:ahLst/>
              <a:cxnLst/>
              <a:rect l="l" t="t" r="r" b="b"/>
              <a:pathLst>
                <a:path w="1082" h="595" extrusionOk="0">
                  <a:moveTo>
                    <a:pt x="1008" y="74"/>
                  </a:moveTo>
                  <a:lnTo>
                    <a:pt x="1008" y="509"/>
                  </a:lnTo>
                  <a:lnTo>
                    <a:pt x="75" y="509"/>
                  </a:lnTo>
                  <a:lnTo>
                    <a:pt x="75" y="74"/>
                  </a:lnTo>
                  <a:close/>
                  <a:moveTo>
                    <a:pt x="0" y="0"/>
                  </a:moveTo>
                  <a:lnTo>
                    <a:pt x="0" y="594"/>
                  </a:lnTo>
                  <a:lnTo>
                    <a:pt x="1082" y="594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6"/>
            <p:cNvSpPr/>
            <p:nvPr/>
          </p:nvSpPr>
          <p:spPr>
            <a:xfrm>
              <a:off x="3593800" y="881600"/>
              <a:ext cx="14325" cy="14875"/>
            </a:xfrm>
            <a:custGeom>
              <a:avLst/>
              <a:gdLst/>
              <a:ahLst/>
              <a:cxnLst/>
              <a:rect l="l" t="t" r="r" b="b"/>
              <a:pathLst>
                <a:path w="573" h="595" extrusionOk="0">
                  <a:moveTo>
                    <a:pt x="498" y="74"/>
                  </a:moveTo>
                  <a:lnTo>
                    <a:pt x="498" y="509"/>
                  </a:lnTo>
                  <a:lnTo>
                    <a:pt x="85" y="509"/>
                  </a:lnTo>
                  <a:lnTo>
                    <a:pt x="85" y="74"/>
                  </a:lnTo>
                  <a:close/>
                  <a:moveTo>
                    <a:pt x="0" y="0"/>
                  </a:moveTo>
                  <a:lnTo>
                    <a:pt x="0" y="594"/>
                  </a:lnTo>
                  <a:lnTo>
                    <a:pt x="573" y="59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6"/>
            <p:cNvSpPr/>
            <p:nvPr/>
          </p:nvSpPr>
          <p:spPr>
            <a:xfrm>
              <a:off x="3593800" y="894325"/>
              <a:ext cx="27300" cy="14875"/>
            </a:xfrm>
            <a:custGeom>
              <a:avLst/>
              <a:gdLst/>
              <a:ahLst/>
              <a:cxnLst/>
              <a:rect l="l" t="t" r="r" b="b"/>
              <a:pathLst>
                <a:path w="1092" h="595" extrusionOk="0">
                  <a:moveTo>
                    <a:pt x="1018" y="85"/>
                  </a:moveTo>
                  <a:lnTo>
                    <a:pt x="1018" y="520"/>
                  </a:lnTo>
                  <a:lnTo>
                    <a:pt x="85" y="520"/>
                  </a:lnTo>
                  <a:lnTo>
                    <a:pt x="85" y="85"/>
                  </a:lnTo>
                  <a:close/>
                  <a:moveTo>
                    <a:pt x="0" y="0"/>
                  </a:moveTo>
                  <a:lnTo>
                    <a:pt x="0" y="594"/>
                  </a:lnTo>
                  <a:lnTo>
                    <a:pt x="1092" y="594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6"/>
            <p:cNvSpPr/>
            <p:nvPr/>
          </p:nvSpPr>
          <p:spPr>
            <a:xfrm>
              <a:off x="3619250" y="894325"/>
              <a:ext cx="14050" cy="14875"/>
            </a:xfrm>
            <a:custGeom>
              <a:avLst/>
              <a:gdLst/>
              <a:ahLst/>
              <a:cxnLst/>
              <a:rect l="l" t="t" r="r" b="b"/>
              <a:pathLst>
                <a:path w="562" h="595" extrusionOk="0">
                  <a:moveTo>
                    <a:pt x="488" y="85"/>
                  </a:moveTo>
                  <a:lnTo>
                    <a:pt x="488" y="520"/>
                  </a:lnTo>
                  <a:lnTo>
                    <a:pt x="74" y="520"/>
                  </a:lnTo>
                  <a:lnTo>
                    <a:pt x="74" y="85"/>
                  </a:lnTo>
                  <a:close/>
                  <a:moveTo>
                    <a:pt x="0" y="0"/>
                  </a:moveTo>
                  <a:lnTo>
                    <a:pt x="0" y="594"/>
                  </a:lnTo>
                  <a:lnTo>
                    <a:pt x="562" y="594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6"/>
            <p:cNvSpPr/>
            <p:nvPr/>
          </p:nvSpPr>
          <p:spPr>
            <a:xfrm>
              <a:off x="3606250" y="907300"/>
              <a:ext cx="27050" cy="14875"/>
            </a:xfrm>
            <a:custGeom>
              <a:avLst/>
              <a:gdLst/>
              <a:ahLst/>
              <a:cxnLst/>
              <a:rect l="l" t="t" r="r" b="b"/>
              <a:pathLst>
                <a:path w="1082" h="595" extrusionOk="0">
                  <a:moveTo>
                    <a:pt x="1008" y="75"/>
                  </a:moveTo>
                  <a:lnTo>
                    <a:pt x="1008" y="510"/>
                  </a:lnTo>
                  <a:lnTo>
                    <a:pt x="75" y="510"/>
                  </a:lnTo>
                  <a:lnTo>
                    <a:pt x="75" y="75"/>
                  </a:lnTo>
                  <a:close/>
                  <a:moveTo>
                    <a:pt x="0" y="1"/>
                  </a:moveTo>
                  <a:lnTo>
                    <a:pt x="0" y="594"/>
                  </a:lnTo>
                  <a:lnTo>
                    <a:pt x="1082" y="594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6"/>
            <p:cNvSpPr/>
            <p:nvPr/>
          </p:nvSpPr>
          <p:spPr>
            <a:xfrm>
              <a:off x="3593800" y="907300"/>
              <a:ext cx="14325" cy="14875"/>
            </a:xfrm>
            <a:custGeom>
              <a:avLst/>
              <a:gdLst/>
              <a:ahLst/>
              <a:cxnLst/>
              <a:rect l="l" t="t" r="r" b="b"/>
              <a:pathLst>
                <a:path w="573" h="595" extrusionOk="0">
                  <a:moveTo>
                    <a:pt x="498" y="75"/>
                  </a:moveTo>
                  <a:lnTo>
                    <a:pt x="498" y="510"/>
                  </a:lnTo>
                  <a:lnTo>
                    <a:pt x="85" y="510"/>
                  </a:lnTo>
                  <a:lnTo>
                    <a:pt x="85" y="75"/>
                  </a:lnTo>
                  <a:close/>
                  <a:moveTo>
                    <a:pt x="0" y="1"/>
                  </a:moveTo>
                  <a:lnTo>
                    <a:pt x="0" y="594"/>
                  </a:lnTo>
                  <a:lnTo>
                    <a:pt x="573" y="594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6"/>
            <p:cNvSpPr/>
            <p:nvPr/>
          </p:nvSpPr>
          <p:spPr>
            <a:xfrm>
              <a:off x="3593800" y="920025"/>
              <a:ext cx="27300" cy="14875"/>
            </a:xfrm>
            <a:custGeom>
              <a:avLst/>
              <a:gdLst/>
              <a:ahLst/>
              <a:cxnLst/>
              <a:rect l="l" t="t" r="r" b="b"/>
              <a:pathLst>
                <a:path w="1092" h="595" extrusionOk="0">
                  <a:moveTo>
                    <a:pt x="1018" y="85"/>
                  </a:moveTo>
                  <a:lnTo>
                    <a:pt x="1018" y="510"/>
                  </a:lnTo>
                  <a:lnTo>
                    <a:pt x="85" y="510"/>
                  </a:lnTo>
                  <a:lnTo>
                    <a:pt x="85" y="85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1092" y="595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6"/>
            <p:cNvSpPr/>
            <p:nvPr/>
          </p:nvSpPr>
          <p:spPr>
            <a:xfrm>
              <a:off x="3619250" y="920025"/>
              <a:ext cx="14050" cy="14875"/>
            </a:xfrm>
            <a:custGeom>
              <a:avLst/>
              <a:gdLst/>
              <a:ahLst/>
              <a:cxnLst/>
              <a:rect l="l" t="t" r="r" b="b"/>
              <a:pathLst>
                <a:path w="562" h="595" extrusionOk="0">
                  <a:moveTo>
                    <a:pt x="488" y="85"/>
                  </a:moveTo>
                  <a:lnTo>
                    <a:pt x="488" y="510"/>
                  </a:lnTo>
                  <a:lnTo>
                    <a:pt x="74" y="510"/>
                  </a:lnTo>
                  <a:lnTo>
                    <a:pt x="74" y="85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562" y="595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6"/>
            <p:cNvSpPr/>
            <p:nvPr/>
          </p:nvSpPr>
          <p:spPr>
            <a:xfrm>
              <a:off x="3606250" y="932750"/>
              <a:ext cx="27050" cy="14875"/>
            </a:xfrm>
            <a:custGeom>
              <a:avLst/>
              <a:gdLst/>
              <a:ahLst/>
              <a:cxnLst/>
              <a:rect l="l" t="t" r="r" b="b"/>
              <a:pathLst>
                <a:path w="1082" h="595" extrusionOk="0">
                  <a:moveTo>
                    <a:pt x="1008" y="86"/>
                  </a:moveTo>
                  <a:lnTo>
                    <a:pt x="1008" y="521"/>
                  </a:lnTo>
                  <a:lnTo>
                    <a:pt x="75" y="521"/>
                  </a:lnTo>
                  <a:lnTo>
                    <a:pt x="75" y="86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1082" y="595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6"/>
            <p:cNvSpPr/>
            <p:nvPr/>
          </p:nvSpPr>
          <p:spPr>
            <a:xfrm>
              <a:off x="3593800" y="932750"/>
              <a:ext cx="14325" cy="14875"/>
            </a:xfrm>
            <a:custGeom>
              <a:avLst/>
              <a:gdLst/>
              <a:ahLst/>
              <a:cxnLst/>
              <a:rect l="l" t="t" r="r" b="b"/>
              <a:pathLst>
                <a:path w="573" h="595" extrusionOk="0">
                  <a:moveTo>
                    <a:pt x="498" y="86"/>
                  </a:moveTo>
                  <a:lnTo>
                    <a:pt x="498" y="521"/>
                  </a:lnTo>
                  <a:lnTo>
                    <a:pt x="85" y="521"/>
                  </a:lnTo>
                  <a:lnTo>
                    <a:pt x="85" y="86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573" y="595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6"/>
            <p:cNvSpPr/>
            <p:nvPr/>
          </p:nvSpPr>
          <p:spPr>
            <a:xfrm>
              <a:off x="3593800" y="945750"/>
              <a:ext cx="27300" cy="14875"/>
            </a:xfrm>
            <a:custGeom>
              <a:avLst/>
              <a:gdLst/>
              <a:ahLst/>
              <a:cxnLst/>
              <a:rect l="l" t="t" r="r" b="b"/>
              <a:pathLst>
                <a:path w="1092" h="595" extrusionOk="0">
                  <a:moveTo>
                    <a:pt x="1018" y="75"/>
                  </a:moveTo>
                  <a:lnTo>
                    <a:pt x="1018" y="510"/>
                  </a:lnTo>
                  <a:lnTo>
                    <a:pt x="85" y="510"/>
                  </a:lnTo>
                  <a:lnTo>
                    <a:pt x="85" y="75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1092" y="595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6"/>
            <p:cNvSpPr/>
            <p:nvPr/>
          </p:nvSpPr>
          <p:spPr>
            <a:xfrm>
              <a:off x="3619250" y="945750"/>
              <a:ext cx="14050" cy="14875"/>
            </a:xfrm>
            <a:custGeom>
              <a:avLst/>
              <a:gdLst/>
              <a:ahLst/>
              <a:cxnLst/>
              <a:rect l="l" t="t" r="r" b="b"/>
              <a:pathLst>
                <a:path w="562" h="595" extrusionOk="0">
                  <a:moveTo>
                    <a:pt x="488" y="75"/>
                  </a:moveTo>
                  <a:lnTo>
                    <a:pt x="488" y="510"/>
                  </a:lnTo>
                  <a:lnTo>
                    <a:pt x="74" y="510"/>
                  </a:lnTo>
                  <a:lnTo>
                    <a:pt x="74" y="75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562" y="595"/>
                  </a:lnTo>
                  <a:lnTo>
                    <a:pt x="5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6"/>
            <p:cNvSpPr/>
            <p:nvPr/>
          </p:nvSpPr>
          <p:spPr>
            <a:xfrm>
              <a:off x="3606250" y="958475"/>
              <a:ext cx="27050" cy="14875"/>
            </a:xfrm>
            <a:custGeom>
              <a:avLst/>
              <a:gdLst/>
              <a:ahLst/>
              <a:cxnLst/>
              <a:rect l="l" t="t" r="r" b="b"/>
              <a:pathLst>
                <a:path w="1082" h="595" extrusionOk="0">
                  <a:moveTo>
                    <a:pt x="1008" y="86"/>
                  </a:moveTo>
                  <a:lnTo>
                    <a:pt x="1008" y="520"/>
                  </a:lnTo>
                  <a:lnTo>
                    <a:pt x="75" y="520"/>
                  </a:lnTo>
                  <a:lnTo>
                    <a:pt x="75" y="86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1082" y="595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6"/>
            <p:cNvSpPr/>
            <p:nvPr/>
          </p:nvSpPr>
          <p:spPr>
            <a:xfrm>
              <a:off x="3593800" y="958475"/>
              <a:ext cx="14325" cy="14875"/>
            </a:xfrm>
            <a:custGeom>
              <a:avLst/>
              <a:gdLst/>
              <a:ahLst/>
              <a:cxnLst/>
              <a:rect l="l" t="t" r="r" b="b"/>
              <a:pathLst>
                <a:path w="573" h="595" extrusionOk="0">
                  <a:moveTo>
                    <a:pt x="498" y="86"/>
                  </a:moveTo>
                  <a:lnTo>
                    <a:pt x="498" y="520"/>
                  </a:lnTo>
                  <a:lnTo>
                    <a:pt x="85" y="520"/>
                  </a:lnTo>
                  <a:lnTo>
                    <a:pt x="85" y="86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573" y="595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6"/>
            <p:cNvSpPr/>
            <p:nvPr/>
          </p:nvSpPr>
          <p:spPr>
            <a:xfrm>
              <a:off x="3765600" y="746900"/>
              <a:ext cx="36075" cy="8525"/>
            </a:xfrm>
            <a:custGeom>
              <a:avLst/>
              <a:gdLst/>
              <a:ahLst/>
              <a:cxnLst/>
              <a:rect l="l" t="t" r="r" b="b"/>
              <a:pathLst>
                <a:path w="1443" h="341" extrusionOk="0">
                  <a:moveTo>
                    <a:pt x="1273" y="86"/>
                  </a:moveTo>
                  <a:cubicBezTo>
                    <a:pt x="1315" y="86"/>
                    <a:pt x="1358" y="128"/>
                    <a:pt x="1358" y="171"/>
                  </a:cubicBezTo>
                  <a:cubicBezTo>
                    <a:pt x="1358" y="223"/>
                    <a:pt x="1315" y="255"/>
                    <a:pt x="1273" y="255"/>
                  </a:cubicBezTo>
                  <a:lnTo>
                    <a:pt x="170" y="255"/>
                  </a:lnTo>
                  <a:cubicBezTo>
                    <a:pt x="116" y="255"/>
                    <a:pt x="85" y="223"/>
                    <a:pt x="85" y="171"/>
                  </a:cubicBezTo>
                  <a:cubicBezTo>
                    <a:pt x="85" y="128"/>
                    <a:pt x="116" y="86"/>
                    <a:pt x="170" y="86"/>
                  </a:cubicBezTo>
                  <a:close/>
                  <a:moveTo>
                    <a:pt x="170" y="1"/>
                  </a:moveTo>
                  <a:cubicBezTo>
                    <a:pt x="74" y="1"/>
                    <a:pt x="0" y="75"/>
                    <a:pt x="0" y="171"/>
                  </a:cubicBezTo>
                  <a:cubicBezTo>
                    <a:pt x="0" y="266"/>
                    <a:pt x="74" y="340"/>
                    <a:pt x="170" y="340"/>
                  </a:cubicBezTo>
                  <a:lnTo>
                    <a:pt x="1273" y="340"/>
                  </a:lnTo>
                  <a:cubicBezTo>
                    <a:pt x="1368" y="340"/>
                    <a:pt x="1443" y="266"/>
                    <a:pt x="1443" y="171"/>
                  </a:cubicBezTo>
                  <a:cubicBezTo>
                    <a:pt x="1443" y="75"/>
                    <a:pt x="1368" y="1"/>
                    <a:pt x="1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6"/>
            <p:cNvSpPr/>
            <p:nvPr/>
          </p:nvSpPr>
          <p:spPr>
            <a:xfrm>
              <a:off x="3765600" y="753275"/>
              <a:ext cx="36075" cy="109775"/>
            </a:xfrm>
            <a:custGeom>
              <a:avLst/>
              <a:gdLst/>
              <a:ahLst/>
              <a:cxnLst/>
              <a:rect l="l" t="t" r="r" b="b"/>
              <a:pathLst>
                <a:path w="1443" h="4391" extrusionOk="0">
                  <a:moveTo>
                    <a:pt x="1124" y="85"/>
                  </a:moveTo>
                  <a:lnTo>
                    <a:pt x="1358" y="4306"/>
                  </a:lnTo>
                  <a:lnTo>
                    <a:pt x="85" y="4306"/>
                  </a:lnTo>
                  <a:lnTo>
                    <a:pt x="318" y="85"/>
                  </a:lnTo>
                  <a:close/>
                  <a:moveTo>
                    <a:pt x="276" y="0"/>
                  </a:moveTo>
                  <a:cubicBezTo>
                    <a:pt x="255" y="0"/>
                    <a:pt x="234" y="22"/>
                    <a:pt x="234" y="43"/>
                  </a:cubicBezTo>
                  <a:lnTo>
                    <a:pt x="0" y="4349"/>
                  </a:lnTo>
                  <a:cubicBezTo>
                    <a:pt x="0" y="4359"/>
                    <a:pt x="10" y="4370"/>
                    <a:pt x="10" y="4380"/>
                  </a:cubicBezTo>
                  <a:cubicBezTo>
                    <a:pt x="21" y="4380"/>
                    <a:pt x="32" y="4391"/>
                    <a:pt x="43" y="4391"/>
                  </a:cubicBezTo>
                  <a:lnTo>
                    <a:pt x="1400" y="4391"/>
                  </a:lnTo>
                  <a:cubicBezTo>
                    <a:pt x="1410" y="4391"/>
                    <a:pt x="1421" y="4380"/>
                    <a:pt x="1421" y="4380"/>
                  </a:cubicBezTo>
                  <a:cubicBezTo>
                    <a:pt x="1431" y="4370"/>
                    <a:pt x="1443" y="4359"/>
                    <a:pt x="1431" y="4349"/>
                  </a:cubicBezTo>
                  <a:lnTo>
                    <a:pt x="1198" y="43"/>
                  </a:lnTo>
                  <a:cubicBezTo>
                    <a:pt x="1198" y="22"/>
                    <a:pt x="1188" y="0"/>
                    <a:pt x="1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6"/>
            <p:cNvSpPr/>
            <p:nvPr/>
          </p:nvSpPr>
          <p:spPr>
            <a:xfrm>
              <a:off x="3758175" y="860925"/>
              <a:ext cx="50650" cy="9825"/>
            </a:xfrm>
            <a:custGeom>
              <a:avLst/>
              <a:gdLst/>
              <a:ahLst/>
              <a:cxnLst/>
              <a:rect l="l" t="t" r="r" b="b"/>
              <a:pathLst>
                <a:path w="2026" h="393" extrusionOk="0">
                  <a:moveTo>
                    <a:pt x="1867" y="85"/>
                  </a:moveTo>
                  <a:cubicBezTo>
                    <a:pt x="1909" y="85"/>
                    <a:pt x="1952" y="116"/>
                    <a:pt x="1952" y="170"/>
                  </a:cubicBezTo>
                  <a:lnTo>
                    <a:pt x="1952" y="222"/>
                  </a:lnTo>
                  <a:cubicBezTo>
                    <a:pt x="1952" y="276"/>
                    <a:pt x="1909" y="307"/>
                    <a:pt x="1867" y="307"/>
                  </a:cubicBezTo>
                  <a:lnTo>
                    <a:pt x="170" y="307"/>
                  </a:lnTo>
                  <a:cubicBezTo>
                    <a:pt x="128" y="307"/>
                    <a:pt x="85" y="276"/>
                    <a:pt x="85" y="222"/>
                  </a:cubicBezTo>
                  <a:lnTo>
                    <a:pt x="85" y="170"/>
                  </a:lnTo>
                  <a:cubicBezTo>
                    <a:pt x="85" y="116"/>
                    <a:pt x="128" y="85"/>
                    <a:pt x="170" y="85"/>
                  </a:cubicBezTo>
                  <a:close/>
                  <a:moveTo>
                    <a:pt x="170" y="0"/>
                  </a:moveTo>
                  <a:cubicBezTo>
                    <a:pt x="74" y="0"/>
                    <a:pt x="0" y="74"/>
                    <a:pt x="0" y="170"/>
                  </a:cubicBezTo>
                  <a:lnTo>
                    <a:pt x="0" y="222"/>
                  </a:lnTo>
                  <a:cubicBezTo>
                    <a:pt x="0" y="318"/>
                    <a:pt x="74" y="392"/>
                    <a:pt x="170" y="392"/>
                  </a:cubicBezTo>
                  <a:lnTo>
                    <a:pt x="1867" y="392"/>
                  </a:lnTo>
                  <a:cubicBezTo>
                    <a:pt x="1952" y="392"/>
                    <a:pt x="2025" y="318"/>
                    <a:pt x="2025" y="222"/>
                  </a:cubicBezTo>
                  <a:lnTo>
                    <a:pt x="2025" y="170"/>
                  </a:lnTo>
                  <a:cubicBezTo>
                    <a:pt x="2025" y="74"/>
                    <a:pt x="1952" y="0"/>
                    <a:pt x="18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6"/>
            <p:cNvSpPr/>
            <p:nvPr/>
          </p:nvSpPr>
          <p:spPr>
            <a:xfrm>
              <a:off x="3763725" y="868600"/>
              <a:ext cx="39550" cy="104750"/>
            </a:xfrm>
            <a:custGeom>
              <a:avLst/>
              <a:gdLst/>
              <a:ahLst/>
              <a:cxnLst/>
              <a:rect l="l" t="t" r="r" b="b"/>
              <a:pathLst>
                <a:path w="1582" h="4190" extrusionOk="0">
                  <a:moveTo>
                    <a:pt x="1506" y="85"/>
                  </a:moveTo>
                  <a:lnTo>
                    <a:pt x="1506" y="4115"/>
                  </a:lnTo>
                  <a:lnTo>
                    <a:pt x="85" y="4115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lnTo>
                    <a:pt x="1" y="4147"/>
                  </a:lnTo>
                  <a:cubicBezTo>
                    <a:pt x="1" y="4169"/>
                    <a:pt x="22" y="4190"/>
                    <a:pt x="43" y="4190"/>
                  </a:cubicBezTo>
                  <a:lnTo>
                    <a:pt x="1549" y="4190"/>
                  </a:lnTo>
                  <a:cubicBezTo>
                    <a:pt x="1570" y="4190"/>
                    <a:pt x="1581" y="4169"/>
                    <a:pt x="1581" y="4147"/>
                  </a:cubicBezTo>
                  <a:lnTo>
                    <a:pt x="1581" y="43"/>
                  </a:lnTo>
                  <a:cubicBezTo>
                    <a:pt x="1581" y="21"/>
                    <a:pt x="1570" y="0"/>
                    <a:pt x="1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6"/>
            <p:cNvSpPr/>
            <p:nvPr/>
          </p:nvSpPr>
          <p:spPr>
            <a:xfrm>
              <a:off x="3763725" y="868600"/>
              <a:ext cx="27350" cy="14875"/>
            </a:xfrm>
            <a:custGeom>
              <a:avLst/>
              <a:gdLst/>
              <a:ahLst/>
              <a:cxnLst/>
              <a:rect l="l" t="t" r="r" b="b"/>
              <a:pathLst>
                <a:path w="1094" h="595" extrusionOk="0">
                  <a:moveTo>
                    <a:pt x="1019" y="85"/>
                  </a:moveTo>
                  <a:lnTo>
                    <a:pt x="1019" y="520"/>
                  </a:lnTo>
                  <a:lnTo>
                    <a:pt x="85" y="520"/>
                  </a:lnTo>
                  <a:lnTo>
                    <a:pt x="85" y="85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1093" y="594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6"/>
            <p:cNvSpPr/>
            <p:nvPr/>
          </p:nvSpPr>
          <p:spPr>
            <a:xfrm>
              <a:off x="3789175" y="868600"/>
              <a:ext cx="14100" cy="14875"/>
            </a:xfrm>
            <a:custGeom>
              <a:avLst/>
              <a:gdLst/>
              <a:ahLst/>
              <a:cxnLst/>
              <a:rect l="l" t="t" r="r" b="b"/>
              <a:pathLst>
                <a:path w="564" h="595" extrusionOk="0">
                  <a:moveTo>
                    <a:pt x="488" y="85"/>
                  </a:moveTo>
                  <a:lnTo>
                    <a:pt x="488" y="520"/>
                  </a:lnTo>
                  <a:lnTo>
                    <a:pt x="75" y="520"/>
                  </a:lnTo>
                  <a:lnTo>
                    <a:pt x="75" y="85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563" y="594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6"/>
            <p:cNvSpPr/>
            <p:nvPr/>
          </p:nvSpPr>
          <p:spPr>
            <a:xfrm>
              <a:off x="3776200" y="881600"/>
              <a:ext cx="27075" cy="14875"/>
            </a:xfrm>
            <a:custGeom>
              <a:avLst/>
              <a:gdLst/>
              <a:ahLst/>
              <a:cxnLst/>
              <a:rect l="l" t="t" r="r" b="b"/>
              <a:pathLst>
                <a:path w="1083" h="595" extrusionOk="0">
                  <a:moveTo>
                    <a:pt x="1007" y="74"/>
                  </a:moveTo>
                  <a:lnTo>
                    <a:pt x="1007" y="509"/>
                  </a:lnTo>
                  <a:lnTo>
                    <a:pt x="74" y="509"/>
                  </a:lnTo>
                  <a:lnTo>
                    <a:pt x="74" y="74"/>
                  </a:lnTo>
                  <a:close/>
                  <a:moveTo>
                    <a:pt x="0" y="0"/>
                  </a:moveTo>
                  <a:lnTo>
                    <a:pt x="0" y="594"/>
                  </a:lnTo>
                  <a:lnTo>
                    <a:pt x="1082" y="594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6"/>
            <p:cNvSpPr/>
            <p:nvPr/>
          </p:nvSpPr>
          <p:spPr>
            <a:xfrm>
              <a:off x="3763725" y="881600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499" y="74"/>
                  </a:moveTo>
                  <a:lnTo>
                    <a:pt x="499" y="509"/>
                  </a:lnTo>
                  <a:lnTo>
                    <a:pt x="85" y="509"/>
                  </a:lnTo>
                  <a:lnTo>
                    <a:pt x="85" y="74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573" y="59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6"/>
            <p:cNvSpPr/>
            <p:nvPr/>
          </p:nvSpPr>
          <p:spPr>
            <a:xfrm>
              <a:off x="3763725" y="894325"/>
              <a:ext cx="27350" cy="14875"/>
            </a:xfrm>
            <a:custGeom>
              <a:avLst/>
              <a:gdLst/>
              <a:ahLst/>
              <a:cxnLst/>
              <a:rect l="l" t="t" r="r" b="b"/>
              <a:pathLst>
                <a:path w="1094" h="595" extrusionOk="0">
                  <a:moveTo>
                    <a:pt x="1019" y="85"/>
                  </a:moveTo>
                  <a:lnTo>
                    <a:pt x="1019" y="520"/>
                  </a:lnTo>
                  <a:lnTo>
                    <a:pt x="85" y="520"/>
                  </a:lnTo>
                  <a:lnTo>
                    <a:pt x="85" y="85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1093" y="594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6"/>
            <p:cNvSpPr/>
            <p:nvPr/>
          </p:nvSpPr>
          <p:spPr>
            <a:xfrm>
              <a:off x="3789175" y="894325"/>
              <a:ext cx="14100" cy="14875"/>
            </a:xfrm>
            <a:custGeom>
              <a:avLst/>
              <a:gdLst/>
              <a:ahLst/>
              <a:cxnLst/>
              <a:rect l="l" t="t" r="r" b="b"/>
              <a:pathLst>
                <a:path w="564" h="595" extrusionOk="0">
                  <a:moveTo>
                    <a:pt x="488" y="85"/>
                  </a:moveTo>
                  <a:lnTo>
                    <a:pt x="488" y="520"/>
                  </a:lnTo>
                  <a:lnTo>
                    <a:pt x="75" y="520"/>
                  </a:lnTo>
                  <a:lnTo>
                    <a:pt x="75" y="85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563" y="594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6"/>
            <p:cNvSpPr/>
            <p:nvPr/>
          </p:nvSpPr>
          <p:spPr>
            <a:xfrm>
              <a:off x="3776200" y="907300"/>
              <a:ext cx="27075" cy="14875"/>
            </a:xfrm>
            <a:custGeom>
              <a:avLst/>
              <a:gdLst/>
              <a:ahLst/>
              <a:cxnLst/>
              <a:rect l="l" t="t" r="r" b="b"/>
              <a:pathLst>
                <a:path w="1083" h="595" extrusionOk="0">
                  <a:moveTo>
                    <a:pt x="1007" y="75"/>
                  </a:moveTo>
                  <a:lnTo>
                    <a:pt x="1007" y="510"/>
                  </a:lnTo>
                  <a:lnTo>
                    <a:pt x="74" y="510"/>
                  </a:lnTo>
                  <a:lnTo>
                    <a:pt x="74" y="75"/>
                  </a:lnTo>
                  <a:close/>
                  <a:moveTo>
                    <a:pt x="0" y="1"/>
                  </a:moveTo>
                  <a:lnTo>
                    <a:pt x="0" y="594"/>
                  </a:lnTo>
                  <a:lnTo>
                    <a:pt x="1082" y="594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6"/>
            <p:cNvSpPr/>
            <p:nvPr/>
          </p:nvSpPr>
          <p:spPr>
            <a:xfrm>
              <a:off x="3763725" y="907300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499" y="75"/>
                  </a:moveTo>
                  <a:lnTo>
                    <a:pt x="499" y="510"/>
                  </a:lnTo>
                  <a:lnTo>
                    <a:pt x="85" y="510"/>
                  </a:lnTo>
                  <a:lnTo>
                    <a:pt x="85" y="75"/>
                  </a:lnTo>
                  <a:close/>
                  <a:moveTo>
                    <a:pt x="1" y="1"/>
                  </a:moveTo>
                  <a:lnTo>
                    <a:pt x="1" y="594"/>
                  </a:lnTo>
                  <a:lnTo>
                    <a:pt x="573" y="594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6"/>
            <p:cNvSpPr/>
            <p:nvPr/>
          </p:nvSpPr>
          <p:spPr>
            <a:xfrm>
              <a:off x="3763725" y="920025"/>
              <a:ext cx="27350" cy="14875"/>
            </a:xfrm>
            <a:custGeom>
              <a:avLst/>
              <a:gdLst/>
              <a:ahLst/>
              <a:cxnLst/>
              <a:rect l="l" t="t" r="r" b="b"/>
              <a:pathLst>
                <a:path w="1094" h="595" extrusionOk="0">
                  <a:moveTo>
                    <a:pt x="1019" y="85"/>
                  </a:moveTo>
                  <a:lnTo>
                    <a:pt x="1019" y="510"/>
                  </a:lnTo>
                  <a:lnTo>
                    <a:pt x="85" y="510"/>
                  </a:lnTo>
                  <a:lnTo>
                    <a:pt x="85" y="85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1093" y="595"/>
                  </a:lnTo>
                  <a:lnTo>
                    <a:pt x="10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6"/>
            <p:cNvSpPr/>
            <p:nvPr/>
          </p:nvSpPr>
          <p:spPr>
            <a:xfrm>
              <a:off x="3789175" y="920025"/>
              <a:ext cx="14100" cy="14875"/>
            </a:xfrm>
            <a:custGeom>
              <a:avLst/>
              <a:gdLst/>
              <a:ahLst/>
              <a:cxnLst/>
              <a:rect l="l" t="t" r="r" b="b"/>
              <a:pathLst>
                <a:path w="564" h="595" extrusionOk="0">
                  <a:moveTo>
                    <a:pt x="488" y="85"/>
                  </a:moveTo>
                  <a:lnTo>
                    <a:pt x="488" y="510"/>
                  </a:lnTo>
                  <a:lnTo>
                    <a:pt x="75" y="510"/>
                  </a:lnTo>
                  <a:lnTo>
                    <a:pt x="75" y="85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563" y="595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6"/>
            <p:cNvSpPr/>
            <p:nvPr/>
          </p:nvSpPr>
          <p:spPr>
            <a:xfrm>
              <a:off x="3776200" y="932750"/>
              <a:ext cx="27075" cy="14875"/>
            </a:xfrm>
            <a:custGeom>
              <a:avLst/>
              <a:gdLst/>
              <a:ahLst/>
              <a:cxnLst/>
              <a:rect l="l" t="t" r="r" b="b"/>
              <a:pathLst>
                <a:path w="1083" h="595" extrusionOk="0">
                  <a:moveTo>
                    <a:pt x="1007" y="86"/>
                  </a:moveTo>
                  <a:lnTo>
                    <a:pt x="1007" y="521"/>
                  </a:lnTo>
                  <a:lnTo>
                    <a:pt x="74" y="521"/>
                  </a:lnTo>
                  <a:lnTo>
                    <a:pt x="74" y="86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1082" y="595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6"/>
            <p:cNvSpPr/>
            <p:nvPr/>
          </p:nvSpPr>
          <p:spPr>
            <a:xfrm>
              <a:off x="3763725" y="932750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499" y="86"/>
                  </a:moveTo>
                  <a:lnTo>
                    <a:pt x="499" y="521"/>
                  </a:lnTo>
                  <a:lnTo>
                    <a:pt x="85" y="521"/>
                  </a:lnTo>
                  <a:lnTo>
                    <a:pt x="85" y="86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573" y="595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6"/>
            <p:cNvSpPr/>
            <p:nvPr/>
          </p:nvSpPr>
          <p:spPr>
            <a:xfrm>
              <a:off x="3763725" y="945750"/>
              <a:ext cx="27350" cy="14875"/>
            </a:xfrm>
            <a:custGeom>
              <a:avLst/>
              <a:gdLst/>
              <a:ahLst/>
              <a:cxnLst/>
              <a:rect l="l" t="t" r="r" b="b"/>
              <a:pathLst>
                <a:path w="1094" h="595" extrusionOk="0">
                  <a:moveTo>
                    <a:pt x="1019" y="75"/>
                  </a:moveTo>
                  <a:lnTo>
                    <a:pt x="1019" y="510"/>
                  </a:lnTo>
                  <a:lnTo>
                    <a:pt x="85" y="510"/>
                  </a:lnTo>
                  <a:lnTo>
                    <a:pt x="85" y="75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1093" y="595"/>
                  </a:lnTo>
                  <a:lnTo>
                    <a:pt x="10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6"/>
            <p:cNvSpPr/>
            <p:nvPr/>
          </p:nvSpPr>
          <p:spPr>
            <a:xfrm>
              <a:off x="3789175" y="945750"/>
              <a:ext cx="14100" cy="14875"/>
            </a:xfrm>
            <a:custGeom>
              <a:avLst/>
              <a:gdLst/>
              <a:ahLst/>
              <a:cxnLst/>
              <a:rect l="l" t="t" r="r" b="b"/>
              <a:pathLst>
                <a:path w="564" h="595" extrusionOk="0">
                  <a:moveTo>
                    <a:pt x="488" y="75"/>
                  </a:moveTo>
                  <a:lnTo>
                    <a:pt x="488" y="510"/>
                  </a:lnTo>
                  <a:lnTo>
                    <a:pt x="75" y="510"/>
                  </a:lnTo>
                  <a:lnTo>
                    <a:pt x="75" y="75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563" y="595"/>
                  </a:lnTo>
                  <a:lnTo>
                    <a:pt x="5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6"/>
            <p:cNvSpPr/>
            <p:nvPr/>
          </p:nvSpPr>
          <p:spPr>
            <a:xfrm>
              <a:off x="3776200" y="958475"/>
              <a:ext cx="27075" cy="14875"/>
            </a:xfrm>
            <a:custGeom>
              <a:avLst/>
              <a:gdLst/>
              <a:ahLst/>
              <a:cxnLst/>
              <a:rect l="l" t="t" r="r" b="b"/>
              <a:pathLst>
                <a:path w="1083" h="595" extrusionOk="0">
                  <a:moveTo>
                    <a:pt x="1007" y="86"/>
                  </a:moveTo>
                  <a:lnTo>
                    <a:pt x="1007" y="520"/>
                  </a:lnTo>
                  <a:lnTo>
                    <a:pt x="74" y="520"/>
                  </a:lnTo>
                  <a:lnTo>
                    <a:pt x="74" y="86"/>
                  </a:lnTo>
                  <a:close/>
                  <a:moveTo>
                    <a:pt x="0" y="1"/>
                  </a:moveTo>
                  <a:lnTo>
                    <a:pt x="0" y="595"/>
                  </a:lnTo>
                  <a:lnTo>
                    <a:pt x="1082" y="595"/>
                  </a:lnTo>
                  <a:lnTo>
                    <a:pt x="108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6"/>
            <p:cNvSpPr/>
            <p:nvPr/>
          </p:nvSpPr>
          <p:spPr>
            <a:xfrm>
              <a:off x="3763725" y="958475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499" y="86"/>
                  </a:moveTo>
                  <a:lnTo>
                    <a:pt x="499" y="520"/>
                  </a:lnTo>
                  <a:lnTo>
                    <a:pt x="85" y="520"/>
                  </a:lnTo>
                  <a:lnTo>
                    <a:pt x="85" y="86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573" y="595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6"/>
            <p:cNvSpPr/>
            <p:nvPr/>
          </p:nvSpPr>
          <p:spPr>
            <a:xfrm>
              <a:off x="4015350" y="746900"/>
              <a:ext cx="36075" cy="8525"/>
            </a:xfrm>
            <a:custGeom>
              <a:avLst/>
              <a:gdLst/>
              <a:ahLst/>
              <a:cxnLst/>
              <a:rect l="l" t="t" r="r" b="b"/>
              <a:pathLst>
                <a:path w="1443" h="341" extrusionOk="0">
                  <a:moveTo>
                    <a:pt x="1273" y="86"/>
                  </a:moveTo>
                  <a:cubicBezTo>
                    <a:pt x="1326" y="86"/>
                    <a:pt x="1358" y="128"/>
                    <a:pt x="1358" y="171"/>
                  </a:cubicBezTo>
                  <a:cubicBezTo>
                    <a:pt x="1358" y="223"/>
                    <a:pt x="1326" y="255"/>
                    <a:pt x="1273" y="255"/>
                  </a:cubicBezTo>
                  <a:lnTo>
                    <a:pt x="170" y="255"/>
                  </a:lnTo>
                  <a:cubicBezTo>
                    <a:pt x="117" y="255"/>
                    <a:pt x="85" y="223"/>
                    <a:pt x="85" y="171"/>
                  </a:cubicBezTo>
                  <a:cubicBezTo>
                    <a:pt x="85" y="128"/>
                    <a:pt x="117" y="86"/>
                    <a:pt x="170" y="86"/>
                  </a:cubicBezTo>
                  <a:close/>
                  <a:moveTo>
                    <a:pt x="170" y="1"/>
                  </a:moveTo>
                  <a:cubicBezTo>
                    <a:pt x="74" y="1"/>
                    <a:pt x="0" y="75"/>
                    <a:pt x="0" y="171"/>
                  </a:cubicBezTo>
                  <a:cubicBezTo>
                    <a:pt x="0" y="266"/>
                    <a:pt x="74" y="340"/>
                    <a:pt x="170" y="340"/>
                  </a:cubicBezTo>
                  <a:lnTo>
                    <a:pt x="1273" y="340"/>
                  </a:lnTo>
                  <a:cubicBezTo>
                    <a:pt x="1368" y="340"/>
                    <a:pt x="1443" y="266"/>
                    <a:pt x="1443" y="171"/>
                  </a:cubicBezTo>
                  <a:cubicBezTo>
                    <a:pt x="1443" y="75"/>
                    <a:pt x="1368" y="1"/>
                    <a:pt x="12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6"/>
            <p:cNvSpPr/>
            <p:nvPr/>
          </p:nvSpPr>
          <p:spPr>
            <a:xfrm>
              <a:off x="4015350" y="753275"/>
              <a:ext cx="36075" cy="109775"/>
            </a:xfrm>
            <a:custGeom>
              <a:avLst/>
              <a:gdLst/>
              <a:ahLst/>
              <a:cxnLst/>
              <a:rect l="l" t="t" r="r" b="b"/>
              <a:pathLst>
                <a:path w="1443" h="4391" extrusionOk="0">
                  <a:moveTo>
                    <a:pt x="1124" y="85"/>
                  </a:moveTo>
                  <a:lnTo>
                    <a:pt x="1358" y="4306"/>
                  </a:lnTo>
                  <a:lnTo>
                    <a:pt x="85" y="4306"/>
                  </a:lnTo>
                  <a:lnTo>
                    <a:pt x="318" y="85"/>
                  </a:lnTo>
                  <a:close/>
                  <a:moveTo>
                    <a:pt x="276" y="0"/>
                  </a:moveTo>
                  <a:cubicBezTo>
                    <a:pt x="255" y="0"/>
                    <a:pt x="244" y="22"/>
                    <a:pt x="234" y="43"/>
                  </a:cubicBezTo>
                  <a:lnTo>
                    <a:pt x="0" y="4349"/>
                  </a:lnTo>
                  <a:cubicBezTo>
                    <a:pt x="0" y="4359"/>
                    <a:pt x="10" y="4370"/>
                    <a:pt x="10" y="4380"/>
                  </a:cubicBezTo>
                  <a:cubicBezTo>
                    <a:pt x="22" y="4380"/>
                    <a:pt x="32" y="4391"/>
                    <a:pt x="43" y="4391"/>
                  </a:cubicBezTo>
                  <a:lnTo>
                    <a:pt x="1400" y="4391"/>
                  </a:lnTo>
                  <a:cubicBezTo>
                    <a:pt x="1410" y="4391"/>
                    <a:pt x="1421" y="4380"/>
                    <a:pt x="1432" y="4380"/>
                  </a:cubicBezTo>
                  <a:cubicBezTo>
                    <a:pt x="1432" y="4370"/>
                    <a:pt x="1443" y="4359"/>
                    <a:pt x="1443" y="4349"/>
                  </a:cubicBezTo>
                  <a:lnTo>
                    <a:pt x="1209" y="43"/>
                  </a:lnTo>
                  <a:cubicBezTo>
                    <a:pt x="1198" y="22"/>
                    <a:pt x="1188" y="0"/>
                    <a:pt x="1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6"/>
            <p:cNvSpPr/>
            <p:nvPr/>
          </p:nvSpPr>
          <p:spPr>
            <a:xfrm>
              <a:off x="4007925" y="860925"/>
              <a:ext cx="50925" cy="9825"/>
            </a:xfrm>
            <a:custGeom>
              <a:avLst/>
              <a:gdLst/>
              <a:ahLst/>
              <a:cxnLst/>
              <a:rect l="l" t="t" r="r" b="b"/>
              <a:pathLst>
                <a:path w="2037" h="393" extrusionOk="0">
                  <a:moveTo>
                    <a:pt x="1867" y="85"/>
                  </a:moveTo>
                  <a:cubicBezTo>
                    <a:pt x="1909" y="85"/>
                    <a:pt x="1952" y="116"/>
                    <a:pt x="1952" y="170"/>
                  </a:cubicBezTo>
                  <a:lnTo>
                    <a:pt x="1952" y="222"/>
                  </a:lnTo>
                  <a:cubicBezTo>
                    <a:pt x="1952" y="276"/>
                    <a:pt x="1909" y="307"/>
                    <a:pt x="1867" y="307"/>
                  </a:cubicBezTo>
                  <a:lnTo>
                    <a:pt x="170" y="307"/>
                  </a:lnTo>
                  <a:cubicBezTo>
                    <a:pt x="128" y="307"/>
                    <a:pt x="85" y="276"/>
                    <a:pt x="85" y="222"/>
                  </a:cubicBezTo>
                  <a:lnTo>
                    <a:pt x="85" y="170"/>
                  </a:lnTo>
                  <a:cubicBezTo>
                    <a:pt x="85" y="116"/>
                    <a:pt x="128" y="85"/>
                    <a:pt x="170" y="85"/>
                  </a:cubicBezTo>
                  <a:close/>
                  <a:moveTo>
                    <a:pt x="170" y="0"/>
                  </a:moveTo>
                  <a:cubicBezTo>
                    <a:pt x="85" y="0"/>
                    <a:pt x="0" y="74"/>
                    <a:pt x="0" y="170"/>
                  </a:cubicBezTo>
                  <a:lnTo>
                    <a:pt x="0" y="222"/>
                  </a:lnTo>
                  <a:cubicBezTo>
                    <a:pt x="0" y="318"/>
                    <a:pt x="85" y="392"/>
                    <a:pt x="170" y="392"/>
                  </a:cubicBezTo>
                  <a:lnTo>
                    <a:pt x="1867" y="392"/>
                  </a:lnTo>
                  <a:cubicBezTo>
                    <a:pt x="1952" y="392"/>
                    <a:pt x="2037" y="318"/>
                    <a:pt x="2037" y="222"/>
                  </a:cubicBezTo>
                  <a:lnTo>
                    <a:pt x="2037" y="170"/>
                  </a:lnTo>
                  <a:cubicBezTo>
                    <a:pt x="2037" y="74"/>
                    <a:pt x="1952" y="0"/>
                    <a:pt x="18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6"/>
            <p:cNvSpPr/>
            <p:nvPr/>
          </p:nvSpPr>
          <p:spPr>
            <a:xfrm>
              <a:off x="4013475" y="868600"/>
              <a:ext cx="39800" cy="104750"/>
            </a:xfrm>
            <a:custGeom>
              <a:avLst/>
              <a:gdLst/>
              <a:ahLst/>
              <a:cxnLst/>
              <a:rect l="l" t="t" r="r" b="b"/>
              <a:pathLst>
                <a:path w="1592" h="4190" extrusionOk="0">
                  <a:moveTo>
                    <a:pt x="1507" y="85"/>
                  </a:moveTo>
                  <a:lnTo>
                    <a:pt x="1507" y="4115"/>
                  </a:lnTo>
                  <a:lnTo>
                    <a:pt x="85" y="4115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lnTo>
                    <a:pt x="1" y="4147"/>
                  </a:lnTo>
                  <a:cubicBezTo>
                    <a:pt x="1" y="4169"/>
                    <a:pt x="22" y="4190"/>
                    <a:pt x="43" y="4190"/>
                  </a:cubicBezTo>
                  <a:lnTo>
                    <a:pt x="1549" y="4190"/>
                  </a:lnTo>
                  <a:cubicBezTo>
                    <a:pt x="1570" y="4190"/>
                    <a:pt x="1591" y="4169"/>
                    <a:pt x="1591" y="4147"/>
                  </a:cubicBezTo>
                  <a:lnTo>
                    <a:pt x="1591" y="43"/>
                  </a:lnTo>
                  <a:cubicBezTo>
                    <a:pt x="1591" y="21"/>
                    <a:pt x="1570" y="0"/>
                    <a:pt x="1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6"/>
            <p:cNvSpPr/>
            <p:nvPr/>
          </p:nvSpPr>
          <p:spPr>
            <a:xfrm>
              <a:off x="4013475" y="868600"/>
              <a:ext cx="27350" cy="14875"/>
            </a:xfrm>
            <a:custGeom>
              <a:avLst/>
              <a:gdLst/>
              <a:ahLst/>
              <a:cxnLst/>
              <a:rect l="l" t="t" r="r" b="b"/>
              <a:pathLst>
                <a:path w="1094" h="595" extrusionOk="0">
                  <a:moveTo>
                    <a:pt x="1019" y="85"/>
                  </a:moveTo>
                  <a:lnTo>
                    <a:pt x="1019" y="520"/>
                  </a:lnTo>
                  <a:lnTo>
                    <a:pt x="85" y="520"/>
                  </a:lnTo>
                  <a:lnTo>
                    <a:pt x="85" y="85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1093" y="594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6"/>
            <p:cNvSpPr/>
            <p:nvPr/>
          </p:nvSpPr>
          <p:spPr>
            <a:xfrm>
              <a:off x="4038925" y="868600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489" y="85"/>
                  </a:moveTo>
                  <a:lnTo>
                    <a:pt x="489" y="520"/>
                  </a:lnTo>
                  <a:lnTo>
                    <a:pt x="75" y="520"/>
                  </a:lnTo>
                  <a:lnTo>
                    <a:pt x="75" y="85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573" y="59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6"/>
            <p:cNvSpPr/>
            <p:nvPr/>
          </p:nvSpPr>
          <p:spPr>
            <a:xfrm>
              <a:off x="4025950" y="881600"/>
              <a:ext cx="27325" cy="14875"/>
            </a:xfrm>
            <a:custGeom>
              <a:avLst/>
              <a:gdLst/>
              <a:ahLst/>
              <a:cxnLst/>
              <a:rect l="l" t="t" r="r" b="b"/>
              <a:pathLst>
                <a:path w="1093" h="595" extrusionOk="0">
                  <a:moveTo>
                    <a:pt x="1008" y="74"/>
                  </a:moveTo>
                  <a:lnTo>
                    <a:pt x="1008" y="509"/>
                  </a:lnTo>
                  <a:lnTo>
                    <a:pt x="74" y="509"/>
                  </a:lnTo>
                  <a:lnTo>
                    <a:pt x="74" y="74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1092" y="594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6"/>
            <p:cNvSpPr/>
            <p:nvPr/>
          </p:nvSpPr>
          <p:spPr>
            <a:xfrm>
              <a:off x="4013475" y="881600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500" y="74"/>
                  </a:moveTo>
                  <a:lnTo>
                    <a:pt x="500" y="509"/>
                  </a:lnTo>
                  <a:lnTo>
                    <a:pt x="85" y="509"/>
                  </a:lnTo>
                  <a:lnTo>
                    <a:pt x="85" y="74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573" y="59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6"/>
            <p:cNvSpPr/>
            <p:nvPr/>
          </p:nvSpPr>
          <p:spPr>
            <a:xfrm>
              <a:off x="4013475" y="894325"/>
              <a:ext cx="27350" cy="14875"/>
            </a:xfrm>
            <a:custGeom>
              <a:avLst/>
              <a:gdLst/>
              <a:ahLst/>
              <a:cxnLst/>
              <a:rect l="l" t="t" r="r" b="b"/>
              <a:pathLst>
                <a:path w="1094" h="595" extrusionOk="0">
                  <a:moveTo>
                    <a:pt x="1019" y="85"/>
                  </a:moveTo>
                  <a:lnTo>
                    <a:pt x="1019" y="520"/>
                  </a:lnTo>
                  <a:lnTo>
                    <a:pt x="85" y="520"/>
                  </a:lnTo>
                  <a:lnTo>
                    <a:pt x="85" y="85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1093" y="594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6"/>
            <p:cNvSpPr/>
            <p:nvPr/>
          </p:nvSpPr>
          <p:spPr>
            <a:xfrm>
              <a:off x="4038925" y="894325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489" y="85"/>
                  </a:moveTo>
                  <a:lnTo>
                    <a:pt x="489" y="520"/>
                  </a:lnTo>
                  <a:lnTo>
                    <a:pt x="75" y="520"/>
                  </a:lnTo>
                  <a:lnTo>
                    <a:pt x="75" y="85"/>
                  </a:lnTo>
                  <a:close/>
                  <a:moveTo>
                    <a:pt x="1" y="0"/>
                  </a:moveTo>
                  <a:lnTo>
                    <a:pt x="1" y="594"/>
                  </a:lnTo>
                  <a:lnTo>
                    <a:pt x="573" y="594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6"/>
            <p:cNvSpPr/>
            <p:nvPr/>
          </p:nvSpPr>
          <p:spPr>
            <a:xfrm>
              <a:off x="4025950" y="907300"/>
              <a:ext cx="27325" cy="14875"/>
            </a:xfrm>
            <a:custGeom>
              <a:avLst/>
              <a:gdLst/>
              <a:ahLst/>
              <a:cxnLst/>
              <a:rect l="l" t="t" r="r" b="b"/>
              <a:pathLst>
                <a:path w="1093" h="595" extrusionOk="0">
                  <a:moveTo>
                    <a:pt x="1008" y="75"/>
                  </a:moveTo>
                  <a:lnTo>
                    <a:pt x="1008" y="510"/>
                  </a:lnTo>
                  <a:lnTo>
                    <a:pt x="74" y="510"/>
                  </a:lnTo>
                  <a:lnTo>
                    <a:pt x="74" y="75"/>
                  </a:lnTo>
                  <a:close/>
                  <a:moveTo>
                    <a:pt x="1" y="1"/>
                  </a:moveTo>
                  <a:lnTo>
                    <a:pt x="1" y="594"/>
                  </a:lnTo>
                  <a:lnTo>
                    <a:pt x="1092" y="594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6"/>
            <p:cNvSpPr/>
            <p:nvPr/>
          </p:nvSpPr>
          <p:spPr>
            <a:xfrm>
              <a:off x="4013475" y="907300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500" y="75"/>
                  </a:moveTo>
                  <a:lnTo>
                    <a:pt x="500" y="510"/>
                  </a:lnTo>
                  <a:lnTo>
                    <a:pt x="85" y="510"/>
                  </a:lnTo>
                  <a:lnTo>
                    <a:pt x="85" y="75"/>
                  </a:lnTo>
                  <a:close/>
                  <a:moveTo>
                    <a:pt x="1" y="1"/>
                  </a:moveTo>
                  <a:lnTo>
                    <a:pt x="1" y="594"/>
                  </a:lnTo>
                  <a:lnTo>
                    <a:pt x="573" y="594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6"/>
            <p:cNvSpPr/>
            <p:nvPr/>
          </p:nvSpPr>
          <p:spPr>
            <a:xfrm>
              <a:off x="4013475" y="920025"/>
              <a:ext cx="27350" cy="14875"/>
            </a:xfrm>
            <a:custGeom>
              <a:avLst/>
              <a:gdLst/>
              <a:ahLst/>
              <a:cxnLst/>
              <a:rect l="l" t="t" r="r" b="b"/>
              <a:pathLst>
                <a:path w="1094" h="595" extrusionOk="0">
                  <a:moveTo>
                    <a:pt x="1019" y="85"/>
                  </a:moveTo>
                  <a:lnTo>
                    <a:pt x="1019" y="510"/>
                  </a:lnTo>
                  <a:lnTo>
                    <a:pt x="85" y="510"/>
                  </a:lnTo>
                  <a:lnTo>
                    <a:pt x="85" y="85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1093" y="595"/>
                  </a:lnTo>
                  <a:lnTo>
                    <a:pt x="10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6"/>
            <p:cNvSpPr/>
            <p:nvPr/>
          </p:nvSpPr>
          <p:spPr>
            <a:xfrm>
              <a:off x="4038925" y="920025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489" y="85"/>
                  </a:moveTo>
                  <a:lnTo>
                    <a:pt x="489" y="510"/>
                  </a:lnTo>
                  <a:lnTo>
                    <a:pt x="75" y="510"/>
                  </a:lnTo>
                  <a:lnTo>
                    <a:pt x="75" y="85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573" y="595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6"/>
            <p:cNvSpPr/>
            <p:nvPr/>
          </p:nvSpPr>
          <p:spPr>
            <a:xfrm>
              <a:off x="4025950" y="932750"/>
              <a:ext cx="27325" cy="14875"/>
            </a:xfrm>
            <a:custGeom>
              <a:avLst/>
              <a:gdLst/>
              <a:ahLst/>
              <a:cxnLst/>
              <a:rect l="l" t="t" r="r" b="b"/>
              <a:pathLst>
                <a:path w="1093" h="595" extrusionOk="0">
                  <a:moveTo>
                    <a:pt x="1008" y="86"/>
                  </a:moveTo>
                  <a:lnTo>
                    <a:pt x="1008" y="521"/>
                  </a:lnTo>
                  <a:lnTo>
                    <a:pt x="74" y="521"/>
                  </a:lnTo>
                  <a:lnTo>
                    <a:pt x="74" y="86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1092" y="595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6"/>
            <p:cNvSpPr/>
            <p:nvPr/>
          </p:nvSpPr>
          <p:spPr>
            <a:xfrm>
              <a:off x="4013475" y="932750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500" y="86"/>
                  </a:moveTo>
                  <a:lnTo>
                    <a:pt x="500" y="521"/>
                  </a:lnTo>
                  <a:lnTo>
                    <a:pt x="85" y="521"/>
                  </a:lnTo>
                  <a:lnTo>
                    <a:pt x="85" y="86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573" y="595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6"/>
            <p:cNvSpPr/>
            <p:nvPr/>
          </p:nvSpPr>
          <p:spPr>
            <a:xfrm>
              <a:off x="4013475" y="945750"/>
              <a:ext cx="27350" cy="14875"/>
            </a:xfrm>
            <a:custGeom>
              <a:avLst/>
              <a:gdLst/>
              <a:ahLst/>
              <a:cxnLst/>
              <a:rect l="l" t="t" r="r" b="b"/>
              <a:pathLst>
                <a:path w="1094" h="595" extrusionOk="0">
                  <a:moveTo>
                    <a:pt x="1019" y="75"/>
                  </a:moveTo>
                  <a:lnTo>
                    <a:pt x="1019" y="510"/>
                  </a:lnTo>
                  <a:lnTo>
                    <a:pt x="85" y="510"/>
                  </a:lnTo>
                  <a:lnTo>
                    <a:pt x="85" y="75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1093" y="595"/>
                  </a:lnTo>
                  <a:lnTo>
                    <a:pt x="10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6"/>
            <p:cNvSpPr/>
            <p:nvPr/>
          </p:nvSpPr>
          <p:spPr>
            <a:xfrm>
              <a:off x="4038925" y="945750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489" y="75"/>
                  </a:moveTo>
                  <a:lnTo>
                    <a:pt x="489" y="510"/>
                  </a:lnTo>
                  <a:lnTo>
                    <a:pt x="75" y="510"/>
                  </a:lnTo>
                  <a:lnTo>
                    <a:pt x="75" y="75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573" y="595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6"/>
            <p:cNvSpPr/>
            <p:nvPr/>
          </p:nvSpPr>
          <p:spPr>
            <a:xfrm>
              <a:off x="4025950" y="958475"/>
              <a:ext cx="27325" cy="14875"/>
            </a:xfrm>
            <a:custGeom>
              <a:avLst/>
              <a:gdLst/>
              <a:ahLst/>
              <a:cxnLst/>
              <a:rect l="l" t="t" r="r" b="b"/>
              <a:pathLst>
                <a:path w="1093" h="595" extrusionOk="0">
                  <a:moveTo>
                    <a:pt x="1008" y="86"/>
                  </a:moveTo>
                  <a:lnTo>
                    <a:pt x="1008" y="520"/>
                  </a:lnTo>
                  <a:lnTo>
                    <a:pt x="74" y="520"/>
                  </a:lnTo>
                  <a:lnTo>
                    <a:pt x="74" y="86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1092" y="595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6"/>
            <p:cNvSpPr/>
            <p:nvPr/>
          </p:nvSpPr>
          <p:spPr>
            <a:xfrm>
              <a:off x="4013475" y="958475"/>
              <a:ext cx="14350" cy="14875"/>
            </a:xfrm>
            <a:custGeom>
              <a:avLst/>
              <a:gdLst/>
              <a:ahLst/>
              <a:cxnLst/>
              <a:rect l="l" t="t" r="r" b="b"/>
              <a:pathLst>
                <a:path w="574" h="595" extrusionOk="0">
                  <a:moveTo>
                    <a:pt x="500" y="86"/>
                  </a:moveTo>
                  <a:lnTo>
                    <a:pt x="500" y="520"/>
                  </a:lnTo>
                  <a:lnTo>
                    <a:pt x="85" y="520"/>
                  </a:lnTo>
                  <a:lnTo>
                    <a:pt x="85" y="86"/>
                  </a:lnTo>
                  <a:close/>
                  <a:moveTo>
                    <a:pt x="1" y="1"/>
                  </a:moveTo>
                  <a:lnTo>
                    <a:pt x="1" y="595"/>
                  </a:lnTo>
                  <a:lnTo>
                    <a:pt x="573" y="595"/>
                  </a:lnTo>
                  <a:lnTo>
                    <a:pt x="57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6"/>
            <p:cNvSpPr/>
            <p:nvPr/>
          </p:nvSpPr>
          <p:spPr>
            <a:xfrm>
              <a:off x="3990675" y="762825"/>
              <a:ext cx="7200" cy="172075"/>
            </a:xfrm>
            <a:custGeom>
              <a:avLst/>
              <a:gdLst/>
              <a:ahLst/>
              <a:cxnLst/>
              <a:rect l="l" t="t" r="r" b="b"/>
              <a:pathLst>
                <a:path w="288" h="6883" extrusionOk="0">
                  <a:moveTo>
                    <a:pt x="213" y="74"/>
                  </a:moveTo>
                  <a:lnTo>
                    <a:pt x="213" y="6798"/>
                  </a:lnTo>
                  <a:lnTo>
                    <a:pt x="75" y="6798"/>
                  </a:lnTo>
                  <a:lnTo>
                    <a:pt x="75" y="74"/>
                  </a:lnTo>
                  <a:close/>
                  <a:moveTo>
                    <a:pt x="1" y="0"/>
                  </a:moveTo>
                  <a:lnTo>
                    <a:pt x="1" y="6883"/>
                  </a:lnTo>
                  <a:lnTo>
                    <a:pt x="287" y="6883"/>
                  </a:lnTo>
                  <a:lnTo>
                    <a:pt x="28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6"/>
            <p:cNvSpPr/>
            <p:nvPr/>
          </p:nvSpPr>
          <p:spPr>
            <a:xfrm>
              <a:off x="3795275" y="753275"/>
              <a:ext cx="229375" cy="11400"/>
            </a:xfrm>
            <a:custGeom>
              <a:avLst/>
              <a:gdLst/>
              <a:ahLst/>
              <a:cxnLst/>
              <a:rect l="l" t="t" r="r" b="b"/>
              <a:pathLst>
                <a:path w="9175" h="456" extrusionOk="0">
                  <a:moveTo>
                    <a:pt x="1" y="0"/>
                  </a:moveTo>
                  <a:lnTo>
                    <a:pt x="1" y="85"/>
                  </a:lnTo>
                  <a:lnTo>
                    <a:pt x="8771" y="85"/>
                  </a:lnTo>
                  <a:lnTo>
                    <a:pt x="8061" y="382"/>
                  </a:lnTo>
                  <a:lnTo>
                    <a:pt x="1" y="382"/>
                  </a:lnTo>
                  <a:lnTo>
                    <a:pt x="1" y="456"/>
                  </a:lnTo>
                  <a:lnTo>
                    <a:pt x="8071" y="456"/>
                  </a:lnTo>
                  <a:lnTo>
                    <a:pt x="91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6"/>
            <p:cNvSpPr/>
            <p:nvPr/>
          </p:nvSpPr>
          <p:spPr>
            <a:xfrm>
              <a:off x="3623725" y="753275"/>
              <a:ext cx="148775" cy="11400"/>
            </a:xfrm>
            <a:custGeom>
              <a:avLst/>
              <a:gdLst/>
              <a:ahLst/>
              <a:cxnLst/>
              <a:rect l="l" t="t" r="r" b="b"/>
              <a:pathLst>
                <a:path w="5951" h="456" extrusionOk="0">
                  <a:moveTo>
                    <a:pt x="1" y="0"/>
                  </a:moveTo>
                  <a:lnTo>
                    <a:pt x="22" y="456"/>
                  </a:lnTo>
                  <a:lnTo>
                    <a:pt x="5930" y="456"/>
                  </a:lnTo>
                  <a:lnTo>
                    <a:pt x="5930" y="382"/>
                  </a:lnTo>
                  <a:lnTo>
                    <a:pt x="97" y="382"/>
                  </a:lnTo>
                  <a:lnTo>
                    <a:pt x="86" y="85"/>
                  </a:lnTo>
                  <a:lnTo>
                    <a:pt x="5951" y="85"/>
                  </a:lnTo>
                  <a:lnTo>
                    <a:pt x="595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6"/>
            <p:cNvSpPr/>
            <p:nvPr/>
          </p:nvSpPr>
          <p:spPr>
            <a:xfrm>
              <a:off x="3609950" y="728075"/>
              <a:ext cx="1900" cy="20975"/>
            </a:xfrm>
            <a:custGeom>
              <a:avLst/>
              <a:gdLst/>
              <a:ahLst/>
              <a:cxnLst/>
              <a:rect l="l" t="t" r="r" b="b"/>
              <a:pathLst>
                <a:path w="76" h="839" extrusionOk="0">
                  <a:moveTo>
                    <a:pt x="33" y="0"/>
                  </a:moveTo>
                  <a:cubicBezTo>
                    <a:pt x="12" y="0"/>
                    <a:pt x="1" y="22"/>
                    <a:pt x="1" y="43"/>
                  </a:cubicBezTo>
                  <a:lnTo>
                    <a:pt x="1" y="796"/>
                  </a:lnTo>
                  <a:cubicBezTo>
                    <a:pt x="1" y="817"/>
                    <a:pt x="12" y="839"/>
                    <a:pt x="33" y="839"/>
                  </a:cubicBezTo>
                  <a:cubicBezTo>
                    <a:pt x="64" y="839"/>
                    <a:pt x="75" y="817"/>
                    <a:pt x="75" y="796"/>
                  </a:cubicBezTo>
                  <a:lnTo>
                    <a:pt x="75" y="43"/>
                  </a:lnTo>
                  <a:cubicBezTo>
                    <a:pt x="75" y="22"/>
                    <a:pt x="6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6"/>
            <p:cNvSpPr/>
            <p:nvPr/>
          </p:nvSpPr>
          <p:spPr>
            <a:xfrm>
              <a:off x="4035225" y="728075"/>
              <a:ext cx="2150" cy="20975"/>
            </a:xfrm>
            <a:custGeom>
              <a:avLst/>
              <a:gdLst/>
              <a:ahLst/>
              <a:cxnLst/>
              <a:rect l="l" t="t" r="r" b="b"/>
              <a:pathLst>
                <a:path w="86" h="839" extrusionOk="0">
                  <a:moveTo>
                    <a:pt x="43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796"/>
                  </a:lnTo>
                  <a:cubicBezTo>
                    <a:pt x="0" y="817"/>
                    <a:pt x="21" y="839"/>
                    <a:pt x="43" y="839"/>
                  </a:cubicBezTo>
                  <a:cubicBezTo>
                    <a:pt x="64" y="839"/>
                    <a:pt x="85" y="817"/>
                    <a:pt x="85" y="796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6"/>
            <p:cNvSpPr/>
            <p:nvPr/>
          </p:nvSpPr>
          <p:spPr>
            <a:xfrm>
              <a:off x="3631425" y="932750"/>
              <a:ext cx="134450" cy="19125"/>
            </a:xfrm>
            <a:custGeom>
              <a:avLst/>
              <a:gdLst/>
              <a:ahLst/>
              <a:cxnLst/>
              <a:rect l="l" t="t" r="r" b="b"/>
              <a:pathLst>
                <a:path w="5378" h="765" extrusionOk="0">
                  <a:moveTo>
                    <a:pt x="5293" y="86"/>
                  </a:moveTo>
                  <a:lnTo>
                    <a:pt x="5293" y="690"/>
                  </a:lnTo>
                  <a:lnTo>
                    <a:pt x="75" y="690"/>
                  </a:lnTo>
                  <a:lnTo>
                    <a:pt x="75" y="86"/>
                  </a:lnTo>
                  <a:close/>
                  <a:moveTo>
                    <a:pt x="43" y="1"/>
                  </a:moveTo>
                  <a:cubicBezTo>
                    <a:pt x="11" y="1"/>
                    <a:pt x="1" y="22"/>
                    <a:pt x="1" y="43"/>
                  </a:cubicBezTo>
                  <a:lnTo>
                    <a:pt x="1" y="733"/>
                  </a:lnTo>
                  <a:cubicBezTo>
                    <a:pt x="1" y="754"/>
                    <a:pt x="11" y="764"/>
                    <a:pt x="43" y="764"/>
                  </a:cubicBezTo>
                  <a:lnTo>
                    <a:pt x="5335" y="764"/>
                  </a:lnTo>
                  <a:cubicBezTo>
                    <a:pt x="5356" y="764"/>
                    <a:pt x="5377" y="754"/>
                    <a:pt x="5377" y="733"/>
                  </a:cubicBezTo>
                  <a:lnTo>
                    <a:pt x="5377" y="43"/>
                  </a:lnTo>
                  <a:cubicBezTo>
                    <a:pt x="5377" y="22"/>
                    <a:pt x="5356" y="1"/>
                    <a:pt x="5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6"/>
            <p:cNvSpPr/>
            <p:nvPr/>
          </p:nvSpPr>
          <p:spPr>
            <a:xfrm>
              <a:off x="3632500" y="943900"/>
              <a:ext cx="133375" cy="1875"/>
            </a:xfrm>
            <a:custGeom>
              <a:avLst/>
              <a:gdLst/>
              <a:ahLst/>
              <a:cxnLst/>
              <a:rect l="l" t="t" r="r" b="b"/>
              <a:pathLst>
                <a:path w="5335" h="75" extrusionOk="0">
                  <a:moveTo>
                    <a:pt x="32" y="0"/>
                  </a:moveTo>
                  <a:cubicBezTo>
                    <a:pt x="11" y="0"/>
                    <a:pt x="0" y="11"/>
                    <a:pt x="0" y="43"/>
                  </a:cubicBezTo>
                  <a:cubicBezTo>
                    <a:pt x="0" y="64"/>
                    <a:pt x="11" y="75"/>
                    <a:pt x="32" y="75"/>
                  </a:cubicBezTo>
                  <a:lnTo>
                    <a:pt x="5292" y="75"/>
                  </a:lnTo>
                  <a:cubicBezTo>
                    <a:pt x="5313" y="75"/>
                    <a:pt x="5334" y="64"/>
                    <a:pt x="5334" y="43"/>
                  </a:cubicBezTo>
                  <a:cubicBezTo>
                    <a:pt x="5334" y="11"/>
                    <a:pt x="5313" y="0"/>
                    <a:pt x="5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6"/>
            <p:cNvSpPr/>
            <p:nvPr/>
          </p:nvSpPr>
          <p:spPr>
            <a:xfrm>
              <a:off x="3801375" y="932750"/>
              <a:ext cx="214250" cy="40600"/>
            </a:xfrm>
            <a:custGeom>
              <a:avLst/>
              <a:gdLst/>
              <a:ahLst/>
              <a:cxnLst/>
              <a:rect l="l" t="t" r="r" b="b"/>
              <a:pathLst>
                <a:path w="8570" h="1624" extrusionOk="0">
                  <a:moveTo>
                    <a:pt x="8485" y="86"/>
                  </a:moveTo>
                  <a:lnTo>
                    <a:pt x="8485" y="1549"/>
                  </a:lnTo>
                  <a:lnTo>
                    <a:pt x="75" y="1549"/>
                  </a:lnTo>
                  <a:lnTo>
                    <a:pt x="75" y="86"/>
                  </a:lnTo>
                  <a:close/>
                  <a:moveTo>
                    <a:pt x="43" y="1"/>
                  </a:moveTo>
                  <a:cubicBezTo>
                    <a:pt x="12" y="1"/>
                    <a:pt x="0" y="22"/>
                    <a:pt x="0" y="43"/>
                  </a:cubicBezTo>
                  <a:lnTo>
                    <a:pt x="0" y="1581"/>
                  </a:lnTo>
                  <a:cubicBezTo>
                    <a:pt x="0" y="1603"/>
                    <a:pt x="12" y="1624"/>
                    <a:pt x="43" y="1624"/>
                  </a:cubicBezTo>
                  <a:lnTo>
                    <a:pt x="8527" y="1624"/>
                  </a:lnTo>
                  <a:cubicBezTo>
                    <a:pt x="8548" y="1624"/>
                    <a:pt x="8569" y="1603"/>
                    <a:pt x="8569" y="1581"/>
                  </a:cubicBezTo>
                  <a:lnTo>
                    <a:pt x="8569" y="43"/>
                  </a:lnTo>
                  <a:cubicBezTo>
                    <a:pt x="8569" y="22"/>
                    <a:pt x="8548" y="1"/>
                    <a:pt x="85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6"/>
            <p:cNvSpPr/>
            <p:nvPr/>
          </p:nvSpPr>
          <p:spPr>
            <a:xfrm>
              <a:off x="3631425" y="950000"/>
              <a:ext cx="134450" cy="19125"/>
            </a:xfrm>
            <a:custGeom>
              <a:avLst/>
              <a:gdLst/>
              <a:ahLst/>
              <a:cxnLst/>
              <a:rect l="l" t="t" r="r" b="b"/>
              <a:pathLst>
                <a:path w="5378" h="765" extrusionOk="0">
                  <a:moveTo>
                    <a:pt x="5293" y="85"/>
                  </a:moveTo>
                  <a:lnTo>
                    <a:pt x="5293" y="679"/>
                  </a:lnTo>
                  <a:lnTo>
                    <a:pt x="75" y="679"/>
                  </a:lnTo>
                  <a:lnTo>
                    <a:pt x="75" y="85"/>
                  </a:lnTo>
                  <a:close/>
                  <a:moveTo>
                    <a:pt x="43" y="0"/>
                  </a:moveTo>
                  <a:cubicBezTo>
                    <a:pt x="11" y="0"/>
                    <a:pt x="1" y="22"/>
                    <a:pt x="1" y="43"/>
                  </a:cubicBezTo>
                  <a:lnTo>
                    <a:pt x="1" y="722"/>
                  </a:lnTo>
                  <a:cubicBezTo>
                    <a:pt x="1" y="743"/>
                    <a:pt x="11" y="764"/>
                    <a:pt x="43" y="764"/>
                  </a:cubicBezTo>
                  <a:lnTo>
                    <a:pt x="5335" y="764"/>
                  </a:lnTo>
                  <a:cubicBezTo>
                    <a:pt x="5356" y="764"/>
                    <a:pt x="5377" y="743"/>
                    <a:pt x="5377" y="722"/>
                  </a:cubicBezTo>
                  <a:lnTo>
                    <a:pt x="5377" y="43"/>
                  </a:lnTo>
                  <a:cubicBezTo>
                    <a:pt x="5377" y="22"/>
                    <a:pt x="5356" y="0"/>
                    <a:pt x="5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6"/>
            <p:cNvSpPr/>
            <p:nvPr/>
          </p:nvSpPr>
          <p:spPr>
            <a:xfrm>
              <a:off x="3632500" y="960850"/>
              <a:ext cx="133375" cy="2150"/>
            </a:xfrm>
            <a:custGeom>
              <a:avLst/>
              <a:gdLst/>
              <a:ahLst/>
              <a:cxnLst/>
              <a:rect l="l" t="t" r="r" b="b"/>
              <a:pathLst>
                <a:path w="5335" h="86" extrusionOk="0">
                  <a:moveTo>
                    <a:pt x="32" y="1"/>
                  </a:moveTo>
                  <a:cubicBezTo>
                    <a:pt x="11" y="1"/>
                    <a:pt x="0" y="22"/>
                    <a:pt x="0" y="43"/>
                  </a:cubicBezTo>
                  <a:cubicBezTo>
                    <a:pt x="0" y="64"/>
                    <a:pt x="11" y="86"/>
                    <a:pt x="32" y="86"/>
                  </a:cubicBezTo>
                  <a:lnTo>
                    <a:pt x="5292" y="86"/>
                  </a:lnTo>
                  <a:cubicBezTo>
                    <a:pt x="5313" y="86"/>
                    <a:pt x="5334" y="64"/>
                    <a:pt x="5334" y="43"/>
                  </a:cubicBezTo>
                  <a:cubicBezTo>
                    <a:pt x="5334" y="22"/>
                    <a:pt x="5313" y="1"/>
                    <a:pt x="5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6"/>
            <p:cNvSpPr/>
            <p:nvPr/>
          </p:nvSpPr>
          <p:spPr>
            <a:xfrm>
              <a:off x="3631425" y="966975"/>
              <a:ext cx="134450" cy="19100"/>
            </a:xfrm>
            <a:custGeom>
              <a:avLst/>
              <a:gdLst/>
              <a:ahLst/>
              <a:cxnLst/>
              <a:rect l="l" t="t" r="r" b="b"/>
              <a:pathLst>
                <a:path w="5378" h="764" extrusionOk="0">
                  <a:moveTo>
                    <a:pt x="5293" y="85"/>
                  </a:moveTo>
                  <a:lnTo>
                    <a:pt x="5293" y="689"/>
                  </a:lnTo>
                  <a:lnTo>
                    <a:pt x="75" y="689"/>
                  </a:lnTo>
                  <a:lnTo>
                    <a:pt x="75" y="85"/>
                  </a:lnTo>
                  <a:close/>
                  <a:moveTo>
                    <a:pt x="43" y="0"/>
                  </a:moveTo>
                  <a:cubicBezTo>
                    <a:pt x="11" y="0"/>
                    <a:pt x="1" y="21"/>
                    <a:pt x="1" y="43"/>
                  </a:cubicBezTo>
                  <a:lnTo>
                    <a:pt x="1" y="732"/>
                  </a:lnTo>
                  <a:cubicBezTo>
                    <a:pt x="1" y="753"/>
                    <a:pt x="11" y="764"/>
                    <a:pt x="43" y="764"/>
                  </a:cubicBezTo>
                  <a:lnTo>
                    <a:pt x="5335" y="764"/>
                  </a:lnTo>
                  <a:cubicBezTo>
                    <a:pt x="5356" y="764"/>
                    <a:pt x="5377" y="753"/>
                    <a:pt x="5377" y="732"/>
                  </a:cubicBezTo>
                  <a:lnTo>
                    <a:pt x="5377" y="43"/>
                  </a:lnTo>
                  <a:cubicBezTo>
                    <a:pt x="5377" y="21"/>
                    <a:pt x="5356" y="0"/>
                    <a:pt x="53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6"/>
            <p:cNvSpPr/>
            <p:nvPr/>
          </p:nvSpPr>
          <p:spPr>
            <a:xfrm>
              <a:off x="3632500" y="978100"/>
              <a:ext cx="133375" cy="1875"/>
            </a:xfrm>
            <a:custGeom>
              <a:avLst/>
              <a:gdLst/>
              <a:ahLst/>
              <a:cxnLst/>
              <a:rect l="l" t="t" r="r" b="b"/>
              <a:pathLst>
                <a:path w="5335" h="75" extrusionOk="0">
                  <a:moveTo>
                    <a:pt x="32" y="1"/>
                  </a:moveTo>
                  <a:cubicBezTo>
                    <a:pt x="11" y="1"/>
                    <a:pt x="0" y="11"/>
                    <a:pt x="0" y="32"/>
                  </a:cubicBezTo>
                  <a:cubicBezTo>
                    <a:pt x="0" y="64"/>
                    <a:pt x="11" y="74"/>
                    <a:pt x="32" y="74"/>
                  </a:cubicBezTo>
                  <a:lnTo>
                    <a:pt x="5292" y="74"/>
                  </a:lnTo>
                  <a:cubicBezTo>
                    <a:pt x="5313" y="74"/>
                    <a:pt x="5334" y="64"/>
                    <a:pt x="5334" y="32"/>
                  </a:cubicBezTo>
                  <a:cubicBezTo>
                    <a:pt x="5334" y="11"/>
                    <a:pt x="5313" y="1"/>
                    <a:pt x="5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6"/>
            <p:cNvSpPr/>
            <p:nvPr/>
          </p:nvSpPr>
          <p:spPr>
            <a:xfrm>
              <a:off x="3664850" y="784025"/>
              <a:ext cx="67625" cy="137625"/>
            </a:xfrm>
            <a:custGeom>
              <a:avLst/>
              <a:gdLst/>
              <a:ahLst/>
              <a:cxnLst/>
              <a:rect l="l" t="t" r="r" b="b"/>
              <a:pathLst>
                <a:path w="2705" h="5505" extrusionOk="0">
                  <a:moveTo>
                    <a:pt x="2619" y="85"/>
                  </a:moveTo>
                  <a:lnTo>
                    <a:pt x="2619" y="5430"/>
                  </a:lnTo>
                  <a:lnTo>
                    <a:pt x="85" y="5430"/>
                  </a:lnTo>
                  <a:lnTo>
                    <a:pt x="85" y="85"/>
                  </a:lnTo>
                  <a:close/>
                  <a:moveTo>
                    <a:pt x="43" y="1"/>
                  </a:moveTo>
                  <a:cubicBezTo>
                    <a:pt x="21" y="1"/>
                    <a:pt x="0" y="22"/>
                    <a:pt x="0" y="43"/>
                  </a:cubicBezTo>
                  <a:lnTo>
                    <a:pt x="0" y="5473"/>
                  </a:lnTo>
                  <a:cubicBezTo>
                    <a:pt x="0" y="5494"/>
                    <a:pt x="21" y="5504"/>
                    <a:pt x="43" y="5504"/>
                  </a:cubicBezTo>
                  <a:lnTo>
                    <a:pt x="2662" y="5504"/>
                  </a:lnTo>
                  <a:cubicBezTo>
                    <a:pt x="2683" y="5504"/>
                    <a:pt x="2704" y="5494"/>
                    <a:pt x="2704" y="5473"/>
                  </a:cubicBezTo>
                  <a:lnTo>
                    <a:pt x="2704" y="43"/>
                  </a:lnTo>
                  <a:cubicBezTo>
                    <a:pt x="2704" y="22"/>
                    <a:pt x="2683" y="1"/>
                    <a:pt x="26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6"/>
            <p:cNvSpPr/>
            <p:nvPr/>
          </p:nvSpPr>
          <p:spPr>
            <a:xfrm>
              <a:off x="3674100" y="792225"/>
              <a:ext cx="49100" cy="121200"/>
            </a:xfrm>
            <a:custGeom>
              <a:avLst/>
              <a:gdLst/>
              <a:ahLst/>
              <a:cxnLst/>
              <a:rect l="l" t="t" r="r" b="b"/>
              <a:pathLst>
                <a:path w="1964" h="4848" extrusionOk="0">
                  <a:moveTo>
                    <a:pt x="1879" y="86"/>
                  </a:moveTo>
                  <a:lnTo>
                    <a:pt x="1879" y="4773"/>
                  </a:lnTo>
                  <a:lnTo>
                    <a:pt x="86" y="4773"/>
                  </a:lnTo>
                  <a:lnTo>
                    <a:pt x="86" y="86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4816"/>
                  </a:lnTo>
                  <a:cubicBezTo>
                    <a:pt x="1" y="4837"/>
                    <a:pt x="22" y="4848"/>
                    <a:pt x="43" y="4848"/>
                  </a:cubicBezTo>
                  <a:lnTo>
                    <a:pt x="1921" y="4848"/>
                  </a:lnTo>
                  <a:cubicBezTo>
                    <a:pt x="1942" y="4848"/>
                    <a:pt x="1963" y="4837"/>
                    <a:pt x="1963" y="4816"/>
                  </a:cubicBezTo>
                  <a:lnTo>
                    <a:pt x="1963" y="43"/>
                  </a:lnTo>
                  <a:cubicBezTo>
                    <a:pt x="1963" y="22"/>
                    <a:pt x="1942" y="1"/>
                    <a:pt x="19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6"/>
            <p:cNvSpPr/>
            <p:nvPr/>
          </p:nvSpPr>
          <p:spPr>
            <a:xfrm>
              <a:off x="3693475" y="792225"/>
              <a:ext cx="10100" cy="121200"/>
            </a:xfrm>
            <a:custGeom>
              <a:avLst/>
              <a:gdLst/>
              <a:ahLst/>
              <a:cxnLst/>
              <a:rect l="l" t="t" r="r" b="b"/>
              <a:pathLst>
                <a:path w="404" h="4848" extrusionOk="0">
                  <a:moveTo>
                    <a:pt x="329" y="86"/>
                  </a:moveTo>
                  <a:lnTo>
                    <a:pt x="329" y="4773"/>
                  </a:lnTo>
                  <a:lnTo>
                    <a:pt x="85" y="4773"/>
                  </a:lnTo>
                  <a:lnTo>
                    <a:pt x="85" y="86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4816"/>
                  </a:lnTo>
                  <a:cubicBezTo>
                    <a:pt x="1" y="4837"/>
                    <a:pt x="22" y="4848"/>
                    <a:pt x="43" y="4848"/>
                  </a:cubicBezTo>
                  <a:lnTo>
                    <a:pt x="371" y="4848"/>
                  </a:lnTo>
                  <a:cubicBezTo>
                    <a:pt x="393" y="4848"/>
                    <a:pt x="404" y="4837"/>
                    <a:pt x="404" y="4816"/>
                  </a:cubicBezTo>
                  <a:lnTo>
                    <a:pt x="404" y="43"/>
                  </a:lnTo>
                  <a:cubicBezTo>
                    <a:pt x="404" y="22"/>
                    <a:pt x="393" y="1"/>
                    <a:pt x="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6"/>
            <p:cNvSpPr/>
            <p:nvPr/>
          </p:nvSpPr>
          <p:spPr>
            <a:xfrm>
              <a:off x="3708325" y="862225"/>
              <a:ext cx="7700" cy="7725"/>
            </a:xfrm>
            <a:custGeom>
              <a:avLst/>
              <a:gdLst/>
              <a:ahLst/>
              <a:cxnLst/>
              <a:rect l="l" t="t" r="r" b="b"/>
              <a:pathLst>
                <a:path w="308" h="309" extrusionOk="0">
                  <a:moveTo>
                    <a:pt x="149" y="75"/>
                  </a:moveTo>
                  <a:cubicBezTo>
                    <a:pt x="191" y="75"/>
                    <a:pt x="223" y="118"/>
                    <a:pt x="223" y="149"/>
                  </a:cubicBezTo>
                  <a:cubicBezTo>
                    <a:pt x="223" y="192"/>
                    <a:pt x="191" y="224"/>
                    <a:pt x="149" y="224"/>
                  </a:cubicBezTo>
                  <a:cubicBezTo>
                    <a:pt x="117" y="224"/>
                    <a:pt x="85" y="192"/>
                    <a:pt x="85" y="149"/>
                  </a:cubicBezTo>
                  <a:cubicBezTo>
                    <a:pt x="85" y="118"/>
                    <a:pt x="117" y="75"/>
                    <a:pt x="149" y="75"/>
                  </a:cubicBezTo>
                  <a:close/>
                  <a:moveTo>
                    <a:pt x="149" y="1"/>
                  </a:moveTo>
                  <a:cubicBezTo>
                    <a:pt x="64" y="1"/>
                    <a:pt x="0" y="64"/>
                    <a:pt x="0" y="149"/>
                  </a:cubicBezTo>
                  <a:cubicBezTo>
                    <a:pt x="0" y="234"/>
                    <a:pt x="64" y="309"/>
                    <a:pt x="149" y="309"/>
                  </a:cubicBezTo>
                  <a:cubicBezTo>
                    <a:pt x="234" y="309"/>
                    <a:pt x="308" y="234"/>
                    <a:pt x="308" y="149"/>
                  </a:cubicBezTo>
                  <a:cubicBezTo>
                    <a:pt x="308" y="64"/>
                    <a:pt x="234" y="1"/>
                    <a:pt x="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6"/>
            <p:cNvSpPr/>
            <p:nvPr/>
          </p:nvSpPr>
          <p:spPr>
            <a:xfrm>
              <a:off x="3701425" y="848200"/>
              <a:ext cx="21500" cy="9275"/>
            </a:xfrm>
            <a:custGeom>
              <a:avLst/>
              <a:gdLst/>
              <a:ahLst/>
              <a:cxnLst/>
              <a:rect l="l" t="t" r="r" b="b"/>
              <a:pathLst>
                <a:path w="860" h="371" extrusionOk="0">
                  <a:moveTo>
                    <a:pt x="774" y="85"/>
                  </a:moveTo>
                  <a:lnTo>
                    <a:pt x="774" y="297"/>
                  </a:lnTo>
                  <a:lnTo>
                    <a:pt x="86" y="297"/>
                  </a:lnTo>
                  <a:lnTo>
                    <a:pt x="86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39"/>
                  </a:lnTo>
                  <a:cubicBezTo>
                    <a:pt x="1" y="361"/>
                    <a:pt x="22" y="371"/>
                    <a:pt x="43" y="371"/>
                  </a:cubicBezTo>
                  <a:lnTo>
                    <a:pt x="817" y="371"/>
                  </a:lnTo>
                  <a:cubicBezTo>
                    <a:pt x="838" y="371"/>
                    <a:pt x="859" y="361"/>
                    <a:pt x="859" y="339"/>
                  </a:cubicBezTo>
                  <a:lnTo>
                    <a:pt x="859" y="42"/>
                  </a:lnTo>
                  <a:cubicBezTo>
                    <a:pt x="859" y="21"/>
                    <a:pt x="838" y="0"/>
                    <a:pt x="8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6"/>
            <p:cNvSpPr/>
            <p:nvPr/>
          </p:nvSpPr>
          <p:spPr>
            <a:xfrm>
              <a:off x="3674100" y="848200"/>
              <a:ext cx="21525" cy="9275"/>
            </a:xfrm>
            <a:custGeom>
              <a:avLst/>
              <a:gdLst/>
              <a:ahLst/>
              <a:cxnLst/>
              <a:rect l="l" t="t" r="r" b="b"/>
              <a:pathLst>
                <a:path w="861" h="371" extrusionOk="0">
                  <a:moveTo>
                    <a:pt x="776" y="85"/>
                  </a:moveTo>
                  <a:lnTo>
                    <a:pt x="776" y="297"/>
                  </a:lnTo>
                  <a:lnTo>
                    <a:pt x="86" y="297"/>
                  </a:lnTo>
                  <a:lnTo>
                    <a:pt x="86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39"/>
                  </a:lnTo>
                  <a:cubicBezTo>
                    <a:pt x="1" y="361"/>
                    <a:pt x="22" y="371"/>
                    <a:pt x="43" y="371"/>
                  </a:cubicBezTo>
                  <a:lnTo>
                    <a:pt x="818" y="371"/>
                  </a:lnTo>
                  <a:cubicBezTo>
                    <a:pt x="839" y="371"/>
                    <a:pt x="860" y="361"/>
                    <a:pt x="860" y="339"/>
                  </a:cubicBezTo>
                  <a:lnTo>
                    <a:pt x="860" y="42"/>
                  </a:lnTo>
                  <a:cubicBezTo>
                    <a:pt x="860" y="21"/>
                    <a:pt x="839" y="0"/>
                    <a:pt x="8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6"/>
            <p:cNvSpPr/>
            <p:nvPr/>
          </p:nvSpPr>
          <p:spPr>
            <a:xfrm>
              <a:off x="3631425" y="881600"/>
              <a:ext cx="35575" cy="1875"/>
            </a:xfrm>
            <a:custGeom>
              <a:avLst/>
              <a:gdLst/>
              <a:ahLst/>
              <a:cxnLst/>
              <a:rect l="l" t="t" r="r" b="b"/>
              <a:pathLst>
                <a:path w="1423" h="75" extrusionOk="0">
                  <a:moveTo>
                    <a:pt x="43" y="0"/>
                  </a:moveTo>
                  <a:cubicBezTo>
                    <a:pt x="11" y="0"/>
                    <a:pt x="1" y="22"/>
                    <a:pt x="1" y="43"/>
                  </a:cubicBezTo>
                  <a:cubicBezTo>
                    <a:pt x="1" y="64"/>
                    <a:pt x="11" y="74"/>
                    <a:pt x="43" y="74"/>
                  </a:cubicBezTo>
                  <a:lnTo>
                    <a:pt x="1380" y="74"/>
                  </a:lnTo>
                  <a:cubicBezTo>
                    <a:pt x="1401" y="74"/>
                    <a:pt x="1422" y="64"/>
                    <a:pt x="1422" y="43"/>
                  </a:cubicBezTo>
                  <a:cubicBezTo>
                    <a:pt x="1422" y="22"/>
                    <a:pt x="1401" y="0"/>
                    <a:pt x="1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6"/>
            <p:cNvSpPr/>
            <p:nvPr/>
          </p:nvSpPr>
          <p:spPr>
            <a:xfrm>
              <a:off x="3730325" y="881600"/>
              <a:ext cx="35550" cy="1875"/>
            </a:xfrm>
            <a:custGeom>
              <a:avLst/>
              <a:gdLst/>
              <a:ahLst/>
              <a:cxnLst/>
              <a:rect l="l" t="t" r="r" b="b"/>
              <a:pathLst>
                <a:path w="1422" h="75" extrusionOk="0">
                  <a:moveTo>
                    <a:pt x="43" y="0"/>
                  </a:moveTo>
                  <a:cubicBezTo>
                    <a:pt x="21" y="0"/>
                    <a:pt x="0" y="22"/>
                    <a:pt x="0" y="43"/>
                  </a:cubicBezTo>
                  <a:cubicBezTo>
                    <a:pt x="0" y="64"/>
                    <a:pt x="21" y="74"/>
                    <a:pt x="43" y="74"/>
                  </a:cubicBezTo>
                  <a:lnTo>
                    <a:pt x="1379" y="74"/>
                  </a:lnTo>
                  <a:cubicBezTo>
                    <a:pt x="1400" y="74"/>
                    <a:pt x="1421" y="64"/>
                    <a:pt x="1421" y="43"/>
                  </a:cubicBezTo>
                  <a:cubicBezTo>
                    <a:pt x="1421" y="22"/>
                    <a:pt x="1400" y="0"/>
                    <a:pt x="13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6"/>
            <p:cNvSpPr/>
            <p:nvPr/>
          </p:nvSpPr>
          <p:spPr>
            <a:xfrm>
              <a:off x="3197150" y="762825"/>
              <a:ext cx="9825" cy="184800"/>
            </a:xfrm>
            <a:custGeom>
              <a:avLst/>
              <a:gdLst/>
              <a:ahLst/>
              <a:cxnLst/>
              <a:rect l="l" t="t" r="r" b="b"/>
              <a:pathLst>
                <a:path w="393" h="7392" extrusionOk="0">
                  <a:moveTo>
                    <a:pt x="319" y="74"/>
                  </a:moveTo>
                  <a:lnTo>
                    <a:pt x="319" y="7318"/>
                  </a:lnTo>
                  <a:lnTo>
                    <a:pt x="85" y="7318"/>
                  </a:lnTo>
                  <a:lnTo>
                    <a:pt x="85" y="74"/>
                  </a:lnTo>
                  <a:close/>
                  <a:moveTo>
                    <a:pt x="43" y="0"/>
                  </a:moveTo>
                  <a:cubicBezTo>
                    <a:pt x="22" y="0"/>
                    <a:pt x="1" y="10"/>
                    <a:pt x="1" y="43"/>
                  </a:cubicBezTo>
                  <a:lnTo>
                    <a:pt x="1" y="7360"/>
                  </a:lnTo>
                  <a:cubicBezTo>
                    <a:pt x="1" y="7381"/>
                    <a:pt x="22" y="7392"/>
                    <a:pt x="43" y="7392"/>
                  </a:cubicBezTo>
                  <a:lnTo>
                    <a:pt x="350" y="7392"/>
                  </a:lnTo>
                  <a:cubicBezTo>
                    <a:pt x="382" y="7392"/>
                    <a:pt x="393" y="7381"/>
                    <a:pt x="393" y="7360"/>
                  </a:cubicBezTo>
                  <a:lnTo>
                    <a:pt x="393" y="43"/>
                  </a:lnTo>
                  <a:cubicBezTo>
                    <a:pt x="393" y="10"/>
                    <a:pt x="382" y="0"/>
                    <a:pt x="3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6"/>
            <p:cNvSpPr/>
            <p:nvPr/>
          </p:nvSpPr>
          <p:spPr>
            <a:xfrm>
              <a:off x="3205100" y="881600"/>
              <a:ext cx="390825" cy="66025"/>
            </a:xfrm>
            <a:custGeom>
              <a:avLst/>
              <a:gdLst/>
              <a:ahLst/>
              <a:cxnLst/>
              <a:rect l="l" t="t" r="r" b="b"/>
              <a:pathLst>
                <a:path w="15633" h="2641" extrusionOk="0">
                  <a:moveTo>
                    <a:pt x="15548" y="74"/>
                  </a:moveTo>
                  <a:lnTo>
                    <a:pt x="15548" y="2567"/>
                  </a:lnTo>
                  <a:lnTo>
                    <a:pt x="75" y="2567"/>
                  </a:lnTo>
                  <a:lnTo>
                    <a:pt x="75" y="74"/>
                  </a:lnTo>
                  <a:close/>
                  <a:moveTo>
                    <a:pt x="32" y="0"/>
                  </a:moveTo>
                  <a:cubicBezTo>
                    <a:pt x="11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11" y="2641"/>
                    <a:pt x="32" y="2641"/>
                  </a:cubicBezTo>
                  <a:lnTo>
                    <a:pt x="15590" y="2641"/>
                  </a:lnTo>
                  <a:cubicBezTo>
                    <a:pt x="15612" y="2641"/>
                    <a:pt x="15633" y="2630"/>
                    <a:pt x="15633" y="2609"/>
                  </a:cubicBezTo>
                  <a:lnTo>
                    <a:pt x="15633" y="43"/>
                  </a:lnTo>
                  <a:cubicBezTo>
                    <a:pt x="15633" y="22"/>
                    <a:pt x="15612" y="0"/>
                    <a:pt x="155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6"/>
            <p:cNvSpPr/>
            <p:nvPr/>
          </p:nvSpPr>
          <p:spPr>
            <a:xfrm>
              <a:off x="3222325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22" y="2641"/>
                    <a:pt x="43" y="2641"/>
                  </a:cubicBezTo>
                  <a:cubicBezTo>
                    <a:pt x="64" y="2641"/>
                    <a:pt x="86" y="2630"/>
                    <a:pt x="86" y="2609"/>
                  </a:cubicBezTo>
                  <a:lnTo>
                    <a:pt x="86" y="43"/>
                  </a:lnTo>
                  <a:cubicBezTo>
                    <a:pt x="86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6"/>
            <p:cNvSpPr/>
            <p:nvPr/>
          </p:nvSpPr>
          <p:spPr>
            <a:xfrm>
              <a:off x="3241950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22" y="2641"/>
                    <a:pt x="43" y="2641"/>
                  </a:cubicBezTo>
                  <a:cubicBezTo>
                    <a:pt x="64" y="2641"/>
                    <a:pt x="85" y="2630"/>
                    <a:pt x="85" y="2609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6"/>
            <p:cNvSpPr/>
            <p:nvPr/>
          </p:nvSpPr>
          <p:spPr>
            <a:xfrm>
              <a:off x="3261575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21" y="2641"/>
                    <a:pt x="43" y="2641"/>
                  </a:cubicBezTo>
                  <a:cubicBezTo>
                    <a:pt x="64" y="2641"/>
                    <a:pt x="85" y="2630"/>
                    <a:pt x="85" y="2609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6"/>
            <p:cNvSpPr/>
            <p:nvPr/>
          </p:nvSpPr>
          <p:spPr>
            <a:xfrm>
              <a:off x="3281475" y="881600"/>
              <a:ext cx="1850" cy="66025"/>
            </a:xfrm>
            <a:custGeom>
              <a:avLst/>
              <a:gdLst/>
              <a:ahLst/>
              <a:cxnLst/>
              <a:rect l="l" t="t" r="r" b="b"/>
              <a:pathLst>
                <a:path w="74" h="2641" extrusionOk="0">
                  <a:moveTo>
                    <a:pt x="31" y="0"/>
                  </a:moveTo>
                  <a:cubicBezTo>
                    <a:pt x="10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10" y="2641"/>
                    <a:pt x="31" y="2641"/>
                  </a:cubicBezTo>
                  <a:cubicBezTo>
                    <a:pt x="64" y="2641"/>
                    <a:pt x="74" y="2630"/>
                    <a:pt x="74" y="2609"/>
                  </a:cubicBezTo>
                  <a:lnTo>
                    <a:pt x="74" y="43"/>
                  </a:lnTo>
                  <a:cubicBezTo>
                    <a:pt x="74" y="22"/>
                    <a:pt x="64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6"/>
            <p:cNvSpPr/>
            <p:nvPr/>
          </p:nvSpPr>
          <p:spPr>
            <a:xfrm>
              <a:off x="3301075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22" y="2641"/>
                    <a:pt x="43" y="2641"/>
                  </a:cubicBezTo>
                  <a:cubicBezTo>
                    <a:pt x="64" y="2641"/>
                    <a:pt x="86" y="2630"/>
                    <a:pt x="86" y="2609"/>
                  </a:cubicBezTo>
                  <a:lnTo>
                    <a:pt x="86" y="43"/>
                  </a:lnTo>
                  <a:cubicBezTo>
                    <a:pt x="86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6"/>
            <p:cNvSpPr/>
            <p:nvPr/>
          </p:nvSpPr>
          <p:spPr>
            <a:xfrm>
              <a:off x="3320700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22" y="2641"/>
                    <a:pt x="43" y="2641"/>
                  </a:cubicBezTo>
                  <a:cubicBezTo>
                    <a:pt x="64" y="2641"/>
                    <a:pt x="85" y="2630"/>
                    <a:pt x="85" y="2609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6"/>
            <p:cNvSpPr/>
            <p:nvPr/>
          </p:nvSpPr>
          <p:spPr>
            <a:xfrm>
              <a:off x="3340325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22" y="2641"/>
                    <a:pt x="43" y="2641"/>
                  </a:cubicBezTo>
                  <a:cubicBezTo>
                    <a:pt x="64" y="2641"/>
                    <a:pt x="85" y="2630"/>
                    <a:pt x="85" y="2609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6"/>
            <p:cNvSpPr/>
            <p:nvPr/>
          </p:nvSpPr>
          <p:spPr>
            <a:xfrm>
              <a:off x="3360200" y="881600"/>
              <a:ext cx="1900" cy="66025"/>
            </a:xfrm>
            <a:custGeom>
              <a:avLst/>
              <a:gdLst/>
              <a:ahLst/>
              <a:cxnLst/>
              <a:rect l="l" t="t" r="r" b="b"/>
              <a:pathLst>
                <a:path w="76" h="2641" extrusionOk="0">
                  <a:moveTo>
                    <a:pt x="33" y="0"/>
                  </a:moveTo>
                  <a:cubicBezTo>
                    <a:pt x="11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11" y="2641"/>
                    <a:pt x="33" y="2641"/>
                  </a:cubicBezTo>
                  <a:cubicBezTo>
                    <a:pt x="64" y="2641"/>
                    <a:pt x="75" y="2630"/>
                    <a:pt x="75" y="2609"/>
                  </a:cubicBezTo>
                  <a:lnTo>
                    <a:pt x="75" y="43"/>
                  </a:lnTo>
                  <a:cubicBezTo>
                    <a:pt x="75" y="22"/>
                    <a:pt x="6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6"/>
            <p:cNvSpPr/>
            <p:nvPr/>
          </p:nvSpPr>
          <p:spPr>
            <a:xfrm>
              <a:off x="3379825" y="881600"/>
              <a:ext cx="1875" cy="66025"/>
            </a:xfrm>
            <a:custGeom>
              <a:avLst/>
              <a:gdLst/>
              <a:ahLst/>
              <a:cxnLst/>
              <a:rect l="l" t="t" r="r" b="b"/>
              <a:pathLst>
                <a:path w="75" h="2641" extrusionOk="0">
                  <a:moveTo>
                    <a:pt x="43" y="0"/>
                  </a:moveTo>
                  <a:cubicBezTo>
                    <a:pt x="11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11" y="2641"/>
                    <a:pt x="43" y="2641"/>
                  </a:cubicBezTo>
                  <a:cubicBezTo>
                    <a:pt x="64" y="2641"/>
                    <a:pt x="75" y="2630"/>
                    <a:pt x="75" y="2609"/>
                  </a:cubicBezTo>
                  <a:lnTo>
                    <a:pt x="75" y="43"/>
                  </a:lnTo>
                  <a:cubicBezTo>
                    <a:pt x="7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6"/>
            <p:cNvSpPr/>
            <p:nvPr/>
          </p:nvSpPr>
          <p:spPr>
            <a:xfrm>
              <a:off x="3399425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22" y="2641"/>
                    <a:pt x="43" y="2641"/>
                  </a:cubicBezTo>
                  <a:cubicBezTo>
                    <a:pt x="65" y="2641"/>
                    <a:pt x="86" y="2630"/>
                    <a:pt x="86" y="2609"/>
                  </a:cubicBezTo>
                  <a:lnTo>
                    <a:pt x="86" y="43"/>
                  </a:lnTo>
                  <a:cubicBezTo>
                    <a:pt x="86" y="22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6"/>
            <p:cNvSpPr/>
            <p:nvPr/>
          </p:nvSpPr>
          <p:spPr>
            <a:xfrm>
              <a:off x="3419050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22" y="2641"/>
                    <a:pt x="43" y="2641"/>
                  </a:cubicBezTo>
                  <a:cubicBezTo>
                    <a:pt x="64" y="2641"/>
                    <a:pt x="86" y="2630"/>
                    <a:pt x="86" y="2609"/>
                  </a:cubicBezTo>
                  <a:lnTo>
                    <a:pt x="86" y="43"/>
                  </a:lnTo>
                  <a:cubicBezTo>
                    <a:pt x="86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6"/>
            <p:cNvSpPr/>
            <p:nvPr/>
          </p:nvSpPr>
          <p:spPr>
            <a:xfrm>
              <a:off x="3438675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22" y="2641"/>
                    <a:pt x="43" y="2641"/>
                  </a:cubicBezTo>
                  <a:cubicBezTo>
                    <a:pt x="64" y="2641"/>
                    <a:pt x="85" y="2630"/>
                    <a:pt x="85" y="2609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6"/>
            <p:cNvSpPr/>
            <p:nvPr/>
          </p:nvSpPr>
          <p:spPr>
            <a:xfrm>
              <a:off x="3458575" y="881600"/>
              <a:ext cx="1875" cy="66025"/>
            </a:xfrm>
            <a:custGeom>
              <a:avLst/>
              <a:gdLst/>
              <a:ahLst/>
              <a:cxnLst/>
              <a:rect l="l" t="t" r="r" b="b"/>
              <a:pathLst>
                <a:path w="75" h="2641" extrusionOk="0">
                  <a:moveTo>
                    <a:pt x="32" y="0"/>
                  </a:moveTo>
                  <a:cubicBezTo>
                    <a:pt x="11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11" y="2641"/>
                    <a:pt x="32" y="2641"/>
                  </a:cubicBezTo>
                  <a:cubicBezTo>
                    <a:pt x="64" y="2641"/>
                    <a:pt x="74" y="2630"/>
                    <a:pt x="74" y="2609"/>
                  </a:cubicBezTo>
                  <a:lnTo>
                    <a:pt x="74" y="43"/>
                  </a:lnTo>
                  <a:cubicBezTo>
                    <a:pt x="74" y="22"/>
                    <a:pt x="64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6"/>
            <p:cNvSpPr/>
            <p:nvPr/>
          </p:nvSpPr>
          <p:spPr>
            <a:xfrm>
              <a:off x="3478200" y="881600"/>
              <a:ext cx="2125" cy="66025"/>
            </a:xfrm>
            <a:custGeom>
              <a:avLst/>
              <a:gdLst/>
              <a:ahLst/>
              <a:cxnLst/>
              <a:rect l="l" t="t" r="r" b="b"/>
              <a:pathLst>
                <a:path w="85" h="2641" extrusionOk="0">
                  <a:moveTo>
                    <a:pt x="43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21" y="2641"/>
                    <a:pt x="43" y="2641"/>
                  </a:cubicBezTo>
                  <a:cubicBezTo>
                    <a:pt x="64" y="2641"/>
                    <a:pt x="85" y="2630"/>
                    <a:pt x="85" y="2609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6"/>
            <p:cNvSpPr/>
            <p:nvPr/>
          </p:nvSpPr>
          <p:spPr>
            <a:xfrm>
              <a:off x="3497800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22" y="2641"/>
                    <a:pt x="43" y="2641"/>
                  </a:cubicBezTo>
                  <a:cubicBezTo>
                    <a:pt x="65" y="2641"/>
                    <a:pt x="86" y="2630"/>
                    <a:pt x="86" y="2609"/>
                  </a:cubicBezTo>
                  <a:lnTo>
                    <a:pt x="86" y="43"/>
                  </a:lnTo>
                  <a:cubicBezTo>
                    <a:pt x="86" y="22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6"/>
            <p:cNvSpPr/>
            <p:nvPr/>
          </p:nvSpPr>
          <p:spPr>
            <a:xfrm>
              <a:off x="3517425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22" y="2641"/>
                    <a:pt x="43" y="2641"/>
                  </a:cubicBezTo>
                  <a:cubicBezTo>
                    <a:pt x="64" y="2641"/>
                    <a:pt x="86" y="2630"/>
                    <a:pt x="86" y="2609"/>
                  </a:cubicBezTo>
                  <a:lnTo>
                    <a:pt x="86" y="43"/>
                  </a:lnTo>
                  <a:cubicBezTo>
                    <a:pt x="86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6"/>
            <p:cNvSpPr/>
            <p:nvPr/>
          </p:nvSpPr>
          <p:spPr>
            <a:xfrm>
              <a:off x="3537300" y="881600"/>
              <a:ext cx="1900" cy="66025"/>
            </a:xfrm>
            <a:custGeom>
              <a:avLst/>
              <a:gdLst/>
              <a:ahLst/>
              <a:cxnLst/>
              <a:rect l="l" t="t" r="r" b="b"/>
              <a:pathLst>
                <a:path w="76" h="2641" extrusionOk="0">
                  <a:moveTo>
                    <a:pt x="33" y="0"/>
                  </a:moveTo>
                  <a:cubicBezTo>
                    <a:pt x="12" y="0"/>
                    <a:pt x="1" y="22"/>
                    <a:pt x="1" y="43"/>
                  </a:cubicBezTo>
                  <a:lnTo>
                    <a:pt x="1" y="2609"/>
                  </a:lnTo>
                  <a:cubicBezTo>
                    <a:pt x="1" y="2630"/>
                    <a:pt x="12" y="2641"/>
                    <a:pt x="33" y="2641"/>
                  </a:cubicBezTo>
                  <a:cubicBezTo>
                    <a:pt x="64" y="2641"/>
                    <a:pt x="75" y="2630"/>
                    <a:pt x="75" y="2609"/>
                  </a:cubicBezTo>
                  <a:lnTo>
                    <a:pt x="75" y="43"/>
                  </a:lnTo>
                  <a:cubicBezTo>
                    <a:pt x="75" y="22"/>
                    <a:pt x="64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6"/>
            <p:cNvSpPr/>
            <p:nvPr/>
          </p:nvSpPr>
          <p:spPr>
            <a:xfrm>
              <a:off x="3556925" y="881600"/>
              <a:ext cx="1900" cy="66025"/>
            </a:xfrm>
            <a:custGeom>
              <a:avLst/>
              <a:gdLst/>
              <a:ahLst/>
              <a:cxnLst/>
              <a:rect l="l" t="t" r="r" b="b"/>
              <a:pathLst>
                <a:path w="76" h="2641" extrusionOk="0">
                  <a:moveTo>
                    <a:pt x="43" y="0"/>
                  </a:moveTo>
                  <a:cubicBezTo>
                    <a:pt x="11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11" y="2641"/>
                    <a:pt x="43" y="2641"/>
                  </a:cubicBezTo>
                  <a:cubicBezTo>
                    <a:pt x="64" y="2641"/>
                    <a:pt x="75" y="2630"/>
                    <a:pt x="75" y="2609"/>
                  </a:cubicBezTo>
                  <a:lnTo>
                    <a:pt x="75" y="43"/>
                  </a:lnTo>
                  <a:cubicBezTo>
                    <a:pt x="7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6"/>
            <p:cNvSpPr/>
            <p:nvPr/>
          </p:nvSpPr>
          <p:spPr>
            <a:xfrm>
              <a:off x="3576550" y="881600"/>
              <a:ext cx="2150" cy="66025"/>
            </a:xfrm>
            <a:custGeom>
              <a:avLst/>
              <a:gdLst/>
              <a:ahLst/>
              <a:cxnLst/>
              <a:rect l="l" t="t" r="r" b="b"/>
              <a:pathLst>
                <a:path w="86" h="2641" extrusionOk="0">
                  <a:moveTo>
                    <a:pt x="43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2609"/>
                  </a:lnTo>
                  <a:cubicBezTo>
                    <a:pt x="0" y="2630"/>
                    <a:pt x="21" y="2641"/>
                    <a:pt x="43" y="2641"/>
                  </a:cubicBezTo>
                  <a:cubicBezTo>
                    <a:pt x="64" y="2641"/>
                    <a:pt x="85" y="2630"/>
                    <a:pt x="85" y="2609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6"/>
            <p:cNvSpPr/>
            <p:nvPr/>
          </p:nvSpPr>
          <p:spPr>
            <a:xfrm>
              <a:off x="3812775" y="933825"/>
              <a:ext cx="1875" cy="38475"/>
            </a:xfrm>
            <a:custGeom>
              <a:avLst/>
              <a:gdLst/>
              <a:ahLst/>
              <a:cxnLst/>
              <a:rect l="l" t="t" r="r" b="b"/>
              <a:pathLst>
                <a:path w="75" h="1539" extrusionOk="0">
                  <a:moveTo>
                    <a:pt x="1" y="0"/>
                  </a:moveTo>
                  <a:lnTo>
                    <a:pt x="1" y="1538"/>
                  </a:lnTo>
                  <a:lnTo>
                    <a:pt x="75" y="153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6"/>
            <p:cNvSpPr/>
            <p:nvPr/>
          </p:nvSpPr>
          <p:spPr>
            <a:xfrm>
              <a:off x="3831600" y="933825"/>
              <a:ext cx="2150" cy="38475"/>
            </a:xfrm>
            <a:custGeom>
              <a:avLst/>
              <a:gdLst/>
              <a:ahLst/>
              <a:cxnLst/>
              <a:rect l="l" t="t" r="r" b="b"/>
              <a:pathLst>
                <a:path w="86" h="1539" extrusionOk="0">
                  <a:moveTo>
                    <a:pt x="0" y="0"/>
                  </a:moveTo>
                  <a:lnTo>
                    <a:pt x="0" y="1538"/>
                  </a:lnTo>
                  <a:lnTo>
                    <a:pt x="85" y="153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6"/>
            <p:cNvSpPr/>
            <p:nvPr/>
          </p:nvSpPr>
          <p:spPr>
            <a:xfrm>
              <a:off x="3850700" y="933825"/>
              <a:ext cx="2125" cy="38475"/>
            </a:xfrm>
            <a:custGeom>
              <a:avLst/>
              <a:gdLst/>
              <a:ahLst/>
              <a:cxnLst/>
              <a:rect l="l" t="t" r="r" b="b"/>
              <a:pathLst>
                <a:path w="85" h="1539" extrusionOk="0">
                  <a:moveTo>
                    <a:pt x="0" y="0"/>
                  </a:moveTo>
                  <a:lnTo>
                    <a:pt x="0" y="1538"/>
                  </a:lnTo>
                  <a:lnTo>
                    <a:pt x="85" y="153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6"/>
            <p:cNvSpPr/>
            <p:nvPr/>
          </p:nvSpPr>
          <p:spPr>
            <a:xfrm>
              <a:off x="3869775" y="933825"/>
              <a:ext cx="2150" cy="38475"/>
            </a:xfrm>
            <a:custGeom>
              <a:avLst/>
              <a:gdLst/>
              <a:ahLst/>
              <a:cxnLst/>
              <a:rect l="l" t="t" r="r" b="b"/>
              <a:pathLst>
                <a:path w="86" h="1539" extrusionOk="0">
                  <a:moveTo>
                    <a:pt x="1" y="0"/>
                  </a:moveTo>
                  <a:lnTo>
                    <a:pt x="1" y="1538"/>
                  </a:lnTo>
                  <a:lnTo>
                    <a:pt x="85" y="153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6"/>
            <p:cNvSpPr/>
            <p:nvPr/>
          </p:nvSpPr>
          <p:spPr>
            <a:xfrm>
              <a:off x="3888875" y="933825"/>
              <a:ext cx="1875" cy="38475"/>
            </a:xfrm>
            <a:custGeom>
              <a:avLst/>
              <a:gdLst/>
              <a:ahLst/>
              <a:cxnLst/>
              <a:rect l="l" t="t" r="r" b="b"/>
              <a:pathLst>
                <a:path w="75" h="1539" extrusionOk="0">
                  <a:moveTo>
                    <a:pt x="0" y="0"/>
                  </a:moveTo>
                  <a:lnTo>
                    <a:pt x="0" y="1538"/>
                  </a:lnTo>
                  <a:lnTo>
                    <a:pt x="75" y="153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6"/>
            <p:cNvSpPr/>
            <p:nvPr/>
          </p:nvSpPr>
          <p:spPr>
            <a:xfrm>
              <a:off x="3907700" y="933825"/>
              <a:ext cx="2150" cy="38475"/>
            </a:xfrm>
            <a:custGeom>
              <a:avLst/>
              <a:gdLst/>
              <a:ahLst/>
              <a:cxnLst/>
              <a:rect l="l" t="t" r="r" b="b"/>
              <a:pathLst>
                <a:path w="86" h="1539" extrusionOk="0">
                  <a:moveTo>
                    <a:pt x="1" y="0"/>
                  </a:moveTo>
                  <a:lnTo>
                    <a:pt x="1" y="1538"/>
                  </a:lnTo>
                  <a:lnTo>
                    <a:pt x="85" y="153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6"/>
            <p:cNvSpPr/>
            <p:nvPr/>
          </p:nvSpPr>
          <p:spPr>
            <a:xfrm>
              <a:off x="3926800" y="933825"/>
              <a:ext cx="2125" cy="38475"/>
            </a:xfrm>
            <a:custGeom>
              <a:avLst/>
              <a:gdLst/>
              <a:ahLst/>
              <a:cxnLst/>
              <a:rect l="l" t="t" r="r" b="b"/>
              <a:pathLst>
                <a:path w="85" h="1539" extrusionOk="0">
                  <a:moveTo>
                    <a:pt x="0" y="0"/>
                  </a:moveTo>
                  <a:lnTo>
                    <a:pt x="0" y="1538"/>
                  </a:lnTo>
                  <a:lnTo>
                    <a:pt x="85" y="153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6"/>
            <p:cNvSpPr/>
            <p:nvPr/>
          </p:nvSpPr>
          <p:spPr>
            <a:xfrm>
              <a:off x="3945875" y="933825"/>
              <a:ext cx="2150" cy="38475"/>
            </a:xfrm>
            <a:custGeom>
              <a:avLst/>
              <a:gdLst/>
              <a:ahLst/>
              <a:cxnLst/>
              <a:rect l="l" t="t" r="r" b="b"/>
              <a:pathLst>
                <a:path w="86" h="1539" extrusionOk="0">
                  <a:moveTo>
                    <a:pt x="1" y="0"/>
                  </a:moveTo>
                  <a:lnTo>
                    <a:pt x="1" y="1538"/>
                  </a:lnTo>
                  <a:lnTo>
                    <a:pt x="86" y="15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6"/>
            <p:cNvSpPr/>
            <p:nvPr/>
          </p:nvSpPr>
          <p:spPr>
            <a:xfrm>
              <a:off x="3964975" y="933825"/>
              <a:ext cx="1875" cy="38475"/>
            </a:xfrm>
            <a:custGeom>
              <a:avLst/>
              <a:gdLst/>
              <a:ahLst/>
              <a:cxnLst/>
              <a:rect l="l" t="t" r="r" b="b"/>
              <a:pathLst>
                <a:path w="75" h="1539" extrusionOk="0">
                  <a:moveTo>
                    <a:pt x="0" y="0"/>
                  </a:moveTo>
                  <a:lnTo>
                    <a:pt x="0" y="1538"/>
                  </a:lnTo>
                  <a:lnTo>
                    <a:pt x="74" y="153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6"/>
            <p:cNvSpPr/>
            <p:nvPr/>
          </p:nvSpPr>
          <p:spPr>
            <a:xfrm>
              <a:off x="3983775" y="933825"/>
              <a:ext cx="2150" cy="38475"/>
            </a:xfrm>
            <a:custGeom>
              <a:avLst/>
              <a:gdLst/>
              <a:ahLst/>
              <a:cxnLst/>
              <a:rect l="l" t="t" r="r" b="b"/>
              <a:pathLst>
                <a:path w="86" h="1539" extrusionOk="0">
                  <a:moveTo>
                    <a:pt x="1" y="0"/>
                  </a:moveTo>
                  <a:lnTo>
                    <a:pt x="1" y="1538"/>
                  </a:lnTo>
                  <a:lnTo>
                    <a:pt x="86" y="15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6"/>
            <p:cNvSpPr/>
            <p:nvPr/>
          </p:nvSpPr>
          <p:spPr>
            <a:xfrm>
              <a:off x="4002875" y="933825"/>
              <a:ext cx="2150" cy="38475"/>
            </a:xfrm>
            <a:custGeom>
              <a:avLst/>
              <a:gdLst/>
              <a:ahLst/>
              <a:cxnLst/>
              <a:rect l="l" t="t" r="r" b="b"/>
              <a:pathLst>
                <a:path w="86" h="1539" extrusionOk="0">
                  <a:moveTo>
                    <a:pt x="0" y="0"/>
                  </a:moveTo>
                  <a:lnTo>
                    <a:pt x="0" y="1538"/>
                  </a:lnTo>
                  <a:lnTo>
                    <a:pt x="85" y="153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6"/>
            <p:cNvSpPr/>
            <p:nvPr/>
          </p:nvSpPr>
          <p:spPr>
            <a:xfrm>
              <a:off x="3770900" y="420000"/>
              <a:ext cx="84575" cy="84600"/>
            </a:xfrm>
            <a:custGeom>
              <a:avLst/>
              <a:gdLst/>
              <a:ahLst/>
              <a:cxnLst/>
              <a:rect l="l" t="t" r="r" b="b"/>
              <a:pathLst>
                <a:path w="3383" h="3384" extrusionOk="0">
                  <a:moveTo>
                    <a:pt x="1697" y="75"/>
                  </a:moveTo>
                  <a:cubicBezTo>
                    <a:pt x="2577" y="75"/>
                    <a:pt x="3309" y="806"/>
                    <a:pt x="3309" y="1687"/>
                  </a:cubicBezTo>
                  <a:cubicBezTo>
                    <a:pt x="3309" y="2578"/>
                    <a:pt x="2577" y="3309"/>
                    <a:pt x="1697" y="3309"/>
                  </a:cubicBezTo>
                  <a:cubicBezTo>
                    <a:pt x="806" y="3309"/>
                    <a:pt x="85" y="2578"/>
                    <a:pt x="85" y="1687"/>
                  </a:cubicBezTo>
                  <a:cubicBezTo>
                    <a:pt x="85" y="806"/>
                    <a:pt x="806" y="75"/>
                    <a:pt x="1697" y="75"/>
                  </a:cubicBezTo>
                  <a:close/>
                  <a:moveTo>
                    <a:pt x="1697" y="0"/>
                  </a:moveTo>
                  <a:cubicBezTo>
                    <a:pt x="753" y="0"/>
                    <a:pt x="0" y="754"/>
                    <a:pt x="0" y="1687"/>
                  </a:cubicBezTo>
                  <a:cubicBezTo>
                    <a:pt x="0" y="2630"/>
                    <a:pt x="753" y="3384"/>
                    <a:pt x="1697" y="3384"/>
                  </a:cubicBezTo>
                  <a:cubicBezTo>
                    <a:pt x="2630" y="3384"/>
                    <a:pt x="3383" y="2630"/>
                    <a:pt x="3383" y="1687"/>
                  </a:cubicBezTo>
                  <a:cubicBezTo>
                    <a:pt x="3383" y="754"/>
                    <a:pt x="2630" y="0"/>
                    <a:pt x="1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6"/>
            <p:cNvSpPr/>
            <p:nvPr/>
          </p:nvSpPr>
          <p:spPr>
            <a:xfrm>
              <a:off x="3780700" y="429825"/>
              <a:ext cx="64975" cy="64950"/>
            </a:xfrm>
            <a:custGeom>
              <a:avLst/>
              <a:gdLst/>
              <a:ahLst/>
              <a:cxnLst/>
              <a:rect l="l" t="t" r="r" b="b"/>
              <a:pathLst>
                <a:path w="2599" h="2598" extrusionOk="0">
                  <a:moveTo>
                    <a:pt x="1305" y="74"/>
                  </a:moveTo>
                  <a:cubicBezTo>
                    <a:pt x="1973" y="74"/>
                    <a:pt x="2524" y="625"/>
                    <a:pt x="2524" y="1294"/>
                  </a:cubicBezTo>
                  <a:cubicBezTo>
                    <a:pt x="2524" y="1973"/>
                    <a:pt x="1973" y="2513"/>
                    <a:pt x="1305" y="2513"/>
                  </a:cubicBezTo>
                  <a:cubicBezTo>
                    <a:pt x="626" y="2513"/>
                    <a:pt x="85" y="1973"/>
                    <a:pt x="85" y="1294"/>
                  </a:cubicBezTo>
                  <a:cubicBezTo>
                    <a:pt x="85" y="625"/>
                    <a:pt x="626" y="74"/>
                    <a:pt x="1305" y="74"/>
                  </a:cubicBezTo>
                  <a:close/>
                  <a:moveTo>
                    <a:pt x="1305" y="0"/>
                  </a:moveTo>
                  <a:cubicBezTo>
                    <a:pt x="584" y="0"/>
                    <a:pt x="0" y="583"/>
                    <a:pt x="0" y="1294"/>
                  </a:cubicBezTo>
                  <a:cubicBezTo>
                    <a:pt x="0" y="2015"/>
                    <a:pt x="584" y="2598"/>
                    <a:pt x="1305" y="2598"/>
                  </a:cubicBezTo>
                  <a:cubicBezTo>
                    <a:pt x="2015" y="2598"/>
                    <a:pt x="2599" y="2015"/>
                    <a:pt x="2599" y="1294"/>
                  </a:cubicBezTo>
                  <a:cubicBezTo>
                    <a:pt x="2599" y="583"/>
                    <a:pt x="2015" y="0"/>
                    <a:pt x="1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6"/>
            <p:cNvSpPr/>
            <p:nvPr/>
          </p:nvSpPr>
          <p:spPr>
            <a:xfrm>
              <a:off x="3806950" y="429750"/>
              <a:ext cx="12475" cy="65025"/>
            </a:xfrm>
            <a:custGeom>
              <a:avLst/>
              <a:gdLst/>
              <a:ahLst/>
              <a:cxnLst/>
              <a:rect l="l" t="t" r="r" b="b"/>
              <a:pathLst>
                <a:path w="499" h="2601" extrusionOk="0">
                  <a:moveTo>
                    <a:pt x="250" y="82"/>
                  </a:moveTo>
                  <a:cubicBezTo>
                    <a:pt x="308" y="82"/>
                    <a:pt x="366" y="87"/>
                    <a:pt x="425" y="98"/>
                  </a:cubicBezTo>
                  <a:lnTo>
                    <a:pt x="425" y="2506"/>
                  </a:lnTo>
                  <a:cubicBezTo>
                    <a:pt x="366" y="2516"/>
                    <a:pt x="308" y="2522"/>
                    <a:pt x="250" y="2522"/>
                  </a:cubicBezTo>
                  <a:cubicBezTo>
                    <a:pt x="191" y="2522"/>
                    <a:pt x="133" y="2516"/>
                    <a:pt x="74" y="2506"/>
                  </a:cubicBezTo>
                  <a:lnTo>
                    <a:pt x="74" y="98"/>
                  </a:lnTo>
                  <a:cubicBezTo>
                    <a:pt x="133" y="87"/>
                    <a:pt x="191" y="82"/>
                    <a:pt x="250" y="82"/>
                  </a:cubicBezTo>
                  <a:close/>
                  <a:moveTo>
                    <a:pt x="250" y="0"/>
                  </a:moveTo>
                  <a:cubicBezTo>
                    <a:pt x="178" y="0"/>
                    <a:pt x="106" y="8"/>
                    <a:pt x="32" y="24"/>
                  </a:cubicBezTo>
                  <a:lnTo>
                    <a:pt x="1" y="24"/>
                  </a:lnTo>
                  <a:lnTo>
                    <a:pt x="1" y="2580"/>
                  </a:lnTo>
                  <a:lnTo>
                    <a:pt x="32" y="2580"/>
                  </a:lnTo>
                  <a:cubicBezTo>
                    <a:pt x="107" y="2601"/>
                    <a:pt x="180" y="2601"/>
                    <a:pt x="255" y="2601"/>
                  </a:cubicBezTo>
                  <a:cubicBezTo>
                    <a:pt x="319" y="2601"/>
                    <a:pt x="393" y="2601"/>
                    <a:pt x="467" y="2580"/>
                  </a:cubicBezTo>
                  <a:lnTo>
                    <a:pt x="499" y="2580"/>
                  </a:lnTo>
                  <a:lnTo>
                    <a:pt x="499" y="24"/>
                  </a:lnTo>
                  <a:lnTo>
                    <a:pt x="467" y="24"/>
                  </a:lnTo>
                  <a:cubicBezTo>
                    <a:pt x="393" y="8"/>
                    <a:pt x="321" y="0"/>
                    <a:pt x="2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6"/>
            <p:cNvSpPr/>
            <p:nvPr/>
          </p:nvSpPr>
          <p:spPr>
            <a:xfrm>
              <a:off x="3780700" y="459225"/>
              <a:ext cx="28125" cy="6150"/>
            </a:xfrm>
            <a:custGeom>
              <a:avLst/>
              <a:gdLst/>
              <a:ahLst/>
              <a:cxnLst/>
              <a:rect l="l" t="t" r="r" b="b"/>
              <a:pathLst>
                <a:path w="1125" h="246" extrusionOk="0">
                  <a:moveTo>
                    <a:pt x="1051" y="75"/>
                  </a:moveTo>
                  <a:lnTo>
                    <a:pt x="1051" y="170"/>
                  </a:lnTo>
                  <a:lnTo>
                    <a:pt x="85" y="170"/>
                  </a:lnTo>
                  <a:lnTo>
                    <a:pt x="85" y="118"/>
                  </a:lnTo>
                  <a:lnTo>
                    <a:pt x="85" y="75"/>
                  </a:lnTo>
                  <a:close/>
                  <a:moveTo>
                    <a:pt x="0" y="1"/>
                  </a:moveTo>
                  <a:lnTo>
                    <a:pt x="0" y="33"/>
                  </a:lnTo>
                  <a:lnTo>
                    <a:pt x="0" y="118"/>
                  </a:lnTo>
                  <a:lnTo>
                    <a:pt x="0" y="213"/>
                  </a:lnTo>
                  <a:lnTo>
                    <a:pt x="0" y="245"/>
                  </a:lnTo>
                  <a:lnTo>
                    <a:pt x="1124" y="245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6"/>
            <p:cNvSpPr/>
            <p:nvPr/>
          </p:nvSpPr>
          <p:spPr>
            <a:xfrm>
              <a:off x="3817550" y="459225"/>
              <a:ext cx="28125" cy="6150"/>
            </a:xfrm>
            <a:custGeom>
              <a:avLst/>
              <a:gdLst/>
              <a:ahLst/>
              <a:cxnLst/>
              <a:rect l="l" t="t" r="r" b="b"/>
              <a:pathLst>
                <a:path w="1125" h="246" extrusionOk="0">
                  <a:moveTo>
                    <a:pt x="1040" y="75"/>
                  </a:moveTo>
                  <a:cubicBezTo>
                    <a:pt x="1050" y="97"/>
                    <a:pt x="1050" y="107"/>
                    <a:pt x="1050" y="118"/>
                  </a:cubicBezTo>
                  <a:cubicBezTo>
                    <a:pt x="1050" y="139"/>
                    <a:pt x="1050" y="149"/>
                    <a:pt x="1040" y="170"/>
                  </a:cubicBezTo>
                  <a:lnTo>
                    <a:pt x="75" y="170"/>
                  </a:lnTo>
                  <a:lnTo>
                    <a:pt x="75" y="75"/>
                  </a:lnTo>
                  <a:close/>
                  <a:moveTo>
                    <a:pt x="1" y="1"/>
                  </a:moveTo>
                  <a:lnTo>
                    <a:pt x="1" y="245"/>
                  </a:lnTo>
                  <a:lnTo>
                    <a:pt x="1125" y="245"/>
                  </a:lnTo>
                  <a:lnTo>
                    <a:pt x="1125" y="213"/>
                  </a:lnTo>
                  <a:lnTo>
                    <a:pt x="1125" y="118"/>
                  </a:lnTo>
                  <a:lnTo>
                    <a:pt x="1125" y="33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6"/>
            <p:cNvSpPr/>
            <p:nvPr/>
          </p:nvSpPr>
          <p:spPr>
            <a:xfrm>
              <a:off x="3666700" y="526850"/>
              <a:ext cx="294050" cy="1875"/>
            </a:xfrm>
            <a:custGeom>
              <a:avLst/>
              <a:gdLst/>
              <a:ahLst/>
              <a:cxnLst/>
              <a:rect l="l" t="t" r="r" b="b"/>
              <a:pathLst>
                <a:path w="11762" h="75" extrusionOk="0">
                  <a:moveTo>
                    <a:pt x="0" y="1"/>
                  </a:moveTo>
                  <a:lnTo>
                    <a:pt x="0" y="74"/>
                  </a:lnTo>
                  <a:lnTo>
                    <a:pt x="11762" y="74"/>
                  </a:lnTo>
                  <a:lnTo>
                    <a:pt x="1176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6"/>
            <p:cNvSpPr/>
            <p:nvPr/>
          </p:nvSpPr>
          <p:spPr>
            <a:xfrm>
              <a:off x="3646825" y="546475"/>
              <a:ext cx="2125" cy="23600"/>
            </a:xfrm>
            <a:custGeom>
              <a:avLst/>
              <a:gdLst/>
              <a:ahLst/>
              <a:cxnLst/>
              <a:rect l="l" t="t" r="r" b="b"/>
              <a:pathLst>
                <a:path w="85" h="944" extrusionOk="0">
                  <a:moveTo>
                    <a:pt x="0" y="0"/>
                  </a:moveTo>
                  <a:lnTo>
                    <a:pt x="0" y="944"/>
                  </a:lnTo>
                  <a:lnTo>
                    <a:pt x="85" y="94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6"/>
            <p:cNvSpPr/>
            <p:nvPr/>
          </p:nvSpPr>
          <p:spPr>
            <a:xfrm>
              <a:off x="3674100" y="527900"/>
              <a:ext cx="2150" cy="42175"/>
            </a:xfrm>
            <a:custGeom>
              <a:avLst/>
              <a:gdLst/>
              <a:ahLst/>
              <a:cxnLst/>
              <a:rect l="l" t="t" r="r" b="b"/>
              <a:pathLst>
                <a:path w="86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86" y="1687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6"/>
            <p:cNvSpPr/>
            <p:nvPr/>
          </p:nvSpPr>
          <p:spPr>
            <a:xfrm>
              <a:off x="3701425" y="527900"/>
              <a:ext cx="2150" cy="42175"/>
            </a:xfrm>
            <a:custGeom>
              <a:avLst/>
              <a:gdLst/>
              <a:ahLst/>
              <a:cxnLst/>
              <a:rect l="l" t="t" r="r" b="b"/>
              <a:pathLst>
                <a:path w="86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86" y="1687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6"/>
            <p:cNvSpPr/>
            <p:nvPr/>
          </p:nvSpPr>
          <p:spPr>
            <a:xfrm>
              <a:off x="3728725" y="527900"/>
              <a:ext cx="2150" cy="42175"/>
            </a:xfrm>
            <a:custGeom>
              <a:avLst/>
              <a:gdLst/>
              <a:ahLst/>
              <a:cxnLst/>
              <a:rect l="l" t="t" r="r" b="b"/>
              <a:pathLst>
                <a:path w="86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85" y="1687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6"/>
            <p:cNvSpPr/>
            <p:nvPr/>
          </p:nvSpPr>
          <p:spPr>
            <a:xfrm>
              <a:off x="3756050" y="527900"/>
              <a:ext cx="1875" cy="42175"/>
            </a:xfrm>
            <a:custGeom>
              <a:avLst/>
              <a:gdLst/>
              <a:ahLst/>
              <a:cxnLst/>
              <a:rect l="l" t="t" r="r" b="b"/>
              <a:pathLst>
                <a:path w="75" h="1687" extrusionOk="0">
                  <a:moveTo>
                    <a:pt x="0" y="1"/>
                  </a:moveTo>
                  <a:lnTo>
                    <a:pt x="0" y="1687"/>
                  </a:lnTo>
                  <a:lnTo>
                    <a:pt x="74" y="168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6"/>
            <p:cNvSpPr/>
            <p:nvPr/>
          </p:nvSpPr>
          <p:spPr>
            <a:xfrm>
              <a:off x="3783350" y="527900"/>
              <a:ext cx="1875" cy="42175"/>
            </a:xfrm>
            <a:custGeom>
              <a:avLst/>
              <a:gdLst/>
              <a:ahLst/>
              <a:cxnLst/>
              <a:rect l="l" t="t" r="r" b="b"/>
              <a:pathLst>
                <a:path w="75" h="1687" extrusionOk="0">
                  <a:moveTo>
                    <a:pt x="0" y="1"/>
                  </a:moveTo>
                  <a:lnTo>
                    <a:pt x="0" y="1687"/>
                  </a:lnTo>
                  <a:lnTo>
                    <a:pt x="75" y="1687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6"/>
            <p:cNvSpPr/>
            <p:nvPr/>
          </p:nvSpPr>
          <p:spPr>
            <a:xfrm>
              <a:off x="3810675" y="527900"/>
              <a:ext cx="1850" cy="42175"/>
            </a:xfrm>
            <a:custGeom>
              <a:avLst/>
              <a:gdLst/>
              <a:ahLst/>
              <a:cxnLst/>
              <a:rect l="l" t="t" r="r" b="b"/>
              <a:pathLst>
                <a:path w="74" h="1687" extrusionOk="0">
                  <a:moveTo>
                    <a:pt x="0" y="1"/>
                  </a:moveTo>
                  <a:lnTo>
                    <a:pt x="0" y="1687"/>
                  </a:lnTo>
                  <a:lnTo>
                    <a:pt x="74" y="1687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6"/>
            <p:cNvSpPr/>
            <p:nvPr/>
          </p:nvSpPr>
          <p:spPr>
            <a:xfrm>
              <a:off x="3837950" y="527900"/>
              <a:ext cx="1900" cy="42175"/>
            </a:xfrm>
            <a:custGeom>
              <a:avLst/>
              <a:gdLst/>
              <a:ahLst/>
              <a:cxnLst/>
              <a:rect l="l" t="t" r="r" b="b"/>
              <a:pathLst>
                <a:path w="76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76" y="1687"/>
                  </a:lnTo>
                  <a:lnTo>
                    <a:pt x="7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6"/>
            <p:cNvSpPr/>
            <p:nvPr/>
          </p:nvSpPr>
          <p:spPr>
            <a:xfrm>
              <a:off x="3865000" y="527900"/>
              <a:ext cx="2150" cy="42175"/>
            </a:xfrm>
            <a:custGeom>
              <a:avLst/>
              <a:gdLst/>
              <a:ahLst/>
              <a:cxnLst/>
              <a:rect l="l" t="t" r="r" b="b"/>
              <a:pathLst>
                <a:path w="86" h="1687" extrusionOk="0">
                  <a:moveTo>
                    <a:pt x="1" y="1"/>
                  </a:moveTo>
                  <a:lnTo>
                    <a:pt x="1" y="1687"/>
                  </a:lnTo>
                  <a:lnTo>
                    <a:pt x="86" y="1687"/>
                  </a:lnTo>
                  <a:lnTo>
                    <a:pt x="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6"/>
            <p:cNvSpPr/>
            <p:nvPr/>
          </p:nvSpPr>
          <p:spPr>
            <a:xfrm>
              <a:off x="3892325" y="527900"/>
              <a:ext cx="2150" cy="42175"/>
            </a:xfrm>
            <a:custGeom>
              <a:avLst/>
              <a:gdLst/>
              <a:ahLst/>
              <a:cxnLst/>
              <a:rect l="l" t="t" r="r" b="b"/>
              <a:pathLst>
                <a:path w="86" h="1687" extrusionOk="0">
                  <a:moveTo>
                    <a:pt x="0" y="1"/>
                  </a:moveTo>
                  <a:lnTo>
                    <a:pt x="0" y="1687"/>
                  </a:lnTo>
                  <a:lnTo>
                    <a:pt x="85" y="1687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6"/>
            <p:cNvSpPr/>
            <p:nvPr/>
          </p:nvSpPr>
          <p:spPr>
            <a:xfrm>
              <a:off x="3919625" y="527900"/>
              <a:ext cx="2150" cy="42175"/>
            </a:xfrm>
            <a:custGeom>
              <a:avLst/>
              <a:gdLst/>
              <a:ahLst/>
              <a:cxnLst/>
              <a:rect l="l" t="t" r="r" b="b"/>
              <a:pathLst>
                <a:path w="86" h="1687" extrusionOk="0">
                  <a:moveTo>
                    <a:pt x="0" y="1"/>
                  </a:moveTo>
                  <a:lnTo>
                    <a:pt x="0" y="1687"/>
                  </a:lnTo>
                  <a:lnTo>
                    <a:pt x="85" y="1687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6"/>
            <p:cNvSpPr/>
            <p:nvPr/>
          </p:nvSpPr>
          <p:spPr>
            <a:xfrm>
              <a:off x="3946950" y="527900"/>
              <a:ext cx="2125" cy="42175"/>
            </a:xfrm>
            <a:custGeom>
              <a:avLst/>
              <a:gdLst/>
              <a:ahLst/>
              <a:cxnLst/>
              <a:rect l="l" t="t" r="r" b="b"/>
              <a:pathLst>
                <a:path w="85" h="1687" extrusionOk="0">
                  <a:moveTo>
                    <a:pt x="0" y="1"/>
                  </a:moveTo>
                  <a:lnTo>
                    <a:pt x="0" y="1687"/>
                  </a:lnTo>
                  <a:lnTo>
                    <a:pt x="85" y="1687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6"/>
            <p:cNvSpPr/>
            <p:nvPr/>
          </p:nvSpPr>
          <p:spPr>
            <a:xfrm>
              <a:off x="3974250" y="542475"/>
              <a:ext cx="2125" cy="27600"/>
            </a:xfrm>
            <a:custGeom>
              <a:avLst/>
              <a:gdLst/>
              <a:ahLst/>
              <a:cxnLst/>
              <a:rect l="l" t="t" r="r" b="b"/>
              <a:pathLst>
                <a:path w="85" h="1104" extrusionOk="0">
                  <a:moveTo>
                    <a:pt x="0" y="1"/>
                  </a:moveTo>
                  <a:lnTo>
                    <a:pt x="0" y="1104"/>
                  </a:lnTo>
                  <a:lnTo>
                    <a:pt x="85" y="1104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6"/>
            <p:cNvSpPr/>
            <p:nvPr/>
          </p:nvSpPr>
          <p:spPr>
            <a:xfrm>
              <a:off x="3675175" y="518375"/>
              <a:ext cx="277100" cy="2125"/>
            </a:xfrm>
            <a:custGeom>
              <a:avLst/>
              <a:gdLst/>
              <a:ahLst/>
              <a:cxnLst/>
              <a:rect l="l" t="t" r="r" b="b"/>
              <a:pathLst>
                <a:path w="11084" h="85" extrusionOk="0">
                  <a:moveTo>
                    <a:pt x="0" y="0"/>
                  </a:moveTo>
                  <a:lnTo>
                    <a:pt x="0" y="85"/>
                  </a:lnTo>
                  <a:lnTo>
                    <a:pt x="11083" y="85"/>
                  </a:lnTo>
                  <a:lnTo>
                    <a:pt x="110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6"/>
            <p:cNvSpPr/>
            <p:nvPr/>
          </p:nvSpPr>
          <p:spPr>
            <a:xfrm>
              <a:off x="3573100" y="716400"/>
              <a:ext cx="507750" cy="7975"/>
            </a:xfrm>
            <a:custGeom>
              <a:avLst/>
              <a:gdLst/>
              <a:ahLst/>
              <a:cxnLst/>
              <a:rect l="l" t="t" r="r" b="b"/>
              <a:pathLst>
                <a:path w="20310" h="319" extrusionOk="0">
                  <a:moveTo>
                    <a:pt x="20151" y="86"/>
                  </a:moveTo>
                  <a:cubicBezTo>
                    <a:pt x="20193" y="86"/>
                    <a:pt x="20225" y="118"/>
                    <a:pt x="20225" y="160"/>
                  </a:cubicBezTo>
                  <a:cubicBezTo>
                    <a:pt x="20225" y="203"/>
                    <a:pt x="20193" y="234"/>
                    <a:pt x="20151" y="234"/>
                  </a:cubicBezTo>
                  <a:lnTo>
                    <a:pt x="159" y="234"/>
                  </a:lnTo>
                  <a:cubicBezTo>
                    <a:pt x="117" y="234"/>
                    <a:pt x="86" y="203"/>
                    <a:pt x="86" y="160"/>
                  </a:cubicBezTo>
                  <a:cubicBezTo>
                    <a:pt x="86" y="118"/>
                    <a:pt x="117" y="86"/>
                    <a:pt x="159" y="86"/>
                  </a:cubicBezTo>
                  <a:close/>
                  <a:moveTo>
                    <a:pt x="159" y="1"/>
                  </a:moveTo>
                  <a:cubicBezTo>
                    <a:pt x="75" y="1"/>
                    <a:pt x="1" y="75"/>
                    <a:pt x="1" y="160"/>
                  </a:cubicBezTo>
                  <a:cubicBezTo>
                    <a:pt x="1" y="245"/>
                    <a:pt x="75" y="319"/>
                    <a:pt x="159" y="319"/>
                  </a:cubicBezTo>
                  <a:lnTo>
                    <a:pt x="20151" y="319"/>
                  </a:lnTo>
                  <a:cubicBezTo>
                    <a:pt x="20236" y="319"/>
                    <a:pt x="20309" y="245"/>
                    <a:pt x="20309" y="160"/>
                  </a:cubicBezTo>
                  <a:cubicBezTo>
                    <a:pt x="20309" y="75"/>
                    <a:pt x="20236" y="1"/>
                    <a:pt x="201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6"/>
            <p:cNvSpPr/>
            <p:nvPr/>
          </p:nvSpPr>
          <p:spPr>
            <a:xfrm>
              <a:off x="3159500" y="734725"/>
              <a:ext cx="452350" cy="7700"/>
            </a:xfrm>
            <a:custGeom>
              <a:avLst/>
              <a:gdLst/>
              <a:ahLst/>
              <a:cxnLst/>
              <a:rect l="l" t="t" r="r" b="b"/>
              <a:pathLst>
                <a:path w="18094" h="308" extrusionOk="0">
                  <a:moveTo>
                    <a:pt x="18019" y="85"/>
                  </a:moveTo>
                  <a:lnTo>
                    <a:pt x="18019" y="222"/>
                  </a:lnTo>
                  <a:lnTo>
                    <a:pt x="149" y="222"/>
                  </a:lnTo>
                  <a:cubicBezTo>
                    <a:pt x="107" y="222"/>
                    <a:pt x="74" y="191"/>
                    <a:pt x="74" y="159"/>
                  </a:cubicBezTo>
                  <a:cubicBezTo>
                    <a:pt x="74" y="116"/>
                    <a:pt x="107" y="85"/>
                    <a:pt x="149" y="85"/>
                  </a:cubicBezTo>
                  <a:close/>
                  <a:moveTo>
                    <a:pt x="149" y="0"/>
                  </a:moveTo>
                  <a:cubicBezTo>
                    <a:pt x="64" y="0"/>
                    <a:pt x="1" y="74"/>
                    <a:pt x="1" y="159"/>
                  </a:cubicBezTo>
                  <a:cubicBezTo>
                    <a:pt x="1" y="244"/>
                    <a:pt x="64" y="307"/>
                    <a:pt x="149" y="307"/>
                  </a:cubicBezTo>
                  <a:lnTo>
                    <a:pt x="18051" y="307"/>
                  </a:lnTo>
                  <a:cubicBezTo>
                    <a:pt x="18082" y="307"/>
                    <a:pt x="18093" y="286"/>
                    <a:pt x="18093" y="265"/>
                  </a:cubicBezTo>
                  <a:lnTo>
                    <a:pt x="18093" y="42"/>
                  </a:lnTo>
                  <a:cubicBezTo>
                    <a:pt x="18093" y="21"/>
                    <a:pt x="18082" y="0"/>
                    <a:pt x="180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6"/>
            <p:cNvSpPr/>
            <p:nvPr/>
          </p:nvSpPr>
          <p:spPr>
            <a:xfrm>
              <a:off x="3170100" y="740275"/>
              <a:ext cx="441750" cy="8775"/>
            </a:xfrm>
            <a:custGeom>
              <a:avLst/>
              <a:gdLst/>
              <a:ahLst/>
              <a:cxnLst/>
              <a:rect l="l" t="t" r="r" b="b"/>
              <a:pathLst>
                <a:path w="17670" h="351" extrusionOk="0">
                  <a:moveTo>
                    <a:pt x="17595" y="85"/>
                  </a:moveTo>
                  <a:lnTo>
                    <a:pt x="17595" y="266"/>
                  </a:lnTo>
                  <a:lnTo>
                    <a:pt x="86" y="266"/>
                  </a:lnTo>
                  <a:lnTo>
                    <a:pt x="86" y="85"/>
                  </a:lnTo>
                  <a:close/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308"/>
                  </a:lnTo>
                  <a:cubicBezTo>
                    <a:pt x="1" y="329"/>
                    <a:pt x="22" y="351"/>
                    <a:pt x="43" y="351"/>
                  </a:cubicBezTo>
                  <a:lnTo>
                    <a:pt x="17627" y="351"/>
                  </a:lnTo>
                  <a:cubicBezTo>
                    <a:pt x="17658" y="351"/>
                    <a:pt x="17669" y="329"/>
                    <a:pt x="17669" y="308"/>
                  </a:cubicBezTo>
                  <a:lnTo>
                    <a:pt x="17669" y="43"/>
                  </a:lnTo>
                  <a:cubicBezTo>
                    <a:pt x="17669" y="22"/>
                    <a:pt x="17658" y="0"/>
                    <a:pt x="176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6"/>
            <p:cNvSpPr/>
            <p:nvPr/>
          </p:nvSpPr>
          <p:spPr>
            <a:xfrm>
              <a:off x="3184675" y="746900"/>
              <a:ext cx="418400" cy="17775"/>
            </a:xfrm>
            <a:custGeom>
              <a:avLst/>
              <a:gdLst/>
              <a:ahLst/>
              <a:cxnLst/>
              <a:rect l="l" t="t" r="r" b="b"/>
              <a:pathLst>
                <a:path w="16736" h="711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680"/>
                  </a:lnTo>
                  <a:cubicBezTo>
                    <a:pt x="1" y="701"/>
                    <a:pt x="22" y="711"/>
                    <a:pt x="43" y="711"/>
                  </a:cubicBezTo>
                  <a:lnTo>
                    <a:pt x="16693" y="711"/>
                  </a:lnTo>
                  <a:cubicBezTo>
                    <a:pt x="16715" y="711"/>
                    <a:pt x="16736" y="701"/>
                    <a:pt x="16736" y="680"/>
                  </a:cubicBezTo>
                  <a:cubicBezTo>
                    <a:pt x="16736" y="647"/>
                    <a:pt x="16715" y="637"/>
                    <a:pt x="16693" y="637"/>
                  </a:cubicBezTo>
                  <a:lnTo>
                    <a:pt x="86" y="637"/>
                  </a:lnTo>
                  <a:lnTo>
                    <a:pt x="86" y="43"/>
                  </a:lnTo>
                  <a:cubicBezTo>
                    <a:pt x="86" y="22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6"/>
            <p:cNvSpPr/>
            <p:nvPr/>
          </p:nvSpPr>
          <p:spPr>
            <a:xfrm>
              <a:off x="3170100" y="627850"/>
              <a:ext cx="201250" cy="109000"/>
            </a:xfrm>
            <a:custGeom>
              <a:avLst/>
              <a:gdLst/>
              <a:ahLst/>
              <a:cxnLst/>
              <a:rect l="l" t="t" r="r" b="b"/>
              <a:pathLst>
                <a:path w="8050" h="4360" extrusionOk="0">
                  <a:moveTo>
                    <a:pt x="3925" y="1"/>
                  </a:moveTo>
                  <a:cubicBezTo>
                    <a:pt x="3914" y="1"/>
                    <a:pt x="3904" y="1"/>
                    <a:pt x="3893" y="12"/>
                  </a:cubicBezTo>
                  <a:lnTo>
                    <a:pt x="11" y="4285"/>
                  </a:lnTo>
                  <a:cubicBezTo>
                    <a:pt x="1" y="4306"/>
                    <a:pt x="1" y="4328"/>
                    <a:pt x="11" y="4349"/>
                  </a:cubicBezTo>
                  <a:cubicBezTo>
                    <a:pt x="22" y="4349"/>
                    <a:pt x="32" y="4360"/>
                    <a:pt x="43" y="4360"/>
                  </a:cubicBezTo>
                  <a:cubicBezTo>
                    <a:pt x="53" y="4360"/>
                    <a:pt x="65" y="4349"/>
                    <a:pt x="75" y="4339"/>
                  </a:cubicBezTo>
                  <a:lnTo>
                    <a:pt x="3935" y="86"/>
                  </a:lnTo>
                  <a:lnTo>
                    <a:pt x="8007" y="86"/>
                  </a:lnTo>
                  <a:cubicBezTo>
                    <a:pt x="8029" y="86"/>
                    <a:pt x="8050" y="64"/>
                    <a:pt x="8050" y="43"/>
                  </a:cubicBezTo>
                  <a:cubicBezTo>
                    <a:pt x="8050" y="22"/>
                    <a:pt x="8029" y="1"/>
                    <a:pt x="8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6"/>
            <p:cNvSpPr/>
            <p:nvPr/>
          </p:nvSpPr>
          <p:spPr>
            <a:xfrm>
              <a:off x="3410850" y="613550"/>
              <a:ext cx="95475" cy="93875"/>
            </a:xfrm>
            <a:custGeom>
              <a:avLst/>
              <a:gdLst/>
              <a:ahLst/>
              <a:cxnLst/>
              <a:rect l="l" t="t" r="r" b="b"/>
              <a:pathLst>
                <a:path w="3819" h="3755" extrusionOk="0">
                  <a:moveTo>
                    <a:pt x="3733" y="85"/>
                  </a:moveTo>
                  <a:lnTo>
                    <a:pt x="3733" y="3680"/>
                  </a:lnTo>
                  <a:lnTo>
                    <a:pt x="85" y="3680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0" y="21"/>
                    <a:pt x="0" y="42"/>
                  </a:cubicBezTo>
                  <a:lnTo>
                    <a:pt x="0" y="3712"/>
                  </a:lnTo>
                  <a:cubicBezTo>
                    <a:pt x="0" y="3744"/>
                    <a:pt x="22" y="3754"/>
                    <a:pt x="43" y="3754"/>
                  </a:cubicBezTo>
                  <a:lnTo>
                    <a:pt x="3776" y="3754"/>
                  </a:lnTo>
                  <a:cubicBezTo>
                    <a:pt x="3797" y="3754"/>
                    <a:pt x="3818" y="3744"/>
                    <a:pt x="3818" y="3712"/>
                  </a:cubicBezTo>
                  <a:lnTo>
                    <a:pt x="3818" y="42"/>
                  </a:lnTo>
                  <a:cubicBezTo>
                    <a:pt x="3818" y="21"/>
                    <a:pt x="3797" y="0"/>
                    <a:pt x="3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6"/>
            <p:cNvSpPr/>
            <p:nvPr/>
          </p:nvSpPr>
          <p:spPr>
            <a:xfrm>
              <a:off x="3417200" y="619650"/>
              <a:ext cx="83000" cy="81925"/>
            </a:xfrm>
            <a:custGeom>
              <a:avLst/>
              <a:gdLst/>
              <a:ahLst/>
              <a:cxnLst/>
              <a:rect l="l" t="t" r="r" b="b"/>
              <a:pathLst>
                <a:path w="3320" h="3277" extrusionOk="0">
                  <a:moveTo>
                    <a:pt x="3235" y="74"/>
                  </a:moveTo>
                  <a:lnTo>
                    <a:pt x="3235" y="3192"/>
                  </a:lnTo>
                  <a:lnTo>
                    <a:pt x="75" y="3192"/>
                  </a:lnTo>
                  <a:lnTo>
                    <a:pt x="75" y="74"/>
                  </a:lnTo>
                  <a:close/>
                  <a:moveTo>
                    <a:pt x="32" y="0"/>
                  </a:moveTo>
                  <a:cubicBezTo>
                    <a:pt x="11" y="0"/>
                    <a:pt x="1" y="22"/>
                    <a:pt x="1" y="43"/>
                  </a:cubicBezTo>
                  <a:lnTo>
                    <a:pt x="1" y="3235"/>
                  </a:lnTo>
                  <a:cubicBezTo>
                    <a:pt x="1" y="3256"/>
                    <a:pt x="11" y="3277"/>
                    <a:pt x="32" y="3277"/>
                  </a:cubicBezTo>
                  <a:lnTo>
                    <a:pt x="3278" y="3277"/>
                  </a:lnTo>
                  <a:cubicBezTo>
                    <a:pt x="3299" y="3277"/>
                    <a:pt x="3320" y="3256"/>
                    <a:pt x="3320" y="3235"/>
                  </a:cubicBezTo>
                  <a:lnTo>
                    <a:pt x="3320" y="43"/>
                  </a:lnTo>
                  <a:cubicBezTo>
                    <a:pt x="3320" y="22"/>
                    <a:pt x="3299" y="0"/>
                    <a:pt x="3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6"/>
            <p:cNvSpPr/>
            <p:nvPr/>
          </p:nvSpPr>
          <p:spPr>
            <a:xfrm>
              <a:off x="3453525" y="619650"/>
              <a:ext cx="10100" cy="81925"/>
            </a:xfrm>
            <a:custGeom>
              <a:avLst/>
              <a:gdLst/>
              <a:ahLst/>
              <a:cxnLst/>
              <a:rect l="l" t="t" r="r" b="b"/>
              <a:pathLst>
                <a:path w="404" h="3277" extrusionOk="0">
                  <a:moveTo>
                    <a:pt x="319" y="74"/>
                  </a:moveTo>
                  <a:lnTo>
                    <a:pt x="319" y="3192"/>
                  </a:lnTo>
                  <a:lnTo>
                    <a:pt x="85" y="3192"/>
                  </a:lnTo>
                  <a:lnTo>
                    <a:pt x="85" y="74"/>
                  </a:lnTo>
                  <a:close/>
                  <a:moveTo>
                    <a:pt x="43" y="0"/>
                  </a:moveTo>
                  <a:cubicBezTo>
                    <a:pt x="22" y="0"/>
                    <a:pt x="0" y="22"/>
                    <a:pt x="0" y="43"/>
                  </a:cubicBezTo>
                  <a:lnTo>
                    <a:pt x="0" y="3235"/>
                  </a:lnTo>
                  <a:cubicBezTo>
                    <a:pt x="0" y="3256"/>
                    <a:pt x="22" y="3277"/>
                    <a:pt x="43" y="3277"/>
                  </a:cubicBezTo>
                  <a:lnTo>
                    <a:pt x="361" y="3277"/>
                  </a:lnTo>
                  <a:cubicBezTo>
                    <a:pt x="382" y="3277"/>
                    <a:pt x="403" y="3256"/>
                    <a:pt x="403" y="3235"/>
                  </a:cubicBezTo>
                  <a:lnTo>
                    <a:pt x="403" y="43"/>
                  </a:lnTo>
                  <a:cubicBezTo>
                    <a:pt x="403" y="22"/>
                    <a:pt x="382" y="0"/>
                    <a:pt x="3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6"/>
            <p:cNvSpPr/>
            <p:nvPr/>
          </p:nvSpPr>
          <p:spPr>
            <a:xfrm>
              <a:off x="3417200" y="657825"/>
              <a:ext cx="38475" cy="6100"/>
            </a:xfrm>
            <a:custGeom>
              <a:avLst/>
              <a:gdLst/>
              <a:ahLst/>
              <a:cxnLst/>
              <a:rect l="l" t="t" r="r" b="b"/>
              <a:pathLst>
                <a:path w="1539" h="244" extrusionOk="0">
                  <a:moveTo>
                    <a:pt x="1453" y="85"/>
                  </a:moveTo>
                  <a:lnTo>
                    <a:pt x="1453" y="159"/>
                  </a:lnTo>
                  <a:lnTo>
                    <a:pt x="75" y="159"/>
                  </a:lnTo>
                  <a:lnTo>
                    <a:pt x="75" y="85"/>
                  </a:lnTo>
                  <a:close/>
                  <a:moveTo>
                    <a:pt x="32" y="1"/>
                  </a:moveTo>
                  <a:cubicBezTo>
                    <a:pt x="11" y="1"/>
                    <a:pt x="1" y="22"/>
                    <a:pt x="1" y="43"/>
                  </a:cubicBezTo>
                  <a:lnTo>
                    <a:pt x="1" y="202"/>
                  </a:lnTo>
                  <a:cubicBezTo>
                    <a:pt x="1" y="223"/>
                    <a:pt x="11" y="244"/>
                    <a:pt x="32" y="244"/>
                  </a:cubicBezTo>
                  <a:lnTo>
                    <a:pt x="1496" y="244"/>
                  </a:lnTo>
                  <a:cubicBezTo>
                    <a:pt x="1517" y="244"/>
                    <a:pt x="1538" y="223"/>
                    <a:pt x="1538" y="202"/>
                  </a:cubicBezTo>
                  <a:lnTo>
                    <a:pt x="1538" y="43"/>
                  </a:lnTo>
                  <a:cubicBezTo>
                    <a:pt x="1538" y="22"/>
                    <a:pt x="1517" y="1"/>
                    <a:pt x="14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6"/>
            <p:cNvSpPr/>
            <p:nvPr/>
          </p:nvSpPr>
          <p:spPr>
            <a:xfrm>
              <a:off x="3461475" y="657825"/>
              <a:ext cx="38725" cy="6100"/>
            </a:xfrm>
            <a:custGeom>
              <a:avLst/>
              <a:gdLst/>
              <a:ahLst/>
              <a:cxnLst/>
              <a:rect l="l" t="t" r="r" b="b"/>
              <a:pathLst>
                <a:path w="1549" h="244" extrusionOk="0">
                  <a:moveTo>
                    <a:pt x="1464" y="85"/>
                  </a:moveTo>
                  <a:lnTo>
                    <a:pt x="1464" y="159"/>
                  </a:lnTo>
                  <a:lnTo>
                    <a:pt x="85" y="159"/>
                  </a:lnTo>
                  <a:lnTo>
                    <a:pt x="85" y="85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202"/>
                  </a:lnTo>
                  <a:cubicBezTo>
                    <a:pt x="1" y="223"/>
                    <a:pt x="22" y="244"/>
                    <a:pt x="43" y="244"/>
                  </a:cubicBezTo>
                  <a:lnTo>
                    <a:pt x="1507" y="244"/>
                  </a:lnTo>
                  <a:cubicBezTo>
                    <a:pt x="1528" y="244"/>
                    <a:pt x="1549" y="223"/>
                    <a:pt x="1549" y="202"/>
                  </a:cubicBezTo>
                  <a:lnTo>
                    <a:pt x="1549" y="43"/>
                  </a:lnTo>
                  <a:cubicBezTo>
                    <a:pt x="1549" y="22"/>
                    <a:pt x="1528" y="1"/>
                    <a:pt x="1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6"/>
            <p:cNvSpPr/>
            <p:nvPr/>
          </p:nvSpPr>
          <p:spPr>
            <a:xfrm>
              <a:off x="3434700" y="620700"/>
              <a:ext cx="1875" cy="38200"/>
            </a:xfrm>
            <a:custGeom>
              <a:avLst/>
              <a:gdLst/>
              <a:ahLst/>
              <a:cxnLst/>
              <a:rect l="l" t="t" r="r" b="b"/>
              <a:pathLst>
                <a:path w="75" h="1528" extrusionOk="0">
                  <a:moveTo>
                    <a:pt x="1" y="1"/>
                  </a:moveTo>
                  <a:lnTo>
                    <a:pt x="1" y="1528"/>
                  </a:lnTo>
                  <a:lnTo>
                    <a:pt x="75" y="1528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6"/>
            <p:cNvSpPr/>
            <p:nvPr/>
          </p:nvSpPr>
          <p:spPr>
            <a:xfrm>
              <a:off x="3480575" y="620700"/>
              <a:ext cx="2125" cy="38200"/>
            </a:xfrm>
            <a:custGeom>
              <a:avLst/>
              <a:gdLst/>
              <a:ahLst/>
              <a:cxnLst/>
              <a:rect l="l" t="t" r="r" b="b"/>
              <a:pathLst>
                <a:path w="85" h="1528" extrusionOk="0">
                  <a:moveTo>
                    <a:pt x="0" y="1"/>
                  </a:moveTo>
                  <a:lnTo>
                    <a:pt x="0" y="1528"/>
                  </a:lnTo>
                  <a:lnTo>
                    <a:pt x="85" y="1528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6"/>
            <p:cNvSpPr/>
            <p:nvPr/>
          </p:nvSpPr>
          <p:spPr>
            <a:xfrm>
              <a:off x="3391225" y="618050"/>
              <a:ext cx="21775" cy="85650"/>
            </a:xfrm>
            <a:custGeom>
              <a:avLst/>
              <a:gdLst/>
              <a:ahLst/>
              <a:cxnLst/>
              <a:rect l="l" t="t" r="r" b="b"/>
              <a:pathLst>
                <a:path w="871" h="3426" extrusionOk="0">
                  <a:moveTo>
                    <a:pt x="785" y="86"/>
                  </a:moveTo>
                  <a:lnTo>
                    <a:pt x="785" y="3341"/>
                  </a:lnTo>
                  <a:lnTo>
                    <a:pt x="85" y="3341"/>
                  </a:lnTo>
                  <a:lnTo>
                    <a:pt x="85" y="86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3383"/>
                  </a:lnTo>
                  <a:cubicBezTo>
                    <a:pt x="1" y="3405"/>
                    <a:pt x="22" y="3426"/>
                    <a:pt x="43" y="3426"/>
                  </a:cubicBezTo>
                  <a:lnTo>
                    <a:pt x="828" y="3426"/>
                  </a:lnTo>
                  <a:cubicBezTo>
                    <a:pt x="849" y="3426"/>
                    <a:pt x="870" y="3405"/>
                    <a:pt x="870" y="3383"/>
                  </a:cubicBezTo>
                  <a:lnTo>
                    <a:pt x="870" y="43"/>
                  </a:lnTo>
                  <a:cubicBezTo>
                    <a:pt x="870" y="22"/>
                    <a:pt x="849" y="1"/>
                    <a:pt x="8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6"/>
            <p:cNvSpPr/>
            <p:nvPr/>
          </p:nvSpPr>
          <p:spPr>
            <a:xfrm>
              <a:off x="3394950" y="622025"/>
              <a:ext cx="18050" cy="75075"/>
            </a:xfrm>
            <a:custGeom>
              <a:avLst/>
              <a:gdLst/>
              <a:ahLst/>
              <a:cxnLst/>
              <a:rect l="l" t="t" r="r" b="b"/>
              <a:pathLst>
                <a:path w="722" h="3003" extrusionOk="0">
                  <a:moveTo>
                    <a:pt x="636" y="75"/>
                  </a:moveTo>
                  <a:lnTo>
                    <a:pt x="636" y="2927"/>
                  </a:lnTo>
                  <a:lnTo>
                    <a:pt x="85" y="2927"/>
                  </a:lnTo>
                  <a:lnTo>
                    <a:pt x="85" y="75"/>
                  </a:lnTo>
                  <a:close/>
                  <a:moveTo>
                    <a:pt x="43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2960"/>
                  </a:lnTo>
                  <a:cubicBezTo>
                    <a:pt x="0" y="2991"/>
                    <a:pt x="21" y="3002"/>
                    <a:pt x="43" y="3002"/>
                  </a:cubicBezTo>
                  <a:lnTo>
                    <a:pt x="679" y="3002"/>
                  </a:lnTo>
                  <a:cubicBezTo>
                    <a:pt x="700" y="3002"/>
                    <a:pt x="721" y="2991"/>
                    <a:pt x="721" y="2960"/>
                  </a:cubicBezTo>
                  <a:lnTo>
                    <a:pt x="721" y="43"/>
                  </a:lnTo>
                  <a:cubicBezTo>
                    <a:pt x="721" y="22"/>
                    <a:pt x="700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6"/>
            <p:cNvSpPr/>
            <p:nvPr/>
          </p:nvSpPr>
          <p:spPr>
            <a:xfrm>
              <a:off x="3394950" y="655425"/>
              <a:ext cx="18050" cy="7450"/>
            </a:xfrm>
            <a:custGeom>
              <a:avLst/>
              <a:gdLst/>
              <a:ahLst/>
              <a:cxnLst/>
              <a:rect l="l" t="t" r="r" b="b"/>
              <a:pathLst>
                <a:path w="722" h="298" extrusionOk="0">
                  <a:moveTo>
                    <a:pt x="636" y="75"/>
                  </a:moveTo>
                  <a:lnTo>
                    <a:pt x="636" y="224"/>
                  </a:lnTo>
                  <a:lnTo>
                    <a:pt x="85" y="224"/>
                  </a:lnTo>
                  <a:lnTo>
                    <a:pt x="85" y="75"/>
                  </a:lnTo>
                  <a:close/>
                  <a:moveTo>
                    <a:pt x="43" y="1"/>
                  </a:moveTo>
                  <a:cubicBezTo>
                    <a:pt x="21" y="1"/>
                    <a:pt x="0" y="12"/>
                    <a:pt x="0" y="43"/>
                  </a:cubicBezTo>
                  <a:lnTo>
                    <a:pt x="0" y="266"/>
                  </a:lnTo>
                  <a:cubicBezTo>
                    <a:pt x="0" y="287"/>
                    <a:pt x="21" y="298"/>
                    <a:pt x="43" y="298"/>
                  </a:cubicBezTo>
                  <a:lnTo>
                    <a:pt x="679" y="298"/>
                  </a:lnTo>
                  <a:cubicBezTo>
                    <a:pt x="700" y="298"/>
                    <a:pt x="721" y="287"/>
                    <a:pt x="721" y="266"/>
                  </a:cubicBezTo>
                  <a:lnTo>
                    <a:pt x="721" y="43"/>
                  </a:lnTo>
                  <a:cubicBezTo>
                    <a:pt x="721" y="12"/>
                    <a:pt x="700" y="1"/>
                    <a:pt x="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6"/>
            <p:cNvSpPr/>
            <p:nvPr/>
          </p:nvSpPr>
          <p:spPr>
            <a:xfrm>
              <a:off x="3504175" y="618050"/>
              <a:ext cx="21775" cy="85650"/>
            </a:xfrm>
            <a:custGeom>
              <a:avLst/>
              <a:gdLst/>
              <a:ahLst/>
              <a:cxnLst/>
              <a:rect l="l" t="t" r="r" b="b"/>
              <a:pathLst>
                <a:path w="871" h="3426" extrusionOk="0">
                  <a:moveTo>
                    <a:pt x="785" y="86"/>
                  </a:moveTo>
                  <a:lnTo>
                    <a:pt x="785" y="3341"/>
                  </a:lnTo>
                  <a:lnTo>
                    <a:pt x="85" y="3341"/>
                  </a:lnTo>
                  <a:lnTo>
                    <a:pt x="85" y="86"/>
                  </a:lnTo>
                  <a:close/>
                  <a:moveTo>
                    <a:pt x="43" y="1"/>
                  </a:moveTo>
                  <a:cubicBezTo>
                    <a:pt x="22" y="1"/>
                    <a:pt x="0" y="22"/>
                    <a:pt x="0" y="43"/>
                  </a:cubicBezTo>
                  <a:lnTo>
                    <a:pt x="0" y="3383"/>
                  </a:lnTo>
                  <a:cubicBezTo>
                    <a:pt x="0" y="3405"/>
                    <a:pt x="22" y="3426"/>
                    <a:pt x="43" y="3426"/>
                  </a:cubicBezTo>
                  <a:lnTo>
                    <a:pt x="828" y="3426"/>
                  </a:lnTo>
                  <a:cubicBezTo>
                    <a:pt x="849" y="3426"/>
                    <a:pt x="870" y="3405"/>
                    <a:pt x="870" y="3383"/>
                  </a:cubicBezTo>
                  <a:lnTo>
                    <a:pt x="870" y="43"/>
                  </a:lnTo>
                  <a:cubicBezTo>
                    <a:pt x="870" y="22"/>
                    <a:pt x="849" y="1"/>
                    <a:pt x="8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6"/>
            <p:cNvSpPr/>
            <p:nvPr/>
          </p:nvSpPr>
          <p:spPr>
            <a:xfrm>
              <a:off x="3504175" y="622025"/>
              <a:ext cx="18050" cy="75075"/>
            </a:xfrm>
            <a:custGeom>
              <a:avLst/>
              <a:gdLst/>
              <a:ahLst/>
              <a:cxnLst/>
              <a:rect l="l" t="t" r="r" b="b"/>
              <a:pathLst>
                <a:path w="722" h="3003" extrusionOk="0">
                  <a:moveTo>
                    <a:pt x="637" y="75"/>
                  </a:moveTo>
                  <a:lnTo>
                    <a:pt x="637" y="2927"/>
                  </a:lnTo>
                  <a:lnTo>
                    <a:pt x="85" y="2927"/>
                  </a:lnTo>
                  <a:lnTo>
                    <a:pt x="85" y="75"/>
                  </a:lnTo>
                  <a:close/>
                  <a:moveTo>
                    <a:pt x="43" y="0"/>
                  </a:moveTo>
                  <a:cubicBezTo>
                    <a:pt x="22" y="0"/>
                    <a:pt x="0" y="22"/>
                    <a:pt x="0" y="43"/>
                  </a:cubicBezTo>
                  <a:lnTo>
                    <a:pt x="0" y="2960"/>
                  </a:lnTo>
                  <a:cubicBezTo>
                    <a:pt x="0" y="2991"/>
                    <a:pt x="22" y="3002"/>
                    <a:pt x="43" y="3002"/>
                  </a:cubicBezTo>
                  <a:lnTo>
                    <a:pt x="679" y="3002"/>
                  </a:lnTo>
                  <a:cubicBezTo>
                    <a:pt x="700" y="3002"/>
                    <a:pt x="722" y="2991"/>
                    <a:pt x="722" y="2960"/>
                  </a:cubicBezTo>
                  <a:lnTo>
                    <a:pt x="722" y="43"/>
                  </a:lnTo>
                  <a:cubicBezTo>
                    <a:pt x="722" y="22"/>
                    <a:pt x="700" y="0"/>
                    <a:pt x="6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6"/>
            <p:cNvSpPr/>
            <p:nvPr/>
          </p:nvSpPr>
          <p:spPr>
            <a:xfrm>
              <a:off x="3504175" y="655425"/>
              <a:ext cx="18050" cy="7450"/>
            </a:xfrm>
            <a:custGeom>
              <a:avLst/>
              <a:gdLst/>
              <a:ahLst/>
              <a:cxnLst/>
              <a:rect l="l" t="t" r="r" b="b"/>
              <a:pathLst>
                <a:path w="722" h="298" extrusionOk="0">
                  <a:moveTo>
                    <a:pt x="637" y="75"/>
                  </a:moveTo>
                  <a:lnTo>
                    <a:pt x="637" y="224"/>
                  </a:lnTo>
                  <a:lnTo>
                    <a:pt x="85" y="224"/>
                  </a:lnTo>
                  <a:lnTo>
                    <a:pt x="85" y="75"/>
                  </a:lnTo>
                  <a:close/>
                  <a:moveTo>
                    <a:pt x="43" y="1"/>
                  </a:moveTo>
                  <a:cubicBezTo>
                    <a:pt x="22" y="1"/>
                    <a:pt x="0" y="12"/>
                    <a:pt x="0" y="43"/>
                  </a:cubicBezTo>
                  <a:lnTo>
                    <a:pt x="0" y="266"/>
                  </a:lnTo>
                  <a:cubicBezTo>
                    <a:pt x="0" y="287"/>
                    <a:pt x="22" y="298"/>
                    <a:pt x="43" y="298"/>
                  </a:cubicBezTo>
                  <a:lnTo>
                    <a:pt x="679" y="298"/>
                  </a:lnTo>
                  <a:cubicBezTo>
                    <a:pt x="700" y="298"/>
                    <a:pt x="722" y="287"/>
                    <a:pt x="722" y="266"/>
                  </a:cubicBezTo>
                  <a:lnTo>
                    <a:pt x="722" y="43"/>
                  </a:lnTo>
                  <a:cubicBezTo>
                    <a:pt x="722" y="12"/>
                    <a:pt x="700" y="1"/>
                    <a:pt x="6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6"/>
            <p:cNvSpPr/>
            <p:nvPr/>
          </p:nvSpPr>
          <p:spPr>
            <a:xfrm>
              <a:off x="3369500" y="599750"/>
              <a:ext cx="9550" cy="107675"/>
            </a:xfrm>
            <a:custGeom>
              <a:avLst/>
              <a:gdLst/>
              <a:ahLst/>
              <a:cxnLst/>
              <a:rect l="l" t="t" r="r" b="b"/>
              <a:pathLst>
                <a:path w="382" h="4307" extrusionOk="0">
                  <a:moveTo>
                    <a:pt x="297" y="85"/>
                  </a:moveTo>
                  <a:lnTo>
                    <a:pt x="297" y="4232"/>
                  </a:lnTo>
                  <a:lnTo>
                    <a:pt x="85" y="4232"/>
                  </a:lnTo>
                  <a:lnTo>
                    <a:pt x="85" y="85"/>
                  </a:lnTo>
                  <a:close/>
                  <a:moveTo>
                    <a:pt x="42" y="1"/>
                  </a:moveTo>
                  <a:cubicBezTo>
                    <a:pt x="21" y="1"/>
                    <a:pt x="0" y="22"/>
                    <a:pt x="0" y="43"/>
                  </a:cubicBezTo>
                  <a:lnTo>
                    <a:pt x="0" y="4264"/>
                  </a:lnTo>
                  <a:cubicBezTo>
                    <a:pt x="0" y="4296"/>
                    <a:pt x="21" y="4306"/>
                    <a:pt x="42" y="4306"/>
                  </a:cubicBezTo>
                  <a:lnTo>
                    <a:pt x="339" y="4306"/>
                  </a:lnTo>
                  <a:cubicBezTo>
                    <a:pt x="361" y="4306"/>
                    <a:pt x="382" y="4296"/>
                    <a:pt x="382" y="4264"/>
                  </a:cubicBezTo>
                  <a:lnTo>
                    <a:pt x="382" y="43"/>
                  </a:lnTo>
                  <a:cubicBezTo>
                    <a:pt x="382" y="22"/>
                    <a:pt x="361" y="1"/>
                    <a:pt x="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6"/>
            <p:cNvSpPr/>
            <p:nvPr/>
          </p:nvSpPr>
          <p:spPr>
            <a:xfrm>
              <a:off x="3538100" y="599750"/>
              <a:ext cx="9575" cy="107675"/>
            </a:xfrm>
            <a:custGeom>
              <a:avLst/>
              <a:gdLst/>
              <a:ahLst/>
              <a:cxnLst/>
              <a:rect l="l" t="t" r="r" b="b"/>
              <a:pathLst>
                <a:path w="383" h="4307" extrusionOk="0">
                  <a:moveTo>
                    <a:pt x="298" y="85"/>
                  </a:moveTo>
                  <a:lnTo>
                    <a:pt x="298" y="4232"/>
                  </a:lnTo>
                  <a:lnTo>
                    <a:pt x="86" y="4232"/>
                  </a:lnTo>
                  <a:lnTo>
                    <a:pt x="86" y="85"/>
                  </a:lnTo>
                  <a:close/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4264"/>
                  </a:lnTo>
                  <a:cubicBezTo>
                    <a:pt x="1" y="4296"/>
                    <a:pt x="22" y="4306"/>
                    <a:pt x="43" y="4306"/>
                  </a:cubicBezTo>
                  <a:lnTo>
                    <a:pt x="340" y="4306"/>
                  </a:lnTo>
                  <a:cubicBezTo>
                    <a:pt x="361" y="4306"/>
                    <a:pt x="383" y="4296"/>
                    <a:pt x="383" y="4264"/>
                  </a:cubicBezTo>
                  <a:lnTo>
                    <a:pt x="383" y="43"/>
                  </a:lnTo>
                  <a:cubicBezTo>
                    <a:pt x="383" y="22"/>
                    <a:pt x="361" y="1"/>
                    <a:pt x="3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6"/>
            <p:cNvSpPr/>
            <p:nvPr/>
          </p:nvSpPr>
          <p:spPr>
            <a:xfrm>
              <a:off x="3359950" y="591275"/>
              <a:ext cx="197275" cy="10625"/>
            </a:xfrm>
            <a:custGeom>
              <a:avLst/>
              <a:gdLst/>
              <a:ahLst/>
              <a:cxnLst/>
              <a:rect l="l" t="t" r="r" b="b"/>
              <a:pathLst>
                <a:path w="7891" h="425" extrusionOk="0">
                  <a:moveTo>
                    <a:pt x="7806" y="75"/>
                  </a:moveTo>
                  <a:lnTo>
                    <a:pt x="7806" y="340"/>
                  </a:lnTo>
                  <a:lnTo>
                    <a:pt x="85" y="340"/>
                  </a:lnTo>
                  <a:lnTo>
                    <a:pt x="85" y="75"/>
                  </a:lnTo>
                  <a:close/>
                  <a:moveTo>
                    <a:pt x="0" y="0"/>
                  </a:moveTo>
                  <a:lnTo>
                    <a:pt x="0" y="424"/>
                  </a:lnTo>
                  <a:lnTo>
                    <a:pt x="7890" y="424"/>
                  </a:lnTo>
                  <a:lnTo>
                    <a:pt x="78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6"/>
            <p:cNvSpPr/>
            <p:nvPr/>
          </p:nvSpPr>
          <p:spPr>
            <a:xfrm>
              <a:off x="3351175" y="534800"/>
              <a:ext cx="214800" cy="58350"/>
            </a:xfrm>
            <a:custGeom>
              <a:avLst/>
              <a:gdLst/>
              <a:ahLst/>
              <a:cxnLst/>
              <a:rect l="l" t="t" r="r" b="b"/>
              <a:pathLst>
                <a:path w="8592" h="2334" extrusionOk="0">
                  <a:moveTo>
                    <a:pt x="6385" y="86"/>
                  </a:moveTo>
                  <a:lnTo>
                    <a:pt x="8517" y="2026"/>
                  </a:lnTo>
                  <a:lnTo>
                    <a:pt x="8517" y="2259"/>
                  </a:lnTo>
                  <a:lnTo>
                    <a:pt x="75" y="2259"/>
                  </a:lnTo>
                  <a:lnTo>
                    <a:pt x="75" y="2026"/>
                  </a:lnTo>
                  <a:lnTo>
                    <a:pt x="2197" y="86"/>
                  </a:lnTo>
                  <a:close/>
                  <a:moveTo>
                    <a:pt x="2185" y="1"/>
                  </a:moveTo>
                  <a:cubicBezTo>
                    <a:pt x="2175" y="1"/>
                    <a:pt x="2164" y="11"/>
                    <a:pt x="2154" y="11"/>
                  </a:cubicBezTo>
                  <a:lnTo>
                    <a:pt x="12" y="1983"/>
                  </a:lnTo>
                  <a:cubicBezTo>
                    <a:pt x="1" y="1983"/>
                    <a:pt x="1" y="1994"/>
                    <a:pt x="1" y="2005"/>
                  </a:cubicBezTo>
                  <a:lnTo>
                    <a:pt x="1" y="2302"/>
                  </a:lnTo>
                  <a:cubicBezTo>
                    <a:pt x="1" y="2323"/>
                    <a:pt x="12" y="2334"/>
                    <a:pt x="43" y="2334"/>
                  </a:cubicBezTo>
                  <a:lnTo>
                    <a:pt x="8560" y="2334"/>
                  </a:lnTo>
                  <a:cubicBezTo>
                    <a:pt x="8581" y="2334"/>
                    <a:pt x="8591" y="2323"/>
                    <a:pt x="8591" y="2302"/>
                  </a:cubicBezTo>
                  <a:lnTo>
                    <a:pt x="8591" y="2005"/>
                  </a:lnTo>
                  <a:cubicBezTo>
                    <a:pt x="8591" y="1994"/>
                    <a:pt x="8591" y="1983"/>
                    <a:pt x="8581" y="1983"/>
                  </a:cubicBezTo>
                  <a:lnTo>
                    <a:pt x="6428" y="11"/>
                  </a:lnTo>
                  <a:cubicBezTo>
                    <a:pt x="6417" y="11"/>
                    <a:pt x="6406" y="1"/>
                    <a:pt x="63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6"/>
            <p:cNvSpPr/>
            <p:nvPr/>
          </p:nvSpPr>
          <p:spPr>
            <a:xfrm>
              <a:off x="3546600" y="627850"/>
              <a:ext cx="71325" cy="2150"/>
            </a:xfrm>
            <a:custGeom>
              <a:avLst/>
              <a:gdLst/>
              <a:ahLst/>
              <a:cxnLst/>
              <a:rect l="l" t="t" r="r" b="b"/>
              <a:pathLst>
                <a:path w="2853" h="86" extrusionOk="0">
                  <a:moveTo>
                    <a:pt x="0" y="1"/>
                  </a:moveTo>
                  <a:lnTo>
                    <a:pt x="0" y="86"/>
                  </a:lnTo>
                  <a:lnTo>
                    <a:pt x="2853" y="86"/>
                  </a:lnTo>
                  <a:lnTo>
                    <a:pt x="28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6"/>
            <p:cNvSpPr/>
            <p:nvPr/>
          </p:nvSpPr>
          <p:spPr>
            <a:xfrm>
              <a:off x="3352250" y="584125"/>
              <a:ext cx="212925" cy="1875"/>
            </a:xfrm>
            <a:custGeom>
              <a:avLst/>
              <a:gdLst/>
              <a:ahLst/>
              <a:cxnLst/>
              <a:rect l="l" t="t" r="r" b="b"/>
              <a:pathLst>
                <a:path w="8517" h="75" extrusionOk="0">
                  <a:moveTo>
                    <a:pt x="0" y="0"/>
                  </a:moveTo>
                  <a:lnTo>
                    <a:pt x="0" y="74"/>
                  </a:lnTo>
                  <a:lnTo>
                    <a:pt x="8517" y="74"/>
                  </a:lnTo>
                  <a:lnTo>
                    <a:pt x="851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6"/>
            <p:cNvSpPr/>
            <p:nvPr/>
          </p:nvSpPr>
          <p:spPr>
            <a:xfrm>
              <a:off x="3284900" y="550175"/>
              <a:ext cx="104225" cy="79300"/>
            </a:xfrm>
            <a:custGeom>
              <a:avLst/>
              <a:gdLst/>
              <a:ahLst/>
              <a:cxnLst/>
              <a:rect l="l" t="t" r="r" b="b"/>
              <a:pathLst>
                <a:path w="4169" h="3172" extrusionOk="0">
                  <a:moveTo>
                    <a:pt x="2758" y="1"/>
                  </a:moveTo>
                  <a:cubicBezTo>
                    <a:pt x="2748" y="1"/>
                    <a:pt x="2737" y="11"/>
                    <a:pt x="2737" y="22"/>
                  </a:cubicBezTo>
                  <a:lnTo>
                    <a:pt x="1" y="3119"/>
                  </a:lnTo>
                  <a:lnTo>
                    <a:pt x="64" y="3171"/>
                  </a:lnTo>
                  <a:lnTo>
                    <a:pt x="2779" y="86"/>
                  </a:lnTo>
                  <a:lnTo>
                    <a:pt x="4169" y="86"/>
                  </a:lnTo>
                  <a:lnTo>
                    <a:pt x="416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6"/>
            <p:cNvSpPr/>
            <p:nvPr/>
          </p:nvSpPr>
          <p:spPr>
            <a:xfrm>
              <a:off x="3528025" y="550175"/>
              <a:ext cx="70550" cy="2150"/>
            </a:xfrm>
            <a:custGeom>
              <a:avLst/>
              <a:gdLst/>
              <a:ahLst/>
              <a:cxnLst/>
              <a:rect l="l" t="t" r="r" b="b"/>
              <a:pathLst>
                <a:path w="2822" h="86" extrusionOk="0">
                  <a:moveTo>
                    <a:pt x="1" y="1"/>
                  </a:moveTo>
                  <a:lnTo>
                    <a:pt x="1" y="86"/>
                  </a:lnTo>
                  <a:lnTo>
                    <a:pt x="2822" y="86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6"/>
            <p:cNvSpPr/>
            <p:nvPr/>
          </p:nvSpPr>
          <p:spPr>
            <a:xfrm>
              <a:off x="3763725" y="971475"/>
              <a:ext cx="304675" cy="14600"/>
            </a:xfrm>
            <a:custGeom>
              <a:avLst/>
              <a:gdLst/>
              <a:ahLst/>
              <a:cxnLst/>
              <a:rect l="l" t="t" r="r" b="b"/>
              <a:pathLst>
                <a:path w="12187" h="584" extrusionOk="0">
                  <a:moveTo>
                    <a:pt x="12006" y="85"/>
                  </a:moveTo>
                  <a:cubicBezTo>
                    <a:pt x="12059" y="85"/>
                    <a:pt x="12102" y="127"/>
                    <a:pt x="12102" y="181"/>
                  </a:cubicBezTo>
                  <a:lnTo>
                    <a:pt x="12102" y="414"/>
                  </a:lnTo>
                  <a:cubicBezTo>
                    <a:pt x="12102" y="467"/>
                    <a:pt x="12059" y="509"/>
                    <a:pt x="12006" y="509"/>
                  </a:cubicBezTo>
                  <a:lnTo>
                    <a:pt x="85" y="509"/>
                  </a:lnTo>
                  <a:lnTo>
                    <a:pt x="85" y="85"/>
                  </a:lnTo>
                  <a:close/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552"/>
                  </a:lnTo>
                  <a:cubicBezTo>
                    <a:pt x="1" y="573"/>
                    <a:pt x="22" y="584"/>
                    <a:pt x="43" y="584"/>
                  </a:cubicBezTo>
                  <a:lnTo>
                    <a:pt x="12006" y="584"/>
                  </a:lnTo>
                  <a:cubicBezTo>
                    <a:pt x="12112" y="584"/>
                    <a:pt x="12186" y="509"/>
                    <a:pt x="12186" y="414"/>
                  </a:cubicBezTo>
                  <a:lnTo>
                    <a:pt x="12186" y="181"/>
                  </a:lnTo>
                  <a:cubicBezTo>
                    <a:pt x="12186" y="85"/>
                    <a:pt x="12112" y="0"/>
                    <a:pt x="120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6"/>
            <p:cNvSpPr/>
            <p:nvPr/>
          </p:nvSpPr>
          <p:spPr>
            <a:xfrm>
              <a:off x="3576550" y="971475"/>
              <a:ext cx="56500" cy="14600"/>
            </a:xfrm>
            <a:custGeom>
              <a:avLst/>
              <a:gdLst/>
              <a:ahLst/>
              <a:cxnLst/>
              <a:rect l="l" t="t" r="r" b="b"/>
              <a:pathLst>
                <a:path w="2260" h="584" extrusionOk="0">
                  <a:moveTo>
                    <a:pt x="2185" y="85"/>
                  </a:moveTo>
                  <a:lnTo>
                    <a:pt x="2185" y="509"/>
                  </a:lnTo>
                  <a:lnTo>
                    <a:pt x="181" y="509"/>
                  </a:lnTo>
                  <a:cubicBezTo>
                    <a:pt x="128" y="509"/>
                    <a:pt x="85" y="467"/>
                    <a:pt x="85" y="414"/>
                  </a:cubicBezTo>
                  <a:lnTo>
                    <a:pt x="85" y="181"/>
                  </a:lnTo>
                  <a:cubicBezTo>
                    <a:pt x="85" y="127"/>
                    <a:pt x="128" y="85"/>
                    <a:pt x="181" y="85"/>
                  </a:cubicBezTo>
                  <a:close/>
                  <a:moveTo>
                    <a:pt x="181" y="0"/>
                  </a:moveTo>
                  <a:cubicBezTo>
                    <a:pt x="75" y="0"/>
                    <a:pt x="0" y="85"/>
                    <a:pt x="0" y="181"/>
                  </a:cubicBezTo>
                  <a:lnTo>
                    <a:pt x="0" y="414"/>
                  </a:lnTo>
                  <a:cubicBezTo>
                    <a:pt x="0" y="509"/>
                    <a:pt x="75" y="584"/>
                    <a:pt x="181" y="584"/>
                  </a:cubicBezTo>
                  <a:lnTo>
                    <a:pt x="2227" y="584"/>
                  </a:lnTo>
                  <a:cubicBezTo>
                    <a:pt x="2249" y="584"/>
                    <a:pt x="2260" y="573"/>
                    <a:pt x="2260" y="552"/>
                  </a:cubicBezTo>
                  <a:lnTo>
                    <a:pt x="2260" y="42"/>
                  </a:lnTo>
                  <a:cubicBezTo>
                    <a:pt x="2260" y="21"/>
                    <a:pt x="2249" y="0"/>
                    <a:pt x="2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6"/>
            <p:cNvSpPr/>
            <p:nvPr/>
          </p:nvSpPr>
          <p:spPr>
            <a:xfrm>
              <a:off x="3197150" y="958475"/>
              <a:ext cx="856125" cy="108450"/>
            </a:xfrm>
            <a:custGeom>
              <a:avLst/>
              <a:gdLst/>
              <a:ahLst/>
              <a:cxnLst/>
              <a:rect l="l" t="t" r="r" b="b"/>
              <a:pathLst>
                <a:path w="34245" h="4338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4296"/>
                  </a:lnTo>
                  <a:cubicBezTo>
                    <a:pt x="1" y="4317"/>
                    <a:pt x="22" y="4338"/>
                    <a:pt x="43" y="4338"/>
                  </a:cubicBezTo>
                  <a:lnTo>
                    <a:pt x="34202" y="4338"/>
                  </a:lnTo>
                  <a:cubicBezTo>
                    <a:pt x="34223" y="4338"/>
                    <a:pt x="34244" y="4317"/>
                    <a:pt x="34244" y="4296"/>
                  </a:cubicBezTo>
                  <a:lnTo>
                    <a:pt x="34244" y="1072"/>
                  </a:lnTo>
                  <a:cubicBezTo>
                    <a:pt x="34244" y="1040"/>
                    <a:pt x="34223" y="1029"/>
                    <a:pt x="34202" y="1029"/>
                  </a:cubicBezTo>
                  <a:cubicBezTo>
                    <a:pt x="34181" y="1029"/>
                    <a:pt x="34160" y="1040"/>
                    <a:pt x="34160" y="1072"/>
                  </a:cubicBezTo>
                  <a:lnTo>
                    <a:pt x="34160" y="4253"/>
                  </a:lnTo>
                  <a:lnTo>
                    <a:pt x="85" y="4253"/>
                  </a:lnTo>
                  <a:lnTo>
                    <a:pt x="85" y="43"/>
                  </a:lnTo>
                  <a:cubicBezTo>
                    <a:pt x="85" y="22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6"/>
            <p:cNvSpPr/>
            <p:nvPr/>
          </p:nvSpPr>
          <p:spPr>
            <a:xfrm>
              <a:off x="3183375" y="945750"/>
              <a:ext cx="412550" cy="14875"/>
            </a:xfrm>
            <a:custGeom>
              <a:avLst/>
              <a:gdLst/>
              <a:ahLst/>
              <a:cxnLst/>
              <a:rect l="l" t="t" r="r" b="b"/>
              <a:pathLst>
                <a:path w="16502" h="595" extrusionOk="0">
                  <a:moveTo>
                    <a:pt x="16417" y="75"/>
                  </a:moveTo>
                  <a:lnTo>
                    <a:pt x="16417" y="510"/>
                  </a:lnTo>
                  <a:lnTo>
                    <a:pt x="180" y="510"/>
                  </a:lnTo>
                  <a:cubicBezTo>
                    <a:pt x="127" y="510"/>
                    <a:pt x="85" y="467"/>
                    <a:pt x="85" y="414"/>
                  </a:cubicBezTo>
                  <a:lnTo>
                    <a:pt x="85" y="170"/>
                  </a:lnTo>
                  <a:cubicBezTo>
                    <a:pt x="85" y="117"/>
                    <a:pt x="127" y="75"/>
                    <a:pt x="180" y="75"/>
                  </a:cubicBezTo>
                  <a:close/>
                  <a:moveTo>
                    <a:pt x="180" y="1"/>
                  </a:moveTo>
                  <a:cubicBezTo>
                    <a:pt x="85" y="1"/>
                    <a:pt x="0" y="75"/>
                    <a:pt x="0" y="170"/>
                  </a:cubicBezTo>
                  <a:lnTo>
                    <a:pt x="0" y="414"/>
                  </a:lnTo>
                  <a:cubicBezTo>
                    <a:pt x="0" y="510"/>
                    <a:pt x="85" y="595"/>
                    <a:pt x="180" y="595"/>
                  </a:cubicBezTo>
                  <a:lnTo>
                    <a:pt x="16459" y="595"/>
                  </a:lnTo>
                  <a:cubicBezTo>
                    <a:pt x="16481" y="595"/>
                    <a:pt x="16502" y="573"/>
                    <a:pt x="16502" y="552"/>
                  </a:cubicBezTo>
                  <a:lnTo>
                    <a:pt x="16502" y="43"/>
                  </a:lnTo>
                  <a:cubicBezTo>
                    <a:pt x="16502" y="11"/>
                    <a:pt x="16481" y="1"/>
                    <a:pt x="164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6"/>
            <p:cNvSpPr/>
            <p:nvPr/>
          </p:nvSpPr>
          <p:spPr>
            <a:xfrm>
              <a:off x="313590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27" y="0"/>
                  </a:moveTo>
                  <a:cubicBezTo>
                    <a:pt x="2513" y="0"/>
                    <a:pt x="2499" y="6"/>
                    <a:pt x="2493" y="18"/>
                  </a:cubicBezTo>
                  <a:lnTo>
                    <a:pt x="11" y="4270"/>
                  </a:lnTo>
                  <a:cubicBezTo>
                    <a:pt x="0" y="4292"/>
                    <a:pt x="0" y="4313"/>
                    <a:pt x="22" y="4324"/>
                  </a:cubicBezTo>
                  <a:cubicBezTo>
                    <a:pt x="33" y="4334"/>
                    <a:pt x="33" y="4334"/>
                    <a:pt x="43" y="4334"/>
                  </a:cubicBezTo>
                  <a:cubicBezTo>
                    <a:pt x="54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8" y="39"/>
                    <a:pt x="2567" y="18"/>
                    <a:pt x="2557" y="7"/>
                  </a:cubicBezTo>
                  <a:cubicBezTo>
                    <a:pt x="2548" y="3"/>
                    <a:pt x="2537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6"/>
            <p:cNvSpPr/>
            <p:nvPr/>
          </p:nvSpPr>
          <p:spPr>
            <a:xfrm>
              <a:off x="314890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22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6"/>
            <p:cNvSpPr/>
            <p:nvPr/>
          </p:nvSpPr>
          <p:spPr>
            <a:xfrm>
              <a:off x="316187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2" y="0"/>
                  </a:moveTo>
                  <a:cubicBezTo>
                    <a:pt x="2520" y="0"/>
                    <a:pt x="2510" y="6"/>
                    <a:pt x="2504" y="18"/>
                  </a:cubicBezTo>
                  <a:lnTo>
                    <a:pt x="12" y="4270"/>
                  </a:lnTo>
                  <a:cubicBezTo>
                    <a:pt x="1" y="4292"/>
                    <a:pt x="12" y="4313"/>
                    <a:pt x="33" y="4324"/>
                  </a:cubicBezTo>
                  <a:cubicBezTo>
                    <a:pt x="3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6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7" y="7"/>
                  </a:cubicBezTo>
                  <a:cubicBezTo>
                    <a:pt x="2548" y="3"/>
                    <a:pt x="2540" y="0"/>
                    <a:pt x="2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6"/>
            <p:cNvSpPr/>
            <p:nvPr/>
          </p:nvSpPr>
          <p:spPr>
            <a:xfrm>
              <a:off x="3175125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28" y="0"/>
                  </a:moveTo>
                  <a:cubicBezTo>
                    <a:pt x="2513" y="0"/>
                    <a:pt x="2500" y="6"/>
                    <a:pt x="2494" y="18"/>
                  </a:cubicBezTo>
                  <a:lnTo>
                    <a:pt x="12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3" y="4334"/>
                    <a:pt x="33" y="4334"/>
                    <a:pt x="43" y="4334"/>
                  </a:cubicBezTo>
                  <a:cubicBezTo>
                    <a:pt x="54" y="4334"/>
                    <a:pt x="76" y="4324"/>
                    <a:pt x="76" y="4313"/>
                  </a:cubicBezTo>
                  <a:lnTo>
                    <a:pt x="2567" y="60"/>
                  </a:lnTo>
                  <a:cubicBezTo>
                    <a:pt x="2578" y="39"/>
                    <a:pt x="2567" y="18"/>
                    <a:pt x="2557" y="7"/>
                  </a:cubicBezTo>
                  <a:cubicBezTo>
                    <a:pt x="2549" y="3"/>
                    <a:pt x="2538" y="0"/>
                    <a:pt x="2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6"/>
            <p:cNvSpPr/>
            <p:nvPr/>
          </p:nvSpPr>
          <p:spPr>
            <a:xfrm>
              <a:off x="3188150" y="958575"/>
              <a:ext cx="64425" cy="108350"/>
            </a:xfrm>
            <a:custGeom>
              <a:avLst/>
              <a:gdLst/>
              <a:ahLst/>
              <a:cxnLst/>
              <a:rect l="l" t="t" r="r" b="b"/>
              <a:pathLst>
                <a:path w="2577" h="4334" extrusionOk="0">
                  <a:moveTo>
                    <a:pt x="2530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0" y="4270"/>
                  </a:lnTo>
                  <a:cubicBezTo>
                    <a:pt x="0" y="4292"/>
                    <a:pt x="10" y="4313"/>
                    <a:pt x="21" y="4324"/>
                  </a:cubicBezTo>
                  <a:cubicBezTo>
                    <a:pt x="31" y="4334"/>
                    <a:pt x="42" y="4334"/>
                    <a:pt x="42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6" y="60"/>
                  </a:lnTo>
                  <a:cubicBezTo>
                    <a:pt x="2577" y="39"/>
                    <a:pt x="2577" y="18"/>
                    <a:pt x="2555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6"/>
            <p:cNvSpPr/>
            <p:nvPr/>
          </p:nvSpPr>
          <p:spPr>
            <a:xfrm>
              <a:off x="3201125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3" y="4324"/>
                  </a:cubicBezTo>
                  <a:cubicBezTo>
                    <a:pt x="3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7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6"/>
            <p:cNvSpPr/>
            <p:nvPr/>
          </p:nvSpPr>
          <p:spPr>
            <a:xfrm>
              <a:off x="3214375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27" y="0"/>
                  </a:moveTo>
                  <a:cubicBezTo>
                    <a:pt x="2513" y="0"/>
                    <a:pt x="2499" y="6"/>
                    <a:pt x="2493" y="18"/>
                  </a:cubicBezTo>
                  <a:lnTo>
                    <a:pt x="12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3" y="4334"/>
                    <a:pt x="33" y="4334"/>
                    <a:pt x="43" y="4334"/>
                  </a:cubicBezTo>
                  <a:cubicBezTo>
                    <a:pt x="54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8" y="39"/>
                    <a:pt x="2567" y="18"/>
                    <a:pt x="2557" y="7"/>
                  </a:cubicBezTo>
                  <a:cubicBezTo>
                    <a:pt x="2548" y="3"/>
                    <a:pt x="2538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6"/>
            <p:cNvSpPr/>
            <p:nvPr/>
          </p:nvSpPr>
          <p:spPr>
            <a:xfrm>
              <a:off x="3227375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6"/>
            <p:cNvSpPr/>
            <p:nvPr/>
          </p:nvSpPr>
          <p:spPr>
            <a:xfrm>
              <a:off x="324035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2" y="0"/>
                  </a:moveTo>
                  <a:cubicBezTo>
                    <a:pt x="2520" y="0"/>
                    <a:pt x="2510" y="6"/>
                    <a:pt x="2504" y="18"/>
                  </a:cubicBezTo>
                  <a:lnTo>
                    <a:pt x="12" y="4270"/>
                  </a:lnTo>
                  <a:cubicBezTo>
                    <a:pt x="1" y="4292"/>
                    <a:pt x="12" y="4313"/>
                    <a:pt x="33" y="4324"/>
                  </a:cubicBezTo>
                  <a:cubicBezTo>
                    <a:pt x="3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6" y="4313"/>
                  </a:cubicBezTo>
                  <a:lnTo>
                    <a:pt x="2578" y="60"/>
                  </a:lnTo>
                  <a:cubicBezTo>
                    <a:pt x="2589" y="39"/>
                    <a:pt x="2578" y="18"/>
                    <a:pt x="2557" y="7"/>
                  </a:cubicBezTo>
                  <a:cubicBezTo>
                    <a:pt x="2548" y="3"/>
                    <a:pt x="2540" y="0"/>
                    <a:pt x="2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6"/>
            <p:cNvSpPr/>
            <p:nvPr/>
          </p:nvSpPr>
          <p:spPr>
            <a:xfrm>
              <a:off x="325335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6" y="0"/>
                  </a:moveTo>
                  <a:cubicBezTo>
                    <a:pt x="2523" y="0"/>
                    <a:pt x="2510" y="6"/>
                    <a:pt x="2504" y="18"/>
                  </a:cubicBezTo>
                  <a:lnTo>
                    <a:pt x="22" y="4270"/>
                  </a:lnTo>
                  <a:cubicBezTo>
                    <a:pt x="1" y="4292"/>
                    <a:pt x="11" y="4313"/>
                    <a:pt x="32" y="4324"/>
                  </a:cubicBezTo>
                  <a:cubicBezTo>
                    <a:pt x="43" y="4334"/>
                    <a:pt x="43" y="4334"/>
                    <a:pt x="54" y="4334"/>
                  </a:cubicBezTo>
                  <a:cubicBezTo>
                    <a:pt x="65" y="4334"/>
                    <a:pt x="75" y="4324"/>
                    <a:pt x="86" y="4313"/>
                  </a:cubicBezTo>
                  <a:lnTo>
                    <a:pt x="2578" y="60"/>
                  </a:lnTo>
                  <a:cubicBezTo>
                    <a:pt x="2589" y="39"/>
                    <a:pt x="2578" y="18"/>
                    <a:pt x="2556" y="7"/>
                  </a:cubicBezTo>
                  <a:cubicBezTo>
                    <a:pt x="2552" y="3"/>
                    <a:pt x="2544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6"/>
            <p:cNvSpPr/>
            <p:nvPr/>
          </p:nvSpPr>
          <p:spPr>
            <a:xfrm>
              <a:off x="3266625" y="958575"/>
              <a:ext cx="64425" cy="108350"/>
            </a:xfrm>
            <a:custGeom>
              <a:avLst/>
              <a:gdLst/>
              <a:ahLst/>
              <a:cxnLst/>
              <a:rect l="l" t="t" r="r" b="b"/>
              <a:pathLst>
                <a:path w="2577" h="4334" extrusionOk="0">
                  <a:moveTo>
                    <a:pt x="2530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0" y="4270"/>
                  </a:lnTo>
                  <a:cubicBezTo>
                    <a:pt x="0" y="4292"/>
                    <a:pt x="0" y="4313"/>
                    <a:pt x="21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6"/>
            <p:cNvSpPr/>
            <p:nvPr/>
          </p:nvSpPr>
          <p:spPr>
            <a:xfrm>
              <a:off x="327960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3" y="4324"/>
                  </a:cubicBezTo>
                  <a:cubicBezTo>
                    <a:pt x="3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67" y="60"/>
                  </a:lnTo>
                  <a:cubicBezTo>
                    <a:pt x="2588" y="39"/>
                    <a:pt x="2578" y="18"/>
                    <a:pt x="2557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6"/>
            <p:cNvSpPr/>
            <p:nvPr/>
          </p:nvSpPr>
          <p:spPr>
            <a:xfrm>
              <a:off x="329260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5" y="0"/>
                  </a:moveTo>
                  <a:cubicBezTo>
                    <a:pt x="2523" y="0"/>
                    <a:pt x="2509" y="6"/>
                    <a:pt x="2503" y="18"/>
                  </a:cubicBezTo>
                  <a:lnTo>
                    <a:pt x="22" y="4270"/>
                  </a:lnTo>
                  <a:cubicBezTo>
                    <a:pt x="0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52" y="3"/>
                    <a:pt x="2544" y="0"/>
                    <a:pt x="2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6"/>
            <p:cNvSpPr/>
            <p:nvPr/>
          </p:nvSpPr>
          <p:spPr>
            <a:xfrm>
              <a:off x="330585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0" y="0"/>
                  </a:moveTo>
                  <a:cubicBezTo>
                    <a:pt x="2518" y="0"/>
                    <a:pt x="2505" y="6"/>
                    <a:pt x="2493" y="18"/>
                  </a:cubicBezTo>
                  <a:lnTo>
                    <a:pt x="11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3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8" y="3"/>
                    <a:pt x="2539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6"/>
            <p:cNvSpPr/>
            <p:nvPr/>
          </p:nvSpPr>
          <p:spPr>
            <a:xfrm>
              <a:off x="331882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2" y="0"/>
                  </a:moveTo>
                  <a:cubicBezTo>
                    <a:pt x="2520" y="0"/>
                    <a:pt x="2510" y="6"/>
                    <a:pt x="2504" y="18"/>
                  </a:cubicBezTo>
                  <a:lnTo>
                    <a:pt x="12" y="4270"/>
                  </a:lnTo>
                  <a:cubicBezTo>
                    <a:pt x="1" y="4292"/>
                    <a:pt x="12" y="4313"/>
                    <a:pt x="33" y="4324"/>
                  </a:cubicBezTo>
                  <a:cubicBezTo>
                    <a:pt x="33" y="4334"/>
                    <a:pt x="43" y="4334"/>
                    <a:pt x="43" y="4334"/>
                  </a:cubicBezTo>
                  <a:cubicBezTo>
                    <a:pt x="65" y="4334"/>
                    <a:pt x="76" y="4324"/>
                    <a:pt x="86" y="4313"/>
                  </a:cubicBezTo>
                  <a:lnTo>
                    <a:pt x="2567" y="60"/>
                  </a:lnTo>
                  <a:cubicBezTo>
                    <a:pt x="2589" y="39"/>
                    <a:pt x="2578" y="18"/>
                    <a:pt x="2557" y="7"/>
                  </a:cubicBezTo>
                  <a:cubicBezTo>
                    <a:pt x="2549" y="3"/>
                    <a:pt x="2540" y="0"/>
                    <a:pt x="2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6"/>
            <p:cNvSpPr/>
            <p:nvPr/>
          </p:nvSpPr>
          <p:spPr>
            <a:xfrm>
              <a:off x="3331850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5" y="0"/>
                  </a:moveTo>
                  <a:cubicBezTo>
                    <a:pt x="2523" y="0"/>
                    <a:pt x="2509" y="6"/>
                    <a:pt x="2503" y="18"/>
                  </a:cubicBezTo>
                  <a:lnTo>
                    <a:pt x="10" y="4270"/>
                  </a:lnTo>
                  <a:cubicBezTo>
                    <a:pt x="0" y="4292"/>
                    <a:pt x="10" y="4313"/>
                    <a:pt x="31" y="4324"/>
                  </a:cubicBezTo>
                  <a:cubicBezTo>
                    <a:pt x="31" y="4334"/>
                    <a:pt x="42" y="4334"/>
                    <a:pt x="5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5" y="7"/>
                  </a:cubicBezTo>
                  <a:cubicBezTo>
                    <a:pt x="2551" y="3"/>
                    <a:pt x="2543" y="0"/>
                    <a:pt x="2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6"/>
            <p:cNvSpPr/>
            <p:nvPr/>
          </p:nvSpPr>
          <p:spPr>
            <a:xfrm>
              <a:off x="3345100" y="958575"/>
              <a:ext cx="64425" cy="108350"/>
            </a:xfrm>
            <a:custGeom>
              <a:avLst/>
              <a:gdLst/>
              <a:ahLst/>
              <a:cxnLst/>
              <a:rect l="l" t="t" r="r" b="b"/>
              <a:pathLst>
                <a:path w="2577" h="4334" extrusionOk="0">
                  <a:moveTo>
                    <a:pt x="2530" y="0"/>
                  </a:moveTo>
                  <a:cubicBezTo>
                    <a:pt x="2517" y="0"/>
                    <a:pt x="2505" y="6"/>
                    <a:pt x="2492" y="18"/>
                  </a:cubicBezTo>
                  <a:lnTo>
                    <a:pt x="11" y="4270"/>
                  </a:lnTo>
                  <a:cubicBezTo>
                    <a:pt x="0" y="4292"/>
                    <a:pt x="0" y="4313"/>
                    <a:pt x="22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3" y="4334"/>
                    <a:pt x="74" y="4324"/>
                    <a:pt x="74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6"/>
            <p:cNvSpPr/>
            <p:nvPr/>
          </p:nvSpPr>
          <p:spPr>
            <a:xfrm>
              <a:off x="3358075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2" y="4270"/>
                  </a:lnTo>
                  <a:cubicBezTo>
                    <a:pt x="1" y="4292"/>
                    <a:pt x="12" y="4313"/>
                    <a:pt x="22" y="4324"/>
                  </a:cubicBezTo>
                  <a:cubicBezTo>
                    <a:pt x="33" y="4334"/>
                    <a:pt x="43" y="4334"/>
                    <a:pt x="43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7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6"/>
            <p:cNvSpPr/>
            <p:nvPr/>
          </p:nvSpPr>
          <p:spPr>
            <a:xfrm>
              <a:off x="337107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1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1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47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6"/>
            <p:cNvSpPr/>
            <p:nvPr/>
          </p:nvSpPr>
          <p:spPr>
            <a:xfrm>
              <a:off x="3384325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27" y="0"/>
                  </a:moveTo>
                  <a:cubicBezTo>
                    <a:pt x="2513" y="0"/>
                    <a:pt x="2499" y="6"/>
                    <a:pt x="2493" y="18"/>
                  </a:cubicBezTo>
                  <a:lnTo>
                    <a:pt x="11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3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8" y="39"/>
                    <a:pt x="2567" y="18"/>
                    <a:pt x="2556" y="7"/>
                  </a:cubicBezTo>
                  <a:cubicBezTo>
                    <a:pt x="2548" y="3"/>
                    <a:pt x="2537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6"/>
            <p:cNvSpPr/>
            <p:nvPr/>
          </p:nvSpPr>
          <p:spPr>
            <a:xfrm>
              <a:off x="3397325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20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21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6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6"/>
            <p:cNvSpPr/>
            <p:nvPr/>
          </p:nvSpPr>
          <p:spPr>
            <a:xfrm>
              <a:off x="3410325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0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0" y="4270"/>
                  </a:lnTo>
                  <a:cubicBezTo>
                    <a:pt x="0" y="4292"/>
                    <a:pt x="10" y="4313"/>
                    <a:pt x="32" y="4324"/>
                  </a:cubicBezTo>
                  <a:cubicBezTo>
                    <a:pt x="32" y="4334"/>
                    <a:pt x="43" y="4334"/>
                    <a:pt x="5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6"/>
            <p:cNvSpPr/>
            <p:nvPr/>
          </p:nvSpPr>
          <p:spPr>
            <a:xfrm>
              <a:off x="3423575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27" y="0"/>
                  </a:moveTo>
                  <a:cubicBezTo>
                    <a:pt x="2512" y="0"/>
                    <a:pt x="2499" y="6"/>
                    <a:pt x="2492" y="18"/>
                  </a:cubicBezTo>
                  <a:lnTo>
                    <a:pt x="11" y="4270"/>
                  </a:lnTo>
                  <a:cubicBezTo>
                    <a:pt x="0" y="4292"/>
                    <a:pt x="0" y="4313"/>
                    <a:pt x="22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3" y="4334"/>
                    <a:pt x="74" y="4324"/>
                    <a:pt x="74" y="4313"/>
                  </a:cubicBezTo>
                  <a:lnTo>
                    <a:pt x="2567" y="60"/>
                  </a:lnTo>
                  <a:cubicBezTo>
                    <a:pt x="2577" y="39"/>
                    <a:pt x="2567" y="18"/>
                    <a:pt x="2556" y="7"/>
                  </a:cubicBezTo>
                  <a:cubicBezTo>
                    <a:pt x="2547" y="3"/>
                    <a:pt x="2537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6"/>
            <p:cNvSpPr/>
            <p:nvPr/>
          </p:nvSpPr>
          <p:spPr>
            <a:xfrm>
              <a:off x="3436550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32" y="0"/>
                  </a:moveTo>
                  <a:cubicBezTo>
                    <a:pt x="2520" y="0"/>
                    <a:pt x="2510" y="6"/>
                    <a:pt x="2504" y="18"/>
                  </a:cubicBezTo>
                  <a:lnTo>
                    <a:pt x="12" y="4270"/>
                  </a:lnTo>
                  <a:cubicBezTo>
                    <a:pt x="1" y="4292"/>
                    <a:pt x="12" y="4313"/>
                    <a:pt x="22" y="4324"/>
                  </a:cubicBezTo>
                  <a:cubicBezTo>
                    <a:pt x="33" y="4334"/>
                    <a:pt x="43" y="4334"/>
                    <a:pt x="43" y="4334"/>
                  </a:cubicBezTo>
                  <a:cubicBezTo>
                    <a:pt x="64" y="4334"/>
                    <a:pt x="75" y="4324"/>
                    <a:pt x="86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7" y="7"/>
                  </a:cubicBezTo>
                  <a:cubicBezTo>
                    <a:pt x="2548" y="3"/>
                    <a:pt x="2540" y="0"/>
                    <a:pt x="2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6"/>
            <p:cNvSpPr/>
            <p:nvPr/>
          </p:nvSpPr>
          <p:spPr>
            <a:xfrm>
              <a:off x="344955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1" y="0"/>
                  </a:moveTo>
                  <a:cubicBezTo>
                    <a:pt x="2519" y="0"/>
                    <a:pt x="2510" y="6"/>
                    <a:pt x="2504" y="18"/>
                  </a:cubicBezTo>
                  <a:lnTo>
                    <a:pt x="11" y="4270"/>
                  </a:lnTo>
                  <a:cubicBezTo>
                    <a:pt x="1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3" y="4334"/>
                  </a:cubicBezTo>
                  <a:cubicBezTo>
                    <a:pt x="64" y="4334"/>
                    <a:pt x="75" y="4324"/>
                    <a:pt x="86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6"/>
            <p:cNvSpPr/>
            <p:nvPr/>
          </p:nvSpPr>
          <p:spPr>
            <a:xfrm>
              <a:off x="3462825" y="958575"/>
              <a:ext cx="64425" cy="108350"/>
            </a:xfrm>
            <a:custGeom>
              <a:avLst/>
              <a:gdLst/>
              <a:ahLst/>
              <a:cxnLst/>
              <a:rect l="l" t="t" r="r" b="b"/>
              <a:pathLst>
                <a:path w="2577" h="4334" extrusionOk="0">
                  <a:moveTo>
                    <a:pt x="2526" y="0"/>
                  </a:moveTo>
                  <a:cubicBezTo>
                    <a:pt x="2512" y="0"/>
                    <a:pt x="2498" y="6"/>
                    <a:pt x="2492" y="18"/>
                  </a:cubicBezTo>
                  <a:lnTo>
                    <a:pt x="10" y="4270"/>
                  </a:lnTo>
                  <a:cubicBezTo>
                    <a:pt x="0" y="4292"/>
                    <a:pt x="0" y="4313"/>
                    <a:pt x="21" y="4324"/>
                  </a:cubicBezTo>
                  <a:cubicBezTo>
                    <a:pt x="31" y="4334"/>
                    <a:pt x="31" y="4334"/>
                    <a:pt x="42" y="4334"/>
                  </a:cubicBezTo>
                  <a:cubicBezTo>
                    <a:pt x="53" y="4334"/>
                    <a:pt x="74" y="4324"/>
                    <a:pt x="74" y="4313"/>
                  </a:cubicBezTo>
                  <a:lnTo>
                    <a:pt x="2566" y="60"/>
                  </a:lnTo>
                  <a:cubicBezTo>
                    <a:pt x="2577" y="39"/>
                    <a:pt x="2566" y="18"/>
                    <a:pt x="2555" y="7"/>
                  </a:cubicBezTo>
                  <a:cubicBezTo>
                    <a:pt x="2547" y="3"/>
                    <a:pt x="2536" y="0"/>
                    <a:pt x="25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6"/>
            <p:cNvSpPr/>
            <p:nvPr/>
          </p:nvSpPr>
          <p:spPr>
            <a:xfrm>
              <a:off x="347580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21" y="4324"/>
                  </a:cubicBezTo>
                  <a:cubicBezTo>
                    <a:pt x="33" y="4334"/>
                    <a:pt x="43" y="4334"/>
                    <a:pt x="43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7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6"/>
            <p:cNvSpPr/>
            <p:nvPr/>
          </p:nvSpPr>
          <p:spPr>
            <a:xfrm>
              <a:off x="348880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0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6"/>
            <p:cNvSpPr/>
            <p:nvPr/>
          </p:nvSpPr>
          <p:spPr>
            <a:xfrm>
              <a:off x="350205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27" y="0"/>
                  </a:moveTo>
                  <a:cubicBezTo>
                    <a:pt x="2513" y="0"/>
                    <a:pt x="2499" y="6"/>
                    <a:pt x="2492" y="18"/>
                  </a:cubicBezTo>
                  <a:lnTo>
                    <a:pt x="11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3" y="4334"/>
                    <a:pt x="74" y="4324"/>
                    <a:pt x="74" y="4313"/>
                  </a:cubicBezTo>
                  <a:lnTo>
                    <a:pt x="2567" y="60"/>
                  </a:lnTo>
                  <a:cubicBezTo>
                    <a:pt x="2577" y="39"/>
                    <a:pt x="2567" y="18"/>
                    <a:pt x="2556" y="7"/>
                  </a:cubicBezTo>
                  <a:cubicBezTo>
                    <a:pt x="2547" y="3"/>
                    <a:pt x="2537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6"/>
            <p:cNvSpPr/>
            <p:nvPr/>
          </p:nvSpPr>
          <p:spPr>
            <a:xfrm>
              <a:off x="3515025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32" y="0"/>
                  </a:moveTo>
                  <a:cubicBezTo>
                    <a:pt x="2520" y="0"/>
                    <a:pt x="2510" y="6"/>
                    <a:pt x="2504" y="18"/>
                  </a:cubicBezTo>
                  <a:lnTo>
                    <a:pt x="12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3" y="4334"/>
                    <a:pt x="43" y="4334"/>
                    <a:pt x="43" y="4334"/>
                  </a:cubicBezTo>
                  <a:cubicBezTo>
                    <a:pt x="64" y="4334"/>
                    <a:pt x="76" y="4324"/>
                    <a:pt x="86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7" y="7"/>
                  </a:cubicBezTo>
                  <a:cubicBezTo>
                    <a:pt x="2548" y="3"/>
                    <a:pt x="2540" y="0"/>
                    <a:pt x="2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6"/>
            <p:cNvSpPr/>
            <p:nvPr/>
          </p:nvSpPr>
          <p:spPr>
            <a:xfrm>
              <a:off x="352802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4" y="18"/>
                  </a:cubicBezTo>
                  <a:lnTo>
                    <a:pt x="11" y="4270"/>
                  </a:lnTo>
                  <a:cubicBezTo>
                    <a:pt x="1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4" y="4334"/>
                  </a:cubicBezTo>
                  <a:cubicBezTo>
                    <a:pt x="65" y="4334"/>
                    <a:pt x="75" y="4324"/>
                    <a:pt x="86" y="4313"/>
                  </a:cubicBezTo>
                  <a:lnTo>
                    <a:pt x="2578" y="60"/>
                  </a:lnTo>
                  <a:cubicBezTo>
                    <a:pt x="2589" y="39"/>
                    <a:pt x="2578" y="18"/>
                    <a:pt x="2556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6"/>
            <p:cNvSpPr/>
            <p:nvPr/>
          </p:nvSpPr>
          <p:spPr>
            <a:xfrm>
              <a:off x="3541025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5" y="0"/>
                  </a:moveTo>
                  <a:cubicBezTo>
                    <a:pt x="2523" y="0"/>
                    <a:pt x="2509" y="6"/>
                    <a:pt x="2503" y="18"/>
                  </a:cubicBezTo>
                  <a:lnTo>
                    <a:pt x="21" y="4270"/>
                  </a:lnTo>
                  <a:cubicBezTo>
                    <a:pt x="0" y="4292"/>
                    <a:pt x="11" y="4313"/>
                    <a:pt x="32" y="4324"/>
                  </a:cubicBezTo>
                  <a:cubicBezTo>
                    <a:pt x="4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6" y="7"/>
                  </a:cubicBezTo>
                  <a:cubicBezTo>
                    <a:pt x="2552" y="3"/>
                    <a:pt x="2544" y="0"/>
                    <a:pt x="2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6"/>
            <p:cNvSpPr/>
            <p:nvPr/>
          </p:nvSpPr>
          <p:spPr>
            <a:xfrm>
              <a:off x="3554275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0" y="4313"/>
                    <a:pt x="22" y="4324"/>
                  </a:cubicBezTo>
                  <a:cubicBezTo>
                    <a:pt x="33" y="4334"/>
                    <a:pt x="43" y="4334"/>
                    <a:pt x="43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7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6"/>
            <p:cNvSpPr/>
            <p:nvPr/>
          </p:nvSpPr>
          <p:spPr>
            <a:xfrm>
              <a:off x="356727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1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47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6"/>
            <p:cNvSpPr/>
            <p:nvPr/>
          </p:nvSpPr>
          <p:spPr>
            <a:xfrm>
              <a:off x="358025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6" y="0"/>
                  </a:moveTo>
                  <a:cubicBezTo>
                    <a:pt x="2524" y="0"/>
                    <a:pt x="2510" y="6"/>
                    <a:pt x="2504" y="18"/>
                  </a:cubicBezTo>
                  <a:lnTo>
                    <a:pt x="22" y="4270"/>
                  </a:lnTo>
                  <a:cubicBezTo>
                    <a:pt x="1" y="4292"/>
                    <a:pt x="12" y="4313"/>
                    <a:pt x="33" y="4324"/>
                  </a:cubicBezTo>
                  <a:cubicBezTo>
                    <a:pt x="4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6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7" y="7"/>
                  </a:cubicBezTo>
                  <a:cubicBezTo>
                    <a:pt x="2552" y="3"/>
                    <a:pt x="2545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6"/>
            <p:cNvSpPr/>
            <p:nvPr/>
          </p:nvSpPr>
          <p:spPr>
            <a:xfrm>
              <a:off x="3593500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31" y="0"/>
                  </a:moveTo>
                  <a:cubicBezTo>
                    <a:pt x="2519" y="0"/>
                    <a:pt x="2506" y="6"/>
                    <a:pt x="2494" y="18"/>
                  </a:cubicBezTo>
                  <a:lnTo>
                    <a:pt x="12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3" y="4334"/>
                    <a:pt x="33" y="4334"/>
                    <a:pt x="43" y="4334"/>
                  </a:cubicBezTo>
                  <a:cubicBezTo>
                    <a:pt x="54" y="4334"/>
                    <a:pt x="76" y="4324"/>
                    <a:pt x="76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7" y="7"/>
                  </a:cubicBezTo>
                  <a:cubicBezTo>
                    <a:pt x="2549" y="3"/>
                    <a:pt x="2540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6"/>
            <p:cNvSpPr/>
            <p:nvPr/>
          </p:nvSpPr>
          <p:spPr>
            <a:xfrm>
              <a:off x="3606525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0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0" y="4270"/>
                  </a:lnTo>
                  <a:cubicBezTo>
                    <a:pt x="0" y="4292"/>
                    <a:pt x="10" y="4313"/>
                    <a:pt x="31" y="4324"/>
                  </a:cubicBezTo>
                  <a:cubicBezTo>
                    <a:pt x="31" y="4334"/>
                    <a:pt x="42" y="4334"/>
                    <a:pt x="42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7" y="60"/>
                  </a:lnTo>
                  <a:cubicBezTo>
                    <a:pt x="2588" y="39"/>
                    <a:pt x="2577" y="18"/>
                    <a:pt x="2555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6"/>
            <p:cNvSpPr/>
            <p:nvPr/>
          </p:nvSpPr>
          <p:spPr>
            <a:xfrm>
              <a:off x="3619500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6" y="0"/>
                  </a:moveTo>
                  <a:cubicBezTo>
                    <a:pt x="2523" y="0"/>
                    <a:pt x="2510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3" y="4324"/>
                  </a:cubicBezTo>
                  <a:cubicBezTo>
                    <a:pt x="3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7" y="7"/>
                  </a:cubicBezTo>
                  <a:cubicBezTo>
                    <a:pt x="2552" y="3"/>
                    <a:pt x="2544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6"/>
            <p:cNvSpPr/>
            <p:nvPr/>
          </p:nvSpPr>
          <p:spPr>
            <a:xfrm>
              <a:off x="3632750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31" y="0"/>
                  </a:moveTo>
                  <a:cubicBezTo>
                    <a:pt x="2518" y="0"/>
                    <a:pt x="2506" y="6"/>
                    <a:pt x="2493" y="18"/>
                  </a:cubicBezTo>
                  <a:lnTo>
                    <a:pt x="12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3" y="4334"/>
                    <a:pt x="33" y="4334"/>
                    <a:pt x="43" y="4334"/>
                  </a:cubicBezTo>
                  <a:cubicBezTo>
                    <a:pt x="54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7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6"/>
            <p:cNvSpPr/>
            <p:nvPr/>
          </p:nvSpPr>
          <p:spPr>
            <a:xfrm>
              <a:off x="364575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1" y="4292"/>
                    <a:pt x="11" y="4313"/>
                    <a:pt x="22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6"/>
            <p:cNvSpPr/>
            <p:nvPr/>
          </p:nvSpPr>
          <p:spPr>
            <a:xfrm>
              <a:off x="365872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6" y="0"/>
                  </a:moveTo>
                  <a:cubicBezTo>
                    <a:pt x="2524" y="0"/>
                    <a:pt x="2510" y="6"/>
                    <a:pt x="2504" y="18"/>
                  </a:cubicBezTo>
                  <a:lnTo>
                    <a:pt x="12" y="4270"/>
                  </a:lnTo>
                  <a:cubicBezTo>
                    <a:pt x="1" y="4292"/>
                    <a:pt x="12" y="4313"/>
                    <a:pt x="33" y="4324"/>
                  </a:cubicBezTo>
                  <a:cubicBezTo>
                    <a:pt x="33" y="4334"/>
                    <a:pt x="43" y="4334"/>
                    <a:pt x="54" y="4334"/>
                  </a:cubicBezTo>
                  <a:cubicBezTo>
                    <a:pt x="64" y="4334"/>
                    <a:pt x="76" y="4324"/>
                    <a:pt x="86" y="4313"/>
                  </a:cubicBezTo>
                  <a:lnTo>
                    <a:pt x="2578" y="60"/>
                  </a:lnTo>
                  <a:cubicBezTo>
                    <a:pt x="2589" y="39"/>
                    <a:pt x="2578" y="18"/>
                    <a:pt x="2557" y="7"/>
                  </a:cubicBezTo>
                  <a:cubicBezTo>
                    <a:pt x="2553" y="3"/>
                    <a:pt x="2545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6"/>
            <p:cNvSpPr/>
            <p:nvPr/>
          </p:nvSpPr>
          <p:spPr>
            <a:xfrm>
              <a:off x="367200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27" y="0"/>
                  </a:moveTo>
                  <a:cubicBezTo>
                    <a:pt x="2513" y="0"/>
                    <a:pt x="2499" y="6"/>
                    <a:pt x="2493" y="18"/>
                  </a:cubicBezTo>
                  <a:lnTo>
                    <a:pt x="11" y="4270"/>
                  </a:lnTo>
                  <a:cubicBezTo>
                    <a:pt x="0" y="4292"/>
                    <a:pt x="0" y="4313"/>
                    <a:pt x="21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4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6" y="7"/>
                  </a:cubicBezTo>
                  <a:cubicBezTo>
                    <a:pt x="2548" y="3"/>
                    <a:pt x="2537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6"/>
            <p:cNvSpPr/>
            <p:nvPr/>
          </p:nvSpPr>
          <p:spPr>
            <a:xfrm>
              <a:off x="3685000" y="958575"/>
              <a:ext cx="64425" cy="108350"/>
            </a:xfrm>
            <a:custGeom>
              <a:avLst/>
              <a:gdLst/>
              <a:ahLst/>
              <a:cxnLst/>
              <a:rect l="l" t="t" r="r" b="b"/>
              <a:pathLst>
                <a:path w="2577" h="4334" extrusionOk="0">
                  <a:moveTo>
                    <a:pt x="2530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0" y="4270"/>
                  </a:lnTo>
                  <a:cubicBezTo>
                    <a:pt x="0" y="4292"/>
                    <a:pt x="10" y="4313"/>
                    <a:pt x="21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6"/>
            <p:cNvSpPr/>
            <p:nvPr/>
          </p:nvSpPr>
          <p:spPr>
            <a:xfrm>
              <a:off x="369797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3" y="4324"/>
                  </a:cubicBezTo>
                  <a:cubicBezTo>
                    <a:pt x="3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7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6"/>
            <p:cNvSpPr/>
            <p:nvPr/>
          </p:nvSpPr>
          <p:spPr>
            <a:xfrm>
              <a:off x="3711225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28" y="0"/>
                  </a:moveTo>
                  <a:cubicBezTo>
                    <a:pt x="2513" y="0"/>
                    <a:pt x="2499" y="6"/>
                    <a:pt x="2493" y="18"/>
                  </a:cubicBezTo>
                  <a:lnTo>
                    <a:pt x="12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3" y="4334"/>
                    <a:pt x="33" y="4334"/>
                    <a:pt x="43" y="4334"/>
                  </a:cubicBezTo>
                  <a:cubicBezTo>
                    <a:pt x="54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8" y="39"/>
                    <a:pt x="2567" y="18"/>
                    <a:pt x="2557" y="7"/>
                  </a:cubicBezTo>
                  <a:cubicBezTo>
                    <a:pt x="2548" y="3"/>
                    <a:pt x="2538" y="0"/>
                    <a:pt x="2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6"/>
            <p:cNvSpPr/>
            <p:nvPr/>
          </p:nvSpPr>
          <p:spPr>
            <a:xfrm>
              <a:off x="3724225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19" y="0"/>
                    <a:pt x="2510" y="6"/>
                    <a:pt x="2504" y="18"/>
                  </a:cubicBezTo>
                  <a:lnTo>
                    <a:pt x="11" y="4270"/>
                  </a:lnTo>
                  <a:cubicBezTo>
                    <a:pt x="1" y="4292"/>
                    <a:pt x="11" y="4313"/>
                    <a:pt x="22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4" y="4334"/>
                    <a:pt x="75" y="4324"/>
                    <a:pt x="86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6"/>
            <p:cNvSpPr/>
            <p:nvPr/>
          </p:nvSpPr>
          <p:spPr>
            <a:xfrm>
              <a:off x="3737225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1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2" y="4324"/>
                  </a:cubicBezTo>
                  <a:cubicBezTo>
                    <a:pt x="32" y="4334"/>
                    <a:pt x="42" y="4334"/>
                    <a:pt x="53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6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6"/>
            <p:cNvSpPr/>
            <p:nvPr/>
          </p:nvSpPr>
          <p:spPr>
            <a:xfrm>
              <a:off x="3750475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27" y="0"/>
                  </a:moveTo>
                  <a:cubicBezTo>
                    <a:pt x="2513" y="0"/>
                    <a:pt x="2499" y="6"/>
                    <a:pt x="2493" y="18"/>
                  </a:cubicBezTo>
                  <a:lnTo>
                    <a:pt x="11" y="4270"/>
                  </a:lnTo>
                  <a:cubicBezTo>
                    <a:pt x="0" y="4292"/>
                    <a:pt x="0" y="4313"/>
                    <a:pt x="21" y="4324"/>
                  </a:cubicBezTo>
                  <a:cubicBezTo>
                    <a:pt x="33" y="4334"/>
                    <a:pt x="33" y="4334"/>
                    <a:pt x="43" y="4334"/>
                  </a:cubicBezTo>
                  <a:cubicBezTo>
                    <a:pt x="54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8" y="39"/>
                    <a:pt x="2567" y="18"/>
                    <a:pt x="2557" y="7"/>
                  </a:cubicBezTo>
                  <a:cubicBezTo>
                    <a:pt x="2548" y="3"/>
                    <a:pt x="2537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6"/>
            <p:cNvSpPr/>
            <p:nvPr/>
          </p:nvSpPr>
          <p:spPr>
            <a:xfrm>
              <a:off x="3763475" y="958575"/>
              <a:ext cx="64425" cy="108350"/>
            </a:xfrm>
            <a:custGeom>
              <a:avLst/>
              <a:gdLst/>
              <a:ahLst/>
              <a:cxnLst/>
              <a:rect l="l" t="t" r="r" b="b"/>
              <a:pathLst>
                <a:path w="2577" h="4334" extrusionOk="0">
                  <a:moveTo>
                    <a:pt x="2530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22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6"/>
            <p:cNvSpPr/>
            <p:nvPr/>
          </p:nvSpPr>
          <p:spPr>
            <a:xfrm>
              <a:off x="377645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2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2" y="4270"/>
                  </a:lnTo>
                  <a:cubicBezTo>
                    <a:pt x="1" y="4292"/>
                    <a:pt x="12" y="4313"/>
                    <a:pt x="33" y="4324"/>
                  </a:cubicBezTo>
                  <a:cubicBezTo>
                    <a:pt x="3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7" y="7"/>
                  </a:cubicBezTo>
                  <a:cubicBezTo>
                    <a:pt x="2548" y="3"/>
                    <a:pt x="2540" y="0"/>
                    <a:pt x="2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6"/>
            <p:cNvSpPr/>
            <p:nvPr/>
          </p:nvSpPr>
          <p:spPr>
            <a:xfrm>
              <a:off x="3789700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28" y="0"/>
                  </a:moveTo>
                  <a:cubicBezTo>
                    <a:pt x="2513" y="0"/>
                    <a:pt x="2500" y="6"/>
                    <a:pt x="2493" y="18"/>
                  </a:cubicBezTo>
                  <a:lnTo>
                    <a:pt x="12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3" y="4334"/>
                    <a:pt x="33" y="4334"/>
                    <a:pt x="43" y="4334"/>
                  </a:cubicBezTo>
                  <a:cubicBezTo>
                    <a:pt x="54" y="4334"/>
                    <a:pt x="76" y="4324"/>
                    <a:pt x="76" y="4313"/>
                  </a:cubicBezTo>
                  <a:lnTo>
                    <a:pt x="2567" y="60"/>
                  </a:lnTo>
                  <a:cubicBezTo>
                    <a:pt x="2578" y="39"/>
                    <a:pt x="2567" y="18"/>
                    <a:pt x="2557" y="7"/>
                  </a:cubicBezTo>
                  <a:cubicBezTo>
                    <a:pt x="2548" y="3"/>
                    <a:pt x="2538" y="0"/>
                    <a:pt x="25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6"/>
            <p:cNvSpPr/>
            <p:nvPr/>
          </p:nvSpPr>
          <p:spPr>
            <a:xfrm>
              <a:off x="380270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4" y="18"/>
                  </a:cubicBezTo>
                  <a:lnTo>
                    <a:pt x="11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5" y="4334"/>
                    <a:pt x="75" y="4324"/>
                    <a:pt x="86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6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6"/>
            <p:cNvSpPr/>
            <p:nvPr/>
          </p:nvSpPr>
          <p:spPr>
            <a:xfrm>
              <a:off x="3815700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6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6"/>
            <p:cNvSpPr/>
            <p:nvPr/>
          </p:nvSpPr>
          <p:spPr>
            <a:xfrm>
              <a:off x="382895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25" y="0"/>
                  </a:moveTo>
                  <a:cubicBezTo>
                    <a:pt x="2513" y="0"/>
                    <a:pt x="2499" y="6"/>
                    <a:pt x="2493" y="18"/>
                  </a:cubicBezTo>
                  <a:lnTo>
                    <a:pt x="11" y="4270"/>
                  </a:lnTo>
                  <a:cubicBezTo>
                    <a:pt x="0" y="4292"/>
                    <a:pt x="0" y="4313"/>
                    <a:pt x="22" y="4324"/>
                  </a:cubicBezTo>
                  <a:cubicBezTo>
                    <a:pt x="33" y="4334"/>
                    <a:pt x="33" y="4334"/>
                    <a:pt x="43" y="4334"/>
                  </a:cubicBezTo>
                  <a:cubicBezTo>
                    <a:pt x="54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8" y="39"/>
                    <a:pt x="2567" y="18"/>
                    <a:pt x="2546" y="7"/>
                  </a:cubicBezTo>
                  <a:cubicBezTo>
                    <a:pt x="2542" y="3"/>
                    <a:pt x="2534" y="0"/>
                    <a:pt x="25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6"/>
            <p:cNvSpPr/>
            <p:nvPr/>
          </p:nvSpPr>
          <p:spPr>
            <a:xfrm>
              <a:off x="384195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0" y="4313"/>
                    <a:pt x="22" y="4324"/>
                  </a:cubicBezTo>
                  <a:cubicBezTo>
                    <a:pt x="32" y="4334"/>
                    <a:pt x="43" y="4334"/>
                    <a:pt x="4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6"/>
            <p:cNvSpPr/>
            <p:nvPr/>
          </p:nvSpPr>
          <p:spPr>
            <a:xfrm>
              <a:off x="385492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2" y="0"/>
                  </a:moveTo>
                  <a:cubicBezTo>
                    <a:pt x="2520" y="0"/>
                    <a:pt x="2510" y="6"/>
                    <a:pt x="2504" y="18"/>
                  </a:cubicBezTo>
                  <a:lnTo>
                    <a:pt x="12" y="4270"/>
                  </a:lnTo>
                  <a:cubicBezTo>
                    <a:pt x="1" y="4292"/>
                    <a:pt x="12" y="4313"/>
                    <a:pt x="33" y="4324"/>
                  </a:cubicBezTo>
                  <a:cubicBezTo>
                    <a:pt x="33" y="4334"/>
                    <a:pt x="43" y="4334"/>
                    <a:pt x="54" y="4334"/>
                  </a:cubicBezTo>
                  <a:cubicBezTo>
                    <a:pt x="64" y="4334"/>
                    <a:pt x="75" y="4324"/>
                    <a:pt x="86" y="4313"/>
                  </a:cubicBezTo>
                  <a:lnTo>
                    <a:pt x="2578" y="60"/>
                  </a:lnTo>
                  <a:cubicBezTo>
                    <a:pt x="2588" y="39"/>
                    <a:pt x="2578" y="18"/>
                    <a:pt x="2557" y="7"/>
                  </a:cubicBezTo>
                  <a:cubicBezTo>
                    <a:pt x="2548" y="3"/>
                    <a:pt x="2540" y="0"/>
                    <a:pt x="2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6"/>
            <p:cNvSpPr/>
            <p:nvPr/>
          </p:nvSpPr>
          <p:spPr>
            <a:xfrm>
              <a:off x="386792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6" y="0"/>
                  </a:moveTo>
                  <a:cubicBezTo>
                    <a:pt x="2523" y="0"/>
                    <a:pt x="2510" y="6"/>
                    <a:pt x="2504" y="18"/>
                  </a:cubicBezTo>
                  <a:lnTo>
                    <a:pt x="22" y="4270"/>
                  </a:lnTo>
                  <a:cubicBezTo>
                    <a:pt x="1" y="4292"/>
                    <a:pt x="11" y="4313"/>
                    <a:pt x="32" y="4324"/>
                  </a:cubicBezTo>
                  <a:cubicBezTo>
                    <a:pt x="43" y="4334"/>
                    <a:pt x="43" y="4334"/>
                    <a:pt x="53" y="4334"/>
                  </a:cubicBezTo>
                  <a:cubicBezTo>
                    <a:pt x="64" y="4334"/>
                    <a:pt x="75" y="4324"/>
                    <a:pt x="86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52" y="3"/>
                    <a:pt x="2544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6"/>
            <p:cNvSpPr/>
            <p:nvPr/>
          </p:nvSpPr>
          <p:spPr>
            <a:xfrm>
              <a:off x="3881200" y="958575"/>
              <a:ext cx="64425" cy="108350"/>
            </a:xfrm>
            <a:custGeom>
              <a:avLst/>
              <a:gdLst/>
              <a:ahLst/>
              <a:cxnLst/>
              <a:rect l="l" t="t" r="r" b="b"/>
              <a:pathLst>
                <a:path w="2577" h="4334" extrusionOk="0">
                  <a:moveTo>
                    <a:pt x="2530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0" y="4270"/>
                  </a:lnTo>
                  <a:cubicBezTo>
                    <a:pt x="0" y="4292"/>
                    <a:pt x="0" y="4313"/>
                    <a:pt x="21" y="4324"/>
                  </a:cubicBezTo>
                  <a:cubicBezTo>
                    <a:pt x="31" y="4334"/>
                    <a:pt x="42" y="4334"/>
                    <a:pt x="42" y="4334"/>
                  </a:cubicBezTo>
                  <a:cubicBezTo>
                    <a:pt x="53" y="4334"/>
                    <a:pt x="74" y="4324"/>
                    <a:pt x="74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6"/>
            <p:cNvSpPr/>
            <p:nvPr/>
          </p:nvSpPr>
          <p:spPr>
            <a:xfrm>
              <a:off x="3894175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3" y="4324"/>
                  </a:cubicBezTo>
                  <a:cubicBezTo>
                    <a:pt x="33" y="4334"/>
                    <a:pt x="43" y="4334"/>
                    <a:pt x="43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67" y="60"/>
                  </a:lnTo>
                  <a:cubicBezTo>
                    <a:pt x="2588" y="39"/>
                    <a:pt x="2578" y="18"/>
                    <a:pt x="2557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6"/>
            <p:cNvSpPr/>
            <p:nvPr/>
          </p:nvSpPr>
          <p:spPr>
            <a:xfrm>
              <a:off x="3907175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5" y="0"/>
                  </a:moveTo>
                  <a:cubicBezTo>
                    <a:pt x="2523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52" y="3"/>
                    <a:pt x="2544" y="0"/>
                    <a:pt x="2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6"/>
            <p:cNvSpPr/>
            <p:nvPr/>
          </p:nvSpPr>
          <p:spPr>
            <a:xfrm>
              <a:off x="3920425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0" y="0"/>
                  </a:moveTo>
                  <a:cubicBezTo>
                    <a:pt x="2518" y="0"/>
                    <a:pt x="2505" y="6"/>
                    <a:pt x="2492" y="18"/>
                  </a:cubicBezTo>
                  <a:lnTo>
                    <a:pt x="11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3" y="4334"/>
                    <a:pt x="74" y="4324"/>
                    <a:pt x="74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9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6"/>
            <p:cNvSpPr/>
            <p:nvPr/>
          </p:nvSpPr>
          <p:spPr>
            <a:xfrm>
              <a:off x="3933400" y="958575"/>
              <a:ext cx="64475" cy="108350"/>
            </a:xfrm>
            <a:custGeom>
              <a:avLst/>
              <a:gdLst/>
              <a:ahLst/>
              <a:cxnLst/>
              <a:rect l="l" t="t" r="r" b="b"/>
              <a:pathLst>
                <a:path w="2579" h="4334" extrusionOk="0">
                  <a:moveTo>
                    <a:pt x="2532" y="0"/>
                  </a:moveTo>
                  <a:cubicBezTo>
                    <a:pt x="2520" y="0"/>
                    <a:pt x="2510" y="6"/>
                    <a:pt x="2504" y="18"/>
                  </a:cubicBezTo>
                  <a:lnTo>
                    <a:pt x="12" y="4270"/>
                  </a:lnTo>
                  <a:cubicBezTo>
                    <a:pt x="1" y="4292"/>
                    <a:pt x="12" y="4313"/>
                    <a:pt x="33" y="4324"/>
                  </a:cubicBezTo>
                  <a:cubicBezTo>
                    <a:pt x="33" y="4334"/>
                    <a:pt x="43" y="4334"/>
                    <a:pt x="43" y="4334"/>
                  </a:cubicBezTo>
                  <a:cubicBezTo>
                    <a:pt x="65" y="4334"/>
                    <a:pt x="76" y="4324"/>
                    <a:pt x="86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7" y="7"/>
                  </a:cubicBezTo>
                  <a:cubicBezTo>
                    <a:pt x="2548" y="3"/>
                    <a:pt x="2540" y="0"/>
                    <a:pt x="2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6"/>
            <p:cNvSpPr/>
            <p:nvPr/>
          </p:nvSpPr>
          <p:spPr>
            <a:xfrm>
              <a:off x="394640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6" y="0"/>
                  </a:moveTo>
                  <a:cubicBezTo>
                    <a:pt x="2524" y="0"/>
                    <a:pt x="2510" y="6"/>
                    <a:pt x="2504" y="18"/>
                  </a:cubicBezTo>
                  <a:lnTo>
                    <a:pt x="11" y="4270"/>
                  </a:lnTo>
                  <a:cubicBezTo>
                    <a:pt x="1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4" y="4334"/>
                  </a:cubicBezTo>
                  <a:cubicBezTo>
                    <a:pt x="65" y="4334"/>
                    <a:pt x="75" y="4324"/>
                    <a:pt x="86" y="4313"/>
                  </a:cubicBezTo>
                  <a:lnTo>
                    <a:pt x="2578" y="60"/>
                  </a:lnTo>
                  <a:cubicBezTo>
                    <a:pt x="2589" y="39"/>
                    <a:pt x="2578" y="18"/>
                    <a:pt x="2556" y="7"/>
                  </a:cubicBezTo>
                  <a:cubicBezTo>
                    <a:pt x="2552" y="3"/>
                    <a:pt x="2544" y="0"/>
                    <a:pt x="25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6"/>
            <p:cNvSpPr/>
            <p:nvPr/>
          </p:nvSpPr>
          <p:spPr>
            <a:xfrm>
              <a:off x="3959675" y="958575"/>
              <a:ext cx="64425" cy="108350"/>
            </a:xfrm>
            <a:custGeom>
              <a:avLst/>
              <a:gdLst/>
              <a:ahLst/>
              <a:cxnLst/>
              <a:rect l="l" t="t" r="r" b="b"/>
              <a:pathLst>
                <a:path w="2577" h="4334" extrusionOk="0">
                  <a:moveTo>
                    <a:pt x="2527" y="0"/>
                  </a:moveTo>
                  <a:cubicBezTo>
                    <a:pt x="2512" y="0"/>
                    <a:pt x="2499" y="6"/>
                    <a:pt x="2492" y="18"/>
                  </a:cubicBezTo>
                  <a:lnTo>
                    <a:pt x="10" y="4270"/>
                  </a:lnTo>
                  <a:cubicBezTo>
                    <a:pt x="0" y="4292"/>
                    <a:pt x="0" y="4313"/>
                    <a:pt x="21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3" y="4334"/>
                    <a:pt x="74" y="4324"/>
                    <a:pt x="74" y="4313"/>
                  </a:cubicBezTo>
                  <a:lnTo>
                    <a:pt x="2567" y="60"/>
                  </a:lnTo>
                  <a:cubicBezTo>
                    <a:pt x="2577" y="39"/>
                    <a:pt x="2577" y="18"/>
                    <a:pt x="2556" y="7"/>
                  </a:cubicBezTo>
                  <a:cubicBezTo>
                    <a:pt x="2547" y="3"/>
                    <a:pt x="2537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6"/>
            <p:cNvSpPr/>
            <p:nvPr/>
          </p:nvSpPr>
          <p:spPr>
            <a:xfrm>
              <a:off x="397265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20" y="0"/>
                    <a:pt x="2510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22" y="4324"/>
                  </a:cubicBezTo>
                  <a:cubicBezTo>
                    <a:pt x="33" y="4334"/>
                    <a:pt x="43" y="4334"/>
                    <a:pt x="43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67" y="60"/>
                  </a:lnTo>
                  <a:cubicBezTo>
                    <a:pt x="2578" y="39"/>
                    <a:pt x="2578" y="18"/>
                    <a:pt x="2557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6"/>
            <p:cNvSpPr/>
            <p:nvPr/>
          </p:nvSpPr>
          <p:spPr>
            <a:xfrm>
              <a:off x="3985650" y="958575"/>
              <a:ext cx="64725" cy="108350"/>
            </a:xfrm>
            <a:custGeom>
              <a:avLst/>
              <a:gdLst/>
              <a:ahLst/>
              <a:cxnLst/>
              <a:rect l="l" t="t" r="r" b="b"/>
              <a:pathLst>
                <a:path w="2589" h="4334" extrusionOk="0">
                  <a:moveTo>
                    <a:pt x="2531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1" y="4292"/>
                    <a:pt x="11" y="4313"/>
                    <a:pt x="32" y="4324"/>
                  </a:cubicBezTo>
                  <a:cubicBezTo>
                    <a:pt x="32" y="4334"/>
                    <a:pt x="43" y="4334"/>
                    <a:pt x="5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47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6"/>
            <p:cNvSpPr/>
            <p:nvPr/>
          </p:nvSpPr>
          <p:spPr>
            <a:xfrm>
              <a:off x="399890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27" y="0"/>
                  </a:moveTo>
                  <a:cubicBezTo>
                    <a:pt x="2513" y="0"/>
                    <a:pt x="2499" y="6"/>
                    <a:pt x="2493" y="18"/>
                  </a:cubicBezTo>
                  <a:lnTo>
                    <a:pt x="11" y="4270"/>
                  </a:lnTo>
                  <a:cubicBezTo>
                    <a:pt x="1" y="4292"/>
                    <a:pt x="1" y="4313"/>
                    <a:pt x="22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3" y="4334"/>
                    <a:pt x="75" y="4324"/>
                    <a:pt x="75" y="4313"/>
                  </a:cubicBezTo>
                  <a:lnTo>
                    <a:pt x="2567" y="60"/>
                  </a:lnTo>
                  <a:cubicBezTo>
                    <a:pt x="2577" y="39"/>
                    <a:pt x="2567" y="18"/>
                    <a:pt x="2556" y="7"/>
                  </a:cubicBezTo>
                  <a:cubicBezTo>
                    <a:pt x="2548" y="3"/>
                    <a:pt x="2537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6"/>
            <p:cNvSpPr/>
            <p:nvPr/>
          </p:nvSpPr>
          <p:spPr>
            <a:xfrm>
              <a:off x="4011900" y="958575"/>
              <a:ext cx="64450" cy="108350"/>
            </a:xfrm>
            <a:custGeom>
              <a:avLst/>
              <a:gdLst/>
              <a:ahLst/>
              <a:cxnLst/>
              <a:rect l="l" t="t" r="r" b="b"/>
              <a:pathLst>
                <a:path w="2578" h="4334" extrusionOk="0">
                  <a:moveTo>
                    <a:pt x="2531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1" y="4270"/>
                  </a:lnTo>
                  <a:cubicBezTo>
                    <a:pt x="0" y="4292"/>
                    <a:pt x="11" y="4313"/>
                    <a:pt x="21" y="4324"/>
                  </a:cubicBezTo>
                  <a:cubicBezTo>
                    <a:pt x="32" y="4334"/>
                    <a:pt x="42" y="4334"/>
                    <a:pt x="42" y="4334"/>
                  </a:cubicBezTo>
                  <a:cubicBezTo>
                    <a:pt x="64" y="4334"/>
                    <a:pt x="75" y="4324"/>
                    <a:pt x="85" y="4313"/>
                  </a:cubicBezTo>
                  <a:lnTo>
                    <a:pt x="2566" y="60"/>
                  </a:lnTo>
                  <a:cubicBezTo>
                    <a:pt x="2578" y="39"/>
                    <a:pt x="2578" y="18"/>
                    <a:pt x="2556" y="7"/>
                  </a:cubicBezTo>
                  <a:cubicBezTo>
                    <a:pt x="2548" y="3"/>
                    <a:pt x="2539" y="0"/>
                    <a:pt x="2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6"/>
            <p:cNvSpPr/>
            <p:nvPr/>
          </p:nvSpPr>
          <p:spPr>
            <a:xfrm>
              <a:off x="4024900" y="958575"/>
              <a:ext cx="64700" cy="108350"/>
            </a:xfrm>
            <a:custGeom>
              <a:avLst/>
              <a:gdLst/>
              <a:ahLst/>
              <a:cxnLst/>
              <a:rect l="l" t="t" r="r" b="b"/>
              <a:pathLst>
                <a:path w="2588" h="4334" extrusionOk="0">
                  <a:moveTo>
                    <a:pt x="2530" y="0"/>
                  </a:moveTo>
                  <a:cubicBezTo>
                    <a:pt x="2519" y="0"/>
                    <a:pt x="2509" y="6"/>
                    <a:pt x="2503" y="18"/>
                  </a:cubicBezTo>
                  <a:lnTo>
                    <a:pt x="10" y="4270"/>
                  </a:lnTo>
                  <a:cubicBezTo>
                    <a:pt x="0" y="4292"/>
                    <a:pt x="10" y="4313"/>
                    <a:pt x="31" y="4324"/>
                  </a:cubicBezTo>
                  <a:cubicBezTo>
                    <a:pt x="31" y="4334"/>
                    <a:pt x="43" y="4334"/>
                    <a:pt x="53" y="4334"/>
                  </a:cubicBezTo>
                  <a:cubicBezTo>
                    <a:pt x="64" y="4334"/>
                    <a:pt x="74" y="4324"/>
                    <a:pt x="85" y="4313"/>
                  </a:cubicBezTo>
                  <a:lnTo>
                    <a:pt x="2577" y="60"/>
                  </a:lnTo>
                  <a:cubicBezTo>
                    <a:pt x="2588" y="39"/>
                    <a:pt x="2577" y="18"/>
                    <a:pt x="2556" y="7"/>
                  </a:cubicBezTo>
                  <a:cubicBezTo>
                    <a:pt x="2547" y="3"/>
                    <a:pt x="2538" y="0"/>
                    <a:pt x="25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6"/>
            <p:cNvSpPr/>
            <p:nvPr/>
          </p:nvSpPr>
          <p:spPr>
            <a:xfrm>
              <a:off x="4038150" y="958575"/>
              <a:ext cx="64425" cy="108350"/>
            </a:xfrm>
            <a:custGeom>
              <a:avLst/>
              <a:gdLst/>
              <a:ahLst/>
              <a:cxnLst/>
              <a:rect l="l" t="t" r="r" b="b"/>
              <a:pathLst>
                <a:path w="2577" h="4334" extrusionOk="0">
                  <a:moveTo>
                    <a:pt x="2527" y="0"/>
                  </a:moveTo>
                  <a:cubicBezTo>
                    <a:pt x="2512" y="0"/>
                    <a:pt x="2499" y="6"/>
                    <a:pt x="2492" y="18"/>
                  </a:cubicBezTo>
                  <a:lnTo>
                    <a:pt x="11" y="4270"/>
                  </a:lnTo>
                  <a:cubicBezTo>
                    <a:pt x="0" y="4292"/>
                    <a:pt x="0" y="4313"/>
                    <a:pt x="22" y="4324"/>
                  </a:cubicBezTo>
                  <a:cubicBezTo>
                    <a:pt x="32" y="4334"/>
                    <a:pt x="32" y="4334"/>
                    <a:pt x="43" y="4334"/>
                  </a:cubicBezTo>
                  <a:cubicBezTo>
                    <a:pt x="53" y="4334"/>
                    <a:pt x="74" y="4324"/>
                    <a:pt x="74" y="4313"/>
                  </a:cubicBezTo>
                  <a:lnTo>
                    <a:pt x="2567" y="60"/>
                  </a:lnTo>
                  <a:cubicBezTo>
                    <a:pt x="2577" y="39"/>
                    <a:pt x="2567" y="18"/>
                    <a:pt x="2556" y="7"/>
                  </a:cubicBezTo>
                  <a:cubicBezTo>
                    <a:pt x="2547" y="3"/>
                    <a:pt x="2537" y="0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6"/>
            <p:cNvSpPr/>
            <p:nvPr/>
          </p:nvSpPr>
          <p:spPr>
            <a:xfrm>
              <a:off x="3198225" y="1139550"/>
              <a:ext cx="855850" cy="2150"/>
            </a:xfrm>
            <a:custGeom>
              <a:avLst/>
              <a:gdLst/>
              <a:ahLst/>
              <a:cxnLst/>
              <a:rect l="l" t="t" r="r" b="b"/>
              <a:pathLst>
                <a:path w="34234" h="86" extrusionOk="0">
                  <a:moveTo>
                    <a:pt x="42" y="1"/>
                  </a:moveTo>
                  <a:cubicBezTo>
                    <a:pt x="21" y="1"/>
                    <a:pt x="0" y="22"/>
                    <a:pt x="0" y="43"/>
                  </a:cubicBezTo>
                  <a:cubicBezTo>
                    <a:pt x="0" y="64"/>
                    <a:pt x="21" y="86"/>
                    <a:pt x="42" y="86"/>
                  </a:cubicBezTo>
                  <a:lnTo>
                    <a:pt x="34201" y="86"/>
                  </a:lnTo>
                  <a:cubicBezTo>
                    <a:pt x="34223" y="86"/>
                    <a:pt x="34234" y="64"/>
                    <a:pt x="34234" y="43"/>
                  </a:cubicBezTo>
                  <a:cubicBezTo>
                    <a:pt x="34234" y="22"/>
                    <a:pt x="34223" y="1"/>
                    <a:pt x="34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6"/>
            <p:cNvSpPr/>
            <p:nvPr/>
          </p:nvSpPr>
          <p:spPr>
            <a:xfrm>
              <a:off x="3812500" y="334900"/>
              <a:ext cx="3225" cy="2150"/>
            </a:xfrm>
            <a:custGeom>
              <a:avLst/>
              <a:gdLst/>
              <a:ahLst/>
              <a:cxnLst/>
              <a:rect l="l" t="t" r="r" b="b"/>
              <a:pathLst>
                <a:path w="129" h="86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64"/>
                    <a:pt x="22" y="85"/>
                    <a:pt x="43" y="85"/>
                  </a:cubicBezTo>
                  <a:lnTo>
                    <a:pt x="86" y="85"/>
                  </a:lnTo>
                  <a:cubicBezTo>
                    <a:pt x="107" y="85"/>
                    <a:pt x="128" y="64"/>
                    <a:pt x="128" y="43"/>
                  </a:cubicBezTo>
                  <a:cubicBezTo>
                    <a:pt x="128" y="22"/>
                    <a:pt x="107" y="0"/>
                    <a:pt x="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6"/>
            <p:cNvSpPr/>
            <p:nvPr/>
          </p:nvSpPr>
          <p:spPr>
            <a:xfrm>
              <a:off x="3821800" y="334900"/>
              <a:ext cx="275225" cy="2150"/>
            </a:xfrm>
            <a:custGeom>
              <a:avLst/>
              <a:gdLst/>
              <a:ahLst/>
              <a:cxnLst/>
              <a:rect l="l" t="t" r="r" b="b"/>
              <a:pathLst>
                <a:path w="11009" h="86" extrusionOk="0">
                  <a:moveTo>
                    <a:pt x="32" y="0"/>
                  </a:moveTo>
                  <a:cubicBezTo>
                    <a:pt x="11" y="0"/>
                    <a:pt x="1" y="22"/>
                    <a:pt x="1" y="43"/>
                  </a:cubicBezTo>
                  <a:cubicBezTo>
                    <a:pt x="1" y="64"/>
                    <a:pt x="11" y="85"/>
                    <a:pt x="32" y="85"/>
                  </a:cubicBezTo>
                  <a:lnTo>
                    <a:pt x="117" y="85"/>
                  </a:lnTo>
                  <a:cubicBezTo>
                    <a:pt x="138" y="85"/>
                    <a:pt x="159" y="64"/>
                    <a:pt x="159" y="43"/>
                  </a:cubicBezTo>
                  <a:cubicBezTo>
                    <a:pt x="159" y="22"/>
                    <a:pt x="138" y="0"/>
                    <a:pt x="117" y="0"/>
                  </a:cubicBezTo>
                  <a:close/>
                  <a:moveTo>
                    <a:pt x="435" y="0"/>
                  </a:moveTo>
                  <a:cubicBezTo>
                    <a:pt x="414" y="0"/>
                    <a:pt x="392" y="22"/>
                    <a:pt x="392" y="43"/>
                  </a:cubicBezTo>
                  <a:cubicBezTo>
                    <a:pt x="392" y="64"/>
                    <a:pt x="414" y="85"/>
                    <a:pt x="435" y="85"/>
                  </a:cubicBezTo>
                  <a:lnTo>
                    <a:pt x="520" y="85"/>
                  </a:lnTo>
                  <a:cubicBezTo>
                    <a:pt x="541" y="85"/>
                    <a:pt x="562" y="64"/>
                    <a:pt x="562" y="43"/>
                  </a:cubicBezTo>
                  <a:cubicBezTo>
                    <a:pt x="562" y="22"/>
                    <a:pt x="541" y="0"/>
                    <a:pt x="520" y="0"/>
                  </a:cubicBezTo>
                  <a:close/>
                  <a:moveTo>
                    <a:pt x="838" y="0"/>
                  </a:moveTo>
                  <a:cubicBezTo>
                    <a:pt x="817" y="0"/>
                    <a:pt x="795" y="22"/>
                    <a:pt x="795" y="43"/>
                  </a:cubicBezTo>
                  <a:cubicBezTo>
                    <a:pt x="795" y="64"/>
                    <a:pt x="817" y="85"/>
                    <a:pt x="838" y="85"/>
                  </a:cubicBezTo>
                  <a:lnTo>
                    <a:pt x="923" y="85"/>
                  </a:lnTo>
                  <a:cubicBezTo>
                    <a:pt x="944" y="85"/>
                    <a:pt x="965" y="64"/>
                    <a:pt x="965" y="43"/>
                  </a:cubicBezTo>
                  <a:cubicBezTo>
                    <a:pt x="965" y="22"/>
                    <a:pt x="944" y="0"/>
                    <a:pt x="923" y="0"/>
                  </a:cubicBezTo>
                  <a:close/>
                  <a:moveTo>
                    <a:pt x="1241" y="0"/>
                  </a:moveTo>
                  <a:cubicBezTo>
                    <a:pt x="1220" y="0"/>
                    <a:pt x="1198" y="22"/>
                    <a:pt x="1198" y="43"/>
                  </a:cubicBezTo>
                  <a:cubicBezTo>
                    <a:pt x="1198" y="64"/>
                    <a:pt x="1220" y="85"/>
                    <a:pt x="1241" y="85"/>
                  </a:cubicBezTo>
                  <a:lnTo>
                    <a:pt x="1326" y="85"/>
                  </a:lnTo>
                  <a:cubicBezTo>
                    <a:pt x="1347" y="85"/>
                    <a:pt x="1358" y="64"/>
                    <a:pt x="1358" y="43"/>
                  </a:cubicBezTo>
                  <a:cubicBezTo>
                    <a:pt x="1358" y="22"/>
                    <a:pt x="1347" y="0"/>
                    <a:pt x="1326" y="0"/>
                  </a:cubicBezTo>
                  <a:close/>
                  <a:moveTo>
                    <a:pt x="1644" y="0"/>
                  </a:moveTo>
                  <a:cubicBezTo>
                    <a:pt x="1623" y="0"/>
                    <a:pt x="1601" y="22"/>
                    <a:pt x="1601" y="43"/>
                  </a:cubicBezTo>
                  <a:cubicBezTo>
                    <a:pt x="1601" y="64"/>
                    <a:pt x="1623" y="85"/>
                    <a:pt x="1644" y="85"/>
                  </a:cubicBezTo>
                  <a:lnTo>
                    <a:pt x="1719" y="85"/>
                  </a:lnTo>
                  <a:cubicBezTo>
                    <a:pt x="1750" y="85"/>
                    <a:pt x="1761" y="64"/>
                    <a:pt x="1761" y="43"/>
                  </a:cubicBezTo>
                  <a:cubicBezTo>
                    <a:pt x="1761" y="22"/>
                    <a:pt x="1750" y="0"/>
                    <a:pt x="1719" y="0"/>
                  </a:cubicBezTo>
                  <a:close/>
                  <a:moveTo>
                    <a:pt x="2047" y="0"/>
                  </a:moveTo>
                  <a:cubicBezTo>
                    <a:pt x="2026" y="0"/>
                    <a:pt x="2004" y="22"/>
                    <a:pt x="2004" y="43"/>
                  </a:cubicBezTo>
                  <a:cubicBezTo>
                    <a:pt x="2004" y="64"/>
                    <a:pt x="2026" y="85"/>
                    <a:pt x="2047" y="85"/>
                  </a:cubicBezTo>
                  <a:lnTo>
                    <a:pt x="2122" y="85"/>
                  </a:lnTo>
                  <a:cubicBezTo>
                    <a:pt x="2143" y="85"/>
                    <a:pt x="2164" y="64"/>
                    <a:pt x="2164" y="43"/>
                  </a:cubicBezTo>
                  <a:cubicBezTo>
                    <a:pt x="2164" y="22"/>
                    <a:pt x="2143" y="0"/>
                    <a:pt x="2122" y="0"/>
                  </a:cubicBezTo>
                  <a:close/>
                  <a:moveTo>
                    <a:pt x="2450" y="0"/>
                  </a:moveTo>
                  <a:cubicBezTo>
                    <a:pt x="2429" y="0"/>
                    <a:pt x="2407" y="22"/>
                    <a:pt x="2407" y="43"/>
                  </a:cubicBezTo>
                  <a:cubicBezTo>
                    <a:pt x="2407" y="64"/>
                    <a:pt x="2429" y="85"/>
                    <a:pt x="2450" y="85"/>
                  </a:cubicBezTo>
                  <a:lnTo>
                    <a:pt x="2525" y="85"/>
                  </a:lnTo>
                  <a:cubicBezTo>
                    <a:pt x="2546" y="85"/>
                    <a:pt x="2567" y="64"/>
                    <a:pt x="2567" y="43"/>
                  </a:cubicBezTo>
                  <a:cubicBezTo>
                    <a:pt x="2567" y="22"/>
                    <a:pt x="2546" y="0"/>
                    <a:pt x="2525" y="0"/>
                  </a:cubicBezTo>
                  <a:close/>
                  <a:moveTo>
                    <a:pt x="2853" y="0"/>
                  </a:moveTo>
                  <a:cubicBezTo>
                    <a:pt x="2821" y="0"/>
                    <a:pt x="2810" y="22"/>
                    <a:pt x="2810" y="43"/>
                  </a:cubicBezTo>
                  <a:cubicBezTo>
                    <a:pt x="2810" y="64"/>
                    <a:pt x="2821" y="85"/>
                    <a:pt x="2853" y="85"/>
                  </a:cubicBezTo>
                  <a:lnTo>
                    <a:pt x="2928" y="85"/>
                  </a:lnTo>
                  <a:cubicBezTo>
                    <a:pt x="2949" y="85"/>
                    <a:pt x="2970" y="64"/>
                    <a:pt x="2970" y="43"/>
                  </a:cubicBezTo>
                  <a:cubicBezTo>
                    <a:pt x="2970" y="22"/>
                    <a:pt x="2949" y="0"/>
                    <a:pt x="2928" y="0"/>
                  </a:cubicBezTo>
                  <a:close/>
                  <a:moveTo>
                    <a:pt x="3246" y="0"/>
                  </a:moveTo>
                  <a:cubicBezTo>
                    <a:pt x="3224" y="0"/>
                    <a:pt x="3213" y="22"/>
                    <a:pt x="3213" y="43"/>
                  </a:cubicBezTo>
                  <a:cubicBezTo>
                    <a:pt x="3213" y="64"/>
                    <a:pt x="3224" y="85"/>
                    <a:pt x="3246" y="85"/>
                  </a:cubicBezTo>
                  <a:lnTo>
                    <a:pt x="3331" y="85"/>
                  </a:lnTo>
                  <a:cubicBezTo>
                    <a:pt x="3352" y="85"/>
                    <a:pt x="3373" y="64"/>
                    <a:pt x="3373" y="43"/>
                  </a:cubicBezTo>
                  <a:cubicBezTo>
                    <a:pt x="3373" y="22"/>
                    <a:pt x="3352" y="0"/>
                    <a:pt x="3331" y="0"/>
                  </a:cubicBezTo>
                  <a:close/>
                  <a:moveTo>
                    <a:pt x="3649" y="0"/>
                  </a:moveTo>
                  <a:cubicBezTo>
                    <a:pt x="3627" y="0"/>
                    <a:pt x="3606" y="22"/>
                    <a:pt x="3606" y="43"/>
                  </a:cubicBezTo>
                  <a:cubicBezTo>
                    <a:pt x="3606" y="64"/>
                    <a:pt x="3627" y="85"/>
                    <a:pt x="3649" y="85"/>
                  </a:cubicBezTo>
                  <a:lnTo>
                    <a:pt x="3734" y="85"/>
                  </a:lnTo>
                  <a:cubicBezTo>
                    <a:pt x="3755" y="85"/>
                    <a:pt x="3776" y="64"/>
                    <a:pt x="3776" y="43"/>
                  </a:cubicBezTo>
                  <a:cubicBezTo>
                    <a:pt x="3776" y="22"/>
                    <a:pt x="3755" y="0"/>
                    <a:pt x="3734" y="0"/>
                  </a:cubicBezTo>
                  <a:close/>
                  <a:moveTo>
                    <a:pt x="4052" y="0"/>
                  </a:moveTo>
                  <a:cubicBezTo>
                    <a:pt x="4030" y="0"/>
                    <a:pt x="4009" y="22"/>
                    <a:pt x="4009" y="43"/>
                  </a:cubicBezTo>
                  <a:cubicBezTo>
                    <a:pt x="4009" y="64"/>
                    <a:pt x="4030" y="85"/>
                    <a:pt x="4052" y="85"/>
                  </a:cubicBezTo>
                  <a:lnTo>
                    <a:pt x="4137" y="85"/>
                  </a:lnTo>
                  <a:cubicBezTo>
                    <a:pt x="4158" y="85"/>
                    <a:pt x="4179" y="64"/>
                    <a:pt x="4179" y="43"/>
                  </a:cubicBezTo>
                  <a:cubicBezTo>
                    <a:pt x="4179" y="22"/>
                    <a:pt x="4158" y="0"/>
                    <a:pt x="4137" y="0"/>
                  </a:cubicBezTo>
                  <a:close/>
                  <a:moveTo>
                    <a:pt x="4455" y="0"/>
                  </a:moveTo>
                  <a:cubicBezTo>
                    <a:pt x="4433" y="0"/>
                    <a:pt x="4412" y="22"/>
                    <a:pt x="4412" y="43"/>
                  </a:cubicBezTo>
                  <a:cubicBezTo>
                    <a:pt x="4412" y="64"/>
                    <a:pt x="4433" y="85"/>
                    <a:pt x="4455" y="85"/>
                  </a:cubicBezTo>
                  <a:lnTo>
                    <a:pt x="4540" y="85"/>
                  </a:lnTo>
                  <a:cubicBezTo>
                    <a:pt x="4561" y="85"/>
                    <a:pt x="4582" y="64"/>
                    <a:pt x="4582" y="43"/>
                  </a:cubicBezTo>
                  <a:cubicBezTo>
                    <a:pt x="4582" y="22"/>
                    <a:pt x="4561" y="0"/>
                    <a:pt x="4540" y="0"/>
                  </a:cubicBezTo>
                  <a:close/>
                  <a:moveTo>
                    <a:pt x="4858" y="0"/>
                  </a:moveTo>
                  <a:cubicBezTo>
                    <a:pt x="4836" y="0"/>
                    <a:pt x="4815" y="22"/>
                    <a:pt x="4815" y="43"/>
                  </a:cubicBezTo>
                  <a:cubicBezTo>
                    <a:pt x="4815" y="64"/>
                    <a:pt x="4836" y="85"/>
                    <a:pt x="4858" y="85"/>
                  </a:cubicBezTo>
                  <a:lnTo>
                    <a:pt x="4943" y="85"/>
                  </a:lnTo>
                  <a:cubicBezTo>
                    <a:pt x="4964" y="85"/>
                    <a:pt x="4974" y="64"/>
                    <a:pt x="4974" y="43"/>
                  </a:cubicBezTo>
                  <a:cubicBezTo>
                    <a:pt x="4974" y="22"/>
                    <a:pt x="4964" y="0"/>
                    <a:pt x="4943" y="0"/>
                  </a:cubicBezTo>
                  <a:close/>
                  <a:moveTo>
                    <a:pt x="5261" y="0"/>
                  </a:moveTo>
                  <a:cubicBezTo>
                    <a:pt x="5239" y="0"/>
                    <a:pt x="5218" y="22"/>
                    <a:pt x="5218" y="43"/>
                  </a:cubicBezTo>
                  <a:cubicBezTo>
                    <a:pt x="5218" y="64"/>
                    <a:pt x="5239" y="85"/>
                    <a:pt x="5261" y="85"/>
                  </a:cubicBezTo>
                  <a:lnTo>
                    <a:pt x="5335" y="85"/>
                  </a:lnTo>
                  <a:cubicBezTo>
                    <a:pt x="5367" y="85"/>
                    <a:pt x="5377" y="64"/>
                    <a:pt x="5377" y="43"/>
                  </a:cubicBezTo>
                  <a:cubicBezTo>
                    <a:pt x="5377" y="22"/>
                    <a:pt x="5367" y="0"/>
                    <a:pt x="5335" y="0"/>
                  </a:cubicBezTo>
                  <a:close/>
                  <a:moveTo>
                    <a:pt x="5664" y="0"/>
                  </a:moveTo>
                  <a:cubicBezTo>
                    <a:pt x="5642" y="0"/>
                    <a:pt x="5621" y="22"/>
                    <a:pt x="5621" y="43"/>
                  </a:cubicBezTo>
                  <a:cubicBezTo>
                    <a:pt x="5621" y="64"/>
                    <a:pt x="5642" y="85"/>
                    <a:pt x="5664" y="85"/>
                  </a:cubicBezTo>
                  <a:lnTo>
                    <a:pt x="5737" y="85"/>
                  </a:lnTo>
                  <a:cubicBezTo>
                    <a:pt x="5759" y="85"/>
                    <a:pt x="5780" y="64"/>
                    <a:pt x="5780" y="43"/>
                  </a:cubicBezTo>
                  <a:cubicBezTo>
                    <a:pt x="5780" y="22"/>
                    <a:pt x="5759" y="0"/>
                    <a:pt x="5737" y="0"/>
                  </a:cubicBezTo>
                  <a:close/>
                  <a:moveTo>
                    <a:pt x="6067" y="0"/>
                  </a:moveTo>
                  <a:cubicBezTo>
                    <a:pt x="6045" y="0"/>
                    <a:pt x="6024" y="22"/>
                    <a:pt x="6024" y="43"/>
                  </a:cubicBezTo>
                  <a:cubicBezTo>
                    <a:pt x="6024" y="64"/>
                    <a:pt x="6045" y="85"/>
                    <a:pt x="6067" y="85"/>
                  </a:cubicBezTo>
                  <a:lnTo>
                    <a:pt x="6140" y="85"/>
                  </a:lnTo>
                  <a:cubicBezTo>
                    <a:pt x="6162" y="85"/>
                    <a:pt x="6183" y="64"/>
                    <a:pt x="6183" y="43"/>
                  </a:cubicBezTo>
                  <a:cubicBezTo>
                    <a:pt x="6183" y="22"/>
                    <a:pt x="6162" y="0"/>
                    <a:pt x="6140" y="0"/>
                  </a:cubicBezTo>
                  <a:close/>
                  <a:moveTo>
                    <a:pt x="6470" y="0"/>
                  </a:moveTo>
                  <a:cubicBezTo>
                    <a:pt x="6437" y="0"/>
                    <a:pt x="6427" y="22"/>
                    <a:pt x="6427" y="43"/>
                  </a:cubicBezTo>
                  <a:cubicBezTo>
                    <a:pt x="6427" y="64"/>
                    <a:pt x="6437" y="85"/>
                    <a:pt x="6470" y="85"/>
                  </a:cubicBezTo>
                  <a:lnTo>
                    <a:pt x="6543" y="85"/>
                  </a:lnTo>
                  <a:cubicBezTo>
                    <a:pt x="6565" y="85"/>
                    <a:pt x="6586" y="64"/>
                    <a:pt x="6586" y="43"/>
                  </a:cubicBezTo>
                  <a:cubicBezTo>
                    <a:pt x="6586" y="22"/>
                    <a:pt x="6565" y="0"/>
                    <a:pt x="6543" y="0"/>
                  </a:cubicBezTo>
                  <a:close/>
                  <a:moveTo>
                    <a:pt x="6862" y="0"/>
                  </a:moveTo>
                  <a:cubicBezTo>
                    <a:pt x="6840" y="0"/>
                    <a:pt x="6830" y="22"/>
                    <a:pt x="6830" y="43"/>
                  </a:cubicBezTo>
                  <a:cubicBezTo>
                    <a:pt x="6830" y="64"/>
                    <a:pt x="6840" y="85"/>
                    <a:pt x="6862" y="85"/>
                  </a:cubicBezTo>
                  <a:lnTo>
                    <a:pt x="6946" y="85"/>
                  </a:lnTo>
                  <a:cubicBezTo>
                    <a:pt x="6968" y="85"/>
                    <a:pt x="6989" y="64"/>
                    <a:pt x="6989" y="43"/>
                  </a:cubicBezTo>
                  <a:cubicBezTo>
                    <a:pt x="6989" y="22"/>
                    <a:pt x="6968" y="0"/>
                    <a:pt x="6946" y="0"/>
                  </a:cubicBezTo>
                  <a:close/>
                  <a:moveTo>
                    <a:pt x="7265" y="0"/>
                  </a:moveTo>
                  <a:cubicBezTo>
                    <a:pt x="7243" y="0"/>
                    <a:pt x="7222" y="22"/>
                    <a:pt x="7222" y="43"/>
                  </a:cubicBezTo>
                  <a:cubicBezTo>
                    <a:pt x="7222" y="64"/>
                    <a:pt x="7243" y="85"/>
                    <a:pt x="7265" y="85"/>
                  </a:cubicBezTo>
                  <a:lnTo>
                    <a:pt x="7349" y="85"/>
                  </a:lnTo>
                  <a:cubicBezTo>
                    <a:pt x="7371" y="85"/>
                    <a:pt x="7392" y="64"/>
                    <a:pt x="7392" y="43"/>
                  </a:cubicBezTo>
                  <a:cubicBezTo>
                    <a:pt x="7392" y="22"/>
                    <a:pt x="7371" y="0"/>
                    <a:pt x="7349" y="0"/>
                  </a:cubicBezTo>
                  <a:close/>
                  <a:moveTo>
                    <a:pt x="7668" y="0"/>
                  </a:moveTo>
                  <a:cubicBezTo>
                    <a:pt x="7646" y="0"/>
                    <a:pt x="7625" y="22"/>
                    <a:pt x="7625" y="43"/>
                  </a:cubicBezTo>
                  <a:cubicBezTo>
                    <a:pt x="7625" y="64"/>
                    <a:pt x="7646" y="85"/>
                    <a:pt x="7668" y="85"/>
                  </a:cubicBezTo>
                  <a:lnTo>
                    <a:pt x="7752" y="85"/>
                  </a:lnTo>
                  <a:cubicBezTo>
                    <a:pt x="7774" y="85"/>
                    <a:pt x="7795" y="64"/>
                    <a:pt x="7795" y="43"/>
                  </a:cubicBezTo>
                  <a:cubicBezTo>
                    <a:pt x="7795" y="22"/>
                    <a:pt x="7774" y="0"/>
                    <a:pt x="7752" y="0"/>
                  </a:cubicBezTo>
                  <a:close/>
                  <a:moveTo>
                    <a:pt x="8071" y="0"/>
                  </a:moveTo>
                  <a:cubicBezTo>
                    <a:pt x="8049" y="0"/>
                    <a:pt x="8028" y="22"/>
                    <a:pt x="8028" y="43"/>
                  </a:cubicBezTo>
                  <a:cubicBezTo>
                    <a:pt x="8028" y="64"/>
                    <a:pt x="8049" y="85"/>
                    <a:pt x="8071" y="85"/>
                  </a:cubicBezTo>
                  <a:lnTo>
                    <a:pt x="8155" y="85"/>
                  </a:lnTo>
                  <a:cubicBezTo>
                    <a:pt x="8177" y="85"/>
                    <a:pt x="8188" y="64"/>
                    <a:pt x="8188" y="43"/>
                  </a:cubicBezTo>
                  <a:cubicBezTo>
                    <a:pt x="8188" y="22"/>
                    <a:pt x="8177" y="0"/>
                    <a:pt x="8155" y="0"/>
                  </a:cubicBezTo>
                  <a:close/>
                  <a:moveTo>
                    <a:pt x="8474" y="0"/>
                  </a:moveTo>
                  <a:cubicBezTo>
                    <a:pt x="8452" y="0"/>
                    <a:pt x="8431" y="22"/>
                    <a:pt x="8431" y="43"/>
                  </a:cubicBezTo>
                  <a:cubicBezTo>
                    <a:pt x="8431" y="64"/>
                    <a:pt x="8452" y="85"/>
                    <a:pt x="8474" y="85"/>
                  </a:cubicBezTo>
                  <a:lnTo>
                    <a:pt x="8558" y="85"/>
                  </a:lnTo>
                  <a:cubicBezTo>
                    <a:pt x="8580" y="85"/>
                    <a:pt x="8591" y="64"/>
                    <a:pt x="8591" y="43"/>
                  </a:cubicBezTo>
                  <a:cubicBezTo>
                    <a:pt x="8591" y="22"/>
                    <a:pt x="8580" y="0"/>
                    <a:pt x="8558" y="0"/>
                  </a:cubicBezTo>
                  <a:close/>
                  <a:moveTo>
                    <a:pt x="8877" y="0"/>
                  </a:moveTo>
                  <a:cubicBezTo>
                    <a:pt x="8855" y="0"/>
                    <a:pt x="8834" y="22"/>
                    <a:pt x="8834" y="43"/>
                  </a:cubicBezTo>
                  <a:cubicBezTo>
                    <a:pt x="8834" y="64"/>
                    <a:pt x="8855" y="85"/>
                    <a:pt x="8877" y="85"/>
                  </a:cubicBezTo>
                  <a:lnTo>
                    <a:pt x="8951" y="85"/>
                  </a:lnTo>
                  <a:cubicBezTo>
                    <a:pt x="8983" y="85"/>
                    <a:pt x="8994" y="64"/>
                    <a:pt x="8994" y="43"/>
                  </a:cubicBezTo>
                  <a:cubicBezTo>
                    <a:pt x="8994" y="22"/>
                    <a:pt x="8983" y="0"/>
                    <a:pt x="8951" y="0"/>
                  </a:cubicBezTo>
                  <a:close/>
                  <a:moveTo>
                    <a:pt x="9280" y="0"/>
                  </a:moveTo>
                  <a:cubicBezTo>
                    <a:pt x="9258" y="0"/>
                    <a:pt x="9237" y="22"/>
                    <a:pt x="9237" y="43"/>
                  </a:cubicBezTo>
                  <a:cubicBezTo>
                    <a:pt x="9237" y="64"/>
                    <a:pt x="9258" y="85"/>
                    <a:pt x="9280" y="85"/>
                  </a:cubicBezTo>
                  <a:lnTo>
                    <a:pt x="9354" y="85"/>
                  </a:lnTo>
                  <a:cubicBezTo>
                    <a:pt x="9376" y="85"/>
                    <a:pt x="9397" y="64"/>
                    <a:pt x="9397" y="43"/>
                  </a:cubicBezTo>
                  <a:cubicBezTo>
                    <a:pt x="9397" y="22"/>
                    <a:pt x="9376" y="0"/>
                    <a:pt x="9354" y="0"/>
                  </a:cubicBezTo>
                  <a:close/>
                  <a:moveTo>
                    <a:pt x="9683" y="0"/>
                  </a:moveTo>
                  <a:cubicBezTo>
                    <a:pt x="9651" y="0"/>
                    <a:pt x="9640" y="22"/>
                    <a:pt x="9640" y="43"/>
                  </a:cubicBezTo>
                  <a:cubicBezTo>
                    <a:pt x="9640" y="64"/>
                    <a:pt x="9651" y="85"/>
                    <a:pt x="9683" y="85"/>
                  </a:cubicBezTo>
                  <a:lnTo>
                    <a:pt x="9757" y="85"/>
                  </a:lnTo>
                  <a:cubicBezTo>
                    <a:pt x="9779" y="85"/>
                    <a:pt x="9800" y="64"/>
                    <a:pt x="9800" y="43"/>
                  </a:cubicBezTo>
                  <a:cubicBezTo>
                    <a:pt x="9800" y="22"/>
                    <a:pt x="9779" y="0"/>
                    <a:pt x="9757" y="0"/>
                  </a:cubicBezTo>
                  <a:close/>
                  <a:moveTo>
                    <a:pt x="10086" y="0"/>
                  </a:moveTo>
                  <a:cubicBezTo>
                    <a:pt x="10054" y="0"/>
                    <a:pt x="10043" y="22"/>
                    <a:pt x="10043" y="43"/>
                  </a:cubicBezTo>
                  <a:cubicBezTo>
                    <a:pt x="10043" y="64"/>
                    <a:pt x="10054" y="85"/>
                    <a:pt x="10086" y="85"/>
                  </a:cubicBezTo>
                  <a:lnTo>
                    <a:pt x="10160" y="85"/>
                  </a:lnTo>
                  <a:cubicBezTo>
                    <a:pt x="10182" y="85"/>
                    <a:pt x="10203" y="64"/>
                    <a:pt x="10203" y="43"/>
                  </a:cubicBezTo>
                  <a:cubicBezTo>
                    <a:pt x="10203" y="22"/>
                    <a:pt x="10182" y="0"/>
                    <a:pt x="10160" y="0"/>
                  </a:cubicBezTo>
                  <a:close/>
                  <a:moveTo>
                    <a:pt x="10478" y="0"/>
                  </a:moveTo>
                  <a:cubicBezTo>
                    <a:pt x="10457" y="0"/>
                    <a:pt x="10446" y="22"/>
                    <a:pt x="10446" y="43"/>
                  </a:cubicBezTo>
                  <a:cubicBezTo>
                    <a:pt x="10446" y="64"/>
                    <a:pt x="10457" y="85"/>
                    <a:pt x="10478" y="85"/>
                  </a:cubicBezTo>
                  <a:lnTo>
                    <a:pt x="10563" y="85"/>
                  </a:lnTo>
                  <a:cubicBezTo>
                    <a:pt x="10585" y="85"/>
                    <a:pt x="10606" y="64"/>
                    <a:pt x="10606" y="43"/>
                  </a:cubicBezTo>
                  <a:cubicBezTo>
                    <a:pt x="10606" y="22"/>
                    <a:pt x="10585" y="0"/>
                    <a:pt x="10563" y="0"/>
                  </a:cubicBezTo>
                  <a:close/>
                  <a:moveTo>
                    <a:pt x="10881" y="0"/>
                  </a:moveTo>
                  <a:cubicBezTo>
                    <a:pt x="10860" y="0"/>
                    <a:pt x="10839" y="22"/>
                    <a:pt x="10839" y="43"/>
                  </a:cubicBezTo>
                  <a:cubicBezTo>
                    <a:pt x="10839" y="64"/>
                    <a:pt x="10860" y="85"/>
                    <a:pt x="10881" y="85"/>
                  </a:cubicBezTo>
                  <a:lnTo>
                    <a:pt x="10966" y="85"/>
                  </a:lnTo>
                  <a:cubicBezTo>
                    <a:pt x="10988" y="85"/>
                    <a:pt x="11009" y="64"/>
                    <a:pt x="11009" y="43"/>
                  </a:cubicBezTo>
                  <a:cubicBezTo>
                    <a:pt x="11009" y="22"/>
                    <a:pt x="10988" y="0"/>
                    <a:pt x="10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6"/>
            <p:cNvSpPr/>
            <p:nvPr/>
          </p:nvSpPr>
          <p:spPr>
            <a:xfrm>
              <a:off x="4102850" y="334900"/>
              <a:ext cx="3200" cy="2150"/>
            </a:xfrm>
            <a:custGeom>
              <a:avLst/>
              <a:gdLst/>
              <a:ahLst/>
              <a:cxnLst/>
              <a:rect l="l" t="t" r="r" b="b"/>
              <a:pathLst>
                <a:path w="128" h="86" extrusionOk="0">
                  <a:moveTo>
                    <a:pt x="42" y="0"/>
                  </a:moveTo>
                  <a:cubicBezTo>
                    <a:pt x="21" y="0"/>
                    <a:pt x="0" y="22"/>
                    <a:pt x="0" y="43"/>
                  </a:cubicBezTo>
                  <a:cubicBezTo>
                    <a:pt x="0" y="64"/>
                    <a:pt x="21" y="85"/>
                    <a:pt x="42" y="85"/>
                  </a:cubicBezTo>
                  <a:lnTo>
                    <a:pt x="85" y="85"/>
                  </a:lnTo>
                  <a:cubicBezTo>
                    <a:pt x="106" y="85"/>
                    <a:pt x="127" y="64"/>
                    <a:pt x="127" y="43"/>
                  </a:cubicBezTo>
                  <a:cubicBezTo>
                    <a:pt x="127" y="22"/>
                    <a:pt x="106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6"/>
            <p:cNvSpPr/>
            <p:nvPr/>
          </p:nvSpPr>
          <p:spPr>
            <a:xfrm>
              <a:off x="4035750" y="567925"/>
              <a:ext cx="2950" cy="1900"/>
            </a:xfrm>
            <a:custGeom>
              <a:avLst/>
              <a:gdLst/>
              <a:ahLst/>
              <a:cxnLst/>
              <a:rect l="l" t="t" r="r" b="b"/>
              <a:pathLst>
                <a:path w="118" h="76" extrusionOk="0">
                  <a:moveTo>
                    <a:pt x="33" y="1"/>
                  </a:moveTo>
                  <a:cubicBezTo>
                    <a:pt x="12" y="1"/>
                    <a:pt x="0" y="12"/>
                    <a:pt x="0" y="43"/>
                  </a:cubicBezTo>
                  <a:cubicBezTo>
                    <a:pt x="0" y="65"/>
                    <a:pt x="12" y="76"/>
                    <a:pt x="33" y="76"/>
                  </a:cubicBezTo>
                  <a:lnTo>
                    <a:pt x="75" y="76"/>
                  </a:lnTo>
                  <a:cubicBezTo>
                    <a:pt x="96" y="76"/>
                    <a:pt x="118" y="65"/>
                    <a:pt x="118" y="43"/>
                  </a:cubicBezTo>
                  <a:cubicBezTo>
                    <a:pt x="118" y="12"/>
                    <a:pt x="96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6"/>
            <p:cNvSpPr/>
            <p:nvPr/>
          </p:nvSpPr>
          <p:spPr>
            <a:xfrm>
              <a:off x="4044775" y="567925"/>
              <a:ext cx="136575" cy="1900"/>
            </a:xfrm>
            <a:custGeom>
              <a:avLst/>
              <a:gdLst/>
              <a:ahLst/>
              <a:cxnLst/>
              <a:rect l="l" t="t" r="r" b="b"/>
              <a:pathLst>
                <a:path w="5463" h="76" extrusionOk="0">
                  <a:moveTo>
                    <a:pt x="42" y="1"/>
                  </a:moveTo>
                  <a:cubicBezTo>
                    <a:pt x="21" y="1"/>
                    <a:pt x="0" y="12"/>
                    <a:pt x="0" y="43"/>
                  </a:cubicBezTo>
                  <a:cubicBezTo>
                    <a:pt x="0" y="65"/>
                    <a:pt x="21" y="76"/>
                    <a:pt x="42" y="76"/>
                  </a:cubicBezTo>
                  <a:lnTo>
                    <a:pt x="127" y="76"/>
                  </a:lnTo>
                  <a:cubicBezTo>
                    <a:pt x="149" y="76"/>
                    <a:pt x="170" y="65"/>
                    <a:pt x="170" y="43"/>
                  </a:cubicBezTo>
                  <a:cubicBezTo>
                    <a:pt x="170" y="12"/>
                    <a:pt x="149" y="1"/>
                    <a:pt x="127" y="1"/>
                  </a:cubicBezTo>
                  <a:close/>
                  <a:moveTo>
                    <a:pt x="445" y="1"/>
                  </a:moveTo>
                  <a:cubicBezTo>
                    <a:pt x="424" y="1"/>
                    <a:pt x="414" y="12"/>
                    <a:pt x="414" y="43"/>
                  </a:cubicBezTo>
                  <a:cubicBezTo>
                    <a:pt x="414" y="65"/>
                    <a:pt x="424" y="76"/>
                    <a:pt x="445" y="76"/>
                  </a:cubicBezTo>
                  <a:lnTo>
                    <a:pt x="530" y="76"/>
                  </a:lnTo>
                  <a:cubicBezTo>
                    <a:pt x="552" y="76"/>
                    <a:pt x="573" y="65"/>
                    <a:pt x="573" y="43"/>
                  </a:cubicBezTo>
                  <a:cubicBezTo>
                    <a:pt x="573" y="12"/>
                    <a:pt x="552" y="1"/>
                    <a:pt x="530" y="1"/>
                  </a:cubicBezTo>
                  <a:close/>
                  <a:moveTo>
                    <a:pt x="860" y="1"/>
                  </a:moveTo>
                  <a:cubicBezTo>
                    <a:pt x="838" y="1"/>
                    <a:pt x="817" y="12"/>
                    <a:pt x="817" y="43"/>
                  </a:cubicBezTo>
                  <a:cubicBezTo>
                    <a:pt x="817" y="65"/>
                    <a:pt x="838" y="76"/>
                    <a:pt x="860" y="76"/>
                  </a:cubicBezTo>
                  <a:lnTo>
                    <a:pt x="944" y="76"/>
                  </a:lnTo>
                  <a:cubicBezTo>
                    <a:pt x="966" y="76"/>
                    <a:pt x="976" y="65"/>
                    <a:pt x="976" y="43"/>
                  </a:cubicBezTo>
                  <a:cubicBezTo>
                    <a:pt x="976" y="12"/>
                    <a:pt x="966" y="1"/>
                    <a:pt x="944" y="1"/>
                  </a:cubicBezTo>
                  <a:close/>
                  <a:moveTo>
                    <a:pt x="1263" y="1"/>
                  </a:moveTo>
                  <a:cubicBezTo>
                    <a:pt x="1241" y="1"/>
                    <a:pt x="1220" y="12"/>
                    <a:pt x="1220" y="43"/>
                  </a:cubicBezTo>
                  <a:cubicBezTo>
                    <a:pt x="1220" y="65"/>
                    <a:pt x="1241" y="76"/>
                    <a:pt x="1263" y="76"/>
                  </a:cubicBezTo>
                  <a:lnTo>
                    <a:pt x="1347" y="76"/>
                  </a:lnTo>
                  <a:cubicBezTo>
                    <a:pt x="1369" y="76"/>
                    <a:pt x="1390" y="65"/>
                    <a:pt x="1390" y="43"/>
                  </a:cubicBezTo>
                  <a:cubicBezTo>
                    <a:pt x="1390" y="12"/>
                    <a:pt x="1369" y="1"/>
                    <a:pt x="1347" y="1"/>
                  </a:cubicBezTo>
                  <a:close/>
                  <a:moveTo>
                    <a:pt x="1676" y="1"/>
                  </a:moveTo>
                  <a:cubicBezTo>
                    <a:pt x="1654" y="1"/>
                    <a:pt x="1633" y="12"/>
                    <a:pt x="1633" y="43"/>
                  </a:cubicBezTo>
                  <a:cubicBezTo>
                    <a:pt x="1633" y="65"/>
                    <a:pt x="1654" y="76"/>
                    <a:pt x="1676" y="76"/>
                  </a:cubicBezTo>
                  <a:lnTo>
                    <a:pt x="1750" y="76"/>
                  </a:lnTo>
                  <a:cubicBezTo>
                    <a:pt x="1772" y="76"/>
                    <a:pt x="1793" y="65"/>
                    <a:pt x="1793" y="43"/>
                  </a:cubicBezTo>
                  <a:cubicBezTo>
                    <a:pt x="1793" y="12"/>
                    <a:pt x="1772" y="1"/>
                    <a:pt x="1750" y="1"/>
                  </a:cubicBezTo>
                  <a:close/>
                  <a:moveTo>
                    <a:pt x="2079" y="1"/>
                  </a:moveTo>
                  <a:cubicBezTo>
                    <a:pt x="2057" y="1"/>
                    <a:pt x="2036" y="12"/>
                    <a:pt x="2036" y="43"/>
                  </a:cubicBezTo>
                  <a:cubicBezTo>
                    <a:pt x="2036" y="65"/>
                    <a:pt x="2057" y="76"/>
                    <a:pt x="2079" y="76"/>
                  </a:cubicBezTo>
                  <a:lnTo>
                    <a:pt x="2164" y="76"/>
                  </a:lnTo>
                  <a:cubicBezTo>
                    <a:pt x="2185" y="76"/>
                    <a:pt x="2206" y="65"/>
                    <a:pt x="2206" y="43"/>
                  </a:cubicBezTo>
                  <a:cubicBezTo>
                    <a:pt x="2206" y="12"/>
                    <a:pt x="2185" y="1"/>
                    <a:pt x="2164" y="1"/>
                  </a:cubicBezTo>
                  <a:close/>
                  <a:moveTo>
                    <a:pt x="2493" y="1"/>
                  </a:moveTo>
                  <a:cubicBezTo>
                    <a:pt x="2460" y="1"/>
                    <a:pt x="2450" y="12"/>
                    <a:pt x="2450" y="43"/>
                  </a:cubicBezTo>
                  <a:cubicBezTo>
                    <a:pt x="2450" y="65"/>
                    <a:pt x="2460" y="76"/>
                    <a:pt x="2493" y="76"/>
                  </a:cubicBezTo>
                  <a:lnTo>
                    <a:pt x="2567" y="76"/>
                  </a:lnTo>
                  <a:cubicBezTo>
                    <a:pt x="2588" y="76"/>
                    <a:pt x="2609" y="65"/>
                    <a:pt x="2609" y="43"/>
                  </a:cubicBezTo>
                  <a:cubicBezTo>
                    <a:pt x="2609" y="12"/>
                    <a:pt x="2588" y="1"/>
                    <a:pt x="2567" y="1"/>
                  </a:cubicBezTo>
                  <a:close/>
                  <a:moveTo>
                    <a:pt x="2896" y="1"/>
                  </a:moveTo>
                  <a:cubicBezTo>
                    <a:pt x="2875" y="1"/>
                    <a:pt x="2853" y="12"/>
                    <a:pt x="2853" y="43"/>
                  </a:cubicBezTo>
                  <a:cubicBezTo>
                    <a:pt x="2853" y="65"/>
                    <a:pt x="2875" y="76"/>
                    <a:pt x="2896" y="76"/>
                  </a:cubicBezTo>
                  <a:lnTo>
                    <a:pt x="2981" y="76"/>
                  </a:lnTo>
                  <a:cubicBezTo>
                    <a:pt x="3002" y="76"/>
                    <a:pt x="3012" y="65"/>
                    <a:pt x="3012" y="43"/>
                  </a:cubicBezTo>
                  <a:cubicBezTo>
                    <a:pt x="3012" y="12"/>
                    <a:pt x="3002" y="1"/>
                    <a:pt x="2981" y="1"/>
                  </a:cubicBezTo>
                  <a:close/>
                  <a:moveTo>
                    <a:pt x="3299" y="1"/>
                  </a:moveTo>
                  <a:cubicBezTo>
                    <a:pt x="3277" y="1"/>
                    <a:pt x="3266" y="12"/>
                    <a:pt x="3266" y="43"/>
                  </a:cubicBezTo>
                  <a:cubicBezTo>
                    <a:pt x="3266" y="65"/>
                    <a:pt x="3277" y="76"/>
                    <a:pt x="3299" y="76"/>
                  </a:cubicBezTo>
                  <a:lnTo>
                    <a:pt x="3384" y="76"/>
                  </a:lnTo>
                  <a:cubicBezTo>
                    <a:pt x="3405" y="76"/>
                    <a:pt x="3426" y="65"/>
                    <a:pt x="3426" y="43"/>
                  </a:cubicBezTo>
                  <a:cubicBezTo>
                    <a:pt x="3426" y="12"/>
                    <a:pt x="3405" y="1"/>
                    <a:pt x="3384" y="1"/>
                  </a:cubicBezTo>
                  <a:close/>
                  <a:moveTo>
                    <a:pt x="3712" y="1"/>
                  </a:moveTo>
                  <a:cubicBezTo>
                    <a:pt x="3691" y="1"/>
                    <a:pt x="3669" y="12"/>
                    <a:pt x="3669" y="43"/>
                  </a:cubicBezTo>
                  <a:cubicBezTo>
                    <a:pt x="3669" y="65"/>
                    <a:pt x="3691" y="76"/>
                    <a:pt x="3712" y="76"/>
                  </a:cubicBezTo>
                  <a:lnTo>
                    <a:pt x="3787" y="76"/>
                  </a:lnTo>
                  <a:cubicBezTo>
                    <a:pt x="3818" y="76"/>
                    <a:pt x="3829" y="65"/>
                    <a:pt x="3829" y="43"/>
                  </a:cubicBezTo>
                  <a:cubicBezTo>
                    <a:pt x="3829" y="12"/>
                    <a:pt x="3818" y="1"/>
                    <a:pt x="3787" y="1"/>
                  </a:cubicBezTo>
                  <a:close/>
                  <a:moveTo>
                    <a:pt x="4115" y="1"/>
                  </a:moveTo>
                  <a:cubicBezTo>
                    <a:pt x="4094" y="1"/>
                    <a:pt x="4072" y="12"/>
                    <a:pt x="4072" y="43"/>
                  </a:cubicBezTo>
                  <a:cubicBezTo>
                    <a:pt x="4072" y="65"/>
                    <a:pt x="4094" y="76"/>
                    <a:pt x="4115" y="76"/>
                  </a:cubicBezTo>
                  <a:lnTo>
                    <a:pt x="4200" y="76"/>
                  </a:lnTo>
                  <a:cubicBezTo>
                    <a:pt x="4221" y="76"/>
                    <a:pt x="4242" y="65"/>
                    <a:pt x="4242" y="43"/>
                  </a:cubicBezTo>
                  <a:cubicBezTo>
                    <a:pt x="4242" y="12"/>
                    <a:pt x="4221" y="1"/>
                    <a:pt x="4200" y="1"/>
                  </a:cubicBezTo>
                  <a:close/>
                  <a:moveTo>
                    <a:pt x="4529" y="1"/>
                  </a:moveTo>
                  <a:cubicBezTo>
                    <a:pt x="4508" y="1"/>
                    <a:pt x="4486" y="12"/>
                    <a:pt x="4486" y="43"/>
                  </a:cubicBezTo>
                  <a:cubicBezTo>
                    <a:pt x="4486" y="65"/>
                    <a:pt x="4508" y="76"/>
                    <a:pt x="4529" y="76"/>
                  </a:cubicBezTo>
                  <a:lnTo>
                    <a:pt x="4603" y="76"/>
                  </a:lnTo>
                  <a:cubicBezTo>
                    <a:pt x="4624" y="76"/>
                    <a:pt x="4645" y="65"/>
                    <a:pt x="4645" y="43"/>
                  </a:cubicBezTo>
                  <a:cubicBezTo>
                    <a:pt x="4645" y="12"/>
                    <a:pt x="4624" y="1"/>
                    <a:pt x="4603" y="1"/>
                  </a:cubicBezTo>
                  <a:close/>
                  <a:moveTo>
                    <a:pt x="4932" y="1"/>
                  </a:moveTo>
                  <a:cubicBezTo>
                    <a:pt x="4911" y="1"/>
                    <a:pt x="4889" y="12"/>
                    <a:pt x="4889" y="43"/>
                  </a:cubicBezTo>
                  <a:cubicBezTo>
                    <a:pt x="4889" y="65"/>
                    <a:pt x="4911" y="76"/>
                    <a:pt x="4932" y="76"/>
                  </a:cubicBezTo>
                  <a:lnTo>
                    <a:pt x="5017" y="76"/>
                  </a:lnTo>
                  <a:cubicBezTo>
                    <a:pt x="5038" y="76"/>
                    <a:pt x="5059" y="65"/>
                    <a:pt x="5059" y="43"/>
                  </a:cubicBezTo>
                  <a:cubicBezTo>
                    <a:pt x="5059" y="12"/>
                    <a:pt x="5038" y="1"/>
                    <a:pt x="5017" y="1"/>
                  </a:cubicBezTo>
                  <a:close/>
                  <a:moveTo>
                    <a:pt x="5335" y="1"/>
                  </a:moveTo>
                  <a:cubicBezTo>
                    <a:pt x="5314" y="1"/>
                    <a:pt x="5303" y="12"/>
                    <a:pt x="5303" y="43"/>
                  </a:cubicBezTo>
                  <a:cubicBezTo>
                    <a:pt x="5303" y="65"/>
                    <a:pt x="5314" y="76"/>
                    <a:pt x="5335" y="76"/>
                  </a:cubicBezTo>
                  <a:lnTo>
                    <a:pt x="5420" y="76"/>
                  </a:lnTo>
                  <a:cubicBezTo>
                    <a:pt x="5441" y="76"/>
                    <a:pt x="5462" y="65"/>
                    <a:pt x="5462" y="43"/>
                  </a:cubicBezTo>
                  <a:cubicBezTo>
                    <a:pt x="5462" y="12"/>
                    <a:pt x="5441" y="1"/>
                    <a:pt x="54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6"/>
            <p:cNvSpPr/>
            <p:nvPr/>
          </p:nvSpPr>
          <p:spPr>
            <a:xfrm>
              <a:off x="4187400" y="567925"/>
              <a:ext cx="3200" cy="1900"/>
            </a:xfrm>
            <a:custGeom>
              <a:avLst/>
              <a:gdLst/>
              <a:ahLst/>
              <a:cxnLst/>
              <a:rect l="l" t="t" r="r" b="b"/>
              <a:pathLst>
                <a:path w="128" h="76" extrusionOk="0">
                  <a:moveTo>
                    <a:pt x="43" y="1"/>
                  </a:moveTo>
                  <a:cubicBezTo>
                    <a:pt x="22" y="1"/>
                    <a:pt x="1" y="12"/>
                    <a:pt x="1" y="43"/>
                  </a:cubicBezTo>
                  <a:cubicBezTo>
                    <a:pt x="1" y="65"/>
                    <a:pt x="22" y="76"/>
                    <a:pt x="43" y="76"/>
                  </a:cubicBezTo>
                  <a:lnTo>
                    <a:pt x="86" y="76"/>
                  </a:lnTo>
                  <a:cubicBezTo>
                    <a:pt x="107" y="76"/>
                    <a:pt x="128" y="65"/>
                    <a:pt x="128" y="43"/>
                  </a:cubicBezTo>
                  <a:cubicBezTo>
                    <a:pt x="128" y="12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6"/>
            <p:cNvSpPr/>
            <p:nvPr/>
          </p:nvSpPr>
          <p:spPr>
            <a:xfrm>
              <a:off x="3139875" y="550175"/>
              <a:ext cx="2950" cy="2150"/>
            </a:xfrm>
            <a:custGeom>
              <a:avLst/>
              <a:gdLst/>
              <a:ahLst/>
              <a:cxnLst/>
              <a:rect l="l" t="t" r="r" b="b"/>
              <a:pathLst>
                <a:path w="118" h="86" extrusionOk="0">
                  <a:moveTo>
                    <a:pt x="43" y="1"/>
                  </a:moveTo>
                  <a:cubicBezTo>
                    <a:pt x="11" y="1"/>
                    <a:pt x="1" y="22"/>
                    <a:pt x="1" y="43"/>
                  </a:cubicBezTo>
                  <a:cubicBezTo>
                    <a:pt x="1" y="64"/>
                    <a:pt x="11" y="86"/>
                    <a:pt x="43" y="86"/>
                  </a:cubicBezTo>
                  <a:lnTo>
                    <a:pt x="75" y="86"/>
                  </a:lnTo>
                  <a:cubicBezTo>
                    <a:pt x="107" y="86"/>
                    <a:pt x="117" y="64"/>
                    <a:pt x="117" y="43"/>
                  </a:cubicBezTo>
                  <a:cubicBezTo>
                    <a:pt x="117" y="22"/>
                    <a:pt x="10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6"/>
            <p:cNvSpPr/>
            <p:nvPr/>
          </p:nvSpPr>
          <p:spPr>
            <a:xfrm>
              <a:off x="3149150" y="550175"/>
              <a:ext cx="212400" cy="2150"/>
            </a:xfrm>
            <a:custGeom>
              <a:avLst/>
              <a:gdLst/>
              <a:ahLst/>
              <a:cxnLst/>
              <a:rect l="l" t="t" r="r" b="b"/>
              <a:pathLst>
                <a:path w="8496" h="86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cubicBezTo>
                    <a:pt x="1" y="64"/>
                    <a:pt x="22" y="86"/>
                    <a:pt x="43" y="86"/>
                  </a:cubicBezTo>
                  <a:lnTo>
                    <a:pt x="128" y="86"/>
                  </a:lnTo>
                  <a:cubicBezTo>
                    <a:pt x="149" y="86"/>
                    <a:pt x="170" y="64"/>
                    <a:pt x="170" y="43"/>
                  </a:cubicBezTo>
                  <a:cubicBezTo>
                    <a:pt x="170" y="22"/>
                    <a:pt x="149" y="1"/>
                    <a:pt x="128" y="1"/>
                  </a:cubicBezTo>
                  <a:close/>
                  <a:moveTo>
                    <a:pt x="457" y="1"/>
                  </a:moveTo>
                  <a:cubicBezTo>
                    <a:pt x="436" y="1"/>
                    <a:pt x="415" y="22"/>
                    <a:pt x="415" y="43"/>
                  </a:cubicBezTo>
                  <a:cubicBezTo>
                    <a:pt x="415" y="64"/>
                    <a:pt x="436" y="86"/>
                    <a:pt x="457" y="86"/>
                  </a:cubicBezTo>
                  <a:lnTo>
                    <a:pt x="542" y="86"/>
                  </a:lnTo>
                  <a:cubicBezTo>
                    <a:pt x="563" y="86"/>
                    <a:pt x="584" y="64"/>
                    <a:pt x="584" y="43"/>
                  </a:cubicBezTo>
                  <a:cubicBezTo>
                    <a:pt x="584" y="22"/>
                    <a:pt x="563" y="1"/>
                    <a:pt x="542" y="1"/>
                  </a:cubicBezTo>
                  <a:close/>
                  <a:moveTo>
                    <a:pt x="870" y="1"/>
                  </a:moveTo>
                  <a:cubicBezTo>
                    <a:pt x="849" y="1"/>
                    <a:pt x="828" y="22"/>
                    <a:pt x="828" y="43"/>
                  </a:cubicBezTo>
                  <a:cubicBezTo>
                    <a:pt x="828" y="64"/>
                    <a:pt x="849" y="86"/>
                    <a:pt x="870" y="86"/>
                  </a:cubicBezTo>
                  <a:lnTo>
                    <a:pt x="955" y="86"/>
                  </a:lnTo>
                  <a:cubicBezTo>
                    <a:pt x="976" y="86"/>
                    <a:pt x="998" y="64"/>
                    <a:pt x="998" y="43"/>
                  </a:cubicBezTo>
                  <a:cubicBezTo>
                    <a:pt x="998" y="22"/>
                    <a:pt x="976" y="1"/>
                    <a:pt x="955" y="1"/>
                  </a:cubicBezTo>
                  <a:close/>
                  <a:moveTo>
                    <a:pt x="1294" y="1"/>
                  </a:moveTo>
                  <a:cubicBezTo>
                    <a:pt x="1263" y="1"/>
                    <a:pt x="1252" y="22"/>
                    <a:pt x="1252" y="43"/>
                  </a:cubicBezTo>
                  <a:cubicBezTo>
                    <a:pt x="1252" y="64"/>
                    <a:pt x="1263" y="86"/>
                    <a:pt x="1294" y="86"/>
                  </a:cubicBezTo>
                  <a:lnTo>
                    <a:pt x="1369" y="86"/>
                  </a:lnTo>
                  <a:cubicBezTo>
                    <a:pt x="1401" y="86"/>
                    <a:pt x="1412" y="64"/>
                    <a:pt x="1412" y="43"/>
                  </a:cubicBezTo>
                  <a:cubicBezTo>
                    <a:pt x="1412" y="22"/>
                    <a:pt x="1401" y="1"/>
                    <a:pt x="1369" y="1"/>
                  </a:cubicBezTo>
                  <a:close/>
                  <a:moveTo>
                    <a:pt x="1709" y="1"/>
                  </a:moveTo>
                  <a:cubicBezTo>
                    <a:pt x="1687" y="1"/>
                    <a:pt x="1666" y="22"/>
                    <a:pt x="1666" y="43"/>
                  </a:cubicBezTo>
                  <a:cubicBezTo>
                    <a:pt x="1666" y="64"/>
                    <a:pt x="1687" y="86"/>
                    <a:pt x="1709" y="86"/>
                  </a:cubicBezTo>
                  <a:lnTo>
                    <a:pt x="1793" y="86"/>
                  </a:lnTo>
                  <a:cubicBezTo>
                    <a:pt x="1815" y="86"/>
                    <a:pt x="1836" y="64"/>
                    <a:pt x="1836" y="43"/>
                  </a:cubicBezTo>
                  <a:cubicBezTo>
                    <a:pt x="1836" y="22"/>
                    <a:pt x="1815" y="1"/>
                    <a:pt x="1793" y="1"/>
                  </a:cubicBezTo>
                  <a:close/>
                  <a:moveTo>
                    <a:pt x="2122" y="1"/>
                  </a:moveTo>
                  <a:cubicBezTo>
                    <a:pt x="2100" y="1"/>
                    <a:pt x="2079" y="22"/>
                    <a:pt x="2079" y="43"/>
                  </a:cubicBezTo>
                  <a:cubicBezTo>
                    <a:pt x="2079" y="64"/>
                    <a:pt x="2100" y="86"/>
                    <a:pt x="2122" y="86"/>
                  </a:cubicBezTo>
                  <a:lnTo>
                    <a:pt x="2207" y="86"/>
                  </a:lnTo>
                  <a:cubicBezTo>
                    <a:pt x="2228" y="86"/>
                    <a:pt x="2249" y="64"/>
                    <a:pt x="2249" y="43"/>
                  </a:cubicBezTo>
                  <a:cubicBezTo>
                    <a:pt x="2249" y="22"/>
                    <a:pt x="2228" y="1"/>
                    <a:pt x="2207" y="1"/>
                  </a:cubicBezTo>
                  <a:close/>
                  <a:moveTo>
                    <a:pt x="2536" y="1"/>
                  </a:moveTo>
                  <a:cubicBezTo>
                    <a:pt x="2514" y="1"/>
                    <a:pt x="2503" y="22"/>
                    <a:pt x="2503" y="43"/>
                  </a:cubicBezTo>
                  <a:cubicBezTo>
                    <a:pt x="2503" y="64"/>
                    <a:pt x="2514" y="86"/>
                    <a:pt x="2536" y="86"/>
                  </a:cubicBezTo>
                  <a:lnTo>
                    <a:pt x="2621" y="86"/>
                  </a:lnTo>
                  <a:cubicBezTo>
                    <a:pt x="2642" y="86"/>
                    <a:pt x="2663" y="64"/>
                    <a:pt x="2663" y="43"/>
                  </a:cubicBezTo>
                  <a:cubicBezTo>
                    <a:pt x="2663" y="22"/>
                    <a:pt x="2642" y="1"/>
                    <a:pt x="2621" y="1"/>
                  </a:cubicBezTo>
                  <a:close/>
                  <a:moveTo>
                    <a:pt x="2960" y="1"/>
                  </a:moveTo>
                  <a:cubicBezTo>
                    <a:pt x="2939" y="1"/>
                    <a:pt x="2917" y="22"/>
                    <a:pt x="2917" y="43"/>
                  </a:cubicBezTo>
                  <a:cubicBezTo>
                    <a:pt x="2917" y="64"/>
                    <a:pt x="2939" y="86"/>
                    <a:pt x="2960" y="86"/>
                  </a:cubicBezTo>
                  <a:lnTo>
                    <a:pt x="3034" y="86"/>
                  </a:lnTo>
                  <a:cubicBezTo>
                    <a:pt x="3066" y="86"/>
                    <a:pt x="3076" y="64"/>
                    <a:pt x="3076" y="43"/>
                  </a:cubicBezTo>
                  <a:cubicBezTo>
                    <a:pt x="3076" y="22"/>
                    <a:pt x="3066" y="1"/>
                    <a:pt x="3034" y="1"/>
                  </a:cubicBezTo>
                  <a:close/>
                  <a:moveTo>
                    <a:pt x="3373" y="1"/>
                  </a:moveTo>
                  <a:cubicBezTo>
                    <a:pt x="3352" y="1"/>
                    <a:pt x="3331" y="22"/>
                    <a:pt x="3331" y="43"/>
                  </a:cubicBezTo>
                  <a:cubicBezTo>
                    <a:pt x="3331" y="64"/>
                    <a:pt x="3352" y="86"/>
                    <a:pt x="3373" y="86"/>
                  </a:cubicBezTo>
                  <a:lnTo>
                    <a:pt x="3458" y="86"/>
                  </a:lnTo>
                  <a:cubicBezTo>
                    <a:pt x="3479" y="86"/>
                    <a:pt x="3500" y="64"/>
                    <a:pt x="3500" y="43"/>
                  </a:cubicBezTo>
                  <a:cubicBezTo>
                    <a:pt x="3500" y="22"/>
                    <a:pt x="3479" y="1"/>
                    <a:pt x="3458" y="1"/>
                  </a:cubicBezTo>
                  <a:close/>
                  <a:moveTo>
                    <a:pt x="3787" y="1"/>
                  </a:moveTo>
                  <a:cubicBezTo>
                    <a:pt x="3766" y="1"/>
                    <a:pt x="3745" y="22"/>
                    <a:pt x="3745" y="43"/>
                  </a:cubicBezTo>
                  <a:cubicBezTo>
                    <a:pt x="3745" y="64"/>
                    <a:pt x="3766" y="86"/>
                    <a:pt x="3787" y="86"/>
                  </a:cubicBezTo>
                  <a:lnTo>
                    <a:pt x="3872" y="86"/>
                  </a:lnTo>
                  <a:cubicBezTo>
                    <a:pt x="3893" y="86"/>
                    <a:pt x="3914" y="64"/>
                    <a:pt x="3914" y="43"/>
                  </a:cubicBezTo>
                  <a:cubicBezTo>
                    <a:pt x="3914" y="22"/>
                    <a:pt x="3893" y="1"/>
                    <a:pt x="3872" y="1"/>
                  </a:cubicBezTo>
                  <a:close/>
                  <a:moveTo>
                    <a:pt x="4200" y="1"/>
                  </a:moveTo>
                  <a:cubicBezTo>
                    <a:pt x="4179" y="1"/>
                    <a:pt x="4169" y="22"/>
                    <a:pt x="4169" y="43"/>
                  </a:cubicBezTo>
                  <a:cubicBezTo>
                    <a:pt x="4169" y="64"/>
                    <a:pt x="4179" y="86"/>
                    <a:pt x="4200" y="86"/>
                  </a:cubicBezTo>
                  <a:lnTo>
                    <a:pt x="4285" y="86"/>
                  </a:lnTo>
                  <a:cubicBezTo>
                    <a:pt x="4306" y="86"/>
                    <a:pt x="4328" y="64"/>
                    <a:pt x="4328" y="43"/>
                  </a:cubicBezTo>
                  <a:cubicBezTo>
                    <a:pt x="4328" y="22"/>
                    <a:pt x="4306" y="1"/>
                    <a:pt x="4285" y="1"/>
                  </a:cubicBezTo>
                  <a:close/>
                  <a:moveTo>
                    <a:pt x="4625" y="1"/>
                  </a:moveTo>
                  <a:cubicBezTo>
                    <a:pt x="4603" y="1"/>
                    <a:pt x="4582" y="22"/>
                    <a:pt x="4582" y="43"/>
                  </a:cubicBezTo>
                  <a:cubicBezTo>
                    <a:pt x="4582" y="64"/>
                    <a:pt x="4603" y="86"/>
                    <a:pt x="4625" y="86"/>
                  </a:cubicBezTo>
                  <a:lnTo>
                    <a:pt x="4709" y="86"/>
                  </a:lnTo>
                  <a:cubicBezTo>
                    <a:pt x="4731" y="86"/>
                    <a:pt x="4742" y="64"/>
                    <a:pt x="4742" y="43"/>
                  </a:cubicBezTo>
                  <a:cubicBezTo>
                    <a:pt x="4742" y="22"/>
                    <a:pt x="4731" y="1"/>
                    <a:pt x="4709" y="1"/>
                  </a:cubicBezTo>
                  <a:close/>
                  <a:moveTo>
                    <a:pt x="5039" y="1"/>
                  </a:moveTo>
                  <a:cubicBezTo>
                    <a:pt x="5017" y="1"/>
                    <a:pt x="4996" y="22"/>
                    <a:pt x="4996" y="43"/>
                  </a:cubicBezTo>
                  <a:cubicBezTo>
                    <a:pt x="4996" y="64"/>
                    <a:pt x="5017" y="86"/>
                    <a:pt x="5039" y="86"/>
                  </a:cubicBezTo>
                  <a:lnTo>
                    <a:pt x="5123" y="86"/>
                  </a:lnTo>
                  <a:cubicBezTo>
                    <a:pt x="5145" y="86"/>
                    <a:pt x="5166" y="64"/>
                    <a:pt x="5166" y="43"/>
                  </a:cubicBezTo>
                  <a:cubicBezTo>
                    <a:pt x="5166" y="22"/>
                    <a:pt x="5145" y="1"/>
                    <a:pt x="5123" y="1"/>
                  </a:cubicBezTo>
                  <a:close/>
                  <a:moveTo>
                    <a:pt x="5452" y="1"/>
                  </a:moveTo>
                  <a:cubicBezTo>
                    <a:pt x="5431" y="1"/>
                    <a:pt x="5409" y="22"/>
                    <a:pt x="5409" y="43"/>
                  </a:cubicBezTo>
                  <a:cubicBezTo>
                    <a:pt x="5409" y="64"/>
                    <a:pt x="5431" y="86"/>
                    <a:pt x="5452" y="86"/>
                  </a:cubicBezTo>
                  <a:lnTo>
                    <a:pt x="5537" y="86"/>
                  </a:lnTo>
                  <a:cubicBezTo>
                    <a:pt x="5558" y="86"/>
                    <a:pt x="5579" y="64"/>
                    <a:pt x="5579" y="43"/>
                  </a:cubicBezTo>
                  <a:cubicBezTo>
                    <a:pt x="5579" y="22"/>
                    <a:pt x="5558" y="1"/>
                    <a:pt x="5537" y="1"/>
                  </a:cubicBezTo>
                  <a:close/>
                  <a:moveTo>
                    <a:pt x="5866" y="1"/>
                  </a:moveTo>
                  <a:cubicBezTo>
                    <a:pt x="5845" y="1"/>
                    <a:pt x="5834" y="22"/>
                    <a:pt x="5834" y="43"/>
                  </a:cubicBezTo>
                  <a:cubicBezTo>
                    <a:pt x="5834" y="64"/>
                    <a:pt x="5845" y="86"/>
                    <a:pt x="5866" y="86"/>
                  </a:cubicBezTo>
                  <a:lnTo>
                    <a:pt x="5951" y="86"/>
                  </a:lnTo>
                  <a:cubicBezTo>
                    <a:pt x="5972" y="86"/>
                    <a:pt x="5993" y="64"/>
                    <a:pt x="5993" y="43"/>
                  </a:cubicBezTo>
                  <a:cubicBezTo>
                    <a:pt x="5993" y="22"/>
                    <a:pt x="5972" y="1"/>
                    <a:pt x="5951" y="1"/>
                  </a:cubicBezTo>
                  <a:close/>
                  <a:moveTo>
                    <a:pt x="6290" y="1"/>
                  </a:moveTo>
                  <a:cubicBezTo>
                    <a:pt x="6269" y="1"/>
                    <a:pt x="6248" y="22"/>
                    <a:pt x="6248" y="43"/>
                  </a:cubicBezTo>
                  <a:cubicBezTo>
                    <a:pt x="6248" y="64"/>
                    <a:pt x="6269" y="86"/>
                    <a:pt x="6290" y="86"/>
                  </a:cubicBezTo>
                  <a:lnTo>
                    <a:pt x="6375" y="86"/>
                  </a:lnTo>
                  <a:cubicBezTo>
                    <a:pt x="6396" y="86"/>
                    <a:pt x="6406" y="64"/>
                    <a:pt x="6406" y="43"/>
                  </a:cubicBezTo>
                  <a:cubicBezTo>
                    <a:pt x="6406" y="22"/>
                    <a:pt x="6396" y="1"/>
                    <a:pt x="6375" y="1"/>
                  </a:cubicBezTo>
                  <a:close/>
                  <a:moveTo>
                    <a:pt x="6703" y="1"/>
                  </a:moveTo>
                  <a:cubicBezTo>
                    <a:pt x="6682" y="1"/>
                    <a:pt x="6661" y="22"/>
                    <a:pt x="6661" y="43"/>
                  </a:cubicBezTo>
                  <a:cubicBezTo>
                    <a:pt x="6661" y="64"/>
                    <a:pt x="6682" y="86"/>
                    <a:pt x="6703" y="86"/>
                  </a:cubicBezTo>
                  <a:lnTo>
                    <a:pt x="6788" y="86"/>
                  </a:lnTo>
                  <a:cubicBezTo>
                    <a:pt x="6809" y="86"/>
                    <a:pt x="6830" y="64"/>
                    <a:pt x="6830" y="43"/>
                  </a:cubicBezTo>
                  <a:cubicBezTo>
                    <a:pt x="6830" y="22"/>
                    <a:pt x="6809" y="1"/>
                    <a:pt x="6788" y="1"/>
                  </a:cubicBezTo>
                  <a:close/>
                  <a:moveTo>
                    <a:pt x="7117" y="1"/>
                  </a:moveTo>
                  <a:cubicBezTo>
                    <a:pt x="7096" y="1"/>
                    <a:pt x="7075" y="22"/>
                    <a:pt x="7075" y="43"/>
                  </a:cubicBezTo>
                  <a:cubicBezTo>
                    <a:pt x="7075" y="64"/>
                    <a:pt x="7096" y="86"/>
                    <a:pt x="7117" y="86"/>
                  </a:cubicBezTo>
                  <a:lnTo>
                    <a:pt x="7202" y="86"/>
                  </a:lnTo>
                  <a:cubicBezTo>
                    <a:pt x="7223" y="86"/>
                    <a:pt x="7244" y="64"/>
                    <a:pt x="7244" y="43"/>
                  </a:cubicBezTo>
                  <a:cubicBezTo>
                    <a:pt x="7244" y="22"/>
                    <a:pt x="7223" y="1"/>
                    <a:pt x="7202" y="1"/>
                  </a:cubicBezTo>
                  <a:close/>
                  <a:moveTo>
                    <a:pt x="7530" y="1"/>
                  </a:moveTo>
                  <a:cubicBezTo>
                    <a:pt x="7509" y="1"/>
                    <a:pt x="7499" y="22"/>
                    <a:pt x="7499" y="43"/>
                  </a:cubicBezTo>
                  <a:cubicBezTo>
                    <a:pt x="7499" y="64"/>
                    <a:pt x="7509" y="86"/>
                    <a:pt x="7530" y="86"/>
                  </a:cubicBezTo>
                  <a:lnTo>
                    <a:pt x="7615" y="86"/>
                  </a:lnTo>
                  <a:cubicBezTo>
                    <a:pt x="7636" y="86"/>
                    <a:pt x="7658" y="64"/>
                    <a:pt x="7658" y="43"/>
                  </a:cubicBezTo>
                  <a:cubicBezTo>
                    <a:pt x="7658" y="22"/>
                    <a:pt x="7636" y="1"/>
                    <a:pt x="7615" y="1"/>
                  </a:cubicBezTo>
                  <a:close/>
                  <a:moveTo>
                    <a:pt x="7955" y="1"/>
                  </a:moveTo>
                  <a:cubicBezTo>
                    <a:pt x="7933" y="1"/>
                    <a:pt x="7912" y="22"/>
                    <a:pt x="7912" y="43"/>
                  </a:cubicBezTo>
                  <a:cubicBezTo>
                    <a:pt x="7912" y="64"/>
                    <a:pt x="7933" y="86"/>
                    <a:pt x="7955" y="86"/>
                  </a:cubicBezTo>
                  <a:lnTo>
                    <a:pt x="8039" y="86"/>
                  </a:lnTo>
                  <a:cubicBezTo>
                    <a:pt x="8061" y="86"/>
                    <a:pt x="8072" y="64"/>
                    <a:pt x="8072" y="43"/>
                  </a:cubicBezTo>
                  <a:cubicBezTo>
                    <a:pt x="8072" y="22"/>
                    <a:pt x="8061" y="1"/>
                    <a:pt x="8039" y="1"/>
                  </a:cubicBezTo>
                  <a:close/>
                  <a:moveTo>
                    <a:pt x="8369" y="1"/>
                  </a:moveTo>
                  <a:cubicBezTo>
                    <a:pt x="8347" y="1"/>
                    <a:pt x="8326" y="22"/>
                    <a:pt x="8326" y="43"/>
                  </a:cubicBezTo>
                  <a:cubicBezTo>
                    <a:pt x="8326" y="64"/>
                    <a:pt x="8347" y="86"/>
                    <a:pt x="8369" y="86"/>
                  </a:cubicBezTo>
                  <a:lnTo>
                    <a:pt x="8453" y="86"/>
                  </a:lnTo>
                  <a:cubicBezTo>
                    <a:pt x="8475" y="86"/>
                    <a:pt x="8496" y="64"/>
                    <a:pt x="8496" y="43"/>
                  </a:cubicBezTo>
                  <a:cubicBezTo>
                    <a:pt x="8496" y="22"/>
                    <a:pt x="8475" y="1"/>
                    <a:pt x="8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6"/>
            <p:cNvSpPr/>
            <p:nvPr/>
          </p:nvSpPr>
          <p:spPr>
            <a:xfrm>
              <a:off x="3367625" y="550175"/>
              <a:ext cx="3200" cy="2150"/>
            </a:xfrm>
            <a:custGeom>
              <a:avLst/>
              <a:gdLst/>
              <a:ahLst/>
              <a:cxnLst/>
              <a:rect l="l" t="t" r="r" b="b"/>
              <a:pathLst>
                <a:path w="128" h="86" extrusionOk="0">
                  <a:moveTo>
                    <a:pt x="43" y="1"/>
                  </a:moveTo>
                  <a:cubicBezTo>
                    <a:pt x="22" y="1"/>
                    <a:pt x="0" y="22"/>
                    <a:pt x="0" y="43"/>
                  </a:cubicBezTo>
                  <a:cubicBezTo>
                    <a:pt x="0" y="64"/>
                    <a:pt x="22" y="86"/>
                    <a:pt x="43" y="86"/>
                  </a:cubicBezTo>
                  <a:lnTo>
                    <a:pt x="85" y="86"/>
                  </a:lnTo>
                  <a:cubicBezTo>
                    <a:pt x="106" y="86"/>
                    <a:pt x="128" y="64"/>
                    <a:pt x="128" y="43"/>
                  </a:cubicBezTo>
                  <a:cubicBezTo>
                    <a:pt x="128" y="22"/>
                    <a:pt x="106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6"/>
            <p:cNvSpPr/>
            <p:nvPr/>
          </p:nvSpPr>
          <p:spPr>
            <a:xfrm>
              <a:off x="3061125" y="734725"/>
              <a:ext cx="3200" cy="2125"/>
            </a:xfrm>
            <a:custGeom>
              <a:avLst/>
              <a:gdLst/>
              <a:ahLst/>
              <a:cxnLst/>
              <a:rect l="l" t="t" r="r" b="b"/>
              <a:pathLst>
                <a:path w="128" h="85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cubicBezTo>
                    <a:pt x="1" y="64"/>
                    <a:pt x="22" y="85"/>
                    <a:pt x="43" y="85"/>
                  </a:cubicBezTo>
                  <a:lnTo>
                    <a:pt x="86" y="85"/>
                  </a:lnTo>
                  <a:cubicBezTo>
                    <a:pt x="107" y="85"/>
                    <a:pt x="128" y="64"/>
                    <a:pt x="128" y="42"/>
                  </a:cubicBezTo>
                  <a:cubicBezTo>
                    <a:pt x="128" y="21"/>
                    <a:pt x="107" y="0"/>
                    <a:pt x="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6"/>
            <p:cNvSpPr/>
            <p:nvPr/>
          </p:nvSpPr>
          <p:spPr>
            <a:xfrm>
              <a:off x="3070150" y="734725"/>
              <a:ext cx="82475" cy="2125"/>
            </a:xfrm>
            <a:custGeom>
              <a:avLst/>
              <a:gdLst/>
              <a:ahLst/>
              <a:cxnLst/>
              <a:rect l="l" t="t" r="r" b="b"/>
              <a:pathLst>
                <a:path w="3299" h="85" extrusionOk="0">
                  <a:moveTo>
                    <a:pt x="33" y="0"/>
                  </a:moveTo>
                  <a:cubicBezTo>
                    <a:pt x="11" y="0"/>
                    <a:pt x="0" y="21"/>
                    <a:pt x="0" y="42"/>
                  </a:cubicBezTo>
                  <a:cubicBezTo>
                    <a:pt x="0" y="64"/>
                    <a:pt x="11" y="85"/>
                    <a:pt x="33" y="85"/>
                  </a:cubicBezTo>
                  <a:lnTo>
                    <a:pt x="117" y="85"/>
                  </a:lnTo>
                  <a:cubicBezTo>
                    <a:pt x="139" y="85"/>
                    <a:pt x="160" y="64"/>
                    <a:pt x="160" y="42"/>
                  </a:cubicBezTo>
                  <a:cubicBezTo>
                    <a:pt x="160" y="21"/>
                    <a:pt x="139" y="0"/>
                    <a:pt x="117" y="0"/>
                  </a:cubicBezTo>
                  <a:close/>
                  <a:moveTo>
                    <a:pt x="436" y="0"/>
                  </a:moveTo>
                  <a:cubicBezTo>
                    <a:pt x="403" y="0"/>
                    <a:pt x="393" y="21"/>
                    <a:pt x="393" y="42"/>
                  </a:cubicBezTo>
                  <a:cubicBezTo>
                    <a:pt x="393" y="64"/>
                    <a:pt x="403" y="85"/>
                    <a:pt x="436" y="85"/>
                  </a:cubicBezTo>
                  <a:lnTo>
                    <a:pt x="509" y="85"/>
                  </a:lnTo>
                  <a:cubicBezTo>
                    <a:pt x="531" y="85"/>
                    <a:pt x="552" y="64"/>
                    <a:pt x="552" y="42"/>
                  </a:cubicBezTo>
                  <a:cubicBezTo>
                    <a:pt x="552" y="21"/>
                    <a:pt x="531" y="0"/>
                    <a:pt x="509" y="0"/>
                  </a:cubicBezTo>
                  <a:close/>
                  <a:moveTo>
                    <a:pt x="827" y="0"/>
                  </a:moveTo>
                  <a:cubicBezTo>
                    <a:pt x="796" y="0"/>
                    <a:pt x="785" y="21"/>
                    <a:pt x="785" y="42"/>
                  </a:cubicBezTo>
                  <a:cubicBezTo>
                    <a:pt x="785" y="64"/>
                    <a:pt x="796" y="85"/>
                    <a:pt x="827" y="85"/>
                  </a:cubicBezTo>
                  <a:lnTo>
                    <a:pt x="902" y="85"/>
                  </a:lnTo>
                  <a:cubicBezTo>
                    <a:pt x="923" y="85"/>
                    <a:pt x="945" y="64"/>
                    <a:pt x="945" y="42"/>
                  </a:cubicBezTo>
                  <a:cubicBezTo>
                    <a:pt x="945" y="21"/>
                    <a:pt x="923" y="0"/>
                    <a:pt x="902" y="0"/>
                  </a:cubicBezTo>
                  <a:close/>
                  <a:moveTo>
                    <a:pt x="1220" y="0"/>
                  </a:moveTo>
                  <a:cubicBezTo>
                    <a:pt x="1188" y="0"/>
                    <a:pt x="1178" y="21"/>
                    <a:pt x="1178" y="42"/>
                  </a:cubicBezTo>
                  <a:cubicBezTo>
                    <a:pt x="1178" y="64"/>
                    <a:pt x="1188" y="85"/>
                    <a:pt x="1220" y="85"/>
                  </a:cubicBezTo>
                  <a:lnTo>
                    <a:pt x="1294" y="85"/>
                  </a:lnTo>
                  <a:cubicBezTo>
                    <a:pt x="1315" y="85"/>
                    <a:pt x="1337" y="64"/>
                    <a:pt x="1337" y="42"/>
                  </a:cubicBezTo>
                  <a:cubicBezTo>
                    <a:pt x="1337" y="21"/>
                    <a:pt x="1315" y="0"/>
                    <a:pt x="1294" y="0"/>
                  </a:cubicBezTo>
                  <a:close/>
                  <a:moveTo>
                    <a:pt x="1612" y="0"/>
                  </a:moveTo>
                  <a:cubicBezTo>
                    <a:pt x="1581" y="0"/>
                    <a:pt x="1570" y="21"/>
                    <a:pt x="1570" y="42"/>
                  </a:cubicBezTo>
                  <a:cubicBezTo>
                    <a:pt x="1570" y="64"/>
                    <a:pt x="1581" y="85"/>
                    <a:pt x="1612" y="85"/>
                  </a:cubicBezTo>
                  <a:lnTo>
                    <a:pt x="1687" y="85"/>
                  </a:lnTo>
                  <a:cubicBezTo>
                    <a:pt x="1708" y="85"/>
                    <a:pt x="1729" y="64"/>
                    <a:pt x="1729" y="42"/>
                  </a:cubicBezTo>
                  <a:cubicBezTo>
                    <a:pt x="1729" y="21"/>
                    <a:pt x="1708" y="0"/>
                    <a:pt x="1687" y="0"/>
                  </a:cubicBezTo>
                  <a:close/>
                  <a:moveTo>
                    <a:pt x="2005" y="0"/>
                  </a:moveTo>
                  <a:cubicBezTo>
                    <a:pt x="1973" y="0"/>
                    <a:pt x="1963" y="21"/>
                    <a:pt x="1963" y="42"/>
                  </a:cubicBezTo>
                  <a:cubicBezTo>
                    <a:pt x="1963" y="64"/>
                    <a:pt x="1973" y="85"/>
                    <a:pt x="2005" y="85"/>
                  </a:cubicBezTo>
                  <a:lnTo>
                    <a:pt x="2079" y="85"/>
                  </a:lnTo>
                  <a:cubicBezTo>
                    <a:pt x="2100" y="85"/>
                    <a:pt x="2121" y="64"/>
                    <a:pt x="2121" y="42"/>
                  </a:cubicBezTo>
                  <a:cubicBezTo>
                    <a:pt x="2121" y="21"/>
                    <a:pt x="2100" y="0"/>
                    <a:pt x="2079" y="0"/>
                  </a:cubicBezTo>
                  <a:close/>
                  <a:moveTo>
                    <a:pt x="2397" y="0"/>
                  </a:moveTo>
                  <a:cubicBezTo>
                    <a:pt x="2366" y="0"/>
                    <a:pt x="2355" y="21"/>
                    <a:pt x="2355" y="42"/>
                  </a:cubicBezTo>
                  <a:cubicBezTo>
                    <a:pt x="2355" y="64"/>
                    <a:pt x="2366" y="85"/>
                    <a:pt x="2397" y="85"/>
                  </a:cubicBezTo>
                  <a:lnTo>
                    <a:pt x="2472" y="85"/>
                  </a:lnTo>
                  <a:cubicBezTo>
                    <a:pt x="2493" y="85"/>
                    <a:pt x="2514" y="64"/>
                    <a:pt x="2514" y="42"/>
                  </a:cubicBezTo>
                  <a:cubicBezTo>
                    <a:pt x="2514" y="21"/>
                    <a:pt x="2493" y="0"/>
                    <a:pt x="2472" y="0"/>
                  </a:cubicBezTo>
                  <a:close/>
                  <a:moveTo>
                    <a:pt x="2790" y="0"/>
                  </a:moveTo>
                  <a:cubicBezTo>
                    <a:pt x="2769" y="0"/>
                    <a:pt x="2747" y="21"/>
                    <a:pt x="2747" y="42"/>
                  </a:cubicBezTo>
                  <a:cubicBezTo>
                    <a:pt x="2747" y="64"/>
                    <a:pt x="2769" y="85"/>
                    <a:pt x="2790" y="85"/>
                  </a:cubicBezTo>
                  <a:lnTo>
                    <a:pt x="2864" y="85"/>
                  </a:lnTo>
                  <a:cubicBezTo>
                    <a:pt x="2885" y="85"/>
                    <a:pt x="2906" y="64"/>
                    <a:pt x="2906" y="42"/>
                  </a:cubicBezTo>
                  <a:cubicBezTo>
                    <a:pt x="2906" y="21"/>
                    <a:pt x="2885" y="0"/>
                    <a:pt x="2864" y="0"/>
                  </a:cubicBezTo>
                  <a:close/>
                  <a:moveTo>
                    <a:pt x="3182" y="0"/>
                  </a:moveTo>
                  <a:cubicBezTo>
                    <a:pt x="3161" y="0"/>
                    <a:pt x="3139" y="21"/>
                    <a:pt x="3139" y="42"/>
                  </a:cubicBezTo>
                  <a:cubicBezTo>
                    <a:pt x="3139" y="64"/>
                    <a:pt x="3161" y="85"/>
                    <a:pt x="3182" y="85"/>
                  </a:cubicBezTo>
                  <a:lnTo>
                    <a:pt x="3257" y="85"/>
                  </a:lnTo>
                  <a:cubicBezTo>
                    <a:pt x="3278" y="85"/>
                    <a:pt x="3299" y="64"/>
                    <a:pt x="3299" y="42"/>
                  </a:cubicBezTo>
                  <a:cubicBezTo>
                    <a:pt x="3299" y="21"/>
                    <a:pt x="3278" y="0"/>
                    <a:pt x="3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6"/>
            <p:cNvSpPr/>
            <p:nvPr/>
          </p:nvSpPr>
          <p:spPr>
            <a:xfrm>
              <a:off x="3158450" y="734725"/>
              <a:ext cx="2925" cy="2125"/>
            </a:xfrm>
            <a:custGeom>
              <a:avLst/>
              <a:gdLst/>
              <a:ahLst/>
              <a:cxnLst/>
              <a:rect l="l" t="t" r="r" b="b"/>
              <a:pathLst>
                <a:path w="117" h="85" extrusionOk="0">
                  <a:moveTo>
                    <a:pt x="43" y="0"/>
                  </a:moveTo>
                  <a:cubicBezTo>
                    <a:pt x="21" y="0"/>
                    <a:pt x="0" y="21"/>
                    <a:pt x="0" y="42"/>
                  </a:cubicBezTo>
                  <a:cubicBezTo>
                    <a:pt x="0" y="64"/>
                    <a:pt x="21" y="85"/>
                    <a:pt x="43" y="85"/>
                  </a:cubicBezTo>
                  <a:lnTo>
                    <a:pt x="85" y="85"/>
                  </a:lnTo>
                  <a:cubicBezTo>
                    <a:pt x="106" y="85"/>
                    <a:pt x="116" y="64"/>
                    <a:pt x="116" y="42"/>
                  </a:cubicBezTo>
                  <a:cubicBezTo>
                    <a:pt x="116" y="21"/>
                    <a:pt x="106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6"/>
            <p:cNvSpPr/>
            <p:nvPr/>
          </p:nvSpPr>
          <p:spPr>
            <a:xfrm>
              <a:off x="3139875" y="1092650"/>
              <a:ext cx="2950" cy="185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43" y="0"/>
                  </a:moveTo>
                  <a:cubicBezTo>
                    <a:pt x="11" y="0"/>
                    <a:pt x="1" y="10"/>
                    <a:pt x="1" y="43"/>
                  </a:cubicBezTo>
                  <a:cubicBezTo>
                    <a:pt x="1" y="64"/>
                    <a:pt x="11" y="74"/>
                    <a:pt x="43" y="74"/>
                  </a:cubicBezTo>
                  <a:lnTo>
                    <a:pt x="75" y="74"/>
                  </a:lnTo>
                  <a:cubicBezTo>
                    <a:pt x="107" y="74"/>
                    <a:pt x="117" y="64"/>
                    <a:pt x="117" y="43"/>
                  </a:cubicBezTo>
                  <a:cubicBezTo>
                    <a:pt x="117" y="10"/>
                    <a:pt x="107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6"/>
            <p:cNvSpPr/>
            <p:nvPr/>
          </p:nvSpPr>
          <p:spPr>
            <a:xfrm>
              <a:off x="3148900" y="1092650"/>
              <a:ext cx="45100" cy="1850"/>
            </a:xfrm>
            <a:custGeom>
              <a:avLst/>
              <a:gdLst/>
              <a:ahLst/>
              <a:cxnLst/>
              <a:rect l="l" t="t" r="r" b="b"/>
              <a:pathLst>
                <a:path w="1804" h="74" extrusionOk="0">
                  <a:moveTo>
                    <a:pt x="43" y="0"/>
                  </a:moveTo>
                  <a:cubicBezTo>
                    <a:pt x="22" y="0"/>
                    <a:pt x="0" y="10"/>
                    <a:pt x="0" y="43"/>
                  </a:cubicBezTo>
                  <a:cubicBezTo>
                    <a:pt x="0" y="64"/>
                    <a:pt x="22" y="74"/>
                    <a:pt x="43" y="74"/>
                  </a:cubicBezTo>
                  <a:lnTo>
                    <a:pt x="128" y="74"/>
                  </a:lnTo>
                  <a:cubicBezTo>
                    <a:pt x="149" y="74"/>
                    <a:pt x="170" y="64"/>
                    <a:pt x="170" y="43"/>
                  </a:cubicBezTo>
                  <a:cubicBezTo>
                    <a:pt x="170" y="10"/>
                    <a:pt x="149" y="0"/>
                    <a:pt x="128" y="0"/>
                  </a:cubicBezTo>
                  <a:close/>
                  <a:moveTo>
                    <a:pt x="456" y="0"/>
                  </a:moveTo>
                  <a:cubicBezTo>
                    <a:pt x="435" y="0"/>
                    <a:pt x="414" y="10"/>
                    <a:pt x="414" y="43"/>
                  </a:cubicBezTo>
                  <a:cubicBezTo>
                    <a:pt x="414" y="64"/>
                    <a:pt x="435" y="74"/>
                    <a:pt x="456" y="74"/>
                  </a:cubicBezTo>
                  <a:lnTo>
                    <a:pt x="531" y="74"/>
                  </a:lnTo>
                  <a:cubicBezTo>
                    <a:pt x="562" y="74"/>
                    <a:pt x="573" y="64"/>
                    <a:pt x="573" y="43"/>
                  </a:cubicBezTo>
                  <a:cubicBezTo>
                    <a:pt x="573" y="10"/>
                    <a:pt x="562" y="0"/>
                    <a:pt x="531" y="0"/>
                  </a:cubicBezTo>
                  <a:close/>
                  <a:moveTo>
                    <a:pt x="859" y="0"/>
                  </a:moveTo>
                  <a:cubicBezTo>
                    <a:pt x="838" y="0"/>
                    <a:pt x="817" y="10"/>
                    <a:pt x="817" y="43"/>
                  </a:cubicBezTo>
                  <a:cubicBezTo>
                    <a:pt x="817" y="64"/>
                    <a:pt x="838" y="74"/>
                    <a:pt x="859" y="74"/>
                  </a:cubicBezTo>
                  <a:lnTo>
                    <a:pt x="944" y="74"/>
                  </a:lnTo>
                  <a:cubicBezTo>
                    <a:pt x="965" y="74"/>
                    <a:pt x="986" y="64"/>
                    <a:pt x="986" y="43"/>
                  </a:cubicBezTo>
                  <a:cubicBezTo>
                    <a:pt x="986" y="10"/>
                    <a:pt x="965" y="0"/>
                    <a:pt x="944" y="0"/>
                  </a:cubicBezTo>
                  <a:close/>
                  <a:moveTo>
                    <a:pt x="1273" y="0"/>
                  </a:moveTo>
                  <a:cubicBezTo>
                    <a:pt x="1252" y="0"/>
                    <a:pt x="1231" y="10"/>
                    <a:pt x="1231" y="43"/>
                  </a:cubicBezTo>
                  <a:cubicBezTo>
                    <a:pt x="1231" y="64"/>
                    <a:pt x="1252" y="74"/>
                    <a:pt x="1273" y="74"/>
                  </a:cubicBezTo>
                  <a:lnTo>
                    <a:pt x="1347" y="74"/>
                  </a:lnTo>
                  <a:cubicBezTo>
                    <a:pt x="1379" y="74"/>
                    <a:pt x="1389" y="64"/>
                    <a:pt x="1389" y="43"/>
                  </a:cubicBezTo>
                  <a:cubicBezTo>
                    <a:pt x="1389" y="10"/>
                    <a:pt x="1379" y="0"/>
                    <a:pt x="1347" y="0"/>
                  </a:cubicBezTo>
                  <a:close/>
                  <a:moveTo>
                    <a:pt x="1676" y="0"/>
                  </a:moveTo>
                  <a:cubicBezTo>
                    <a:pt x="1655" y="0"/>
                    <a:pt x="1634" y="10"/>
                    <a:pt x="1634" y="43"/>
                  </a:cubicBezTo>
                  <a:cubicBezTo>
                    <a:pt x="1634" y="64"/>
                    <a:pt x="1655" y="74"/>
                    <a:pt x="1676" y="74"/>
                  </a:cubicBezTo>
                  <a:lnTo>
                    <a:pt x="1761" y="74"/>
                  </a:lnTo>
                  <a:cubicBezTo>
                    <a:pt x="1782" y="74"/>
                    <a:pt x="1803" y="64"/>
                    <a:pt x="1803" y="43"/>
                  </a:cubicBezTo>
                  <a:cubicBezTo>
                    <a:pt x="1803" y="10"/>
                    <a:pt x="1782" y="0"/>
                    <a:pt x="17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6"/>
            <p:cNvSpPr/>
            <p:nvPr/>
          </p:nvSpPr>
          <p:spPr>
            <a:xfrm>
              <a:off x="3200050" y="1092650"/>
              <a:ext cx="2950" cy="185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43" y="0"/>
                  </a:moveTo>
                  <a:cubicBezTo>
                    <a:pt x="22" y="0"/>
                    <a:pt x="1" y="10"/>
                    <a:pt x="1" y="43"/>
                  </a:cubicBezTo>
                  <a:cubicBezTo>
                    <a:pt x="1" y="64"/>
                    <a:pt x="22" y="74"/>
                    <a:pt x="43" y="74"/>
                  </a:cubicBezTo>
                  <a:lnTo>
                    <a:pt x="86" y="74"/>
                  </a:lnTo>
                  <a:cubicBezTo>
                    <a:pt x="107" y="74"/>
                    <a:pt x="118" y="64"/>
                    <a:pt x="118" y="43"/>
                  </a:cubicBezTo>
                  <a:cubicBezTo>
                    <a:pt x="118" y="10"/>
                    <a:pt x="107" y="0"/>
                    <a:pt x="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6"/>
            <p:cNvSpPr/>
            <p:nvPr/>
          </p:nvSpPr>
          <p:spPr>
            <a:xfrm>
              <a:off x="4052200" y="1092650"/>
              <a:ext cx="2950" cy="1850"/>
            </a:xfrm>
            <a:custGeom>
              <a:avLst/>
              <a:gdLst/>
              <a:ahLst/>
              <a:cxnLst/>
              <a:rect l="l" t="t" r="r" b="b"/>
              <a:pathLst>
                <a:path w="118" h="74" extrusionOk="0">
                  <a:moveTo>
                    <a:pt x="42" y="0"/>
                  </a:moveTo>
                  <a:cubicBezTo>
                    <a:pt x="11" y="0"/>
                    <a:pt x="0" y="10"/>
                    <a:pt x="0" y="43"/>
                  </a:cubicBezTo>
                  <a:cubicBezTo>
                    <a:pt x="0" y="64"/>
                    <a:pt x="11" y="74"/>
                    <a:pt x="42" y="74"/>
                  </a:cubicBezTo>
                  <a:lnTo>
                    <a:pt x="75" y="74"/>
                  </a:lnTo>
                  <a:cubicBezTo>
                    <a:pt x="96" y="74"/>
                    <a:pt x="117" y="64"/>
                    <a:pt x="117" y="43"/>
                  </a:cubicBezTo>
                  <a:cubicBezTo>
                    <a:pt x="117" y="10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6"/>
            <p:cNvSpPr/>
            <p:nvPr/>
          </p:nvSpPr>
          <p:spPr>
            <a:xfrm>
              <a:off x="4062000" y="1092650"/>
              <a:ext cx="37150" cy="1850"/>
            </a:xfrm>
            <a:custGeom>
              <a:avLst/>
              <a:gdLst/>
              <a:ahLst/>
              <a:cxnLst/>
              <a:rect l="l" t="t" r="r" b="b"/>
              <a:pathLst>
                <a:path w="1486" h="74" extrusionOk="0">
                  <a:moveTo>
                    <a:pt x="43" y="0"/>
                  </a:moveTo>
                  <a:cubicBezTo>
                    <a:pt x="11" y="0"/>
                    <a:pt x="1" y="10"/>
                    <a:pt x="1" y="43"/>
                  </a:cubicBezTo>
                  <a:cubicBezTo>
                    <a:pt x="1" y="64"/>
                    <a:pt x="11" y="74"/>
                    <a:pt x="43" y="74"/>
                  </a:cubicBezTo>
                  <a:lnTo>
                    <a:pt x="128" y="74"/>
                  </a:lnTo>
                  <a:cubicBezTo>
                    <a:pt x="149" y="74"/>
                    <a:pt x="171" y="64"/>
                    <a:pt x="171" y="43"/>
                  </a:cubicBezTo>
                  <a:cubicBezTo>
                    <a:pt x="171" y="10"/>
                    <a:pt x="149" y="0"/>
                    <a:pt x="128" y="0"/>
                  </a:cubicBezTo>
                  <a:close/>
                  <a:moveTo>
                    <a:pt x="478" y="0"/>
                  </a:moveTo>
                  <a:cubicBezTo>
                    <a:pt x="456" y="0"/>
                    <a:pt x="435" y="10"/>
                    <a:pt x="435" y="43"/>
                  </a:cubicBezTo>
                  <a:cubicBezTo>
                    <a:pt x="435" y="64"/>
                    <a:pt x="456" y="74"/>
                    <a:pt x="478" y="74"/>
                  </a:cubicBezTo>
                  <a:lnTo>
                    <a:pt x="562" y="74"/>
                  </a:lnTo>
                  <a:cubicBezTo>
                    <a:pt x="595" y="74"/>
                    <a:pt x="605" y="64"/>
                    <a:pt x="605" y="43"/>
                  </a:cubicBezTo>
                  <a:cubicBezTo>
                    <a:pt x="605" y="10"/>
                    <a:pt x="595" y="0"/>
                    <a:pt x="562" y="0"/>
                  </a:cubicBezTo>
                  <a:close/>
                  <a:moveTo>
                    <a:pt x="923" y="0"/>
                  </a:moveTo>
                  <a:cubicBezTo>
                    <a:pt x="892" y="0"/>
                    <a:pt x="881" y="10"/>
                    <a:pt x="881" y="43"/>
                  </a:cubicBezTo>
                  <a:cubicBezTo>
                    <a:pt x="881" y="64"/>
                    <a:pt x="892" y="74"/>
                    <a:pt x="923" y="74"/>
                  </a:cubicBezTo>
                  <a:lnTo>
                    <a:pt x="1008" y="74"/>
                  </a:lnTo>
                  <a:cubicBezTo>
                    <a:pt x="1029" y="74"/>
                    <a:pt x="1050" y="64"/>
                    <a:pt x="1050" y="43"/>
                  </a:cubicBezTo>
                  <a:cubicBezTo>
                    <a:pt x="1050" y="10"/>
                    <a:pt x="1029" y="0"/>
                    <a:pt x="1008" y="0"/>
                  </a:cubicBezTo>
                  <a:close/>
                  <a:moveTo>
                    <a:pt x="1358" y="0"/>
                  </a:moveTo>
                  <a:cubicBezTo>
                    <a:pt x="1337" y="0"/>
                    <a:pt x="1316" y="10"/>
                    <a:pt x="1316" y="43"/>
                  </a:cubicBezTo>
                  <a:cubicBezTo>
                    <a:pt x="1316" y="64"/>
                    <a:pt x="1337" y="74"/>
                    <a:pt x="1358" y="74"/>
                  </a:cubicBezTo>
                  <a:lnTo>
                    <a:pt x="1443" y="74"/>
                  </a:lnTo>
                  <a:cubicBezTo>
                    <a:pt x="1475" y="74"/>
                    <a:pt x="1486" y="64"/>
                    <a:pt x="1486" y="43"/>
                  </a:cubicBezTo>
                  <a:cubicBezTo>
                    <a:pt x="1486" y="10"/>
                    <a:pt x="1475" y="0"/>
                    <a:pt x="14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6"/>
            <p:cNvSpPr/>
            <p:nvPr/>
          </p:nvSpPr>
          <p:spPr>
            <a:xfrm>
              <a:off x="4106025" y="1092650"/>
              <a:ext cx="2925" cy="1850"/>
            </a:xfrm>
            <a:custGeom>
              <a:avLst/>
              <a:gdLst/>
              <a:ahLst/>
              <a:cxnLst/>
              <a:rect l="l" t="t" r="r" b="b"/>
              <a:pathLst>
                <a:path w="117" h="74" extrusionOk="0">
                  <a:moveTo>
                    <a:pt x="43" y="0"/>
                  </a:moveTo>
                  <a:cubicBezTo>
                    <a:pt x="22" y="0"/>
                    <a:pt x="0" y="10"/>
                    <a:pt x="0" y="43"/>
                  </a:cubicBezTo>
                  <a:cubicBezTo>
                    <a:pt x="0" y="64"/>
                    <a:pt x="22" y="74"/>
                    <a:pt x="43" y="74"/>
                  </a:cubicBezTo>
                  <a:lnTo>
                    <a:pt x="85" y="74"/>
                  </a:lnTo>
                  <a:cubicBezTo>
                    <a:pt x="106" y="74"/>
                    <a:pt x="117" y="64"/>
                    <a:pt x="117" y="43"/>
                  </a:cubicBezTo>
                  <a:cubicBezTo>
                    <a:pt x="117" y="10"/>
                    <a:pt x="106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6"/>
            <p:cNvSpPr/>
            <p:nvPr/>
          </p:nvSpPr>
          <p:spPr>
            <a:xfrm>
              <a:off x="4034700" y="694125"/>
              <a:ext cx="3200" cy="1900"/>
            </a:xfrm>
            <a:custGeom>
              <a:avLst/>
              <a:gdLst/>
              <a:ahLst/>
              <a:cxnLst/>
              <a:rect l="l" t="t" r="r" b="b"/>
              <a:pathLst>
                <a:path w="128" h="76" extrusionOk="0">
                  <a:moveTo>
                    <a:pt x="42" y="1"/>
                  </a:moveTo>
                  <a:cubicBezTo>
                    <a:pt x="21" y="1"/>
                    <a:pt x="0" y="12"/>
                    <a:pt x="0" y="33"/>
                  </a:cubicBezTo>
                  <a:cubicBezTo>
                    <a:pt x="0" y="54"/>
                    <a:pt x="21" y="76"/>
                    <a:pt x="42" y="76"/>
                  </a:cubicBezTo>
                  <a:lnTo>
                    <a:pt x="85" y="76"/>
                  </a:lnTo>
                  <a:cubicBezTo>
                    <a:pt x="106" y="76"/>
                    <a:pt x="127" y="54"/>
                    <a:pt x="127" y="33"/>
                  </a:cubicBezTo>
                  <a:cubicBezTo>
                    <a:pt x="127" y="12"/>
                    <a:pt x="106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6"/>
            <p:cNvSpPr/>
            <p:nvPr/>
          </p:nvSpPr>
          <p:spPr>
            <a:xfrm>
              <a:off x="4043975" y="694125"/>
              <a:ext cx="137375" cy="1900"/>
            </a:xfrm>
            <a:custGeom>
              <a:avLst/>
              <a:gdLst/>
              <a:ahLst/>
              <a:cxnLst/>
              <a:rect l="l" t="t" r="r" b="b"/>
              <a:pathLst>
                <a:path w="5495" h="76" extrusionOk="0">
                  <a:moveTo>
                    <a:pt x="43" y="1"/>
                  </a:moveTo>
                  <a:cubicBezTo>
                    <a:pt x="11" y="1"/>
                    <a:pt x="1" y="12"/>
                    <a:pt x="1" y="33"/>
                  </a:cubicBezTo>
                  <a:cubicBezTo>
                    <a:pt x="1" y="54"/>
                    <a:pt x="11" y="76"/>
                    <a:pt x="43" y="76"/>
                  </a:cubicBezTo>
                  <a:lnTo>
                    <a:pt x="117" y="76"/>
                  </a:lnTo>
                  <a:cubicBezTo>
                    <a:pt x="138" y="76"/>
                    <a:pt x="159" y="54"/>
                    <a:pt x="159" y="33"/>
                  </a:cubicBezTo>
                  <a:cubicBezTo>
                    <a:pt x="159" y="12"/>
                    <a:pt x="138" y="1"/>
                    <a:pt x="117" y="1"/>
                  </a:cubicBezTo>
                  <a:close/>
                  <a:moveTo>
                    <a:pt x="446" y="1"/>
                  </a:moveTo>
                  <a:cubicBezTo>
                    <a:pt x="425" y="1"/>
                    <a:pt x="404" y="12"/>
                    <a:pt x="404" y="33"/>
                  </a:cubicBezTo>
                  <a:cubicBezTo>
                    <a:pt x="404" y="54"/>
                    <a:pt x="425" y="76"/>
                    <a:pt x="446" y="76"/>
                  </a:cubicBezTo>
                  <a:lnTo>
                    <a:pt x="531" y="76"/>
                  </a:lnTo>
                  <a:cubicBezTo>
                    <a:pt x="552" y="76"/>
                    <a:pt x="573" y="54"/>
                    <a:pt x="573" y="33"/>
                  </a:cubicBezTo>
                  <a:cubicBezTo>
                    <a:pt x="573" y="12"/>
                    <a:pt x="552" y="1"/>
                    <a:pt x="531" y="1"/>
                  </a:cubicBezTo>
                  <a:close/>
                  <a:moveTo>
                    <a:pt x="859" y="1"/>
                  </a:moveTo>
                  <a:cubicBezTo>
                    <a:pt x="838" y="1"/>
                    <a:pt x="817" y="12"/>
                    <a:pt x="817" y="33"/>
                  </a:cubicBezTo>
                  <a:cubicBezTo>
                    <a:pt x="817" y="54"/>
                    <a:pt x="838" y="76"/>
                    <a:pt x="859" y="76"/>
                  </a:cubicBezTo>
                  <a:lnTo>
                    <a:pt x="944" y="76"/>
                  </a:lnTo>
                  <a:cubicBezTo>
                    <a:pt x="965" y="76"/>
                    <a:pt x="987" y="54"/>
                    <a:pt x="987" y="33"/>
                  </a:cubicBezTo>
                  <a:cubicBezTo>
                    <a:pt x="987" y="12"/>
                    <a:pt x="965" y="1"/>
                    <a:pt x="944" y="1"/>
                  </a:cubicBezTo>
                  <a:close/>
                  <a:moveTo>
                    <a:pt x="1273" y="1"/>
                  </a:moveTo>
                  <a:cubicBezTo>
                    <a:pt x="1241" y="1"/>
                    <a:pt x="1231" y="12"/>
                    <a:pt x="1231" y="33"/>
                  </a:cubicBezTo>
                  <a:cubicBezTo>
                    <a:pt x="1231" y="54"/>
                    <a:pt x="1241" y="76"/>
                    <a:pt x="1273" y="76"/>
                  </a:cubicBezTo>
                  <a:lnTo>
                    <a:pt x="1347" y="76"/>
                  </a:lnTo>
                  <a:cubicBezTo>
                    <a:pt x="1368" y="76"/>
                    <a:pt x="1390" y="54"/>
                    <a:pt x="1390" y="33"/>
                  </a:cubicBezTo>
                  <a:cubicBezTo>
                    <a:pt x="1390" y="12"/>
                    <a:pt x="1368" y="1"/>
                    <a:pt x="1347" y="1"/>
                  </a:cubicBezTo>
                  <a:close/>
                  <a:moveTo>
                    <a:pt x="1676" y="1"/>
                  </a:moveTo>
                  <a:cubicBezTo>
                    <a:pt x="1655" y="1"/>
                    <a:pt x="1634" y="12"/>
                    <a:pt x="1634" y="33"/>
                  </a:cubicBezTo>
                  <a:cubicBezTo>
                    <a:pt x="1634" y="54"/>
                    <a:pt x="1655" y="76"/>
                    <a:pt x="1676" y="76"/>
                  </a:cubicBezTo>
                  <a:lnTo>
                    <a:pt x="1761" y="76"/>
                  </a:lnTo>
                  <a:cubicBezTo>
                    <a:pt x="1782" y="76"/>
                    <a:pt x="1804" y="54"/>
                    <a:pt x="1804" y="33"/>
                  </a:cubicBezTo>
                  <a:cubicBezTo>
                    <a:pt x="1804" y="12"/>
                    <a:pt x="1782" y="1"/>
                    <a:pt x="1761" y="1"/>
                  </a:cubicBezTo>
                  <a:close/>
                  <a:moveTo>
                    <a:pt x="2089" y="1"/>
                  </a:moveTo>
                  <a:cubicBezTo>
                    <a:pt x="2068" y="1"/>
                    <a:pt x="2047" y="12"/>
                    <a:pt x="2047" y="33"/>
                  </a:cubicBezTo>
                  <a:cubicBezTo>
                    <a:pt x="2047" y="54"/>
                    <a:pt x="2068" y="76"/>
                    <a:pt x="2089" y="76"/>
                  </a:cubicBezTo>
                  <a:lnTo>
                    <a:pt x="2174" y="76"/>
                  </a:lnTo>
                  <a:cubicBezTo>
                    <a:pt x="2196" y="76"/>
                    <a:pt x="2217" y="54"/>
                    <a:pt x="2217" y="33"/>
                  </a:cubicBezTo>
                  <a:cubicBezTo>
                    <a:pt x="2217" y="12"/>
                    <a:pt x="2196" y="1"/>
                    <a:pt x="2174" y="1"/>
                  </a:cubicBezTo>
                  <a:close/>
                  <a:moveTo>
                    <a:pt x="2504" y="1"/>
                  </a:moveTo>
                  <a:cubicBezTo>
                    <a:pt x="2471" y="1"/>
                    <a:pt x="2461" y="12"/>
                    <a:pt x="2461" y="33"/>
                  </a:cubicBezTo>
                  <a:cubicBezTo>
                    <a:pt x="2461" y="54"/>
                    <a:pt x="2471" y="76"/>
                    <a:pt x="2504" y="76"/>
                  </a:cubicBezTo>
                  <a:lnTo>
                    <a:pt x="2577" y="76"/>
                  </a:lnTo>
                  <a:cubicBezTo>
                    <a:pt x="2599" y="76"/>
                    <a:pt x="2620" y="54"/>
                    <a:pt x="2620" y="33"/>
                  </a:cubicBezTo>
                  <a:cubicBezTo>
                    <a:pt x="2620" y="12"/>
                    <a:pt x="2599" y="1"/>
                    <a:pt x="2577" y="1"/>
                  </a:cubicBezTo>
                  <a:close/>
                  <a:moveTo>
                    <a:pt x="2907" y="1"/>
                  </a:moveTo>
                  <a:cubicBezTo>
                    <a:pt x="2885" y="1"/>
                    <a:pt x="2864" y="12"/>
                    <a:pt x="2864" y="33"/>
                  </a:cubicBezTo>
                  <a:cubicBezTo>
                    <a:pt x="2864" y="54"/>
                    <a:pt x="2885" y="76"/>
                    <a:pt x="2907" y="76"/>
                  </a:cubicBezTo>
                  <a:lnTo>
                    <a:pt x="2991" y="76"/>
                  </a:lnTo>
                  <a:cubicBezTo>
                    <a:pt x="3013" y="76"/>
                    <a:pt x="3034" y="54"/>
                    <a:pt x="3034" y="33"/>
                  </a:cubicBezTo>
                  <a:cubicBezTo>
                    <a:pt x="3034" y="12"/>
                    <a:pt x="3013" y="1"/>
                    <a:pt x="2991" y="1"/>
                  </a:cubicBezTo>
                  <a:close/>
                  <a:moveTo>
                    <a:pt x="3320" y="1"/>
                  </a:moveTo>
                  <a:cubicBezTo>
                    <a:pt x="3298" y="1"/>
                    <a:pt x="3277" y="12"/>
                    <a:pt x="3277" y="33"/>
                  </a:cubicBezTo>
                  <a:cubicBezTo>
                    <a:pt x="3277" y="54"/>
                    <a:pt x="3298" y="76"/>
                    <a:pt x="3320" y="76"/>
                  </a:cubicBezTo>
                  <a:lnTo>
                    <a:pt x="3405" y="76"/>
                  </a:lnTo>
                  <a:cubicBezTo>
                    <a:pt x="3426" y="76"/>
                    <a:pt x="3447" y="54"/>
                    <a:pt x="3447" y="33"/>
                  </a:cubicBezTo>
                  <a:cubicBezTo>
                    <a:pt x="3447" y="12"/>
                    <a:pt x="3426" y="1"/>
                    <a:pt x="3405" y="1"/>
                  </a:cubicBezTo>
                  <a:close/>
                  <a:moveTo>
                    <a:pt x="3734" y="1"/>
                  </a:moveTo>
                  <a:cubicBezTo>
                    <a:pt x="3701" y="1"/>
                    <a:pt x="3691" y="12"/>
                    <a:pt x="3691" y="33"/>
                  </a:cubicBezTo>
                  <a:cubicBezTo>
                    <a:pt x="3691" y="54"/>
                    <a:pt x="3701" y="76"/>
                    <a:pt x="3734" y="76"/>
                  </a:cubicBezTo>
                  <a:lnTo>
                    <a:pt x="3808" y="76"/>
                  </a:lnTo>
                  <a:cubicBezTo>
                    <a:pt x="3829" y="76"/>
                    <a:pt x="3850" y="54"/>
                    <a:pt x="3850" y="33"/>
                  </a:cubicBezTo>
                  <a:cubicBezTo>
                    <a:pt x="3850" y="12"/>
                    <a:pt x="3829" y="1"/>
                    <a:pt x="3808" y="1"/>
                  </a:cubicBezTo>
                  <a:close/>
                  <a:moveTo>
                    <a:pt x="4137" y="1"/>
                  </a:moveTo>
                  <a:cubicBezTo>
                    <a:pt x="4115" y="1"/>
                    <a:pt x="4094" y="12"/>
                    <a:pt x="4094" y="33"/>
                  </a:cubicBezTo>
                  <a:cubicBezTo>
                    <a:pt x="4094" y="54"/>
                    <a:pt x="4115" y="76"/>
                    <a:pt x="4137" y="76"/>
                  </a:cubicBezTo>
                  <a:lnTo>
                    <a:pt x="4222" y="76"/>
                  </a:lnTo>
                  <a:cubicBezTo>
                    <a:pt x="4243" y="76"/>
                    <a:pt x="4264" y="54"/>
                    <a:pt x="4264" y="33"/>
                  </a:cubicBezTo>
                  <a:cubicBezTo>
                    <a:pt x="4264" y="12"/>
                    <a:pt x="4243" y="1"/>
                    <a:pt x="4222" y="1"/>
                  </a:cubicBezTo>
                  <a:close/>
                  <a:moveTo>
                    <a:pt x="4550" y="1"/>
                  </a:moveTo>
                  <a:cubicBezTo>
                    <a:pt x="4529" y="1"/>
                    <a:pt x="4507" y="12"/>
                    <a:pt x="4507" y="33"/>
                  </a:cubicBezTo>
                  <a:cubicBezTo>
                    <a:pt x="4507" y="54"/>
                    <a:pt x="4529" y="76"/>
                    <a:pt x="4550" y="76"/>
                  </a:cubicBezTo>
                  <a:lnTo>
                    <a:pt x="4635" y="76"/>
                  </a:lnTo>
                  <a:cubicBezTo>
                    <a:pt x="4656" y="76"/>
                    <a:pt x="4667" y="54"/>
                    <a:pt x="4667" y="33"/>
                  </a:cubicBezTo>
                  <a:cubicBezTo>
                    <a:pt x="4667" y="12"/>
                    <a:pt x="4656" y="1"/>
                    <a:pt x="4635" y="1"/>
                  </a:cubicBezTo>
                  <a:close/>
                  <a:moveTo>
                    <a:pt x="4964" y="1"/>
                  </a:moveTo>
                  <a:cubicBezTo>
                    <a:pt x="4932" y="1"/>
                    <a:pt x="4921" y="12"/>
                    <a:pt x="4921" y="33"/>
                  </a:cubicBezTo>
                  <a:cubicBezTo>
                    <a:pt x="4921" y="54"/>
                    <a:pt x="4932" y="76"/>
                    <a:pt x="4964" y="76"/>
                  </a:cubicBezTo>
                  <a:lnTo>
                    <a:pt x="5038" y="76"/>
                  </a:lnTo>
                  <a:cubicBezTo>
                    <a:pt x="5059" y="76"/>
                    <a:pt x="5080" y="54"/>
                    <a:pt x="5080" y="33"/>
                  </a:cubicBezTo>
                  <a:cubicBezTo>
                    <a:pt x="5080" y="12"/>
                    <a:pt x="5059" y="1"/>
                    <a:pt x="5038" y="1"/>
                  </a:cubicBezTo>
                  <a:close/>
                  <a:moveTo>
                    <a:pt x="5367" y="1"/>
                  </a:moveTo>
                  <a:cubicBezTo>
                    <a:pt x="5346" y="1"/>
                    <a:pt x="5324" y="12"/>
                    <a:pt x="5324" y="33"/>
                  </a:cubicBezTo>
                  <a:cubicBezTo>
                    <a:pt x="5324" y="54"/>
                    <a:pt x="5346" y="76"/>
                    <a:pt x="5367" y="76"/>
                  </a:cubicBezTo>
                  <a:lnTo>
                    <a:pt x="5452" y="76"/>
                  </a:lnTo>
                  <a:cubicBezTo>
                    <a:pt x="5473" y="76"/>
                    <a:pt x="5494" y="54"/>
                    <a:pt x="5494" y="33"/>
                  </a:cubicBezTo>
                  <a:cubicBezTo>
                    <a:pt x="5494" y="12"/>
                    <a:pt x="5473" y="1"/>
                    <a:pt x="5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6"/>
            <p:cNvSpPr/>
            <p:nvPr/>
          </p:nvSpPr>
          <p:spPr>
            <a:xfrm>
              <a:off x="4187400" y="694125"/>
              <a:ext cx="3200" cy="1900"/>
            </a:xfrm>
            <a:custGeom>
              <a:avLst/>
              <a:gdLst/>
              <a:ahLst/>
              <a:cxnLst/>
              <a:rect l="l" t="t" r="r" b="b"/>
              <a:pathLst>
                <a:path w="128" h="76" extrusionOk="0">
                  <a:moveTo>
                    <a:pt x="43" y="1"/>
                  </a:moveTo>
                  <a:cubicBezTo>
                    <a:pt x="22" y="1"/>
                    <a:pt x="1" y="12"/>
                    <a:pt x="1" y="33"/>
                  </a:cubicBezTo>
                  <a:cubicBezTo>
                    <a:pt x="1" y="54"/>
                    <a:pt x="22" y="76"/>
                    <a:pt x="43" y="76"/>
                  </a:cubicBezTo>
                  <a:lnTo>
                    <a:pt x="86" y="76"/>
                  </a:lnTo>
                  <a:cubicBezTo>
                    <a:pt x="107" y="76"/>
                    <a:pt x="128" y="54"/>
                    <a:pt x="128" y="33"/>
                  </a:cubicBezTo>
                  <a:cubicBezTo>
                    <a:pt x="128" y="12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6"/>
            <p:cNvSpPr/>
            <p:nvPr/>
          </p:nvSpPr>
          <p:spPr>
            <a:xfrm>
              <a:off x="4034700" y="753275"/>
              <a:ext cx="3200" cy="2150"/>
            </a:xfrm>
            <a:custGeom>
              <a:avLst/>
              <a:gdLst/>
              <a:ahLst/>
              <a:cxnLst/>
              <a:rect l="l" t="t" r="r" b="b"/>
              <a:pathLst>
                <a:path w="128" h="86" extrusionOk="0">
                  <a:moveTo>
                    <a:pt x="42" y="0"/>
                  </a:moveTo>
                  <a:cubicBezTo>
                    <a:pt x="21" y="0"/>
                    <a:pt x="0" y="22"/>
                    <a:pt x="0" y="43"/>
                  </a:cubicBezTo>
                  <a:cubicBezTo>
                    <a:pt x="0" y="64"/>
                    <a:pt x="21" y="85"/>
                    <a:pt x="42" y="85"/>
                  </a:cubicBezTo>
                  <a:lnTo>
                    <a:pt x="85" y="85"/>
                  </a:lnTo>
                  <a:cubicBezTo>
                    <a:pt x="106" y="85"/>
                    <a:pt x="127" y="64"/>
                    <a:pt x="127" y="43"/>
                  </a:cubicBezTo>
                  <a:cubicBezTo>
                    <a:pt x="127" y="22"/>
                    <a:pt x="106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6"/>
            <p:cNvSpPr/>
            <p:nvPr/>
          </p:nvSpPr>
          <p:spPr>
            <a:xfrm>
              <a:off x="4043975" y="753275"/>
              <a:ext cx="137375" cy="2150"/>
            </a:xfrm>
            <a:custGeom>
              <a:avLst/>
              <a:gdLst/>
              <a:ahLst/>
              <a:cxnLst/>
              <a:rect l="l" t="t" r="r" b="b"/>
              <a:pathLst>
                <a:path w="5495" h="86" extrusionOk="0">
                  <a:moveTo>
                    <a:pt x="43" y="0"/>
                  </a:moveTo>
                  <a:cubicBezTo>
                    <a:pt x="11" y="0"/>
                    <a:pt x="1" y="22"/>
                    <a:pt x="1" y="43"/>
                  </a:cubicBezTo>
                  <a:cubicBezTo>
                    <a:pt x="1" y="64"/>
                    <a:pt x="11" y="85"/>
                    <a:pt x="43" y="85"/>
                  </a:cubicBezTo>
                  <a:lnTo>
                    <a:pt x="117" y="85"/>
                  </a:lnTo>
                  <a:cubicBezTo>
                    <a:pt x="138" y="85"/>
                    <a:pt x="159" y="64"/>
                    <a:pt x="159" y="43"/>
                  </a:cubicBezTo>
                  <a:cubicBezTo>
                    <a:pt x="159" y="22"/>
                    <a:pt x="138" y="0"/>
                    <a:pt x="117" y="0"/>
                  </a:cubicBezTo>
                  <a:close/>
                  <a:moveTo>
                    <a:pt x="446" y="0"/>
                  </a:moveTo>
                  <a:cubicBezTo>
                    <a:pt x="425" y="0"/>
                    <a:pt x="404" y="22"/>
                    <a:pt x="404" y="43"/>
                  </a:cubicBezTo>
                  <a:cubicBezTo>
                    <a:pt x="404" y="64"/>
                    <a:pt x="425" y="85"/>
                    <a:pt x="446" y="85"/>
                  </a:cubicBezTo>
                  <a:lnTo>
                    <a:pt x="531" y="85"/>
                  </a:lnTo>
                  <a:cubicBezTo>
                    <a:pt x="552" y="85"/>
                    <a:pt x="573" y="64"/>
                    <a:pt x="573" y="43"/>
                  </a:cubicBezTo>
                  <a:cubicBezTo>
                    <a:pt x="573" y="22"/>
                    <a:pt x="552" y="0"/>
                    <a:pt x="531" y="0"/>
                  </a:cubicBezTo>
                  <a:close/>
                  <a:moveTo>
                    <a:pt x="859" y="0"/>
                  </a:moveTo>
                  <a:cubicBezTo>
                    <a:pt x="838" y="0"/>
                    <a:pt x="817" y="22"/>
                    <a:pt x="817" y="43"/>
                  </a:cubicBezTo>
                  <a:cubicBezTo>
                    <a:pt x="817" y="64"/>
                    <a:pt x="838" y="85"/>
                    <a:pt x="859" y="85"/>
                  </a:cubicBezTo>
                  <a:lnTo>
                    <a:pt x="944" y="85"/>
                  </a:lnTo>
                  <a:cubicBezTo>
                    <a:pt x="965" y="85"/>
                    <a:pt x="987" y="64"/>
                    <a:pt x="987" y="43"/>
                  </a:cubicBezTo>
                  <a:cubicBezTo>
                    <a:pt x="987" y="22"/>
                    <a:pt x="965" y="0"/>
                    <a:pt x="944" y="0"/>
                  </a:cubicBezTo>
                  <a:close/>
                  <a:moveTo>
                    <a:pt x="1273" y="0"/>
                  </a:moveTo>
                  <a:cubicBezTo>
                    <a:pt x="1241" y="0"/>
                    <a:pt x="1231" y="22"/>
                    <a:pt x="1231" y="43"/>
                  </a:cubicBezTo>
                  <a:cubicBezTo>
                    <a:pt x="1231" y="64"/>
                    <a:pt x="1241" y="85"/>
                    <a:pt x="1273" y="85"/>
                  </a:cubicBezTo>
                  <a:lnTo>
                    <a:pt x="1347" y="85"/>
                  </a:lnTo>
                  <a:cubicBezTo>
                    <a:pt x="1368" y="85"/>
                    <a:pt x="1390" y="64"/>
                    <a:pt x="1390" y="43"/>
                  </a:cubicBezTo>
                  <a:cubicBezTo>
                    <a:pt x="1390" y="22"/>
                    <a:pt x="1368" y="0"/>
                    <a:pt x="1347" y="0"/>
                  </a:cubicBezTo>
                  <a:close/>
                  <a:moveTo>
                    <a:pt x="1676" y="0"/>
                  </a:moveTo>
                  <a:cubicBezTo>
                    <a:pt x="1655" y="0"/>
                    <a:pt x="1634" y="22"/>
                    <a:pt x="1634" y="43"/>
                  </a:cubicBezTo>
                  <a:cubicBezTo>
                    <a:pt x="1634" y="64"/>
                    <a:pt x="1655" y="85"/>
                    <a:pt x="1676" y="85"/>
                  </a:cubicBezTo>
                  <a:lnTo>
                    <a:pt x="1761" y="85"/>
                  </a:lnTo>
                  <a:cubicBezTo>
                    <a:pt x="1782" y="85"/>
                    <a:pt x="1804" y="64"/>
                    <a:pt x="1804" y="43"/>
                  </a:cubicBezTo>
                  <a:cubicBezTo>
                    <a:pt x="1804" y="22"/>
                    <a:pt x="1782" y="0"/>
                    <a:pt x="1761" y="0"/>
                  </a:cubicBezTo>
                  <a:close/>
                  <a:moveTo>
                    <a:pt x="2089" y="0"/>
                  </a:moveTo>
                  <a:cubicBezTo>
                    <a:pt x="2068" y="0"/>
                    <a:pt x="2047" y="22"/>
                    <a:pt x="2047" y="43"/>
                  </a:cubicBezTo>
                  <a:cubicBezTo>
                    <a:pt x="2047" y="64"/>
                    <a:pt x="2068" y="85"/>
                    <a:pt x="2089" y="85"/>
                  </a:cubicBezTo>
                  <a:lnTo>
                    <a:pt x="2174" y="85"/>
                  </a:lnTo>
                  <a:cubicBezTo>
                    <a:pt x="2196" y="85"/>
                    <a:pt x="2217" y="64"/>
                    <a:pt x="2217" y="43"/>
                  </a:cubicBezTo>
                  <a:cubicBezTo>
                    <a:pt x="2217" y="22"/>
                    <a:pt x="2196" y="0"/>
                    <a:pt x="2174" y="0"/>
                  </a:cubicBezTo>
                  <a:close/>
                  <a:moveTo>
                    <a:pt x="2504" y="0"/>
                  </a:moveTo>
                  <a:cubicBezTo>
                    <a:pt x="2471" y="0"/>
                    <a:pt x="2461" y="22"/>
                    <a:pt x="2461" y="43"/>
                  </a:cubicBezTo>
                  <a:cubicBezTo>
                    <a:pt x="2461" y="64"/>
                    <a:pt x="2471" y="85"/>
                    <a:pt x="2504" y="85"/>
                  </a:cubicBezTo>
                  <a:lnTo>
                    <a:pt x="2577" y="85"/>
                  </a:lnTo>
                  <a:cubicBezTo>
                    <a:pt x="2599" y="85"/>
                    <a:pt x="2620" y="64"/>
                    <a:pt x="2620" y="43"/>
                  </a:cubicBezTo>
                  <a:cubicBezTo>
                    <a:pt x="2620" y="22"/>
                    <a:pt x="2599" y="0"/>
                    <a:pt x="2577" y="0"/>
                  </a:cubicBezTo>
                  <a:close/>
                  <a:moveTo>
                    <a:pt x="2907" y="0"/>
                  </a:moveTo>
                  <a:cubicBezTo>
                    <a:pt x="2885" y="0"/>
                    <a:pt x="2864" y="22"/>
                    <a:pt x="2864" y="43"/>
                  </a:cubicBezTo>
                  <a:cubicBezTo>
                    <a:pt x="2864" y="64"/>
                    <a:pt x="2885" y="85"/>
                    <a:pt x="2907" y="85"/>
                  </a:cubicBezTo>
                  <a:lnTo>
                    <a:pt x="2991" y="85"/>
                  </a:lnTo>
                  <a:cubicBezTo>
                    <a:pt x="3013" y="85"/>
                    <a:pt x="3034" y="64"/>
                    <a:pt x="3034" y="43"/>
                  </a:cubicBezTo>
                  <a:cubicBezTo>
                    <a:pt x="3034" y="22"/>
                    <a:pt x="3013" y="0"/>
                    <a:pt x="2991" y="0"/>
                  </a:cubicBezTo>
                  <a:close/>
                  <a:moveTo>
                    <a:pt x="3320" y="0"/>
                  </a:moveTo>
                  <a:cubicBezTo>
                    <a:pt x="3298" y="0"/>
                    <a:pt x="3277" y="22"/>
                    <a:pt x="3277" y="43"/>
                  </a:cubicBezTo>
                  <a:cubicBezTo>
                    <a:pt x="3277" y="64"/>
                    <a:pt x="3298" y="85"/>
                    <a:pt x="3320" y="85"/>
                  </a:cubicBezTo>
                  <a:lnTo>
                    <a:pt x="3405" y="85"/>
                  </a:lnTo>
                  <a:cubicBezTo>
                    <a:pt x="3426" y="85"/>
                    <a:pt x="3447" y="64"/>
                    <a:pt x="3447" y="43"/>
                  </a:cubicBezTo>
                  <a:cubicBezTo>
                    <a:pt x="3447" y="22"/>
                    <a:pt x="3426" y="0"/>
                    <a:pt x="3405" y="0"/>
                  </a:cubicBezTo>
                  <a:close/>
                  <a:moveTo>
                    <a:pt x="3734" y="0"/>
                  </a:moveTo>
                  <a:cubicBezTo>
                    <a:pt x="3701" y="0"/>
                    <a:pt x="3691" y="22"/>
                    <a:pt x="3691" y="43"/>
                  </a:cubicBezTo>
                  <a:cubicBezTo>
                    <a:pt x="3691" y="64"/>
                    <a:pt x="3701" y="85"/>
                    <a:pt x="3734" y="85"/>
                  </a:cubicBezTo>
                  <a:lnTo>
                    <a:pt x="3808" y="85"/>
                  </a:lnTo>
                  <a:cubicBezTo>
                    <a:pt x="3829" y="85"/>
                    <a:pt x="3850" y="64"/>
                    <a:pt x="3850" y="43"/>
                  </a:cubicBezTo>
                  <a:cubicBezTo>
                    <a:pt x="3850" y="22"/>
                    <a:pt x="3829" y="0"/>
                    <a:pt x="3808" y="0"/>
                  </a:cubicBezTo>
                  <a:close/>
                  <a:moveTo>
                    <a:pt x="4137" y="0"/>
                  </a:moveTo>
                  <a:cubicBezTo>
                    <a:pt x="4115" y="0"/>
                    <a:pt x="4094" y="22"/>
                    <a:pt x="4094" y="43"/>
                  </a:cubicBezTo>
                  <a:cubicBezTo>
                    <a:pt x="4094" y="64"/>
                    <a:pt x="4115" y="85"/>
                    <a:pt x="4137" y="85"/>
                  </a:cubicBezTo>
                  <a:lnTo>
                    <a:pt x="4222" y="85"/>
                  </a:lnTo>
                  <a:cubicBezTo>
                    <a:pt x="4243" y="85"/>
                    <a:pt x="4264" y="64"/>
                    <a:pt x="4264" y="43"/>
                  </a:cubicBezTo>
                  <a:cubicBezTo>
                    <a:pt x="4264" y="22"/>
                    <a:pt x="4243" y="0"/>
                    <a:pt x="4222" y="0"/>
                  </a:cubicBezTo>
                  <a:close/>
                  <a:moveTo>
                    <a:pt x="4550" y="0"/>
                  </a:moveTo>
                  <a:cubicBezTo>
                    <a:pt x="4529" y="0"/>
                    <a:pt x="4507" y="22"/>
                    <a:pt x="4507" y="43"/>
                  </a:cubicBezTo>
                  <a:cubicBezTo>
                    <a:pt x="4507" y="64"/>
                    <a:pt x="4529" y="85"/>
                    <a:pt x="4550" y="85"/>
                  </a:cubicBezTo>
                  <a:lnTo>
                    <a:pt x="4635" y="85"/>
                  </a:lnTo>
                  <a:cubicBezTo>
                    <a:pt x="4656" y="85"/>
                    <a:pt x="4667" y="64"/>
                    <a:pt x="4667" y="43"/>
                  </a:cubicBezTo>
                  <a:cubicBezTo>
                    <a:pt x="4667" y="22"/>
                    <a:pt x="4656" y="0"/>
                    <a:pt x="4635" y="0"/>
                  </a:cubicBezTo>
                  <a:close/>
                  <a:moveTo>
                    <a:pt x="4964" y="0"/>
                  </a:moveTo>
                  <a:cubicBezTo>
                    <a:pt x="4932" y="0"/>
                    <a:pt x="4921" y="22"/>
                    <a:pt x="4921" y="43"/>
                  </a:cubicBezTo>
                  <a:cubicBezTo>
                    <a:pt x="4921" y="64"/>
                    <a:pt x="4932" y="85"/>
                    <a:pt x="4964" y="85"/>
                  </a:cubicBezTo>
                  <a:lnTo>
                    <a:pt x="5038" y="85"/>
                  </a:lnTo>
                  <a:cubicBezTo>
                    <a:pt x="5059" y="85"/>
                    <a:pt x="5080" y="64"/>
                    <a:pt x="5080" y="43"/>
                  </a:cubicBezTo>
                  <a:cubicBezTo>
                    <a:pt x="5080" y="22"/>
                    <a:pt x="5059" y="0"/>
                    <a:pt x="5038" y="0"/>
                  </a:cubicBezTo>
                  <a:close/>
                  <a:moveTo>
                    <a:pt x="5367" y="0"/>
                  </a:moveTo>
                  <a:cubicBezTo>
                    <a:pt x="5346" y="0"/>
                    <a:pt x="5324" y="22"/>
                    <a:pt x="5324" y="43"/>
                  </a:cubicBezTo>
                  <a:cubicBezTo>
                    <a:pt x="5324" y="64"/>
                    <a:pt x="5346" y="85"/>
                    <a:pt x="5367" y="85"/>
                  </a:cubicBezTo>
                  <a:lnTo>
                    <a:pt x="5452" y="85"/>
                  </a:lnTo>
                  <a:cubicBezTo>
                    <a:pt x="5473" y="85"/>
                    <a:pt x="5494" y="64"/>
                    <a:pt x="5494" y="43"/>
                  </a:cubicBezTo>
                  <a:cubicBezTo>
                    <a:pt x="5494" y="22"/>
                    <a:pt x="5473" y="0"/>
                    <a:pt x="54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6"/>
            <p:cNvSpPr/>
            <p:nvPr/>
          </p:nvSpPr>
          <p:spPr>
            <a:xfrm>
              <a:off x="4187400" y="753275"/>
              <a:ext cx="3200" cy="2150"/>
            </a:xfrm>
            <a:custGeom>
              <a:avLst/>
              <a:gdLst/>
              <a:ahLst/>
              <a:cxnLst/>
              <a:rect l="l" t="t" r="r" b="b"/>
              <a:pathLst>
                <a:path w="128" h="86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64"/>
                    <a:pt x="22" y="85"/>
                    <a:pt x="43" y="85"/>
                  </a:cubicBezTo>
                  <a:lnTo>
                    <a:pt x="86" y="85"/>
                  </a:lnTo>
                  <a:cubicBezTo>
                    <a:pt x="107" y="85"/>
                    <a:pt x="128" y="64"/>
                    <a:pt x="128" y="43"/>
                  </a:cubicBezTo>
                  <a:cubicBezTo>
                    <a:pt x="128" y="22"/>
                    <a:pt x="107" y="0"/>
                    <a:pt x="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6"/>
            <p:cNvSpPr/>
            <p:nvPr/>
          </p:nvSpPr>
          <p:spPr>
            <a:xfrm>
              <a:off x="4034700" y="984200"/>
              <a:ext cx="3200" cy="1875"/>
            </a:xfrm>
            <a:custGeom>
              <a:avLst/>
              <a:gdLst/>
              <a:ahLst/>
              <a:cxnLst/>
              <a:rect l="l" t="t" r="r" b="b"/>
              <a:pathLst>
                <a:path w="128" h="75" extrusionOk="0">
                  <a:moveTo>
                    <a:pt x="42" y="0"/>
                  </a:moveTo>
                  <a:cubicBezTo>
                    <a:pt x="21" y="0"/>
                    <a:pt x="0" y="11"/>
                    <a:pt x="0" y="43"/>
                  </a:cubicBezTo>
                  <a:cubicBezTo>
                    <a:pt x="0" y="64"/>
                    <a:pt x="21" y="75"/>
                    <a:pt x="42" y="75"/>
                  </a:cubicBezTo>
                  <a:lnTo>
                    <a:pt x="85" y="75"/>
                  </a:lnTo>
                  <a:cubicBezTo>
                    <a:pt x="106" y="75"/>
                    <a:pt x="127" y="64"/>
                    <a:pt x="127" y="43"/>
                  </a:cubicBezTo>
                  <a:cubicBezTo>
                    <a:pt x="127" y="11"/>
                    <a:pt x="106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6"/>
            <p:cNvSpPr/>
            <p:nvPr/>
          </p:nvSpPr>
          <p:spPr>
            <a:xfrm>
              <a:off x="4043700" y="984200"/>
              <a:ext cx="187200" cy="1875"/>
            </a:xfrm>
            <a:custGeom>
              <a:avLst/>
              <a:gdLst/>
              <a:ahLst/>
              <a:cxnLst/>
              <a:rect l="l" t="t" r="r" b="b"/>
              <a:pathLst>
                <a:path w="7488" h="75" extrusionOk="0">
                  <a:moveTo>
                    <a:pt x="43" y="0"/>
                  </a:moveTo>
                  <a:cubicBezTo>
                    <a:pt x="22" y="0"/>
                    <a:pt x="1" y="11"/>
                    <a:pt x="1" y="43"/>
                  </a:cubicBezTo>
                  <a:cubicBezTo>
                    <a:pt x="1" y="64"/>
                    <a:pt x="22" y="75"/>
                    <a:pt x="43" y="75"/>
                  </a:cubicBezTo>
                  <a:lnTo>
                    <a:pt x="128" y="75"/>
                  </a:lnTo>
                  <a:cubicBezTo>
                    <a:pt x="149" y="75"/>
                    <a:pt x="170" y="64"/>
                    <a:pt x="170" y="43"/>
                  </a:cubicBezTo>
                  <a:cubicBezTo>
                    <a:pt x="170" y="11"/>
                    <a:pt x="149" y="0"/>
                    <a:pt x="128" y="0"/>
                  </a:cubicBezTo>
                  <a:close/>
                  <a:moveTo>
                    <a:pt x="457" y="0"/>
                  </a:moveTo>
                  <a:cubicBezTo>
                    <a:pt x="436" y="0"/>
                    <a:pt x="415" y="11"/>
                    <a:pt x="415" y="43"/>
                  </a:cubicBezTo>
                  <a:cubicBezTo>
                    <a:pt x="415" y="64"/>
                    <a:pt x="436" y="75"/>
                    <a:pt x="457" y="75"/>
                  </a:cubicBezTo>
                  <a:lnTo>
                    <a:pt x="531" y="75"/>
                  </a:lnTo>
                  <a:cubicBezTo>
                    <a:pt x="552" y="75"/>
                    <a:pt x="573" y="64"/>
                    <a:pt x="573" y="43"/>
                  </a:cubicBezTo>
                  <a:cubicBezTo>
                    <a:pt x="573" y="11"/>
                    <a:pt x="552" y="0"/>
                    <a:pt x="531" y="0"/>
                  </a:cubicBezTo>
                  <a:close/>
                  <a:moveTo>
                    <a:pt x="860" y="0"/>
                  </a:moveTo>
                  <a:cubicBezTo>
                    <a:pt x="839" y="0"/>
                    <a:pt x="818" y="11"/>
                    <a:pt x="818" y="43"/>
                  </a:cubicBezTo>
                  <a:cubicBezTo>
                    <a:pt x="818" y="64"/>
                    <a:pt x="839" y="75"/>
                    <a:pt x="860" y="75"/>
                  </a:cubicBezTo>
                  <a:lnTo>
                    <a:pt x="945" y="75"/>
                  </a:lnTo>
                  <a:cubicBezTo>
                    <a:pt x="966" y="75"/>
                    <a:pt x="976" y="64"/>
                    <a:pt x="976" y="43"/>
                  </a:cubicBezTo>
                  <a:cubicBezTo>
                    <a:pt x="976" y="11"/>
                    <a:pt x="966" y="0"/>
                    <a:pt x="945" y="0"/>
                  </a:cubicBezTo>
                  <a:close/>
                  <a:moveTo>
                    <a:pt x="1263" y="0"/>
                  </a:moveTo>
                  <a:cubicBezTo>
                    <a:pt x="1242" y="0"/>
                    <a:pt x="1221" y="11"/>
                    <a:pt x="1221" y="43"/>
                  </a:cubicBezTo>
                  <a:cubicBezTo>
                    <a:pt x="1221" y="64"/>
                    <a:pt x="1242" y="75"/>
                    <a:pt x="1263" y="75"/>
                  </a:cubicBezTo>
                  <a:lnTo>
                    <a:pt x="1348" y="75"/>
                  </a:lnTo>
                  <a:cubicBezTo>
                    <a:pt x="1369" y="75"/>
                    <a:pt x="1390" y="64"/>
                    <a:pt x="1390" y="43"/>
                  </a:cubicBezTo>
                  <a:cubicBezTo>
                    <a:pt x="1390" y="11"/>
                    <a:pt x="1369" y="0"/>
                    <a:pt x="1348" y="0"/>
                  </a:cubicBezTo>
                  <a:close/>
                  <a:moveTo>
                    <a:pt x="1676" y="0"/>
                  </a:moveTo>
                  <a:cubicBezTo>
                    <a:pt x="1655" y="0"/>
                    <a:pt x="1634" y="11"/>
                    <a:pt x="1634" y="43"/>
                  </a:cubicBezTo>
                  <a:cubicBezTo>
                    <a:pt x="1634" y="64"/>
                    <a:pt x="1655" y="75"/>
                    <a:pt x="1676" y="75"/>
                  </a:cubicBezTo>
                  <a:lnTo>
                    <a:pt x="1751" y="75"/>
                  </a:lnTo>
                  <a:cubicBezTo>
                    <a:pt x="1772" y="75"/>
                    <a:pt x="1793" y="64"/>
                    <a:pt x="1793" y="43"/>
                  </a:cubicBezTo>
                  <a:cubicBezTo>
                    <a:pt x="1793" y="11"/>
                    <a:pt x="1772" y="0"/>
                    <a:pt x="1751" y="0"/>
                  </a:cubicBezTo>
                  <a:close/>
                  <a:moveTo>
                    <a:pt x="2079" y="0"/>
                  </a:moveTo>
                  <a:cubicBezTo>
                    <a:pt x="2058" y="0"/>
                    <a:pt x="2037" y="11"/>
                    <a:pt x="2037" y="43"/>
                  </a:cubicBezTo>
                  <a:cubicBezTo>
                    <a:pt x="2037" y="64"/>
                    <a:pt x="2058" y="75"/>
                    <a:pt x="2079" y="75"/>
                  </a:cubicBezTo>
                  <a:lnTo>
                    <a:pt x="2164" y="75"/>
                  </a:lnTo>
                  <a:cubicBezTo>
                    <a:pt x="2185" y="75"/>
                    <a:pt x="2196" y="64"/>
                    <a:pt x="2196" y="43"/>
                  </a:cubicBezTo>
                  <a:cubicBezTo>
                    <a:pt x="2196" y="11"/>
                    <a:pt x="2185" y="0"/>
                    <a:pt x="2164" y="0"/>
                  </a:cubicBezTo>
                  <a:close/>
                  <a:moveTo>
                    <a:pt x="2482" y="0"/>
                  </a:moveTo>
                  <a:cubicBezTo>
                    <a:pt x="2461" y="0"/>
                    <a:pt x="2440" y="11"/>
                    <a:pt x="2440" y="43"/>
                  </a:cubicBezTo>
                  <a:cubicBezTo>
                    <a:pt x="2440" y="64"/>
                    <a:pt x="2461" y="75"/>
                    <a:pt x="2482" y="75"/>
                  </a:cubicBezTo>
                  <a:lnTo>
                    <a:pt x="2567" y="75"/>
                  </a:lnTo>
                  <a:cubicBezTo>
                    <a:pt x="2588" y="75"/>
                    <a:pt x="2610" y="64"/>
                    <a:pt x="2610" y="43"/>
                  </a:cubicBezTo>
                  <a:cubicBezTo>
                    <a:pt x="2610" y="11"/>
                    <a:pt x="2588" y="0"/>
                    <a:pt x="2567" y="0"/>
                  </a:cubicBezTo>
                  <a:close/>
                  <a:moveTo>
                    <a:pt x="2896" y="0"/>
                  </a:moveTo>
                  <a:cubicBezTo>
                    <a:pt x="2864" y="0"/>
                    <a:pt x="2854" y="11"/>
                    <a:pt x="2854" y="43"/>
                  </a:cubicBezTo>
                  <a:cubicBezTo>
                    <a:pt x="2854" y="64"/>
                    <a:pt x="2864" y="75"/>
                    <a:pt x="2896" y="75"/>
                  </a:cubicBezTo>
                  <a:lnTo>
                    <a:pt x="2970" y="75"/>
                  </a:lnTo>
                  <a:cubicBezTo>
                    <a:pt x="2991" y="75"/>
                    <a:pt x="3013" y="64"/>
                    <a:pt x="3013" y="43"/>
                  </a:cubicBezTo>
                  <a:cubicBezTo>
                    <a:pt x="3013" y="11"/>
                    <a:pt x="2991" y="0"/>
                    <a:pt x="2970" y="0"/>
                  </a:cubicBezTo>
                  <a:close/>
                  <a:moveTo>
                    <a:pt x="3299" y="0"/>
                  </a:moveTo>
                  <a:cubicBezTo>
                    <a:pt x="3278" y="0"/>
                    <a:pt x="3257" y="11"/>
                    <a:pt x="3257" y="43"/>
                  </a:cubicBezTo>
                  <a:cubicBezTo>
                    <a:pt x="3257" y="64"/>
                    <a:pt x="3278" y="75"/>
                    <a:pt x="3299" y="75"/>
                  </a:cubicBezTo>
                  <a:lnTo>
                    <a:pt x="3384" y="75"/>
                  </a:lnTo>
                  <a:cubicBezTo>
                    <a:pt x="3405" y="75"/>
                    <a:pt x="3416" y="64"/>
                    <a:pt x="3416" y="43"/>
                  </a:cubicBezTo>
                  <a:cubicBezTo>
                    <a:pt x="3416" y="11"/>
                    <a:pt x="3405" y="0"/>
                    <a:pt x="3384" y="0"/>
                  </a:cubicBezTo>
                  <a:close/>
                  <a:moveTo>
                    <a:pt x="3702" y="0"/>
                  </a:moveTo>
                  <a:cubicBezTo>
                    <a:pt x="3681" y="0"/>
                    <a:pt x="3660" y="11"/>
                    <a:pt x="3660" y="43"/>
                  </a:cubicBezTo>
                  <a:cubicBezTo>
                    <a:pt x="3660" y="64"/>
                    <a:pt x="3681" y="75"/>
                    <a:pt x="3702" y="75"/>
                  </a:cubicBezTo>
                  <a:lnTo>
                    <a:pt x="3787" y="75"/>
                  </a:lnTo>
                  <a:cubicBezTo>
                    <a:pt x="3808" y="75"/>
                    <a:pt x="3830" y="64"/>
                    <a:pt x="3830" y="43"/>
                  </a:cubicBezTo>
                  <a:cubicBezTo>
                    <a:pt x="3830" y="11"/>
                    <a:pt x="3808" y="0"/>
                    <a:pt x="3787" y="0"/>
                  </a:cubicBezTo>
                  <a:close/>
                  <a:moveTo>
                    <a:pt x="4115" y="0"/>
                  </a:moveTo>
                  <a:cubicBezTo>
                    <a:pt x="4084" y="0"/>
                    <a:pt x="4073" y="11"/>
                    <a:pt x="4073" y="43"/>
                  </a:cubicBezTo>
                  <a:cubicBezTo>
                    <a:pt x="4073" y="64"/>
                    <a:pt x="4084" y="75"/>
                    <a:pt x="4115" y="75"/>
                  </a:cubicBezTo>
                  <a:lnTo>
                    <a:pt x="4190" y="75"/>
                  </a:lnTo>
                  <a:cubicBezTo>
                    <a:pt x="4211" y="75"/>
                    <a:pt x="4233" y="64"/>
                    <a:pt x="4233" y="43"/>
                  </a:cubicBezTo>
                  <a:cubicBezTo>
                    <a:pt x="4233" y="11"/>
                    <a:pt x="4211" y="0"/>
                    <a:pt x="4190" y="0"/>
                  </a:cubicBezTo>
                  <a:close/>
                  <a:moveTo>
                    <a:pt x="4518" y="0"/>
                  </a:moveTo>
                  <a:cubicBezTo>
                    <a:pt x="4497" y="0"/>
                    <a:pt x="4476" y="11"/>
                    <a:pt x="4476" y="43"/>
                  </a:cubicBezTo>
                  <a:cubicBezTo>
                    <a:pt x="4476" y="64"/>
                    <a:pt x="4497" y="75"/>
                    <a:pt x="4518" y="75"/>
                  </a:cubicBezTo>
                  <a:lnTo>
                    <a:pt x="4603" y="75"/>
                  </a:lnTo>
                  <a:cubicBezTo>
                    <a:pt x="4625" y="75"/>
                    <a:pt x="4636" y="64"/>
                    <a:pt x="4636" y="43"/>
                  </a:cubicBezTo>
                  <a:cubicBezTo>
                    <a:pt x="4636" y="11"/>
                    <a:pt x="4625" y="0"/>
                    <a:pt x="4603" y="0"/>
                  </a:cubicBezTo>
                  <a:close/>
                  <a:moveTo>
                    <a:pt x="4921" y="0"/>
                  </a:moveTo>
                  <a:cubicBezTo>
                    <a:pt x="4900" y="0"/>
                    <a:pt x="4879" y="11"/>
                    <a:pt x="4879" y="43"/>
                  </a:cubicBezTo>
                  <a:cubicBezTo>
                    <a:pt x="4879" y="64"/>
                    <a:pt x="4900" y="75"/>
                    <a:pt x="4921" y="75"/>
                  </a:cubicBezTo>
                  <a:lnTo>
                    <a:pt x="5006" y="75"/>
                  </a:lnTo>
                  <a:cubicBezTo>
                    <a:pt x="5028" y="75"/>
                    <a:pt x="5049" y="64"/>
                    <a:pt x="5049" y="43"/>
                  </a:cubicBezTo>
                  <a:cubicBezTo>
                    <a:pt x="5049" y="11"/>
                    <a:pt x="5028" y="0"/>
                    <a:pt x="5006" y="0"/>
                  </a:cubicBezTo>
                  <a:close/>
                  <a:moveTo>
                    <a:pt x="5335" y="0"/>
                  </a:moveTo>
                  <a:cubicBezTo>
                    <a:pt x="5303" y="0"/>
                    <a:pt x="5293" y="11"/>
                    <a:pt x="5293" y="43"/>
                  </a:cubicBezTo>
                  <a:cubicBezTo>
                    <a:pt x="5293" y="64"/>
                    <a:pt x="5303" y="75"/>
                    <a:pt x="5335" y="75"/>
                  </a:cubicBezTo>
                  <a:lnTo>
                    <a:pt x="5409" y="75"/>
                  </a:lnTo>
                  <a:cubicBezTo>
                    <a:pt x="5431" y="75"/>
                    <a:pt x="5452" y="64"/>
                    <a:pt x="5452" y="43"/>
                  </a:cubicBezTo>
                  <a:cubicBezTo>
                    <a:pt x="5452" y="11"/>
                    <a:pt x="5431" y="0"/>
                    <a:pt x="5409" y="0"/>
                  </a:cubicBezTo>
                  <a:close/>
                  <a:moveTo>
                    <a:pt x="5738" y="0"/>
                  </a:moveTo>
                  <a:cubicBezTo>
                    <a:pt x="5717" y="0"/>
                    <a:pt x="5696" y="11"/>
                    <a:pt x="5696" y="43"/>
                  </a:cubicBezTo>
                  <a:cubicBezTo>
                    <a:pt x="5696" y="64"/>
                    <a:pt x="5717" y="75"/>
                    <a:pt x="5738" y="75"/>
                  </a:cubicBezTo>
                  <a:lnTo>
                    <a:pt x="5823" y="75"/>
                  </a:lnTo>
                  <a:cubicBezTo>
                    <a:pt x="5845" y="75"/>
                    <a:pt x="5855" y="64"/>
                    <a:pt x="5855" y="43"/>
                  </a:cubicBezTo>
                  <a:cubicBezTo>
                    <a:pt x="5855" y="11"/>
                    <a:pt x="5845" y="0"/>
                    <a:pt x="5823" y="0"/>
                  </a:cubicBezTo>
                  <a:close/>
                  <a:moveTo>
                    <a:pt x="6141" y="0"/>
                  </a:moveTo>
                  <a:cubicBezTo>
                    <a:pt x="6120" y="0"/>
                    <a:pt x="6099" y="11"/>
                    <a:pt x="6099" y="43"/>
                  </a:cubicBezTo>
                  <a:cubicBezTo>
                    <a:pt x="6099" y="64"/>
                    <a:pt x="6120" y="75"/>
                    <a:pt x="6141" y="75"/>
                  </a:cubicBezTo>
                  <a:lnTo>
                    <a:pt x="6226" y="75"/>
                  </a:lnTo>
                  <a:cubicBezTo>
                    <a:pt x="6248" y="75"/>
                    <a:pt x="6269" y="64"/>
                    <a:pt x="6269" y="43"/>
                  </a:cubicBezTo>
                  <a:cubicBezTo>
                    <a:pt x="6269" y="11"/>
                    <a:pt x="6248" y="0"/>
                    <a:pt x="6226" y="0"/>
                  </a:cubicBezTo>
                  <a:close/>
                  <a:moveTo>
                    <a:pt x="6555" y="0"/>
                  </a:moveTo>
                  <a:cubicBezTo>
                    <a:pt x="6523" y="0"/>
                    <a:pt x="6512" y="11"/>
                    <a:pt x="6512" y="43"/>
                  </a:cubicBezTo>
                  <a:cubicBezTo>
                    <a:pt x="6512" y="64"/>
                    <a:pt x="6523" y="75"/>
                    <a:pt x="6555" y="75"/>
                  </a:cubicBezTo>
                  <a:lnTo>
                    <a:pt x="6629" y="75"/>
                  </a:lnTo>
                  <a:cubicBezTo>
                    <a:pt x="6651" y="75"/>
                    <a:pt x="6672" y="64"/>
                    <a:pt x="6672" y="43"/>
                  </a:cubicBezTo>
                  <a:cubicBezTo>
                    <a:pt x="6672" y="11"/>
                    <a:pt x="6651" y="0"/>
                    <a:pt x="6629" y="0"/>
                  </a:cubicBezTo>
                  <a:close/>
                  <a:moveTo>
                    <a:pt x="6958" y="0"/>
                  </a:moveTo>
                  <a:cubicBezTo>
                    <a:pt x="6936" y="0"/>
                    <a:pt x="6915" y="11"/>
                    <a:pt x="6915" y="43"/>
                  </a:cubicBezTo>
                  <a:cubicBezTo>
                    <a:pt x="6915" y="64"/>
                    <a:pt x="6936" y="75"/>
                    <a:pt x="6958" y="75"/>
                  </a:cubicBezTo>
                  <a:lnTo>
                    <a:pt x="7043" y="75"/>
                  </a:lnTo>
                  <a:cubicBezTo>
                    <a:pt x="7064" y="75"/>
                    <a:pt x="7075" y="64"/>
                    <a:pt x="7075" y="43"/>
                  </a:cubicBezTo>
                  <a:cubicBezTo>
                    <a:pt x="7075" y="11"/>
                    <a:pt x="7064" y="0"/>
                    <a:pt x="7043" y="0"/>
                  </a:cubicBezTo>
                  <a:close/>
                  <a:moveTo>
                    <a:pt x="7361" y="0"/>
                  </a:moveTo>
                  <a:cubicBezTo>
                    <a:pt x="7339" y="0"/>
                    <a:pt x="7318" y="11"/>
                    <a:pt x="7318" y="43"/>
                  </a:cubicBezTo>
                  <a:cubicBezTo>
                    <a:pt x="7318" y="64"/>
                    <a:pt x="7339" y="75"/>
                    <a:pt x="7361" y="75"/>
                  </a:cubicBezTo>
                  <a:lnTo>
                    <a:pt x="7446" y="75"/>
                  </a:lnTo>
                  <a:cubicBezTo>
                    <a:pt x="7467" y="75"/>
                    <a:pt x="7488" y="64"/>
                    <a:pt x="7488" y="43"/>
                  </a:cubicBezTo>
                  <a:cubicBezTo>
                    <a:pt x="7488" y="11"/>
                    <a:pt x="7467" y="0"/>
                    <a:pt x="7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6"/>
            <p:cNvSpPr/>
            <p:nvPr/>
          </p:nvSpPr>
          <p:spPr>
            <a:xfrm>
              <a:off x="4237000" y="984200"/>
              <a:ext cx="2925" cy="1875"/>
            </a:xfrm>
            <a:custGeom>
              <a:avLst/>
              <a:gdLst/>
              <a:ahLst/>
              <a:cxnLst/>
              <a:rect l="l" t="t" r="r" b="b"/>
              <a:pathLst>
                <a:path w="117" h="75" extrusionOk="0">
                  <a:moveTo>
                    <a:pt x="43" y="0"/>
                  </a:moveTo>
                  <a:cubicBezTo>
                    <a:pt x="10" y="0"/>
                    <a:pt x="0" y="11"/>
                    <a:pt x="0" y="43"/>
                  </a:cubicBezTo>
                  <a:cubicBezTo>
                    <a:pt x="0" y="64"/>
                    <a:pt x="10" y="75"/>
                    <a:pt x="43" y="75"/>
                  </a:cubicBezTo>
                  <a:lnTo>
                    <a:pt x="74" y="75"/>
                  </a:lnTo>
                  <a:cubicBezTo>
                    <a:pt x="95" y="75"/>
                    <a:pt x="117" y="64"/>
                    <a:pt x="117" y="43"/>
                  </a:cubicBezTo>
                  <a:cubicBezTo>
                    <a:pt x="117" y="11"/>
                    <a:pt x="95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6"/>
            <p:cNvSpPr/>
            <p:nvPr/>
          </p:nvSpPr>
          <p:spPr>
            <a:xfrm>
              <a:off x="4034700" y="868875"/>
              <a:ext cx="3200" cy="2150"/>
            </a:xfrm>
            <a:custGeom>
              <a:avLst/>
              <a:gdLst/>
              <a:ahLst/>
              <a:cxnLst/>
              <a:rect l="l" t="t" r="r" b="b"/>
              <a:pathLst>
                <a:path w="128" h="86" extrusionOk="0">
                  <a:moveTo>
                    <a:pt x="42" y="0"/>
                  </a:moveTo>
                  <a:cubicBezTo>
                    <a:pt x="21" y="0"/>
                    <a:pt x="0" y="21"/>
                    <a:pt x="0" y="43"/>
                  </a:cubicBezTo>
                  <a:cubicBezTo>
                    <a:pt x="0" y="64"/>
                    <a:pt x="21" y="85"/>
                    <a:pt x="42" y="85"/>
                  </a:cubicBezTo>
                  <a:lnTo>
                    <a:pt x="85" y="85"/>
                  </a:lnTo>
                  <a:cubicBezTo>
                    <a:pt x="106" y="85"/>
                    <a:pt x="127" y="64"/>
                    <a:pt x="127" y="43"/>
                  </a:cubicBezTo>
                  <a:cubicBezTo>
                    <a:pt x="127" y="21"/>
                    <a:pt x="106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6"/>
            <p:cNvSpPr/>
            <p:nvPr/>
          </p:nvSpPr>
          <p:spPr>
            <a:xfrm>
              <a:off x="4043700" y="868875"/>
              <a:ext cx="187200" cy="2150"/>
            </a:xfrm>
            <a:custGeom>
              <a:avLst/>
              <a:gdLst/>
              <a:ahLst/>
              <a:cxnLst/>
              <a:rect l="l" t="t" r="r" b="b"/>
              <a:pathLst>
                <a:path w="7488" h="86" extrusionOk="0"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cubicBezTo>
                    <a:pt x="1" y="64"/>
                    <a:pt x="22" y="85"/>
                    <a:pt x="43" y="85"/>
                  </a:cubicBezTo>
                  <a:lnTo>
                    <a:pt x="128" y="85"/>
                  </a:lnTo>
                  <a:cubicBezTo>
                    <a:pt x="149" y="85"/>
                    <a:pt x="170" y="64"/>
                    <a:pt x="170" y="43"/>
                  </a:cubicBezTo>
                  <a:cubicBezTo>
                    <a:pt x="170" y="21"/>
                    <a:pt x="149" y="0"/>
                    <a:pt x="128" y="0"/>
                  </a:cubicBezTo>
                  <a:close/>
                  <a:moveTo>
                    <a:pt x="457" y="0"/>
                  </a:moveTo>
                  <a:cubicBezTo>
                    <a:pt x="436" y="0"/>
                    <a:pt x="415" y="21"/>
                    <a:pt x="415" y="43"/>
                  </a:cubicBezTo>
                  <a:cubicBezTo>
                    <a:pt x="415" y="64"/>
                    <a:pt x="436" y="85"/>
                    <a:pt x="457" y="85"/>
                  </a:cubicBezTo>
                  <a:lnTo>
                    <a:pt x="531" y="85"/>
                  </a:lnTo>
                  <a:cubicBezTo>
                    <a:pt x="552" y="85"/>
                    <a:pt x="573" y="64"/>
                    <a:pt x="573" y="43"/>
                  </a:cubicBezTo>
                  <a:cubicBezTo>
                    <a:pt x="573" y="21"/>
                    <a:pt x="552" y="0"/>
                    <a:pt x="531" y="0"/>
                  </a:cubicBezTo>
                  <a:close/>
                  <a:moveTo>
                    <a:pt x="860" y="0"/>
                  </a:moveTo>
                  <a:cubicBezTo>
                    <a:pt x="839" y="0"/>
                    <a:pt x="818" y="21"/>
                    <a:pt x="818" y="43"/>
                  </a:cubicBezTo>
                  <a:cubicBezTo>
                    <a:pt x="818" y="64"/>
                    <a:pt x="839" y="85"/>
                    <a:pt x="860" y="85"/>
                  </a:cubicBezTo>
                  <a:lnTo>
                    <a:pt x="945" y="85"/>
                  </a:lnTo>
                  <a:cubicBezTo>
                    <a:pt x="966" y="85"/>
                    <a:pt x="976" y="64"/>
                    <a:pt x="976" y="43"/>
                  </a:cubicBezTo>
                  <a:cubicBezTo>
                    <a:pt x="976" y="21"/>
                    <a:pt x="966" y="0"/>
                    <a:pt x="945" y="0"/>
                  </a:cubicBezTo>
                  <a:close/>
                  <a:moveTo>
                    <a:pt x="1263" y="0"/>
                  </a:moveTo>
                  <a:cubicBezTo>
                    <a:pt x="1242" y="0"/>
                    <a:pt x="1221" y="21"/>
                    <a:pt x="1221" y="43"/>
                  </a:cubicBezTo>
                  <a:cubicBezTo>
                    <a:pt x="1221" y="64"/>
                    <a:pt x="1242" y="85"/>
                    <a:pt x="1263" y="85"/>
                  </a:cubicBezTo>
                  <a:lnTo>
                    <a:pt x="1348" y="85"/>
                  </a:lnTo>
                  <a:cubicBezTo>
                    <a:pt x="1369" y="85"/>
                    <a:pt x="1390" y="64"/>
                    <a:pt x="1390" y="43"/>
                  </a:cubicBezTo>
                  <a:cubicBezTo>
                    <a:pt x="1390" y="21"/>
                    <a:pt x="1369" y="0"/>
                    <a:pt x="1348" y="0"/>
                  </a:cubicBezTo>
                  <a:close/>
                  <a:moveTo>
                    <a:pt x="1676" y="0"/>
                  </a:moveTo>
                  <a:cubicBezTo>
                    <a:pt x="1655" y="0"/>
                    <a:pt x="1634" y="21"/>
                    <a:pt x="1634" y="43"/>
                  </a:cubicBezTo>
                  <a:cubicBezTo>
                    <a:pt x="1634" y="64"/>
                    <a:pt x="1655" y="85"/>
                    <a:pt x="1676" y="85"/>
                  </a:cubicBezTo>
                  <a:lnTo>
                    <a:pt x="1751" y="85"/>
                  </a:lnTo>
                  <a:cubicBezTo>
                    <a:pt x="1772" y="85"/>
                    <a:pt x="1793" y="64"/>
                    <a:pt x="1793" y="43"/>
                  </a:cubicBezTo>
                  <a:cubicBezTo>
                    <a:pt x="1793" y="21"/>
                    <a:pt x="1772" y="0"/>
                    <a:pt x="1751" y="0"/>
                  </a:cubicBezTo>
                  <a:close/>
                  <a:moveTo>
                    <a:pt x="2079" y="0"/>
                  </a:moveTo>
                  <a:cubicBezTo>
                    <a:pt x="2058" y="0"/>
                    <a:pt x="2037" y="21"/>
                    <a:pt x="2037" y="43"/>
                  </a:cubicBezTo>
                  <a:cubicBezTo>
                    <a:pt x="2037" y="64"/>
                    <a:pt x="2058" y="85"/>
                    <a:pt x="2079" y="85"/>
                  </a:cubicBezTo>
                  <a:lnTo>
                    <a:pt x="2164" y="85"/>
                  </a:lnTo>
                  <a:cubicBezTo>
                    <a:pt x="2185" y="85"/>
                    <a:pt x="2196" y="64"/>
                    <a:pt x="2196" y="43"/>
                  </a:cubicBezTo>
                  <a:cubicBezTo>
                    <a:pt x="2196" y="21"/>
                    <a:pt x="2185" y="0"/>
                    <a:pt x="2164" y="0"/>
                  </a:cubicBezTo>
                  <a:close/>
                  <a:moveTo>
                    <a:pt x="2482" y="0"/>
                  </a:moveTo>
                  <a:cubicBezTo>
                    <a:pt x="2461" y="0"/>
                    <a:pt x="2440" y="21"/>
                    <a:pt x="2440" y="43"/>
                  </a:cubicBezTo>
                  <a:cubicBezTo>
                    <a:pt x="2440" y="64"/>
                    <a:pt x="2461" y="85"/>
                    <a:pt x="2482" y="85"/>
                  </a:cubicBezTo>
                  <a:lnTo>
                    <a:pt x="2567" y="85"/>
                  </a:lnTo>
                  <a:cubicBezTo>
                    <a:pt x="2588" y="85"/>
                    <a:pt x="2610" y="64"/>
                    <a:pt x="2610" y="43"/>
                  </a:cubicBezTo>
                  <a:cubicBezTo>
                    <a:pt x="2610" y="21"/>
                    <a:pt x="2588" y="0"/>
                    <a:pt x="2567" y="0"/>
                  </a:cubicBezTo>
                  <a:close/>
                  <a:moveTo>
                    <a:pt x="2896" y="0"/>
                  </a:moveTo>
                  <a:cubicBezTo>
                    <a:pt x="2864" y="0"/>
                    <a:pt x="2854" y="21"/>
                    <a:pt x="2854" y="43"/>
                  </a:cubicBezTo>
                  <a:cubicBezTo>
                    <a:pt x="2854" y="64"/>
                    <a:pt x="2864" y="85"/>
                    <a:pt x="2896" y="85"/>
                  </a:cubicBezTo>
                  <a:lnTo>
                    <a:pt x="2970" y="85"/>
                  </a:lnTo>
                  <a:cubicBezTo>
                    <a:pt x="2991" y="85"/>
                    <a:pt x="3013" y="64"/>
                    <a:pt x="3013" y="43"/>
                  </a:cubicBezTo>
                  <a:cubicBezTo>
                    <a:pt x="3013" y="21"/>
                    <a:pt x="2991" y="0"/>
                    <a:pt x="2970" y="0"/>
                  </a:cubicBezTo>
                  <a:close/>
                  <a:moveTo>
                    <a:pt x="3299" y="0"/>
                  </a:moveTo>
                  <a:cubicBezTo>
                    <a:pt x="3278" y="0"/>
                    <a:pt x="3257" y="21"/>
                    <a:pt x="3257" y="43"/>
                  </a:cubicBezTo>
                  <a:cubicBezTo>
                    <a:pt x="3257" y="64"/>
                    <a:pt x="3278" y="85"/>
                    <a:pt x="3299" y="85"/>
                  </a:cubicBezTo>
                  <a:lnTo>
                    <a:pt x="3384" y="85"/>
                  </a:lnTo>
                  <a:cubicBezTo>
                    <a:pt x="3405" y="85"/>
                    <a:pt x="3416" y="64"/>
                    <a:pt x="3416" y="43"/>
                  </a:cubicBezTo>
                  <a:cubicBezTo>
                    <a:pt x="3416" y="21"/>
                    <a:pt x="3405" y="0"/>
                    <a:pt x="3384" y="0"/>
                  </a:cubicBezTo>
                  <a:close/>
                  <a:moveTo>
                    <a:pt x="3702" y="0"/>
                  </a:moveTo>
                  <a:cubicBezTo>
                    <a:pt x="3681" y="0"/>
                    <a:pt x="3660" y="21"/>
                    <a:pt x="3660" y="43"/>
                  </a:cubicBezTo>
                  <a:cubicBezTo>
                    <a:pt x="3660" y="64"/>
                    <a:pt x="3681" y="85"/>
                    <a:pt x="3702" y="85"/>
                  </a:cubicBezTo>
                  <a:lnTo>
                    <a:pt x="3787" y="85"/>
                  </a:lnTo>
                  <a:cubicBezTo>
                    <a:pt x="3808" y="85"/>
                    <a:pt x="3830" y="64"/>
                    <a:pt x="3830" y="43"/>
                  </a:cubicBezTo>
                  <a:cubicBezTo>
                    <a:pt x="3830" y="21"/>
                    <a:pt x="3808" y="0"/>
                    <a:pt x="3787" y="0"/>
                  </a:cubicBezTo>
                  <a:close/>
                  <a:moveTo>
                    <a:pt x="4115" y="0"/>
                  </a:moveTo>
                  <a:cubicBezTo>
                    <a:pt x="4084" y="0"/>
                    <a:pt x="4073" y="21"/>
                    <a:pt x="4073" y="43"/>
                  </a:cubicBezTo>
                  <a:cubicBezTo>
                    <a:pt x="4073" y="64"/>
                    <a:pt x="4084" y="85"/>
                    <a:pt x="4115" y="85"/>
                  </a:cubicBezTo>
                  <a:lnTo>
                    <a:pt x="4190" y="85"/>
                  </a:lnTo>
                  <a:cubicBezTo>
                    <a:pt x="4211" y="85"/>
                    <a:pt x="4233" y="64"/>
                    <a:pt x="4233" y="43"/>
                  </a:cubicBezTo>
                  <a:cubicBezTo>
                    <a:pt x="4233" y="21"/>
                    <a:pt x="4211" y="0"/>
                    <a:pt x="4190" y="0"/>
                  </a:cubicBezTo>
                  <a:close/>
                  <a:moveTo>
                    <a:pt x="4518" y="0"/>
                  </a:moveTo>
                  <a:cubicBezTo>
                    <a:pt x="4497" y="0"/>
                    <a:pt x="4476" y="21"/>
                    <a:pt x="4476" y="43"/>
                  </a:cubicBezTo>
                  <a:cubicBezTo>
                    <a:pt x="4476" y="64"/>
                    <a:pt x="4497" y="85"/>
                    <a:pt x="4518" y="85"/>
                  </a:cubicBezTo>
                  <a:lnTo>
                    <a:pt x="4603" y="85"/>
                  </a:lnTo>
                  <a:cubicBezTo>
                    <a:pt x="4625" y="85"/>
                    <a:pt x="4636" y="64"/>
                    <a:pt x="4636" y="43"/>
                  </a:cubicBezTo>
                  <a:cubicBezTo>
                    <a:pt x="4636" y="21"/>
                    <a:pt x="4625" y="0"/>
                    <a:pt x="4603" y="0"/>
                  </a:cubicBezTo>
                  <a:close/>
                  <a:moveTo>
                    <a:pt x="4921" y="0"/>
                  </a:moveTo>
                  <a:cubicBezTo>
                    <a:pt x="4900" y="0"/>
                    <a:pt x="4879" y="21"/>
                    <a:pt x="4879" y="43"/>
                  </a:cubicBezTo>
                  <a:cubicBezTo>
                    <a:pt x="4879" y="64"/>
                    <a:pt x="4900" y="85"/>
                    <a:pt x="4921" y="85"/>
                  </a:cubicBezTo>
                  <a:lnTo>
                    <a:pt x="5006" y="85"/>
                  </a:lnTo>
                  <a:cubicBezTo>
                    <a:pt x="5028" y="85"/>
                    <a:pt x="5049" y="64"/>
                    <a:pt x="5049" y="43"/>
                  </a:cubicBezTo>
                  <a:cubicBezTo>
                    <a:pt x="5049" y="21"/>
                    <a:pt x="5028" y="0"/>
                    <a:pt x="5006" y="0"/>
                  </a:cubicBezTo>
                  <a:close/>
                  <a:moveTo>
                    <a:pt x="5335" y="0"/>
                  </a:moveTo>
                  <a:cubicBezTo>
                    <a:pt x="5303" y="0"/>
                    <a:pt x="5293" y="21"/>
                    <a:pt x="5293" y="43"/>
                  </a:cubicBezTo>
                  <a:cubicBezTo>
                    <a:pt x="5293" y="64"/>
                    <a:pt x="5303" y="85"/>
                    <a:pt x="5335" y="85"/>
                  </a:cubicBezTo>
                  <a:lnTo>
                    <a:pt x="5409" y="85"/>
                  </a:lnTo>
                  <a:cubicBezTo>
                    <a:pt x="5431" y="85"/>
                    <a:pt x="5452" y="64"/>
                    <a:pt x="5452" y="43"/>
                  </a:cubicBezTo>
                  <a:cubicBezTo>
                    <a:pt x="5452" y="21"/>
                    <a:pt x="5431" y="0"/>
                    <a:pt x="5409" y="0"/>
                  </a:cubicBezTo>
                  <a:close/>
                  <a:moveTo>
                    <a:pt x="5738" y="0"/>
                  </a:moveTo>
                  <a:cubicBezTo>
                    <a:pt x="5717" y="0"/>
                    <a:pt x="5696" y="21"/>
                    <a:pt x="5696" y="43"/>
                  </a:cubicBezTo>
                  <a:cubicBezTo>
                    <a:pt x="5696" y="64"/>
                    <a:pt x="5717" y="85"/>
                    <a:pt x="5738" y="85"/>
                  </a:cubicBezTo>
                  <a:lnTo>
                    <a:pt x="5823" y="85"/>
                  </a:lnTo>
                  <a:cubicBezTo>
                    <a:pt x="5845" y="85"/>
                    <a:pt x="5855" y="64"/>
                    <a:pt x="5855" y="43"/>
                  </a:cubicBezTo>
                  <a:cubicBezTo>
                    <a:pt x="5855" y="21"/>
                    <a:pt x="5845" y="0"/>
                    <a:pt x="5823" y="0"/>
                  </a:cubicBezTo>
                  <a:close/>
                  <a:moveTo>
                    <a:pt x="6141" y="0"/>
                  </a:moveTo>
                  <a:cubicBezTo>
                    <a:pt x="6120" y="0"/>
                    <a:pt x="6099" y="21"/>
                    <a:pt x="6099" y="43"/>
                  </a:cubicBezTo>
                  <a:cubicBezTo>
                    <a:pt x="6099" y="64"/>
                    <a:pt x="6120" y="85"/>
                    <a:pt x="6141" y="85"/>
                  </a:cubicBezTo>
                  <a:lnTo>
                    <a:pt x="6226" y="85"/>
                  </a:lnTo>
                  <a:cubicBezTo>
                    <a:pt x="6248" y="85"/>
                    <a:pt x="6269" y="64"/>
                    <a:pt x="6269" y="43"/>
                  </a:cubicBezTo>
                  <a:cubicBezTo>
                    <a:pt x="6269" y="21"/>
                    <a:pt x="6248" y="0"/>
                    <a:pt x="6226" y="0"/>
                  </a:cubicBezTo>
                  <a:close/>
                  <a:moveTo>
                    <a:pt x="6555" y="0"/>
                  </a:moveTo>
                  <a:cubicBezTo>
                    <a:pt x="6523" y="0"/>
                    <a:pt x="6512" y="21"/>
                    <a:pt x="6512" y="43"/>
                  </a:cubicBezTo>
                  <a:cubicBezTo>
                    <a:pt x="6512" y="64"/>
                    <a:pt x="6523" y="85"/>
                    <a:pt x="6555" y="85"/>
                  </a:cubicBezTo>
                  <a:lnTo>
                    <a:pt x="6629" y="85"/>
                  </a:lnTo>
                  <a:cubicBezTo>
                    <a:pt x="6651" y="85"/>
                    <a:pt x="6672" y="64"/>
                    <a:pt x="6672" y="43"/>
                  </a:cubicBezTo>
                  <a:cubicBezTo>
                    <a:pt x="6672" y="21"/>
                    <a:pt x="6651" y="0"/>
                    <a:pt x="6629" y="0"/>
                  </a:cubicBezTo>
                  <a:close/>
                  <a:moveTo>
                    <a:pt x="6958" y="0"/>
                  </a:moveTo>
                  <a:cubicBezTo>
                    <a:pt x="6936" y="0"/>
                    <a:pt x="6915" y="21"/>
                    <a:pt x="6915" y="43"/>
                  </a:cubicBezTo>
                  <a:cubicBezTo>
                    <a:pt x="6915" y="64"/>
                    <a:pt x="6936" y="85"/>
                    <a:pt x="6958" y="85"/>
                  </a:cubicBezTo>
                  <a:lnTo>
                    <a:pt x="7043" y="85"/>
                  </a:lnTo>
                  <a:cubicBezTo>
                    <a:pt x="7064" y="85"/>
                    <a:pt x="7075" y="64"/>
                    <a:pt x="7075" y="43"/>
                  </a:cubicBezTo>
                  <a:cubicBezTo>
                    <a:pt x="7075" y="21"/>
                    <a:pt x="7064" y="0"/>
                    <a:pt x="7043" y="0"/>
                  </a:cubicBezTo>
                  <a:close/>
                  <a:moveTo>
                    <a:pt x="7361" y="0"/>
                  </a:moveTo>
                  <a:cubicBezTo>
                    <a:pt x="7339" y="0"/>
                    <a:pt x="7318" y="21"/>
                    <a:pt x="7318" y="43"/>
                  </a:cubicBezTo>
                  <a:cubicBezTo>
                    <a:pt x="7318" y="64"/>
                    <a:pt x="7339" y="85"/>
                    <a:pt x="7361" y="85"/>
                  </a:cubicBezTo>
                  <a:lnTo>
                    <a:pt x="7446" y="85"/>
                  </a:lnTo>
                  <a:cubicBezTo>
                    <a:pt x="7467" y="85"/>
                    <a:pt x="7488" y="64"/>
                    <a:pt x="7488" y="43"/>
                  </a:cubicBezTo>
                  <a:cubicBezTo>
                    <a:pt x="7488" y="21"/>
                    <a:pt x="7467" y="0"/>
                    <a:pt x="74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6"/>
            <p:cNvSpPr/>
            <p:nvPr/>
          </p:nvSpPr>
          <p:spPr>
            <a:xfrm>
              <a:off x="4237000" y="868875"/>
              <a:ext cx="2925" cy="2150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43" y="0"/>
                  </a:moveTo>
                  <a:cubicBezTo>
                    <a:pt x="10" y="0"/>
                    <a:pt x="0" y="21"/>
                    <a:pt x="0" y="43"/>
                  </a:cubicBezTo>
                  <a:cubicBezTo>
                    <a:pt x="0" y="64"/>
                    <a:pt x="10" y="85"/>
                    <a:pt x="43" y="85"/>
                  </a:cubicBezTo>
                  <a:lnTo>
                    <a:pt x="74" y="85"/>
                  </a:lnTo>
                  <a:cubicBezTo>
                    <a:pt x="95" y="85"/>
                    <a:pt x="117" y="64"/>
                    <a:pt x="117" y="43"/>
                  </a:cubicBezTo>
                  <a:cubicBezTo>
                    <a:pt x="117" y="21"/>
                    <a:pt x="95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6"/>
            <p:cNvSpPr/>
            <p:nvPr/>
          </p:nvSpPr>
          <p:spPr>
            <a:xfrm>
              <a:off x="4133850" y="334375"/>
              <a:ext cx="1900" cy="760125"/>
            </a:xfrm>
            <a:custGeom>
              <a:avLst/>
              <a:gdLst/>
              <a:ahLst/>
              <a:cxnLst/>
              <a:rect l="l" t="t" r="r" b="b"/>
              <a:pathLst>
                <a:path w="76" h="30405" extrusionOk="0">
                  <a:moveTo>
                    <a:pt x="43" y="0"/>
                  </a:moveTo>
                  <a:cubicBezTo>
                    <a:pt x="11" y="0"/>
                    <a:pt x="0" y="21"/>
                    <a:pt x="0" y="43"/>
                  </a:cubicBezTo>
                  <a:lnTo>
                    <a:pt x="0" y="30374"/>
                  </a:lnTo>
                  <a:cubicBezTo>
                    <a:pt x="0" y="30395"/>
                    <a:pt x="11" y="30405"/>
                    <a:pt x="43" y="30405"/>
                  </a:cubicBezTo>
                  <a:cubicBezTo>
                    <a:pt x="64" y="30405"/>
                    <a:pt x="75" y="30395"/>
                    <a:pt x="75" y="30374"/>
                  </a:cubicBezTo>
                  <a:lnTo>
                    <a:pt x="75" y="43"/>
                  </a:lnTo>
                  <a:cubicBezTo>
                    <a:pt x="75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6"/>
            <p:cNvSpPr/>
            <p:nvPr/>
          </p:nvSpPr>
          <p:spPr>
            <a:xfrm>
              <a:off x="4114225" y="334375"/>
              <a:ext cx="41125" cy="2125"/>
            </a:xfrm>
            <a:custGeom>
              <a:avLst/>
              <a:gdLst/>
              <a:ahLst/>
              <a:cxnLst/>
              <a:rect l="l" t="t" r="r" b="b"/>
              <a:pathLst>
                <a:path w="1645" h="85" extrusionOk="0"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cubicBezTo>
                    <a:pt x="1" y="64"/>
                    <a:pt x="22" y="85"/>
                    <a:pt x="43" y="85"/>
                  </a:cubicBezTo>
                  <a:lnTo>
                    <a:pt x="1602" y="85"/>
                  </a:lnTo>
                  <a:cubicBezTo>
                    <a:pt x="1624" y="85"/>
                    <a:pt x="1645" y="64"/>
                    <a:pt x="1645" y="43"/>
                  </a:cubicBezTo>
                  <a:cubicBezTo>
                    <a:pt x="1645" y="21"/>
                    <a:pt x="1624" y="0"/>
                    <a:pt x="16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6"/>
            <p:cNvSpPr/>
            <p:nvPr/>
          </p:nvSpPr>
          <p:spPr>
            <a:xfrm>
              <a:off x="4114225" y="1092650"/>
              <a:ext cx="41125" cy="1850"/>
            </a:xfrm>
            <a:custGeom>
              <a:avLst/>
              <a:gdLst/>
              <a:ahLst/>
              <a:cxnLst/>
              <a:rect l="l" t="t" r="r" b="b"/>
              <a:pathLst>
                <a:path w="1645" h="74" extrusionOk="0">
                  <a:moveTo>
                    <a:pt x="43" y="0"/>
                  </a:moveTo>
                  <a:cubicBezTo>
                    <a:pt x="22" y="0"/>
                    <a:pt x="1" y="10"/>
                    <a:pt x="1" y="43"/>
                  </a:cubicBezTo>
                  <a:cubicBezTo>
                    <a:pt x="1" y="64"/>
                    <a:pt x="22" y="74"/>
                    <a:pt x="43" y="74"/>
                  </a:cubicBezTo>
                  <a:lnTo>
                    <a:pt x="1602" y="74"/>
                  </a:lnTo>
                  <a:cubicBezTo>
                    <a:pt x="1624" y="74"/>
                    <a:pt x="1645" y="64"/>
                    <a:pt x="1645" y="43"/>
                  </a:cubicBezTo>
                  <a:cubicBezTo>
                    <a:pt x="1645" y="10"/>
                    <a:pt x="1624" y="0"/>
                    <a:pt x="16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6"/>
            <p:cNvSpPr/>
            <p:nvPr/>
          </p:nvSpPr>
          <p:spPr>
            <a:xfrm>
              <a:off x="3111250" y="550175"/>
              <a:ext cx="2150" cy="544325"/>
            </a:xfrm>
            <a:custGeom>
              <a:avLst/>
              <a:gdLst/>
              <a:ahLst/>
              <a:cxnLst/>
              <a:rect l="l" t="t" r="r" b="b"/>
              <a:pathLst>
                <a:path w="86" h="21773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21742"/>
                  </a:lnTo>
                  <a:cubicBezTo>
                    <a:pt x="1" y="21763"/>
                    <a:pt x="22" y="21773"/>
                    <a:pt x="43" y="21773"/>
                  </a:cubicBezTo>
                  <a:cubicBezTo>
                    <a:pt x="64" y="21773"/>
                    <a:pt x="85" y="21763"/>
                    <a:pt x="85" y="21742"/>
                  </a:cubicBezTo>
                  <a:lnTo>
                    <a:pt x="85" y="43"/>
                  </a:lnTo>
                  <a:cubicBezTo>
                    <a:pt x="85" y="22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6"/>
            <p:cNvSpPr/>
            <p:nvPr/>
          </p:nvSpPr>
          <p:spPr>
            <a:xfrm>
              <a:off x="3091875" y="550175"/>
              <a:ext cx="40875" cy="2150"/>
            </a:xfrm>
            <a:custGeom>
              <a:avLst/>
              <a:gdLst/>
              <a:ahLst/>
              <a:cxnLst/>
              <a:rect l="l" t="t" r="r" b="b"/>
              <a:pathLst>
                <a:path w="1635" h="86" extrusionOk="0">
                  <a:moveTo>
                    <a:pt x="33" y="1"/>
                  </a:moveTo>
                  <a:cubicBezTo>
                    <a:pt x="12" y="1"/>
                    <a:pt x="1" y="22"/>
                    <a:pt x="1" y="43"/>
                  </a:cubicBezTo>
                  <a:cubicBezTo>
                    <a:pt x="1" y="64"/>
                    <a:pt x="12" y="86"/>
                    <a:pt x="33" y="86"/>
                  </a:cubicBezTo>
                  <a:lnTo>
                    <a:pt x="1592" y="86"/>
                  </a:lnTo>
                  <a:cubicBezTo>
                    <a:pt x="1613" y="86"/>
                    <a:pt x="1634" y="64"/>
                    <a:pt x="1634" y="43"/>
                  </a:cubicBezTo>
                  <a:cubicBezTo>
                    <a:pt x="1634" y="22"/>
                    <a:pt x="1613" y="1"/>
                    <a:pt x="15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6"/>
            <p:cNvSpPr/>
            <p:nvPr/>
          </p:nvSpPr>
          <p:spPr>
            <a:xfrm>
              <a:off x="3091875" y="1092650"/>
              <a:ext cx="40875" cy="1850"/>
            </a:xfrm>
            <a:custGeom>
              <a:avLst/>
              <a:gdLst/>
              <a:ahLst/>
              <a:cxnLst/>
              <a:rect l="l" t="t" r="r" b="b"/>
              <a:pathLst>
                <a:path w="1635" h="74" extrusionOk="0">
                  <a:moveTo>
                    <a:pt x="33" y="0"/>
                  </a:moveTo>
                  <a:cubicBezTo>
                    <a:pt x="12" y="0"/>
                    <a:pt x="1" y="10"/>
                    <a:pt x="1" y="43"/>
                  </a:cubicBezTo>
                  <a:cubicBezTo>
                    <a:pt x="1" y="64"/>
                    <a:pt x="12" y="74"/>
                    <a:pt x="33" y="74"/>
                  </a:cubicBezTo>
                  <a:lnTo>
                    <a:pt x="1592" y="74"/>
                  </a:lnTo>
                  <a:cubicBezTo>
                    <a:pt x="1613" y="74"/>
                    <a:pt x="1634" y="64"/>
                    <a:pt x="1634" y="43"/>
                  </a:cubicBezTo>
                  <a:cubicBezTo>
                    <a:pt x="1634" y="10"/>
                    <a:pt x="1613" y="0"/>
                    <a:pt x="15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6"/>
            <p:cNvSpPr/>
            <p:nvPr/>
          </p:nvSpPr>
          <p:spPr>
            <a:xfrm>
              <a:off x="3198225" y="1120225"/>
              <a:ext cx="2125" cy="40850"/>
            </a:xfrm>
            <a:custGeom>
              <a:avLst/>
              <a:gdLst/>
              <a:ahLst/>
              <a:cxnLst/>
              <a:rect l="l" t="t" r="r" b="b"/>
              <a:pathLst>
                <a:path w="85" h="1634" extrusionOk="0">
                  <a:moveTo>
                    <a:pt x="42" y="0"/>
                  </a:moveTo>
                  <a:cubicBezTo>
                    <a:pt x="21" y="0"/>
                    <a:pt x="0" y="10"/>
                    <a:pt x="0" y="42"/>
                  </a:cubicBezTo>
                  <a:lnTo>
                    <a:pt x="0" y="1591"/>
                  </a:lnTo>
                  <a:cubicBezTo>
                    <a:pt x="0" y="1622"/>
                    <a:pt x="21" y="1633"/>
                    <a:pt x="42" y="1633"/>
                  </a:cubicBezTo>
                  <a:cubicBezTo>
                    <a:pt x="64" y="1633"/>
                    <a:pt x="85" y="1622"/>
                    <a:pt x="85" y="1591"/>
                  </a:cubicBezTo>
                  <a:lnTo>
                    <a:pt x="85" y="42"/>
                  </a:lnTo>
                  <a:cubicBezTo>
                    <a:pt x="85" y="10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6"/>
            <p:cNvSpPr/>
            <p:nvPr/>
          </p:nvSpPr>
          <p:spPr>
            <a:xfrm>
              <a:off x="4052200" y="1120225"/>
              <a:ext cx="1875" cy="40850"/>
            </a:xfrm>
            <a:custGeom>
              <a:avLst/>
              <a:gdLst/>
              <a:ahLst/>
              <a:cxnLst/>
              <a:rect l="l" t="t" r="r" b="b"/>
              <a:pathLst>
                <a:path w="75" h="1634" extrusionOk="0">
                  <a:moveTo>
                    <a:pt x="42" y="0"/>
                  </a:moveTo>
                  <a:cubicBezTo>
                    <a:pt x="11" y="0"/>
                    <a:pt x="0" y="10"/>
                    <a:pt x="0" y="42"/>
                  </a:cubicBezTo>
                  <a:lnTo>
                    <a:pt x="0" y="1591"/>
                  </a:lnTo>
                  <a:cubicBezTo>
                    <a:pt x="0" y="1622"/>
                    <a:pt x="11" y="1633"/>
                    <a:pt x="42" y="1633"/>
                  </a:cubicBezTo>
                  <a:cubicBezTo>
                    <a:pt x="64" y="1633"/>
                    <a:pt x="75" y="1622"/>
                    <a:pt x="75" y="1591"/>
                  </a:cubicBezTo>
                  <a:lnTo>
                    <a:pt x="75" y="42"/>
                  </a:lnTo>
                  <a:cubicBezTo>
                    <a:pt x="75" y="10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6"/>
            <p:cNvSpPr/>
            <p:nvPr/>
          </p:nvSpPr>
          <p:spPr>
            <a:xfrm>
              <a:off x="4171250" y="574300"/>
              <a:ext cx="1850" cy="115375"/>
            </a:xfrm>
            <a:custGeom>
              <a:avLst/>
              <a:gdLst/>
              <a:ahLst/>
              <a:cxnLst/>
              <a:rect l="l" t="t" r="r" b="b"/>
              <a:pathLst>
                <a:path w="74" h="4615" extrusionOk="0">
                  <a:moveTo>
                    <a:pt x="32" y="0"/>
                  </a:moveTo>
                  <a:cubicBezTo>
                    <a:pt x="10" y="0"/>
                    <a:pt x="0" y="11"/>
                    <a:pt x="0" y="33"/>
                  </a:cubicBezTo>
                  <a:lnTo>
                    <a:pt x="0" y="4572"/>
                  </a:lnTo>
                  <a:cubicBezTo>
                    <a:pt x="0" y="4603"/>
                    <a:pt x="10" y="4614"/>
                    <a:pt x="32" y="4614"/>
                  </a:cubicBezTo>
                  <a:cubicBezTo>
                    <a:pt x="64" y="4614"/>
                    <a:pt x="74" y="4603"/>
                    <a:pt x="74" y="4572"/>
                  </a:cubicBezTo>
                  <a:lnTo>
                    <a:pt x="74" y="33"/>
                  </a:lnTo>
                  <a:cubicBezTo>
                    <a:pt x="74" y="11"/>
                    <a:pt x="64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6"/>
            <p:cNvSpPr/>
            <p:nvPr/>
          </p:nvSpPr>
          <p:spPr>
            <a:xfrm>
              <a:off x="4159050" y="569000"/>
              <a:ext cx="26250" cy="8250"/>
            </a:xfrm>
            <a:custGeom>
              <a:avLst/>
              <a:gdLst/>
              <a:ahLst/>
              <a:cxnLst/>
              <a:rect l="l" t="t" r="r" b="b"/>
              <a:pathLst>
                <a:path w="1050" h="330" extrusionOk="0">
                  <a:moveTo>
                    <a:pt x="520" y="0"/>
                  </a:moveTo>
                  <a:lnTo>
                    <a:pt x="0" y="330"/>
                  </a:lnTo>
                  <a:lnTo>
                    <a:pt x="1050" y="33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6"/>
            <p:cNvSpPr/>
            <p:nvPr/>
          </p:nvSpPr>
          <p:spPr>
            <a:xfrm>
              <a:off x="4159050" y="686725"/>
              <a:ext cx="26250" cy="8250"/>
            </a:xfrm>
            <a:custGeom>
              <a:avLst/>
              <a:gdLst/>
              <a:ahLst/>
              <a:cxnLst/>
              <a:rect l="l" t="t" r="r" b="b"/>
              <a:pathLst>
                <a:path w="1050" h="330" extrusionOk="0">
                  <a:moveTo>
                    <a:pt x="0" y="0"/>
                  </a:moveTo>
                  <a:lnTo>
                    <a:pt x="520" y="329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6"/>
            <p:cNvSpPr/>
            <p:nvPr/>
          </p:nvSpPr>
          <p:spPr>
            <a:xfrm>
              <a:off x="3291000" y="1171125"/>
              <a:ext cx="81425" cy="2150"/>
            </a:xfrm>
            <a:custGeom>
              <a:avLst/>
              <a:gdLst/>
              <a:ahLst/>
              <a:cxnLst/>
              <a:rect l="l" t="t" r="r" b="b"/>
              <a:pathLst>
                <a:path w="3257" h="86" extrusionOk="0"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cubicBezTo>
                    <a:pt x="1" y="64"/>
                    <a:pt x="22" y="85"/>
                    <a:pt x="43" y="85"/>
                  </a:cubicBezTo>
                  <a:lnTo>
                    <a:pt x="3214" y="85"/>
                  </a:lnTo>
                  <a:cubicBezTo>
                    <a:pt x="3235" y="85"/>
                    <a:pt x="3256" y="64"/>
                    <a:pt x="3256" y="43"/>
                  </a:cubicBezTo>
                  <a:cubicBezTo>
                    <a:pt x="3256" y="21"/>
                    <a:pt x="3235" y="0"/>
                    <a:pt x="32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6"/>
            <p:cNvSpPr/>
            <p:nvPr/>
          </p:nvSpPr>
          <p:spPr>
            <a:xfrm>
              <a:off x="3369200" y="1158925"/>
              <a:ext cx="8525" cy="26250"/>
            </a:xfrm>
            <a:custGeom>
              <a:avLst/>
              <a:gdLst/>
              <a:ahLst/>
              <a:cxnLst/>
              <a:rect l="l" t="t" r="r" b="b"/>
              <a:pathLst>
                <a:path w="341" h="1050" extrusionOk="0">
                  <a:moveTo>
                    <a:pt x="1" y="0"/>
                  </a:moveTo>
                  <a:lnTo>
                    <a:pt x="1" y="1050"/>
                  </a:lnTo>
                  <a:lnTo>
                    <a:pt x="12" y="1050"/>
                  </a:lnTo>
                  <a:lnTo>
                    <a:pt x="340" y="53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6"/>
            <p:cNvSpPr/>
            <p:nvPr/>
          </p:nvSpPr>
          <p:spPr>
            <a:xfrm>
              <a:off x="3285700" y="1158925"/>
              <a:ext cx="8525" cy="26250"/>
            </a:xfrm>
            <a:custGeom>
              <a:avLst/>
              <a:gdLst/>
              <a:ahLst/>
              <a:cxnLst/>
              <a:rect l="l" t="t" r="r" b="b"/>
              <a:pathLst>
                <a:path w="341" h="1050" extrusionOk="0">
                  <a:moveTo>
                    <a:pt x="329" y="0"/>
                  </a:moveTo>
                  <a:lnTo>
                    <a:pt x="1" y="531"/>
                  </a:lnTo>
                  <a:lnTo>
                    <a:pt x="329" y="1050"/>
                  </a:lnTo>
                  <a:lnTo>
                    <a:pt x="340" y="105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6"/>
            <p:cNvSpPr/>
            <p:nvPr/>
          </p:nvSpPr>
          <p:spPr>
            <a:xfrm>
              <a:off x="4171250" y="759625"/>
              <a:ext cx="1850" cy="220100"/>
            </a:xfrm>
            <a:custGeom>
              <a:avLst/>
              <a:gdLst/>
              <a:ahLst/>
              <a:cxnLst/>
              <a:rect l="l" t="t" r="r" b="b"/>
              <a:pathLst>
                <a:path w="74" h="8804" extrusionOk="0">
                  <a:moveTo>
                    <a:pt x="32" y="1"/>
                  </a:moveTo>
                  <a:cubicBezTo>
                    <a:pt x="10" y="1"/>
                    <a:pt x="0" y="22"/>
                    <a:pt x="0" y="43"/>
                  </a:cubicBezTo>
                  <a:lnTo>
                    <a:pt x="0" y="8771"/>
                  </a:lnTo>
                  <a:cubicBezTo>
                    <a:pt x="0" y="8792"/>
                    <a:pt x="10" y="8803"/>
                    <a:pt x="32" y="8803"/>
                  </a:cubicBezTo>
                  <a:cubicBezTo>
                    <a:pt x="64" y="8803"/>
                    <a:pt x="74" y="8792"/>
                    <a:pt x="74" y="8771"/>
                  </a:cubicBezTo>
                  <a:lnTo>
                    <a:pt x="74" y="43"/>
                  </a:lnTo>
                  <a:cubicBezTo>
                    <a:pt x="74" y="22"/>
                    <a:pt x="6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6"/>
            <p:cNvSpPr/>
            <p:nvPr/>
          </p:nvSpPr>
          <p:spPr>
            <a:xfrm>
              <a:off x="4159050" y="754325"/>
              <a:ext cx="26250" cy="8525"/>
            </a:xfrm>
            <a:custGeom>
              <a:avLst/>
              <a:gdLst/>
              <a:ahLst/>
              <a:cxnLst/>
              <a:rect l="l" t="t" r="r" b="b"/>
              <a:pathLst>
                <a:path w="1050" h="341" extrusionOk="0">
                  <a:moveTo>
                    <a:pt x="520" y="1"/>
                  </a:moveTo>
                  <a:lnTo>
                    <a:pt x="0" y="329"/>
                  </a:lnTo>
                  <a:lnTo>
                    <a:pt x="0" y="340"/>
                  </a:lnTo>
                  <a:lnTo>
                    <a:pt x="1050" y="340"/>
                  </a:lnTo>
                  <a:lnTo>
                    <a:pt x="1050" y="32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6"/>
            <p:cNvSpPr/>
            <p:nvPr/>
          </p:nvSpPr>
          <p:spPr>
            <a:xfrm>
              <a:off x="4159050" y="976775"/>
              <a:ext cx="26250" cy="8500"/>
            </a:xfrm>
            <a:custGeom>
              <a:avLst/>
              <a:gdLst/>
              <a:ahLst/>
              <a:cxnLst/>
              <a:rect l="l" t="t" r="r" b="b"/>
              <a:pathLst>
                <a:path w="1050" h="340" extrusionOk="0">
                  <a:moveTo>
                    <a:pt x="0" y="0"/>
                  </a:moveTo>
                  <a:lnTo>
                    <a:pt x="520" y="340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6"/>
            <p:cNvSpPr/>
            <p:nvPr/>
          </p:nvSpPr>
          <p:spPr>
            <a:xfrm>
              <a:off x="4213925" y="874950"/>
              <a:ext cx="2150" cy="104775"/>
            </a:xfrm>
            <a:custGeom>
              <a:avLst/>
              <a:gdLst/>
              <a:ahLst/>
              <a:cxnLst/>
              <a:rect l="l" t="t" r="r" b="b"/>
              <a:pathLst>
                <a:path w="86" h="4191" extrusionOk="0">
                  <a:moveTo>
                    <a:pt x="43" y="1"/>
                  </a:moveTo>
                  <a:cubicBezTo>
                    <a:pt x="21" y="1"/>
                    <a:pt x="0" y="22"/>
                    <a:pt x="0" y="43"/>
                  </a:cubicBezTo>
                  <a:lnTo>
                    <a:pt x="0" y="4158"/>
                  </a:lnTo>
                  <a:cubicBezTo>
                    <a:pt x="0" y="4179"/>
                    <a:pt x="21" y="4190"/>
                    <a:pt x="43" y="4190"/>
                  </a:cubicBezTo>
                  <a:cubicBezTo>
                    <a:pt x="64" y="4190"/>
                    <a:pt x="85" y="4179"/>
                    <a:pt x="85" y="4158"/>
                  </a:cubicBezTo>
                  <a:lnTo>
                    <a:pt x="85" y="43"/>
                  </a:lnTo>
                  <a:cubicBezTo>
                    <a:pt x="85" y="22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6"/>
            <p:cNvSpPr/>
            <p:nvPr/>
          </p:nvSpPr>
          <p:spPr>
            <a:xfrm>
              <a:off x="4201725" y="869650"/>
              <a:ext cx="26525" cy="8525"/>
            </a:xfrm>
            <a:custGeom>
              <a:avLst/>
              <a:gdLst/>
              <a:ahLst/>
              <a:cxnLst/>
              <a:rect l="l" t="t" r="r" b="b"/>
              <a:pathLst>
                <a:path w="1061" h="341" extrusionOk="0">
                  <a:moveTo>
                    <a:pt x="531" y="1"/>
                  </a:moveTo>
                  <a:lnTo>
                    <a:pt x="0" y="340"/>
                  </a:lnTo>
                  <a:lnTo>
                    <a:pt x="1061" y="340"/>
                  </a:lnTo>
                  <a:lnTo>
                    <a:pt x="53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6"/>
            <p:cNvSpPr/>
            <p:nvPr/>
          </p:nvSpPr>
          <p:spPr>
            <a:xfrm>
              <a:off x="4201725" y="976775"/>
              <a:ext cx="26525" cy="8500"/>
            </a:xfrm>
            <a:custGeom>
              <a:avLst/>
              <a:gdLst/>
              <a:ahLst/>
              <a:cxnLst/>
              <a:rect l="l" t="t" r="r" b="b"/>
              <a:pathLst>
                <a:path w="1061" h="340" extrusionOk="0">
                  <a:moveTo>
                    <a:pt x="0" y="0"/>
                  </a:moveTo>
                  <a:lnTo>
                    <a:pt x="531" y="340"/>
                  </a:lnTo>
                  <a:lnTo>
                    <a:pt x="106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6"/>
            <p:cNvSpPr/>
            <p:nvPr/>
          </p:nvSpPr>
          <p:spPr>
            <a:xfrm>
              <a:off x="3637800" y="1171125"/>
              <a:ext cx="123575" cy="2150"/>
            </a:xfrm>
            <a:custGeom>
              <a:avLst/>
              <a:gdLst/>
              <a:ahLst/>
              <a:cxnLst/>
              <a:rect l="l" t="t" r="r" b="b"/>
              <a:pathLst>
                <a:path w="4943" h="86" extrusionOk="0">
                  <a:moveTo>
                    <a:pt x="43" y="0"/>
                  </a:moveTo>
                  <a:cubicBezTo>
                    <a:pt x="11" y="0"/>
                    <a:pt x="0" y="21"/>
                    <a:pt x="0" y="43"/>
                  </a:cubicBezTo>
                  <a:cubicBezTo>
                    <a:pt x="0" y="64"/>
                    <a:pt x="11" y="85"/>
                    <a:pt x="43" y="85"/>
                  </a:cubicBezTo>
                  <a:lnTo>
                    <a:pt x="4900" y="85"/>
                  </a:lnTo>
                  <a:cubicBezTo>
                    <a:pt x="4921" y="85"/>
                    <a:pt x="4943" y="64"/>
                    <a:pt x="4943" y="43"/>
                  </a:cubicBezTo>
                  <a:cubicBezTo>
                    <a:pt x="4943" y="21"/>
                    <a:pt x="4921" y="0"/>
                    <a:pt x="49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6"/>
            <p:cNvSpPr/>
            <p:nvPr/>
          </p:nvSpPr>
          <p:spPr>
            <a:xfrm>
              <a:off x="3758175" y="1158925"/>
              <a:ext cx="8500" cy="26250"/>
            </a:xfrm>
            <a:custGeom>
              <a:avLst/>
              <a:gdLst/>
              <a:ahLst/>
              <a:cxnLst/>
              <a:rect l="l" t="t" r="r" b="b"/>
              <a:pathLst>
                <a:path w="340" h="1050" extrusionOk="0">
                  <a:moveTo>
                    <a:pt x="0" y="0"/>
                  </a:moveTo>
                  <a:lnTo>
                    <a:pt x="0" y="1050"/>
                  </a:lnTo>
                  <a:lnTo>
                    <a:pt x="340" y="5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6"/>
            <p:cNvSpPr/>
            <p:nvPr/>
          </p:nvSpPr>
          <p:spPr>
            <a:xfrm>
              <a:off x="3632500" y="1158925"/>
              <a:ext cx="8225" cy="26250"/>
            </a:xfrm>
            <a:custGeom>
              <a:avLst/>
              <a:gdLst/>
              <a:ahLst/>
              <a:cxnLst/>
              <a:rect l="l" t="t" r="r" b="b"/>
              <a:pathLst>
                <a:path w="329" h="1050" extrusionOk="0">
                  <a:moveTo>
                    <a:pt x="329" y="0"/>
                  </a:moveTo>
                  <a:lnTo>
                    <a:pt x="0" y="531"/>
                  </a:lnTo>
                  <a:lnTo>
                    <a:pt x="329" y="1050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6"/>
            <p:cNvSpPr/>
            <p:nvPr/>
          </p:nvSpPr>
          <p:spPr>
            <a:xfrm>
              <a:off x="3619250" y="426350"/>
              <a:ext cx="1850" cy="71625"/>
            </a:xfrm>
            <a:custGeom>
              <a:avLst/>
              <a:gdLst/>
              <a:ahLst/>
              <a:cxnLst/>
              <a:rect l="l" t="t" r="r" b="b"/>
              <a:pathLst>
                <a:path w="74" h="2865" extrusionOk="0">
                  <a:moveTo>
                    <a:pt x="32" y="1"/>
                  </a:moveTo>
                  <a:cubicBezTo>
                    <a:pt x="10" y="1"/>
                    <a:pt x="0" y="12"/>
                    <a:pt x="0" y="43"/>
                  </a:cubicBezTo>
                  <a:lnTo>
                    <a:pt x="0" y="2833"/>
                  </a:lnTo>
                  <a:cubicBezTo>
                    <a:pt x="0" y="2854"/>
                    <a:pt x="10" y="2864"/>
                    <a:pt x="32" y="2864"/>
                  </a:cubicBezTo>
                  <a:cubicBezTo>
                    <a:pt x="64" y="2864"/>
                    <a:pt x="74" y="2854"/>
                    <a:pt x="74" y="2833"/>
                  </a:cubicBezTo>
                  <a:lnTo>
                    <a:pt x="74" y="43"/>
                  </a:lnTo>
                  <a:cubicBezTo>
                    <a:pt x="74" y="12"/>
                    <a:pt x="64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6"/>
            <p:cNvSpPr/>
            <p:nvPr/>
          </p:nvSpPr>
          <p:spPr>
            <a:xfrm>
              <a:off x="3607050" y="421050"/>
              <a:ext cx="26250" cy="8250"/>
            </a:xfrm>
            <a:custGeom>
              <a:avLst/>
              <a:gdLst/>
              <a:ahLst/>
              <a:cxnLst/>
              <a:rect l="l" t="t" r="r" b="b"/>
              <a:pathLst>
                <a:path w="1050" h="330" extrusionOk="0">
                  <a:moveTo>
                    <a:pt x="520" y="1"/>
                  </a:moveTo>
                  <a:lnTo>
                    <a:pt x="0" y="330"/>
                  </a:lnTo>
                  <a:lnTo>
                    <a:pt x="1050" y="330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6"/>
            <p:cNvSpPr/>
            <p:nvPr/>
          </p:nvSpPr>
          <p:spPr>
            <a:xfrm>
              <a:off x="3607050" y="495025"/>
              <a:ext cx="26250" cy="8525"/>
            </a:xfrm>
            <a:custGeom>
              <a:avLst/>
              <a:gdLst/>
              <a:ahLst/>
              <a:cxnLst/>
              <a:rect l="l" t="t" r="r" b="b"/>
              <a:pathLst>
                <a:path w="1050" h="341" extrusionOk="0">
                  <a:moveTo>
                    <a:pt x="0" y="1"/>
                  </a:moveTo>
                  <a:lnTo>
                    <a:pt x="520" y="34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6"/>
            <p:cNvSpPr/>
            <p:nvPr/>
          </p:nvSpPr>
          <p:spPr>
            <a:xfrm>
              <a:off x="3357550" y="400125"/>
              <a:ext cx="200450" cy="2150"/>
            </a:xfrm>
            <a:custGeom>
              <a:avLst/>
              <a:gdLst/>
              <a:ahLst/>
              <a:cxnLst/>
              <a:rect l="l" t="t" r="r" b="b"/>
              <a:pathLst>
                <a:path w="8018" h="86" extrusionOk="0">
                  <a:moveTo>
                    <a:pt x="33" y="0"/>
                  </a:moveTo>
                  <a:cubicBezTo>
                    <a:pt x="11" y="0"/>
                    <a:pt x="0" y="21"/>
                    <a:pt x="0" y="43"/>
                  </a:cubicBezTo>
                  <a:cubicBezTo>
                    <a:pt x="0" y="64"/>
                    <a:pt x="11" y="85"/>
                    <a:pt x="33" y="85"/>
                  </a:cubicBezTo>
                  <a:lnTo>
                    <a:pt x="7975" y="85"/>
                  </a:lnTo>
                  <a:cubicBezTo>
                    <a:pt x="7997" y="85"/>
                    <a:pt x="8018" y="64"/>
                    <a:pt x="8018" y="43"/>
                  </a:cubicBezTo>
                  <a:cubicBezTo>
                    <a:pt x="8018" y="21"/>
                    <a:pt x="7997" y="0"/>
                    <a:pt x="7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6"/>
            <p:cNvSpPr/>
            <p:nvPr/>
          </p:nvSpPr>
          <p:spPr>
            <a:xfrm>
              <a:off x="3554800" y="387925"/>
              <a:ext cx="8500" cy="26250"/>
            </a:xfrm>
            <a:custGeom>
              <a:avLst/>
              <a:gdLst/>
              <a:ahLst/>
              <a:cxnLst/>
              <a:rect l="l" t="t" r="r" b="b"/>
              <a:pathLst>
                <a:path w="340" h="1050" extrusionOk="0">
                  <a:moveTo>
                    <a:pt x="1" y="0"/>
                  </a:moveTo>
                  <a:lnTo>
                    <a:pt x="1" y="1050"/>
                  </a:lnTo>
                  <a:lnTo>
                    <a:pt x="340" y="5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6"/>
            <p:cNvSpPr/>
            <p:nvPr/>
          </p:nvSpPr>
          <p:spPr>
            <a:xfrm>
              <a:off x="3352250" y="387925"/>
              <a:ext cx="8250" cy="26250"/>
            </a:xfrm>
            <a:custGeom>
              <a:avLst/>
              <a:gdLst/>
              <a:ahLst/>
              <a:cxnLst/>
              <a:rect l="l" t="t" r="r" b="b"/>
              <a:pathLst>
                <a:path w="330" h="1050" extrusionOk="0">
                  <a:moveTo>
                    <a:pt x="329" y="0"/>
                  </a:moveTo>
                  <a:lnTo>
                    <a:pt x="0" y="531"/>
                  </a:lnTo>
                  <a:lnTo>
                    <a:pt x="329" y="1050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6"/>
            <p:cNvSpPr/>
            <p:nvPr/>
          </p:nvSpPr>
          <p:spPr>
            <a:xfrm>
              <a:off x="3411375" y="348400"/>
              <a:ext cx="96525" cy="1900"/>
            </a:xfrm>
            <a:custGeom>
              <a:avLst/>
              <a:gdLst/>
              <a:ahLst/>
              <a:cxnLst/>
              <a:rect l="l" t="t" r="r" b="b"/>
              <a:pathLst>
                <a:path w="3861" h="76" extrusionOk="0">
                  <a:moveTo>
                    <a:pt x="43" y="1"/>
                  </a:moveTo>
                  <a:cubicBezTo>
                    <a:pt x="22" y="1"/>
                    <a:pt x="1" y="12"/>
                    <a:pt x="1" y="33"/>
                  </a:cubicBezTo>
                  <a:cubicBezTo>
                    <a:pt x="1" y="64"/>
                    <a:pt x="22" y="75"/>
                    <a:pt x="43" y="75"/>
                  </a:cubicBezTo>
                  <a:lnTo>
                    <a:pt x="3819" y="75"/>
                  </a:lnTo>
                  <a:cubicBezTo>
                    <a:pt x="3840" y="75"/>
                    <a:pt x="3861" y="64"/>
                    <a:pt x="3861" y="33"/>
                  </a:cubicBezTo>
                  <a:cubicBezTo>
                    <a:pt x="3861" y="12"/>
                    <a:pt x="3840" y="1"/>
                    <a:pt x="38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6"/>
            <p:cNvSpPr/>
            <p:nvPr/>
          </p:nvSpPr>
          <p:spPr>
            <a:xfrm>
              <a:off x="3504700" y="336200"/>
              <a:ext cx="8525" cy="26300"/>
            </a:xfrm>
            <a:custGeom>
              <a:avLst/>
              <a:gdLst/>
              <a:ahLst/>
              <a:cxnLst/>
              <a:rect l="l" t="t" r="r" b="b"/>
              <a:pathLst>
                <a:path w="341" h="1052" extrusionOk="0">
                  <a:moveTo>
                    <a:pt x="1" y="1"/>
                  </a:moveTo>
                  <a:lnTo>
                    <a:pt x="1" y="1051"/>
                  </a:lnTo>
                  <a:lnTo>
                    <a:pt x="11" y="1051"/>
                  </a:lnTo>
                  <a:lnTo>
                    <a:pt x="340" y="52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6"/>
            <p:cNvSpPr/>
            <p:nvPr/>
          </p:nvSpPr>
          <p:spPr>
            <a:xfrm>
              <a:off x="3406075" y="336200"/>
              <a:ext cx="8500" cy="26300"/>
            </a:xfrm>
            <a:custGeom>
              <a:avLst/>
              <a:gdLst/>
              <a:ahLst/>
              <a:cxnLst/>
              <a:rect l="l" t="t" r="r" b="b"/>
              <a:pathLst>
                <a:path w="340" h="1052" extrusionOk="0">
                  <a:moveTo>
                    <a:pt x="340" y="1"/>
                  </a:moveTo>
                  <a:lnTo>
                    <a:pt x="1" y="521"/>
                  </a:lnTo>
                  <a:lnTo>
                    <a:pt x="340" y="1051"/>
                  </a:lnTo>
                  <a:lnTo>
                    <a:pt x="3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6"/>
            <p:cNvSpPr/>
            <p:nvPr/>
          </p:nvSpPr>
          <p:spPr>
            <a:xfrm>
              <a:off x="3753125" y="258550"/>
              <a:ext cx="121200" cy="1850"/>
            </a:xfrm>
            <a:custGeom>
              <a:avLst/>
              <a:gdLst/>
              <a:ahLst/>
              <a:cxnLst/>
              <a:rect l="l" t="t" r="r" b="b"/>
              <a:pathLst>
                <a:path w="4848" h="74" extrusionOk="0">
                  <a:moveTo>
                    <a:pt x="43" y="0"/>
                  </a:moveTo>
                  <a:cubicBezTo>
                    <a:pt x="22" y="0"/>
                    <a:pt x="0" y="21"/>
                    <a:pt x="0" y="42"/>
                  </a:cubicBezTo>
                  <a:cubicBezTo>
                    <a:pt x="0" y="64"/>
                    <a:pt x="22" y="74"/>
                    <a:pt x="43" y="74"/>
                  </a:cubicBezTo>
                  <a:lnTo>
                    <a:pt x="4805" y="74"/>
                  </a:lnTo>
                  <a:cubicBezTo>
                    <a:pt x="4826" y="74"/>
                    <a:pt x="4847" y="64"/>
                    <a:pt x="4847" y="42"/>
                  </a:cubicBezTo>
                  <a:cubicBezTo>
                    <a:pt x="4847" y="21"/>
                    <a:pt x="4826" y="0"/>
                    <a:pt x="48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6"/>
            <p:cNvSpPr/>
            <p:nvPr/>
          </p:nvSpPr>
          <p:spPr>
            <a:xfrm>
              <a:off x="3871125" y="246350"/>
              <a:ext cx="8500" cy="26250"/>
            </a:xfrm>
            <a:custGeom>
              <a:avLst/>
              <a:gdLst/>
              <a:ahLst/>
              <a:cxnLst/>
              <a:rect l="l" t="t" r="r" b="b"/>
              <a:pathLst>
                <a:path w="340" h="1050" extrusionOk="0">
                  <a:moveTo>
                    <a:pt x="0" y="0"/>
                  </a:moveTo>
                  <a:lnTo>
                    <a:pt x="0" y="1050"/>
                  </a:lnTo>
                  <a:lnTo>
                    <a:pt x="10" y="1050"/>
                  </a:lnTo>
                  <a:lnTo>
                    <a:pt x="339" y="53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6"/>
            <p:cNvSpPr/>
            <p:nvPr/>
          </p:nvSpPr>
          <p:spPr>
            <a:xfrm>
              <a:off x="3747825" y="246350"/>
              <a:ext cx="8250" cy="26250"/>
            </a:xfrm>
            <a:custGeom>
              <a:avLst/>
              <a:gdLst/>
              <a:ahLst/>
              <a:cxnLst/>
              <a:rect l="l" t="t" r="r" b="b"/>
              <a:pathLst>
                <a:path w="330" h="1050" extrusionOk="0">
                  <a:moveTo>
                    <a:pt x="329" y="0"/>
                  </a:moveTo>
                  <a:lnTo>
                    <a:pt x="0" y="530"/>
                  </a:lnTo>
                  <a:lnTo>
                    <a:pt x="329" y="1050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6"/>
            <p:cNvSpPr/>
            <p:nvPr/>
          </p:nvSpPr>
          <p:spPr>
            <a:xfrm>
              <a:off x="3078900" y="636625"/>
              <a:ext cx="2150" cy="95450"/>
            </a:xfrm>
            <a:custGeom>
              <a:avLst/>
              <a:gdLst/>
              <a:ahLst/>
              <a:cxnLst/>
              <a:rect l="l" t="t" r="r" b="b"/>
              <a:pathLst>
                <a:path w="86" h="3818" extrusionOk="0"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lnTo>
                    <a:pt x="1" y="3776"/>
                  </a:lnTo>
                  <a:cubicBezTo>
                    <a:pt x="1" y="3797"/>
                    <a:pt x="22" y="3818"/>
                    <a:pt x="43" y="3818"/>
                  </a:cubicBezTo>
                  <a:cubicBezTo>
                    <a:pt x="64" y="3818"/>
                    <a:pt x="86" y="3797"/>
                    <a:pt x="86" y="3776"/>
                  </a:cubicBezTo>
                  <a:lnTo>
                    <a:pt x="86" y="43"/>
                  </a:lnTo>
                  <a:cubicBezTo>
                    <a:pt x="86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6"/>
            <p:cNvSpPr/>
            <p:nvPr/>
          </p:nvSpPr>
          <p:spPr>
            <a:xfrm>
              <a:off x="3066700" y="631300"/>
              <a:ext cx="26275" cy="8525"/>
            </a:xfrm>
            <a:custGeom>
              <a:avLst/>
              <a:gdLst/>
              <a:ahLst/>
              <a:cxnLst/>
              <a:rect l="l" t="t" r="r" b="b"/>
              <a:pathLst>
                <a:path w="1051" h="341" extrusionOk="0">
                  <a:moveTo>
                    <a:pt x="531" y="1"/>
                  </a:moveTo>
                  <a:lnTo>
                    <a:pt x="1" y="329"/>
                  </a:lnTo>
                  <a:lnTo>
                    <a:pt x="1" y="340"/>
                  </a:lnTo>
                  <a:lnTo>
                    <a:pt x="1050" y="340"/>
                  </a:lnTo>
                  <a:lnTo>
                    <a:pt x="1050" y="329"/>
                  </a:lnTo>
                  <a:lnTo>
                    <a:pt x="53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6"/>
            <p:cNvSpPr/>
            <p:nvPr/>
          </p:nvSpPr>
          <p:spPr>
            <a:xfrm>
              <a:off x="3066700" y="728875"/>
              <a:ext cx="26275" cy="8525"/>
            </a:xfrm>
            <a:custGeom>
              <a:avLst/>
              <a:gdLst/>
              <a:ahLst/>
              <a:cxnLst/>
              <a:rect l="l" t="t" r="r" b="b"/>
              <a:pathLst>
                <a:path w="1051" h="341" extrusionOk="0">
                  <a:moveTo>
                    <a:pt x="1" y="1"/>
                  </a:moveTo>
                  <a:lnTo>
                    <a:pt x="531" y="34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6"/>
            <p:cNvSpPr/>
            <p:nvPr/>
          </p:nvSpPr>
          <p:spPr>
            <a:xfrm>
              <a:off x="3078900" y="768900"/>
              <a:ext cx="2150" cy="172375"/>
            </a:xfrm>
            <a:custGeom>
              <a:avLst/>
              <a:gdLst/>
              <a:ahLst/>
              <a:cxnLst/>
              <a:rect l="l" t="t" r="r" b="b"/>
              <a:pathLst>
                <a:path w="86" h="6895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6863"/>
                  </a:lnTo>
                  <a:cubicBezTo>
                    <a:pt x="1" y="6884"/>
                    <a:pt x="22" y="6894"/>
                    <a:pt x="43" y="6894"/>
                  </a:cubicBezTo>
                  <a:cubicBezTo>
                    <a:pt x="64" y="6894"/>
                    <a:pt x="86" y="6884"/>
                    <a:pt x="86" y="6863"/>
                  </a:cubicBezTo>
                  <a:lnTo>
                    <a:pt x="86" y="43"/>
                  </a:lnTo>
                  <a:cubicBezTo>
                    <a:pt x="86" y="22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6"/>
            <p:cNvSpPr/>
            <p:nvPr/>
          </p:nvSpPr>
          <p:spPr>
            <a:xfrm>
              <a:off x="3066700" y="763600"/>
              <a:ext cx="26275" cy="8500"/>
            </a:xfrm>
            <a:custGeom>
              <a:avLst/>
              <a:gdLst/>
              <a:ahLst/>
              <a:cxnLst/>
              <a:rect l="l" t="t" r="r" b="b"/>
              <a:pathLst>
                <a:path w="1051" h="340" extrusionOk="0">
                  <a:moveTo>
                    <a:pt x="531" y="1"/>
                  </a:moveTo>
                  <a:lnTo>
                    <a:pt x="1" y="330"/>
                  </a:lnTo>
                  <a:lnTo>
                    <a:pt x="1" y="340"/>
                  </a:lnTo>
                  <a:lnTo>
                    <a:pt x="1050" y="340"/>
                  </a:lnTo>
                  <a:lnTo>
                    <a:pt x="1050" y="330"/>
                  </a:lnTo>
                  <a:lnTo>
                    <a:pt x="53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6"/>
            <p:cNvSpPr/>
            <p:nvPr/>
          </p:nvSpPr>
          <p:spPr>
            <a:xfrm>
              <a:off x="3066700" y="938325"/>
              <a:ext cx="26275" cy="8525"/>
            </a:xfrm>
            <a:custGeom>
              <a:avLst/>
              <a:gdLst/>
              <a:ahLst/>
              <a:cxnLst/>
              <a:rect l="l" t="t" r="r" b="b"/>
              <a:pathLst>
                <a:path w="1051" h="341" extrusionOk="0">
                  <a:moveTo>
                    <a:pt x="1" y="1"/>
                  </a:moveTo>
                  <a:lnTo>
                    <a:pt x="531" y="34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6"/>
            <p:cNvSpPr/>
            <p:nvPr/>
          </p:nvSpPr>
          <p:spPr>
            <a:xfrm>
              <a:off x="3024550" y="887950"/>
              <a:ext cx="2150" cy="53325"/>
            </a:xfrm>
            <a:custGeom>
              <a:avLst/>
              <a:gdLst/>
              <a:ahLst/>
              <a:cxnLst/>
              <a:rect l="l" t="t" r="r" b="b"/>
              <a:pathLst>
                <a:path w="86" h="2133" extrusionOk="0">
                  <a:moveTo>
                    <a:pt x="43" y="1"/>
                  </a:moveTo>
                  <a:cubicBezTo>
                    <a:pt x="21" y="1"/>
                    <a:pt x="0" y="11"/>
                    <a:pt x="0" y="43"/>
                  </a:cubicBezTo>
                  <a:lnTo>
                    <a:pt x="0" y="2101"/>
                  </a:lnTo>
                  <a:cubicBezTo>
                    <a:pt x="0" y="2122"/>
                    <a:pt x="21" y="2132"/>
                    <a:pt x="43" y="2132"/>
                  </a:cubicBezTo>
                  <a:cubicBezTo>
                    <a:pt x="64" y="2132"/>
                    <a:pt x="85" y="2122"/>
                    <a:pt x="85" y="2101"/>
                  </a:cubicBezTo>
                  <a:lnTo>
                    <a:pt x="85" y="43"/>
                  </a:lnTo>
                  <a:cubicBezTo>
                    <a:pt x="85" y="11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6"/>
            <p:cNvSpPr/>
            <p:nvPr/>
          </p:nvSpPr>
          <p:spPr>
            <a:xfrm>
              <a:off x="3012625" y="882650"/>
              <a:ext cx="26250" cy="8250"/>
            </a:xfrm>
            <a:custGeom>
              <a:avLst/>
              <a:gdLst/>
              <a:ahLst/>
              <a:cxnLst/>
              <a:rect l="l" t="t" r="r" b="b"/>
              <a:pathLst>
                <a:path w="1050" h="330" extrusionOk="0">
                  <a:moveTo>
                    <a:pt x="520" y="1"/>
                  </a:moveTo>
                  <a:lnTo>
                    <a:pt x="0" y="329"/>
                  </a:lnTo>
                  <a:lnTo>
                    <a:pt x="1050" y="32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6"/>
            <p:cNvSpPr/>
            <p:nvPr/>
          </p:nvSpPr>
          <p:spPr>
            <a:xfrm>
              <a:off x="3012625" y="938325"/>
              <a:ext cx="26250" cy="8525"/>
            </a:xfrm>
            <a:custGeom>
              <a:avLst/>
              <a:gdLst/>
              <a:ahLst/>
              <a:cxnLst/>
              <a:rect l="l" t="t" r="r" b="b"/>
              <a:pathLst>
                <a:path w="1050" h="341" extrusionOk="0">
                  <a:moveTo>
                    <a:pt x="0" y="1"/>
                  </a:moveTo>
                  <a:lnTo>
                    <a:pt x="520" y="34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6"/>
            <p:cNvSpPr/>
            <p:nvPr/>
          </p:nvSpPr>
          <p:spPr>
            <a:xfrm>
              <a:off x="3078900" y="964850"/>
              <a:ext cx="2150" cy="95725"/>
            </a:xfrm>
            <a:custGeom>
              <a:avLst/>
              <a:gdLst/>
              <a:ahLst/>
              <a:cxnLst/>
              <a:rect l="l" t="t" r="r" b="b"/>
              <a:pathLst>
                <a:path w="86" h="3829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3786"/>
                  </a:lnTo>
                  <a:cubicBezTo>
                    <a:pt x="1" y="3807"/>
                    <a:pt x="22" y="3828"/>
                    <a:pt x="43" y="3828"/>
                  </a:cubicBezTo>
                  <a:cubicBezTo>
                    <a:pt x="64" y="3828"/>
                    <a:pt x="86" y="3807"/>
                    <a:pt x="86" y="3786"/>
                  </a:cubicBezTo>
                  <a:lnTo>
                    <a:pt x="86" y="43"/>
                  </a:lnTo>
                  <a:cubicBezTo>
                    <a:pt x="86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6"/>
            <p:cNvSpPr/>
            <p:nvPr/>
          </p:nvSpPr>
          <p:spPr>
            <a:xfrm>
              <a:off x="3066700" y="959550"/>
              <a:ext cx="26275" cy="8500"/>
            </a:xfrm>
            <a:custGeom>
              <a:avLst/>
              <a:gdLst/>
              <a:ahLst/>
              <a:cxnLst/>
              <a:rect l="l" t="t" r="r" b="b"/>
              <a:pathLst>
                <a:path w="1051" h="340" extrusionOk="0">
                  <a:moveTo>
                    <a:pt x="531" y="0"/>
                  </a:moveTo>
                  <a:lnTo>
                    <a:pt x="1" y="329"/>
                  </a:lnTo>
                  <a:lnTo>
                    <a:pt x="1" y="340"/>
                  </a:lnTo>
                  <a:lnTo>
                    <a:pt x="1050" y="340"/>
                  </a:lnTo>
                  <a:lnTo>
                    <a:pt x="1050" y="329"/>
                  </a:lnTo>
                  <a:lnTo>
                    <a:pt x="5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6"/>
            <p:cNvSpPr/>
            <p:nvPr/>
          </p:nvSpPr>
          <p:spPr>
            <a:xfrm>
              <a:off x="3066700" y="1057650"/>
              <a:ext cx="26275" cy="8225"/>
            </a:xfrm>
            <a:custGeom>
              <a:avLst/>
              <a:gdLst/>
              <a:ahLst/>
              <a:cxnLst/>
              <a:rect l="l" t="t" r="r" b="b"/>
              <a:pathLst>
                <a:path w="1051" h="329" extrusionOk="0">
                  <a:moveTo>
                    <a:pt x="1" y="0"/>
                  </a:moveTo>
                  <a:lnTo>
                    <a:pt x="531" y="329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6"/>
            <p:cNvSpPr/>
            <p:nvPr/>
          </p:nvSpPr>
          <p:spPr>
            <a:xfrm>
              <a:off x="4035750" y="408600"/>
              <a:ext cx="1900" cy="228575"/>
            </a:xfrm>
            <a:custGeom>
              <a:avLst/>
              <a:gdLst/>
              <a:ahLst/>
              <a:cxnLst/>
              <a:rect l="l" t="t" r="r" b="b"/>
              <a:pathLst>
                <a:path w="76" h="9143" extrusionOk="0">
                  <a:moveTo>
                    <a:pt x="33" y="1"/>
                  </a:moveTo>
                  <a:cubicBezTo>
                    <a:pt x="12" y="1"/>
                    <a:pt x="0" y="22"/>
                    <a:pt x="0" y="43"/>
                  </a:cubicBezTo>
                  <a:lnTo>
                    <a:pt x="0" y="128"/>
                  </a:lnTo>
                  <a:cubicBezTo>
                    <a:pt x="0" y="149"/>
                    <a:pt x="12" y="170"/>
                    <a:pt x="33" y="170"/>
                  </a:cubicBezTo>
                  <a:cubicBezTo>
                    <a:pt x="64" y="170"/>
                    <a:pt x="75" y="149"/>
                    <a:pt x="75" y="128"/>
                  </a:cubicBezTo>
                  <a:lnTo>
                    <a:pt x="75" y="43"/>
                  </a:lnTo>
                  <a:cubicBezTo>
                    <a:pt x="75" y="22"/>
                    <a:pt x="64" y="1"/>
                    <a:pt x="33" y="1"/>
                  </a:cubicBezTo>
                  <a:close/>
                  <a:moveTo>
                    <a:pt x="33" y="414"/>
                  </a:moveTo>
                  <a:cubicBezTo>
                    <a:pt x="12" y="414"/>
                    <a:pt x="0" y="425"/>
                    <a:pt x="0" y="456"/>
                  </a:cubicBezTo>
                  <a:lnTo>
                    <a:pt x="0" y="531"/>
                  </a:lnTo>
                  <a:cubicBezTo>
                    <a:pt x="0" y="552"/>
                    <a:pt x="12" y="573"/>
                    <a:pt x="33" y="573"/>
                  </a:cubicBezTo>
                  <a:cubicBezTo>
                    <a:pt x="64" y="573"/>
                    <a:pt x="75" y="552"/>
                    <a:pt x="75" y="531"/>
                  </a:cubicBezTo>
                  <a:lnTo>
                    <a:pt x="75" y="456"/>
                  </a:lnTo>
                  <a:cubicBezTo>
                    <a:pt x="75" y="425"/>
                    <a:pt x="64" y="414"/>
                    <a:pt x="33" y="414"/>
                  </a:cubicBezTo>
                  <a:close/>
                  <a:moveTo>
                    <a:pt x="33" y="817"/>
                  </a:moveTo>
                  <a:cubicBezTo>
                    <a:pt x="12" y="817"/>
                    <a:pt x="0" y="838"/>
                    <a:pt x="0" y="859"/>
                  </a:cubicBezTo>
                  <a:lnTo>
                    <a:pt x="0" y="944"/>
                  </a:lnTo>
                  <a:cubicBezTo>
                    <a:pt x="0" y="965"/>
                    <a:pt x="12" y="986"/>
                    <a:pt x="33" y="986"/>
                  </a:cubicBezTo>
                  <a:cubicBezTo>
                    <a:pt x="64" y="986"/>
                    <a:pt x="75" y="965"/>
                    <a:pt x="75" y="944"/>
                  </a:cubicBezTo>
                  <a:lnTo>
                    <a:pt x="75" y="859"/>
                  </a:lnTo>
                  <a:cubicBezTo>
                    <a:pt x="75" y="838"/>
                    <a:pt x="64" y="817"/>
                    <a:pt x="33" y="817"/>
                  </a:cubicBezTo>
                  <a:close/>
                  <a:moveTo>
                    <a:pt x="33" y="1231"/>
                  </a:moveTo>
                  <a:cubicBezTo>
                    <a:pt x="12" y="1231"/>
                    <a:pt x="0" y="1241"/>
                    <a:pt x="0" y="1273"/>
                  </a:cubicBezTo>
                  <a:lnTo>
                    <a:pt x="0" y="1347"/>
                  </a:lnTo>
                  <a:cubicBezTo>
                    <a:pt x="0" y="1368"/>
                    <a:pt x="12" y="1389"/>
                    <a:pt x="33" y="1389"/>
                  </a:cubicBezTo>
                  <a:cubicBezTo>
                    <a:pt x="64" y="1389"/>
                    <a:pt x="75" y="1368"/>
                    <a:pt x="75" y="1347"/>
                  </a:cubicBezTo>
                  <a:lnTo>
                    <a:pt x="75" y="1273"/>
                  </a:lnTo>
                  <a:cubicBezTo>
                    <a:pt x="75" y="1241"/>
                    <a:pt x="64" y="1231"/>
                    <a:pt x="33" y="1231"/>
                  </a:cubicBezTo>
                  <a:close/>
                  <a:moveTo>
                    <a:pt x="33" y="1634"/>
                  </a:moveTo>
                  <a:cubicBezTo>
                    <a:pt x="12" y="1634"/>
                    <a:pt x="0" y="1655"/>
                    <a:pt x="0" y="1676"/>
                  </a:cubicBezTo>
                  <a:lnTo>
                    <a:pt x="0" y="1761"/>
                  </a:lnTo>
                  <a:cubicBezTo>
                    <a:pt x="0" y="1782"/>
                    <a:pt x="12" y="1803"/>
                    <a:pt x="33" y="1803"/>
                  </a:cubicBezTo>
                  <a:cubicBezTo>
                    <a:pt x="64" y="1803"/>
                    <a:pt x="75" y="1782"/>
                    <a:pt x="75" y="1761"/>
                  </a:cubicBezTo>
                  <a:lnTo>
                    <a:pt x="75" y="1676"/>
                  </a:lnTo>
                  <a:cubicBezTo>
                    <a:pt x="75" y="1655"/>
                    <a:pt x="64" y="1634"/>
                    <a:pt x="33" y="1634"/>
                  </a:cubicBezTo>
                  <a:close/>
                  <a:moveTo>
                    <a:pt x="33" y="2047"/>
                  </a:moveTo>
                  <a:cubicBezTo>
                    <a:pt x="12" y="2047"/>
                    <a:pt x="0" y="2058"/>
                    <a:pt x="0" y="2079"/>
                  </a:cubicBezTo>
                  <a:lnTo>
                    <a:pt x="0" y="2164"/>
                  </a:lnTo>
                  <a:cubicBezTo>
                    <a:pt x="0" y="2185"/>
                    <a:pt x="12" y="2206"/>
                    <a:pt x="33" y="2206"/>
                  </a:cubicBezTo>
                  <a:cubicBezTo>
                    <a:pt x="64" y="2206"/>
                    <a:pt x="75" y="2185"/>
                    <a:pt x="75" y="2164"/>
                  </a:cubicBezTo>
                  <a:lnTo>
                    <a:pt x="75" y="2079"/>
                  </a:lnTo>
                  <a:cubicBezTo>
                    <a:pt x="75" y="2058"/>
                    <a:pt x="64" y="2047"/>
                    <a:pt x="33" y="2047"/>
                  </a:cubicBezTo>
                  <a:close/>
                  <a:moveTo>
                    <a:pt x="33" y="2450"/>
                  </a:moveTo>
                  <a:cubicBezTo>
                    <a:pt x="12" y="2450"/>
                    <a:pt x="0" y="2471"/>
                    <a:pt x="0" y="2492"/>
                  </a:cubicBezTo>
                  <a:lnTo>
                    <a:pt x="0" y="2577"/>
                  </a:lnTo>
                  <a:cubicBezTo>
                    <a:pt x="0" y="2598"/>
                    <a:pt x="12" y="2609"/>
                    <a:pt x="33" y="2609"/>
                  </a:cubicBezTo>
                  <a:cubicBezTo>
                    <a:pt x="64" y="2609"/>
                    <a:pt x="75" y="2598"/>
                    <a:pt x="75" y="2577"/>
                  </a:cubicBezTo>
                  <a:lnTo>
                    <a:pt x="75" y="2492"/>
                  </a:lnTo>
                  <a:cubicBezTo>
                    <a:pt x="75" y="2471"/>
                    <a:pt x="64" y="2450"/>
                    <a:pt x="33" y="2450"/>
                  </a:cubicBezTo>
                  <a:close/>
                  <a:moveTo>
                    <a:pt x="33" y="2864"/>
                  </a:moveTo>
                  <a:cubicBezTo>
                    <a:pt x="12" y="2864"/>
                    <a:pt x="0" y="2874"/>
                    <a:pt x="0" y="2895"/>
                  </a:cubicBezTo>
                  <a:lnTo>
                    <a:pt x="0" y="2980"/>
                  </a:lnTo>
                  <a:cubicBezTo>
                    <a:pt x="0" y="3001"/>
                    <a:pt x="12" y="3023"/>
                    <a:pt x="33" y="3023"/>
                  </a:cubicBezTo>
                  <a:cubicBezTo>
                    <a:pt x="64" y="3023"/>
                    <a:pt x="75" y="3001"/>
                    <a:pt x="75" y="2980"/>
                  </a:cubicBezTo>
                  <a:lnTo>
                    <a:pt x="75" y="2895"/>
                  </a:lnTo>
                  <a:cubicBezTo>
                    <a:pt x="75" y="2874"/>
                    <a:pt x="64" y="2864"/>
                    <a:pt x="33" y="2864"/>
                  </a:cubicBezTo>
                  <a:close/>
                  <a:moveTo>
                    <a:pt x="33" y="3267"/>
                  </a:moveTo>
                  <a:cubicBezTo>
                    <a:pt x="12" y="3267"/>
                    <a:pt x="0" y="3288"/>
                    <a:pt x="0" y="3309"/>
                  </a:cubicBezTo>
                  <a:lnTo>
                    <a:pt x="0" y="3394"/>
                  </a:lnTo>
                  <a:cubicBezTo>
                    <a:pt x="0" y="3415"/>
                    <a:pt x="12" y="3426"/>
                    <a:pt x="33" y="3426"/>
                  </a:cubicBezTo>
                  <a:cubicBezTo>
                    <a:pt x="64" y="3426"/>
                    <a:pt x="75" y="3415"/>
                    <a:pt x="75" y="3394"/>
                  </a:cubicBezTo>
                  <a:lnTo>
                    <a:pt x="75" y="3309"/>
                  </a:lnTo>
                  <a:cubicBezTo>
                    <a:pt x="75" y="3288"/>
                    <a:pt x="64" y="3267"/>
                    <a:pt x="33" y="3267"/>
                  </a:cubicBezTo>
                  <a:close/>
                  <a:moveTo>
                    <a:pt x="33" y="3670"/>
                  </a:moveTo>
                  <a:cubicBezTo>
                    <a:pt x="12" y="3670"/>
                    <a:pt x="0" y="3691"/>
                    <a:pt x="0" y="3712"/>
                  </a:cubicBezTo>
                  <a:lnTo>
                    <a:pt x="0" y="3797"/>
                  </a:lnTo>
                  <a:cubicBezTo>
                    <a:pt x="0" y="3818"/>
                    <a:pt x="12" y="3840"/>
                    <a:pt x="33" y="3840"/>
                  </a:cubicBezTo>
                  <a:cubicBezTo>
                    <a:pt x="64" y="3840"/>
                    <a:pt x="75" y="3818"/>
                    <a:pt x="75" y="3797"/>
                  </a:cubicBezTo>
                  <a:lnTo>
                    <a:pt x="75" y="3712"/>
                  </a:lnTo>
                  <a:cubicBezTo>
                    <a:pt x="75" y="3691"/>
                    <a:pt x="64" y="3670"/>
                    <a:pt x="33" y="3670"/>
                  </a:cubicBezTo>
                  <a:close/>
                  <a:moveTo>
                    <a:pt x="33" y="4083"/>
                  </a:moveTo>
                  <a:cubicBezTo>
                    <a:pt x="12" y="4083"/>
                    <a:pt x="0" y="4104"/>
                    <a:pt x="0" y="4126"/>
                  </a:cubicBezTo>
                  <a:lnTo>
                    <a:pt x="0" y="4200"/>
                  </a:lnTo>
                  <a:cubicBezTo>
                    <a:pt x="0" y="4232"/>
                    <a:pt x="12" y="4243"/>
                    <a:pt x="33" y="4243"/>
                  </a:cubicBezTo>
                  <a:cubicBezTo>
                    <a:pt x="64" y="4243"/>
                    <a:pt x="75" y="4232"/>
                    <a:pt x="75" y="4200"/>
                  </a:cubicBezTo>
                  <a:lnTo>
                    <a:pt x="75" y="4126"/>
                  </a:lnTo>
                  <a:cubicBezTo>
                    <a:pt x="75" y="4104"/>
                    <a:pt x="64" y="4083"/>
                    <a:pt x="33" y="4083"/>
                  </a:cubicBezTo>
                  <a:close/>
                  <a:moveTo>
                    <a:pt x="33" y="4486"/>
                  </a:moveTo>
                  <a:cubicBezTo>
                    <a:pt x="12" y="4486"/>
                    <a:pt x="0" y="4507"/>
                    <a:pt x="0" y="4529"/>
                  </a:cubicBezTo>
                  <a:lnTo>
                    <a:pt x="0" y="4613"/>
                  </a:lnTo>
                  <a:cubicBezTo>
                    <a:pt x="0" y="4635"/>
                    <a:pt x="12" y="4656"/>
                    <a:pt x="33" y="4656"/>
                  </a:cubicBezTo>
                  <a:cubicBezTo>
                    <a:pt x="64" y="4656"/>
                    <a:pt x="75" y="4635"/>
                    <a:pt x="75" y="4613"/>
                  </a:cubicBezTo>
                  <a:lnTo>
                    <a:pt x="75" y="4529"/>
                  </a:lnTo>
                  <a:cubicBezTo>
                    <a:pt x="75" y="4507"/>
                    <a:pt x="64" y="4486"/>
                    <a:pt x="33" y="4486"/>
                  </a:cubicBezTo>
                  <a:close/>
                  <a:moveTo>
                    <a:pt x="33" y="4900"/>
                  </a:moveTo>
                  <a:cubicBezTo>
                    <a:pt x="12" y="4900"/>
                    <a:pt x="0" y="4921"/>
                    <a:pt x="0" y="4943"/>
                  </a:cubicBezTo>
                  <a:lnTo>
                    <a:pt x="0" y="5016"/>
                  </a:lnTo>
                  <a:cubicBezTo>
                    <a:pt x="0" y="5038"/>
                    <a:pt x="12" y="5059"/>
                    <a:pt x="33" y="5059"/>
                  </a:cubicBezTo>
                  <a:cubicBezTo>
                    <a:pt x="64" y="5059"/>
                    <a:pt x="75" y="5038"/>
                    <a:pt x="75" y="5016"/>
                  </a:cubicBezTo>
                  <a:lnTo>
                    <a:pt x="75" y="4943"/>
                  </a:lnTo>
                  <a:cubicBezTo>
                    <a:pt x="75" y="4921"/>
                    <a:pt x="64" y="4900"/>
                    <a:pt x="33" y="4900"/>
                  </a:cubicBezTo>
                  <a:close/>
                  <a:moveTo>
                    <a:pt x="33" y="5303"/>
                  </a:moveTo>
                  <a:cubicBezTo>
                    <a:pt x="12" y="5303"/>
                    <a:pt x="0" y="5324"/>
                    <a:pt x="0" y="5346"/>
                  </a:cubicBezTo>
                  <a:lnTo>
                    <a:pt x="0" y="5430"/>
                  </a:lnTo>
                  <a:cubicBezTo>
                    <a:pt x="0" y="5452"/>
                    <a:pt x="12" y="5473"/>
                    <a:pt x="33" y="5473"/>
                  </a:cubicBezTo>
                  <a:cubicBezTo>
                    <a:pt x="64" y="5473"/>
                    <a:pt x="75" y="5452"/>
                    <a:pt x="75" y="5430"/>
                  </a:cubicBezTo>
                  <a:lnTo>
                    <a:pt x="75" y="5346"/>
                  </a:lnTo>
                  <a:cubicBezTo>
                    <a:pt x="75" y="5324"/>
                    <a:pt x="64" y="5303"/>
                    <a:pt x="33" y="5303"/>
                  </a:cubicBezTo>
                  <a:close/>
                  <a:moveTo>
                    <a:pt x="33" y="5716"/>
                  </a:moveTo>
                  <a:cubicBezTo>
                    <a:pt x="12" y="5716"/>
                    <a:pt x="0" y="5727"/>
                    <a:pt x="0" y="5759"/>
                  </a:cubicBezTo>
                  <a:lnTo>
                    <a:pt x="0" y="5833"/>
                  </a:lnTo>
                  <a:cubicBezTo>
                    <a:pt x="0" y="5855"/>
                    <a:pt x="12" y="5876"/>
                    <a:pt x="33" y="5876"/>
                  </a:cubicBezTo>
                  <a:cubicBezTo>
                    <a:pt x="64" y="5876"/>
                    <a:pt x="75" y="5855"/>
                    <a:pt x="75" y="5833"/>
                  </a:cubicBezTo>
                  <a:lnTo>
                    <a:pt x="75" y="5759"/>
                  </a:lnTo>
                  <a:cubicBezTo>
                    <a:pt x="75" y="5727"/>
                    <a:pt x="64" y="5716"/>
                    <a:pt x="33" y="5716"/>
                  </a:cubicBezTo>
                  <a:close/>
                  <a:moveTo>
                    <a:pt x="33" y="6119"/>
                  </a:moveTo>
                  <a:cubicBezTo>
                    <a:pt x="12" y="6119"/>
                    <a:pt x="0" y="6141"/>
                    <a:pt x="0" y="6162"/>
                  </a:cubicBezTo>
                  <a:lnTo>
                    <a:pt x="0" y="6247"/>
                  </a:lnTo>
                  <a:cubicBezTo>
                    <a:pt x="0" y="6268"/>
                    <a:pt x="12" y="6289"/>
                    <a:pt x="33" y="6289"/>
                  </a:cubicBezTo>
                  <a:cubicBezTo>
                    <a:pt x="64" y="6289"/>
                    <a:pt x="75" y="6268"/>
                    <a:pt x="75" y="6247"/>
                  </a:cubicBezTo>
                  <a:lnTo>
                    <a:pt x="75" y="6162"/>
                  </a:lnTo>
                  <a:cubicBezTo>
                    <a:pt x="75" y="6141"/>
                    <a:pt x="64" y="6119"/>
                    <a:pt x="33" y="6119"/>
                  </a:cubicBezTo>
                  <a:close/>
                  <a:moveTo>
                    <a:pt x="33" y="6533"/>
                  </a:moveTo>
                  <a:cubicBezTo>
                    <a:pt x="12" y="6533"/>
                    <a:pt x="0" y="6544"/>
                    <a:pt x="0" y="6576"/>
                  </a:cubicBezTo>
                  <a:lnTo>
                    <a:pt x="0" y="6650"/>
                  </a:lnTo>
                  <a:cubicBezTo>
                    <a:pt x="0" y="6671"/>
                    <a:pt x="12" y="6692"/>
                    <a:pt x="33" y="6692"/>
                  </a:cubicBezTo>
                  <a:cubicBezTo>
                    <a:pt x="64" y="6692"/>
                    <a:pt x="75" y="6671"/>
                    <a:pt x="75" y="6650"/>
                  </a:cubicBezTo>
                  <a:lnTo>
                    <a:pt x="75" y="6576"/>
                  </a:lnTo>
                  <a:cubicBezTo>
                    <a:pt x="75" y="6544"/>
                    <a:pt x="64" y="6533"/>
                    <a:pt x="33" y="6533"/>
                  </a:cubicBezTo>
                  <a:close/>
                  <a:moveTo>
                    <a:pt x="33" y="6936"/>
                  </a:moveTo>
                  <a:cubicBezTo>
                    <a:pt x="12" y="6936"/>
                    <a:pt x="0" y="6958"/>
                    <a:pt x="0" y="6979"/>
                  </a:cubicBezTo>
                  <a:lnTo>
                    <a:pt x="0" y="7064"/>
                  </a:lnTo>
                  <a:cubicBezTo>
                    <a:pt x="0" y="7085"/>
                    <a:pt x="12" y="7106"/>
                    <a:pt x="33" y="7106"/>
                  </a:cubicBezTo>
                  <a:cubicBezTo>
                    <a:pt x="64" y="7106"/>
                    <a:pt x="75" y="7085"/>
                    <a:pt x="75" y="7064"/>
                  </a:cubicBezTo>
                  <a:lnTo>
                    <a:pt x="75" y="6979"/>
                  </a:lnTo>
                  <a:cubicBezTo>
                    <a:pt x="75" y="6958"/>
                    <a:pt x="64" y="6936"/>
                    <a:pt x="33" y="6936"/>
                  </a:cubicBezTo>
                  <a:close/>
                  <a:moveTo>
                    <a:pt x="33" y="7350"/>
                  </a:moveTo>
                  <a:cubicBezTo>
                    <a:pt x="12" y="7350"/>
                    <a:pt x="0" y="7361"/>
                    <a:pt x="0" y="7382"/>
                  </a:cubicBezTo>
                  <a:lnTo>
                    <a:pt x="0" y="7467"/>
                  </a:lnTo>
                  <a:cubicBezTo>
                    <a:pt x="0" y="7488"/>
                    <a:pt x="12" y="7509"/>
                    <a:pt x="33" y="7509"/>
                  </a:cubicBezTo>
                  <a:cubicBezTo>
                    <a:pt x="64" y="7509"/>
                    <a:pt x="75" y="7488"/>
                    <a:pt x="75" y="7467"/>
                  </a:cubicBezTo>
                  <a:lnTo>
                    <a:pt x="75" y="7382"/>
                  </a:lnTo>
                  <a:cubicBezTo>
                    <a:pt x="75" y="7361"/>
                    <a:pt x="64" y="7350"/>
                    <a:pt x="33" y="7350"/>
                  </a:cubicBezTo>
                  <a:close/>
                  <a:moveTo>
                    <a:pt x="33" y="7753"/>
                  </a:moveTo>
                  <a:cubicBezTo>
                    <a:pt x="12" y="7753"/>
                    <a:pt x="0" y="7774"/>
                    <a:pt x="0" y="7795"/>
                  </a:cubicBezTo>
                  <a:lnTo>
                    <a:pt x="0" y="7880"/>
                  </a:lnTo>
                  <a:cubicBezTo>
                    <a:pt x="0" y="7901"/>
                    <a:pt x="12" y="7912"/>
                    <a:pt x="33" y="7912"/>
                  </a:cubicBezTo>
                  <a:cubicBezTo>
                    <a:pt x="64" y="7912"/>
                    <a:pt x="75" y="7901"/>
                    <a:pt x="75" y="7880"/>
                  </a:cubicBezTo>
                  <a:lnTo>
                    <a:pt x="75" y="7795"/>
                  </a:lnTo>
                  <a:cubicBezTo>
                    <a:pt x="75" y="7774"/>
                    <a:pt x="64" y="7753"/>
                    <a:pt x="33" y="7753"/>
                  </a:cubicBezTo>
                  <a:close/>
                  <a:moveTo>
                    <a:pt x="33" y="8167"/>
                  </a:moveTo>
                  <a:cubicBezTo>
                    <a:pt x="12" y="8167"/>
                    <a:pt x="0" y="8177"/>
                    <a:pt x="0" y="8198"/>
                  </a:cubicBezTo>
                  <a:lnTo>
                    <a:pt x="0" y="8283"/>
                  </a:lnTo>
                  <a:cubicBezTo>
                    <a:pt x="0" y="8304"/>
                    <a:pt x="12" y="8325"/>
                    <a:pt x="33" y="8325"/>
                  </a:cubicBezTo>
                  <a:cubicBezTo>
                    <a:pt x="64" y="8325"/>
                    <a:pt x="75" y="8304"/>
                    <a:pt x="75" y="8283"/>
                  </a:cubicBezTo>
                  <a:lnTo>
                    <a:pt x="75" y="8198"/>
                  </a:lnTo>
                  <a:cubicBezTo>
                    <a:pt x="75" y="8177"/>
                    <a:pt x="64" y="8167"/>
                    <a:pt x="33" y="8167"/>
                  </a:cubicBezTo>
                  <a:close/>
                  <a:moveTo>
                    <a:pt x="33" y="8570"/>
                  </a:moveTo>
                  <a:cubicBezTo>
                    <a:pt x="12" y="8570"/>
                    <a:pt x="0" y="8591"/>
                    <a:pt x="0" y="8612"/>
                  </a:cubicBezTo>
                  <a:lnTo>
                    <a:pt x="0" y="8697"/>
                  </a:lnTo>
                  <a:cubicBezTo>
                    <a:pt x="0" y="8718"/>
                    <a:pt x="12" y="8728"/>
                    <a:pt x="33" y="8728"/>
                  </a:cubicBezTo>
                  <a:cubicBezTo>
                    <a:pt x="64" y="8728"/>
                    <a:pt x="75" y="8718"/>
                    <a:pt x="75" y="8697"/>
                  </a:cubicBezTo>
                  <a:lnTo>
                    <a:pt x="75" y="8612"/>
                  </a:lnTo>
                  <a:cubicBezTo>
                    <a:pt x="75" y="8591"/>
                    <a:pt x="64" y="8570"/>
                    <a:pt x="33" y="8570"/>
                  </a:cubicBezTo>
                  <a:close/>
                  <a:moveTo>
                    <a:pt x="33" y="8973"/>
                  </a:moveTo>
                  <a:cubicBezTo>
                    <a:pt x="12" y="8973"/>
                    <a:pt x="0" y="8994"/>
                    <a:pt x="0" y="9015"/>
                  </a:cubicBezTo>
                  <a:lnTo>
                    <a:pt x="0" y="9100"/>
                  </a:lnTo>
                  <a:cubicBezTo>
                    <a:pt x="0" y="9121"/>
                    <a:pt x="12" y="9142"/>
                    <a:pt x="33" y="9142"/>
                  </a:cubicBezTo>
                  <a:cubicBezTo>
                    <a:pt x="64" y="9142"/>
                    <a:pt x="75" y="9121"/>
                    <a:pt x="75" y="9100"/>
                  </a:cubicBezTo>
                  <a:lnTo>
                    <a:pt x="75" y="9015"/>
                  </a:lnTo>
                  <a:cubicBezTo>
                    <a:pt x="75" y="8994"/>
                    <a:pt x="64" y="8973"/>
                    <a:pt x="33" y="897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6"/>
            <p:cNvSpPr/>
            <p:nvPr/>
          </p:nvSpPr>
          <p:spPr>
            <a:xfrm>
              <a:off x="4068900" y="527250"/>
              <a:ext cx="2925" cy="2800"/>
            </a:xfrm>
            <a:custGeom>
              <a:avLst/>
              <a:gdLst/>
              <a:ahLst/>
              <a:cxnLst/>
              <a:rect l="l" t="t" r="r" b="b"/>
              <a:pathLst>
                <a:path w="117" h="112" extrusionOk="0">
                  <a:moveTo>
                    <a:pt x="48" y="0"/>
                  </a:moveTo>
                  <a:cubicBezTo>
                    <a:pt x="37" y="0"/>
                    <a:pt x="27" y="5"/>
                    <a:pt x="22" y="16"/>
                  </a:cubicBezTo>
                  <a:cubicBezTo>
                    <a:pt x="1" y="27"/>
                    <a:pt x="1" y="58"/>
                    <a:pt x="22" y="69"/>
                  </a:cubicBezTo>
                  <a:lnTo>
                    <a:pt x="53" y="101"/>
                  </a:lnTo>
                  <a:cubicBezTo>
                    <a:pt x="53" y="112"/>
                    <a:pt x="64" y="112"/>
                    <a:pt x="74" y="112"/>
                  </a:cubicBezTo>
                  <a:cubicBezTo>
                    <a:pt x="85" y="112"/>
                    <a:pt x="96" y="112"/>
                    <a:pt x="107" y="101"/>
                  </a:cubicBezTo>
                  <a:cubicBezTo>
                    <a:pt x="117" y="91"/>
                    <a:pt x="117" y="58"/>
                    <a:pt x="107" y="48"/>
                  </a:cubicBezTo>
                  <a:lnTo>
                    <a:pt x="74" y="16"/>
                  </a:lnTo>
                  <a:cubicBezTo>
                    <a:pt x="69" y="5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6"/>
            <p:cNvSpPr/>
            <p:nvPr/>
          </p:nvSpPr>
          <p:spPr>
            <a:xfrm>
              <a:off x="3912475" y="371625"/>
              <a:ext cx="153000" cy="152075"/>
            </a:xfrm>
            <a:custGeom>
              <a:avLst/>
              <a:gdLst/>
              <a:ahLst/>
              <a:cxnLst/>
              <a:rect l="l" t="t" r="r" b="b"/>
              <a:pathLst>
                <a:path w="6120" h="6083" extrusionOk="0">
                  <a:moveTo>
                    <a:pt x="42" y="0"/>
                  </a:moveTo>
                  <a:cubicBezTo>
                    <a:pt x="32" y="0"/>
                    <a:pt x="21" y="5"/>
                    <a:pt x="11" y="16"/>
                  </a:cubicBezTo>
                  <a:cubicBezTo>
                    <a:pt x="0" y="26"/>
                    <a:pt x="0" y="58"/>
                    <a:pt x="11" y="69"/>
                  </a:cubicBezTo>
                  <a:lnTo>
                    <a:pt x="74" y="122"/>
                  </a:lnTo>
                  <a:cubicBezTo>
                    <a:pt x="74" y="132"/>
                    <a:pt x="85" y="132"/>
                    <a:pt x="96" y="132"/>
                  </a:cubicBezTo>
                  <a:cubicBezTo>
                    <a:pt x="107" y="132"/>
                    <a:pt x="117" y="132"/>
                    <a:pt x="128" y="122"/>
                  </a:cubicBezTo>
                  <a:cubicBezTo>
                    <a:pt x="149" y="111"/>
                    <a:pt x="149" y="80"/>
                    <a:pt x="128" y="69"/>
                  </a:cubicBezTo>
                  <a:lnTo>
                    <a:pt x="74" y="16"/>
                  </a:lnTo>
                  <a:cubicBezTo>
                    <a:pt x="64" y="5"/>
                    <a:pt x="53" y="0"/>
                    <a:pt x="42" y="0"/>
                  </a:cubicBezTo>
                  <a:close/>
                  <a:moveTo>
                    <a:pt x="329" y="284"/>
                  </a:moveTo>
                  <a:cubicBezTo>
                    <a:pt x="319" y="284"/>
                    <a:pt x="308" y="286"/>
                    <a:pt x="297" y="292"/>
                  </a:cubicBezTo>
                  <a:cubicBezTo>
                    <a:pt x="286" y="313"/>
                    <a:pt x="286" y="334"/>
                    <a:pt x="297" y="355"/>
                  </a:cubicBezTo>
                  <a:lnTo>
                    <a:pt x="361" y="408"/>
                  </a:lnTo>
                  <a:cubicBezTo>
                    <a:pt x="361" y="419"/>
                    <a:pt x="371" y="419"/>
                    <a:pt x="382" y="419"/>
                  </a:cubicBezTo>
                  <a:cubicBezTo>
                    <a:pt x="392" y="419"/>
                    <a:pt x="403" y="419"/>
                    <a:pt x="414" y="408"/>
                  </a:cubicBezTo>
                  <a:cubicBezTo>
                    <a:pt x="435" y="398"/>
                    <a:pt x="435" y="366"/>
                    <a:pt x="414" y="355"/>
                  </a:cubicBezTo>
                  <a:lnTo>
                    <a:pt x="361" y="292"/>
                  </a:lnTo>
                  <a:cubicBezTo>
                    <a:pt x="350" y="286"/>
                    <a:pt x="340" y="284"/>
                    <a:pt x="329" y="284"/>
                  </a:cubicBezTo>
                  <a:close/>
                  <a:moveTo>
                    <a:pt x="614" y="562"/>
                  </a:moveTo>
                  <a:cubicBezTo>
                    <a:pt x="605" y="562"/>
                    <a:pt x="594" y="567"/>
                    <a:pt x="583" y="578"/>
                  </a:cubicBezTo>
                  <a:cubicBezTo>
                    <a:pt x="573" y="589"/>
                    <a:pt x="573" y="620"/>
                    <a:pt x="583" y="631"/>
                  </a:cubicBezTo>
                  <a:lnTo>
                    <a:pt x="637" y="695"/>
                  </a:lnTo>
                  <a:cubicBezTo>
                    <a:pt x="647" y="695"/>
                    <a:pt x="658" y="705"/>
                    <a:pt x="668" y="705"/>
                  </a:cubicBezTo>
                  <a:cubicBezTo>
                    <a:pt x="679" y="705"/>
                    <a:pt x="689" y="695"/>
                    <a:pt x="700" y="695"/>
                  </a:cubicBezTo>
                  <a:cubicBezTo>
                    <a:pt x="711" y="674"/>
                    <a:pt x="711" y="652"/>
                    <a:pt x="700" y="631"/>
                  </a:cubicBezTo>
                  <a:lnTo>
                    <a:pt x="637" y="578"/>
                  </a:lnTo>
                  <a:cubicBezTo>
                    <a:pt x="631" y="567"/>
                    <a:pt x="623" y="562"/>
                    <a:pt x="614" y="562"/>
                  </a:cubicBezTo>
                  <a:close/>
                  <a:moveTo>
                    <a:pt x="896" y="849"/>
                  </a:moveTo>
                  <a:cubicBezTo>
                    <a:pt x="886" y="849"/>
                    <a:pt x="875" y="854"/>
                    <a:pt x="870" y="864"/>
                  </a:cubicBezTo>
                  <a:cubicBezTo>
                    <a:pt x="849" y="875"/>
                    <a:pt x="849" y="907"/>
                    <a:pt x="870" y="917"/>
                  </a:cubicBezTo>
                  <a:lnTo>
                    <a:pt x="923" y="971"/>
                  </a:lnTo>
                  <a:cubicBezTo>
                    <a:pt x="934" y="981"/>
                    <a:pt x="944" y="992"/>
                    <a:pt x="955" y="992"/>
                  </a:cubicBezTo>
                  <a:cubicBezTo>
                    <a:pt x="965" y="992"/>
                    <a:pt x="976" y="981"/>
                    <a:pt x="986" y="971"/>
                  </a:cubicBezTo>
                  <a:cubicBezTo>
                    <a:pt x="997" y="960"/>
                    <a:pt x="997" y="928"/>
                    <a:pt x="986" y="917"/>
                  </a:cubicBezTo>
                  <a:lnTo>
                    <a:pt x="923" y="864"/>
                  </a:lnTo>
                  <a:cubicBezTo>
                    <a:pt x="918" y="854"/>
                    <a:pt x="907" y="849"/>
                    <a:pt x="896" y="849"/>
                  </a:cubicBezTo>
                  <a:close/>
                  <a:moveTo>
                    <a:pt x="1183" y="1132"/>
                  </a:moveTo>
                  <a:cubicBezTo>
                    <a:pt x="1172" y="1132"/>
                    <a:pt x="1162" y="1135"/>
                    <a:pt x="1156" y="1140"/>
                  </a:cubicBezTo>
                  <a:cubicBezTo>
                    <a:pt x="1135" y="1161"/>
                    <a:pt x="1135" y="1183"/>
                    <a:pt x="1156" y="1204"/>
                  </a:cubicBezTo>
                  <a:lnTo>
                    <a:pt x="1209" y="1256"/>
                  </a:lnTo>
                  <a:cubicBezTo>
                    <a:pt x="1220" y="1267"/>
                    <a:pt x="1231" y="1267"/>
                    <a:pt x="1241" y="1267"/>
                  </a:cubicBezTo>
                  <a:cubicBezTo>
                    <a:pt x="1252" y="1267"/>
                    <a:pt x="1262" y="1267"/>
                    <a:pt x="1273" y="1256"/>
                  </a:cubicBezTo>
                  <a:cubicBezTo>
                    <a:pt x="1283" y="1246"/>
                    <a:pt x="1283" y="1214"/>
                    <a:pt x="1273" y="1204"/>
                  </a:cubicBezTo>
                  <a:lnTo>
                    <a:pt x="1209" y="1140"/>
                  </a:lnTo>
                  <a:cubicBezTo>
                    <a:pt x="1204" y="1135"/>
                    <a:pt x="1193" y="1132"/>
                    <a:pt x="1183" y="1132"/>
                  </a:cubicBezTo>
                  <a:close/>
                  <a:moveTo>
                    <a:pt x="1465" y="1419"/>
                  </a:moveTo>
                  <a:cubicBezTo>
                    <a:pt x="1456" y="1419"/>
                    <a:pt x="1448" y="1421"/>
                    <a:pt x="1443" y="1426"/>
                  </a:cubicBezTo>
                  <a:cubicBezTo>
                    <a:pt x="1422" y="1447"/>
                    <a:pt x="1422" y="1469"/>
                    <a:pt x="1443" y="1480"/>
                  </a:cubicBezTo>
                  <a:lnTo>
                    <a:pt x="1495" y="1543"/>
                  </a:lnTo>
                  <a:cubicBezTo>
                    <a:pt x="1506" y="1553"/>
                    <a:pt x="1517" y="1553"/>
                    <a:pt x="1528" y="1553"/>
                  </a:cubicBezTo>
                  <a:cubicBezTo>
                    <a:pt x="1538" y="1553"/>
                    <a:pt x="1549" y="1553"/>
                    <a:pt x="1549" y="1543"/>
                  </a:cubicBezTo>
                  <a:cubicBezTo>
                    <a:pt x="1570" y="1522"/>
                    <a:pt x="1570" y="1501"/>
                    <a:pt x="1549" y="1480"/>
                  </a:cubicBezTo>
                  <a:lnTo>
                    <a:pt x="1495" y="1426"/>
                  </a:lnTo>
                  <a:cubicBezTo>
                    <a:pt x="1485" y="1421"/>
                    <a:pt x="1474" y="1419"/>
                    <a:pt x="1465" y="1419"/>
                  </a:cubicBezTo>
                  <a:close/>
                  <a:moveTo>
                    <a:pt x="1750" y="1697"/>
                  </a:moveTo>
                  <a:cubicBezTo>
                    <a:pt x="1740" y="1697"/>
                    <a:pt x="1729" y="1702"/>
                    <a:pt x="1719" y="1713"/>
                  </a:cubicBezTo>
                  <a:cubicBezTo>
                    <a:pt x="1708" y="1723"/>
                    <a:pt x="1708" y="1755"/>
                    <a:pt x="1719" y="1766"/>
                  </a:cubicBezTo>
                  <a:lnTo>
                    <a:pt x="1782" y="1829"/>
                  </a:lnTo>
                  <a:cubicBezTo>
                    <a:pt x="1792" y="1829"/>
                    <a:pt x="1792" y="1840"/>
                    <a:pt x="1803" y="1840"/>
                  </a:cubicBezTo>
                  <a:cubicBezTo>
                    <a:pt x="1814" y="1840"/>
                    <a:pt x="1825" y="1829"/>
                    <a:pt x="1835" y="1829"/>
                  </a:cubicBezTo>
                  <a:cubicBezTo>
                    <a:pt x="1856" y="1808"/>
                    <a:pt x="1856" y="1787"/>
                    <a:pt x="1835" y="1766"/>
                  </a:cubicBezTo>
                  <a:lnTo>
                    <a:pt x="1782" y="1713"/>
                  </a:lnTo>
                  <a:cubicBezTo>
                    <a:pt x="1772" y="1702"/>
                    <a:pt x="1761" y="1697"/>
                    <a:pt x="1750" y="1697"/>
                  </a:cubicBezTo>
                  <a:close/>
                  <a:moveTo>
                    <a:pt x="2036" y="1980"/>
                  </a:moveTo>
                  <a:cubicBezTo>
                    <a:pt x="2026" y="1980"/>
                    <a:pt x="2015" y="1983"/>
                    <a:pt x="2004" y="1989"/>
                  </a:cubicBezTo>
                  <a:cubicBezTo>
                    <a:pt x="1994" y="2010"/>
                    <a:pt x="1994" y="2031"/>
                    <a:pt x="2004" y="2052"/>
                  </a:cubicBezTo>
                  <a:lnTo>
                    <a:pt x="2068" y="2105"/>
                  </a:lnTo>
                  <a:cubicBezTo>
                    <a:pt x="2068" y="2116"/>
                    <a:pt x="2079" y="2116"/>
                    <a:pt x="2089" y="2116"/>
                  </a:cubicBezTo>
                  <a:cubicBezTo>
                    <a:pt x="2100" y="2116"/>
                    <a:pt x="2110" y="2116"/>
                    <a:pt x="2122" y="2105"/>
                  </a:cubicBezTo>
                  <a:cubicBezTo>
                    <a:pt x="2143" y="2095"/>
                    <a:pt x="2143" y="2062"/>
                    <a:pt x="2122" y="2052"/>
                  </a:cubicBezTo>
                  <a:lnTo>
                    <a:pt x="2068" y="1989"/>
                  </a:lnTo>
                  <a:cubicBezTo>
                    <a:pt x="2057" y="1983"/>
                    <a:pt x="2047" y="1980"/>
                    <a:pt x="2036" y="1980"/>
                  </a:cubicBezTo>
                  <a:close/>
                  <a:moveTo>
                    <a:pt x="2322" y="2267"/>
                  </a:moveTo>
                  <a:cubicBezTo>
                    <a:pt x="2312" y="2267"/>
                    <a:pt x="2302" y="2269"/>
                    <a:pt x="2291" y="2275"/>
                  </a:cubicBezTo>
                  <a:cubicBezTo>
                    <a:pt x="2280" y="2296"/>
                    <a:pt x="2280" y="2317"/>
                    <a:pt x="2291" y="2338"/>
                  </a:cubicBezTo>
                  <a:lnTo>
                    <a:pt x="2344" y="2392"/>
                  </a:lnTo>
                  <a:cubicBezTo>
                    <a:pt x="2355" y="2402"/>
                    <a:pt x="2365" y="2402"/>
                    <a:pt x="2376" y="2402"/>
                  </a:cubicBezTo>
                  <a:cubicBezTo>
                    <a:pt x="2386" y="2402"/>
                    <a:pt x="2397" y="2402"/>
                    <a:pt x="2407" y="2392"/>
                  </a:cubicBezTo>
                  <a:cubicBezTo>
                    <a:pt x="2418" y="2370"/>
                    <a:pt x="2418" y="2349"/>
                    <a:pt x="2407" y="2328"/>
                  </a:cubicBezTo>
                  <a:lnTo>
                    <a:pt x="2344" y="2275"/>
                  </a:lnTo>
                  <a:cubicBezTo>
                    <a:pt x="2339" y="2269"/>
                    <a:pt x="2331" y="2267"/>
                    <a:pt x="2322" y="2267"/>
                  </a:cubicBezTo>
                  <a:close/>
                  <a:moveTo>
                    <a:pt x="2604" y="2545"/>
                  </a:moveTo>
                  <a:cubicBezTo>
                    <a:pt x="2593" y="2545"/>
                    <a:pt x="2583" y="2551"/>
                    <a:pt x="2577" y="2561"/>
                  </a:cubicBezTo>
                  <a:cubicBezTo>
                    <a:pt x="2556" y="2572"/>
                    <a:pt x="2556" y="2604"/>
                    <a:pt x="2577" y="2614"/>
                  </a:cubicBezTo>
                  <a:lnTo>
                    <a:pt x="2631" y="2678"/>
                  </a:lnTo>
                  <a:cubicBezTo>
                    <a:pt x="2641" y="2678"/>
                    <a:pt x="2652" y="2689"/>
                    <a:pt x="2662" y="2689"/>
                  </a:cubicBezTo>
                  <a:cubicBezTo>
                    <a:pt x="2673" y="2689"/>
                    <a:pt x="2683" y="2678"/>
                    <a:pt x="2694" y="2678"/>
                  </a:cubicBezTo>
                  <a:cubicBezTo>
                    <a:pt x="2704" y="2656"/>
                    <a:pt x="2704" y="2635"/>
                    <a:pt x="2694" y="2614"/>
                  </a:cubicBezTo>
                  <a:lnTo>
                    <a:pt x="2631" y="2561"/>
                  </a:lnTo>
                  <a:cubicBezTo>
                    <a:pt x="2625" y="2551"/>
                    <a:pt x="2614" y="2545"/>
                    <a:pt x="2604" y="2545"/>
                  </a:cubicBezTo>
                  <a:close/>
                  <a:moveTo>
                    <a:pt x="2890" y="2831"/>
                  </a:moveTo>
                  <a:cubicBezTo>
                    <a:pt x="2880" y="2831"/>
                    <a:pt x="2869" y="2837"/>
                    <a:pt x="2864" y="2847"/>
                  </a:cubicBezTo>
                  <a:cubicBezTo>
                    <a:pt x="2843" y="2858"/>
                    <a:pt x="2843" y="2879"/>
                    <a:pt x="2864" y="2901"/>
                  </a:cubicBezTo>
                  <a:lnTo>
                    <a:pt x="2916" y="2953"/>
                  </a:lnTo>
                  <a:cubicBezTo>
                    <a:pt x="2928" y="2964"/>
                    <a:pt x="2938" y="2964"/>
                    <a:pt x="2949" y="2964"/>
                  </a:cubicBezTo>
                  <a:cubicBezTo>
                    <a:pt x="2959" y="2964"/>
                    <a:pt x="2970" y="2964"/>
                    <a:pt x="2980" y="2953"/>
                  </a:cubicBezTo>
                  <a:cubicBezTo>
                    <a:pt x="2991" y="2943"/>
                    <a:pt x="2991" y="2911"/>
                    <a:pt x="2980" y="2901"/>
                  </a:cubicBezTo>
                  <a:lnTo>
                    <a:pt x="2916" y="2847"/>
                  </a:lnTo>
                  <a:cubicBezTo>
                    <a:pt x="2911" y="2837"/>
                    <a:pt x="2901" y="2831"/>
                    <a:pt x="2890" y="2831"/>
                  </a:cubicBezTo>
                  <a:close/>
                  <a:moveTo>
                    <a:pt x="3177" y="3115"/>
                  </a:moveTo>
                  <a:cubicBezTo>
                    <a:pt x="3166" y="3115"/>
                    <a:pt x="3155" y="3118"/>
                    <a:pt x="3150" y="3123"/>
                  </a:cubicBezTo>
                  <a:cubicBezTo>
                    <a:pt x="3129" y="3144"/>
                    <a:pt x="3129" y="3165"/>
                    <a:pt x="3150" y="3187"/>
                  </a:cubicBezTo>
                  <a:lnTo>
                    <a:pt x="3203" y="3240"/>
                  </a:lnTo>
                  <a:cubicBezTo>
                    <a:pt x="3213" y="3250"/>
                    <a:pt x="3224" y="3250"/>
                    <a:pt x="3235" y="3250"/>
                  </a:cubicBezTo>
                  <a:cubicBezTo>
                    <a:pt x="3246" y="3250"/>
                    <a:pt x="3256" y="3250"/>
                    <a:pt x="3256" y="3240"/>
                  </a:cubicBezTo>
                  <a:cubicBezTo>
                    <a:pt x="3277" y="3229"/>
                    <a:pt x="3277" y="3198"/>
                    <a:pt x="3256" y="3187"/>
                  </a:cubicBezTo>
                  <a:lnTo>
                    <a:pt x="3203" y="3123"/>
                  </a:lnTo>
                  <a:cubicBezTo>
                    <a:pt x="3198" y="3118"/>
                    <a:pt x="3187" y="3115"/>
                    <a:pt x="3177" y="3115"/>
                  </a:cubicBezTo>
                  <a:close/>
                  <a:moveTo>
                    <a:pt x="3457" y="3394"/>
                  </a:moveTo>
                  <a:cubicBezTo>
                    <a:pt x="3447" y="3394"/>
                    <a:pt x="3436" y="3399"/>
                    <a:pt x="3426" y="3410"/>
                  </a:cubicBezTo>
                  <a:cubicBezTo>
                    <a:pt x="3415" y="3420"/>
                    <a:pt x="3415" y="3452"/>
                    <a:pt x="3426" y="3462"/>
                  </a:cubicBezTo>
                  <a:lnTo>
                    <a:pt x="3489" y="3526"/>
                  </a:lnTo>
                  <a:cubicBezTo>
                    <a:pt x="3500" y="3526"/>
                    <a:pt x="3510" y="3537"/>
                    <a:pt x="3510" y="3537"/>
                  </a:cubicBezTo>
                  <a:cubicBezTo>
                    <a:pt x="3521" y="3537"/>
                    <a:pt x="3532" y="3526"/>
                    <a:pt x="3543" y="3526"/>
                  </a:cubicBezTo>
                  <a:cubicBezTo>
                    <a:pt x="3564" y="3505"/>
                    <a:pt x="3564" y="3484"/>
                    <a:pt x="3543" y="3462"/>
                  </a:cubicBezTo>
                  <a:lnTo>
                    <a:pt x="3489" y="3410"/>
                  </a:lnTo>
                  <a:cubicBezTo>
                    <a:pt x="3479" y="3399"/>
                    <a:pt x="3468" y="3394"/>
                    <a:pt x="3457" y="3394"/>
                  </a:cubicBezTo>
                  <a:close/>
                  <a:moveTo>
                    <a:pt x="3744" y="3680"/>
                  </a:moveTo>
                  <a:cubicBezTo>
                    <a:pt x="3734" y="3680"/>
                    <a:pt x="3723" y="3685"/>
                    <a:pt x="3712" y="3696"/>
                  </a:cubicBezTo>
                  <a:cubicBezTo>
                    <a:pt x="3701" y="3707"/>
                    <a:pt x="3701" y="3738"/>
                    <a:pt x="3712" y="3749"/>
                  </a:cubicBezTo>
                  <a:lnTo>
                    <a:pt x="3776" y="3802"/>
                  </a:lnTo>
                  <a:cubicBezTo>
                    <a:pt x="3776" y="3813"/>
                    <a:pt x="3786" y="3823"/>
                    <a:pt x="3797" y="3823"/>
                  </a:cubicBezTo>
                  <a:cubicBezTo>
                    <a:pt x="3807" y="3823"/>
                    <a:pt x="3818" y="3813"/>
                    <a:pt x="3829" y="3802"/>
                  </a:cubicBezTo>
                  <a:cubicBezTo>
                    <a:pt x="3850" y="3792"/>
                    <a:pt x="3850" y="3759"/>
                    <a:pt x="3829" y="3749"/>
                  </a:cubicBezTo>
                  <a:lnTo>
                    <a:pt x="3776" y="3696"/>
                  </a:lnTo>
                  <a:cubicBezTo>
                    <a:pt x="3765" y="3685"/>
                    <a:pt x="3755" y="3680"/>
                    <a:pt x="3744" y="3680"/>
                  </a:cubicBezTo>
                  <a:close/>
                  <a:moveTo>
                    <a:pt x="4030" y="3964"/>
                  </a:moveTo>
                  <a:cubicBezTo>
                    <a:pt x="4019" y="3964"/>
                    <a:pt x="4009" y="3966"/>
                    <a:pt x="3998" y="3971"/>
                  </a:cubicBezTo>
                  <a:cubicBezTo>
                    <a:pt x="3988" y="3993"/>
                    <a:pt x="3988" y="4014"/>
                    <a:pt x="3998" y="4035"/>
                  </a:cubicBezTo>
                  <a:lnTo>
                    <a:pt x="4052" y="4088"/>
                  </a:lnTo>
                  <a:cubicBezTo>
                    <a:pt x="4062" y="4099"/>
                    <a:pt x="4073" y="4099"/>
                    <a:pt x="4083" y="4099"/>
                  </a:cubicBezTo>
                  <a:cubicBezTo>
                    <a:pt x="4094" y="4099"/>
                    <a:pt x="4104" y="4099"/>
                    <a:pt x="4115" y="4088"/>
                  </a:cubicBezTo>
                  <a:cubicBezTo>
                    <a:pt x="4125" y="4077"/>
                    <a:pt x="4125" y="4046"/>
                    <a:pt x="4115" y="4035"/>
                  </a:cubicBezTo>
                  <a:lnTo>
                    <a:pt x="4062" y="3971"/>
                  </a:lnTo>
                  <a:cubicBezTo>
                    <a:pt x="4051" y="3966"/>
                    <a:pt x="4041" y="3964"/>
                    <a:pt x="4030" y="3964"/>
                  </a:cubicBezTo>
                  <a:close/>
                  <a:moveTo>
                    <a:pt x="4311" y="4250"/>
                  </a:moveTo>
                  <a:cubicBezTo>
                    <a:pt x="4301" y="4250"/>
                    <a:pt x="4290" y="4253"/>
                    <a:pt x="4285" y="4258"/>
                  </a:cubicBezTo>
                  <a:cubicBezTo>
                    <a:pt x="4264" y="4279"/>
                    <a:pt x="4264" y="4301"/>
                    <a:pt x="4285" y="4311"/>
                  </a:cubicBezTo>
                  <a:lnTo>
                    <a:pt x="4338" y="4374"/>
                  </a:lnTo>
                  <a:cubicBezTo>
                    <a:pt x="4349" y="4385"/>
                    <a:pt x="4359" y="4385"/>
                    <a:pt x="4370" y="4385"/>
                  </a:cubicBezTo>
                  <a:cubicBezTo>
                    <a:pt x="4380" y="4385"/>
                    <a:pt x="4391" y="4385"/>
                    <a:pt x="4401" y="4374"/>
                  </a:cubicBezTo>
                  <a:cubicBezTo>
                    <a:pt x="4412" y="4353"/>
                    <a:pt x="4412" y="4332"/>
                    <a:pt x="4401" y="4311"/>
                  </a:cubicBezTo>
                  <a:lnTo>
                    <a:pt x="4338" y="4258"/>
                  </a:lnTo>
                  <a:cubicBezTo>
                    <a:pt x="4333" y="4253"/>
                    <a:pt x="4322" y="4250"/>
                    <a:pt x="4311" y="4250"/>
                  </a:cubicBezTo>
                  <a:close/>
                  <a:moveTo>
                    <a:pt x="4598" y="4528"/>
                  </a:moveTo>
                  <a:cubicBezTo>
                    <a:pt x="4587" y="4528"/>
                    <a:pt x="4576" y="4533"/>
                    <a:pt x="4571" y="4544"/>
                  </a:cubicBezTo>
                  <a:cubicBezTo>
                    <a:pt x="4550" y="4555"/>
                    <a:pt x="4550" y="4586"/>
                    <a:pt x="4571" y="4598"/>
                  </a:cubicBezTo>
                  <a:lnTo>
                    <a:pt x="4624" y="4661"/>
                  </a:lnTo>
                  <a:cubicBezTo>
                    <a:pt x="4635" y="4661"/>
                    <a:pt x="4646" y="4671"/>
                    <a:pt x="4656" y="4671"/>
                  </a:cubicBezTo>
                  <a:cubicBezTo>
                    <a:pt x="4667" y="4671"/>
                    <a:pt x="4677" y="4661"/>
                    <a:pt x="4688" y="4661"/>
                  </a:cubicBezTo>
                  <a:cubicBezTo>
                    <a:pt x="4698" y="4640"/>
                    <a:pt x="4698" y="4619"/>
                    <a:pt x="4688" y="4598"/>
                  </a:cubicBezTo>
                  <a:lnTo>
                    <a:pt x="4624" y="4544"/>
                  </a:lnTo>
                  <a:cubicBezTo>
                    <a:pt x="4619" y="4533"/>
                    <a:pt x="4608" y="4528"/>
                    <a:pt x="4598" y="4528"/>
                  </a:cubicBezTo>
                  <a:close/>
                  <a:moveTo>
                    <a:pt x="4884" y="4812"/>
                  </a:moveTo>
                  <a:cubicBezTo>
                    <a:pt x="4873" y="4812"/>
                    <a:pt x="4863" y="4815"/>
                    <a:pt x="4858" y="4820"/>
                  </a:cubicBezTo>
                  <a:cubicBezTo>
                    <a:pt x="4836" y="4841"/>
                    <a:pt x="4836" y="4862"/>
                    <a:pt x="4858" y="4883"/>
                  </a:cubicBezTo>
                  <a:lnTo>
                    <a:pt x="4910" y="4937"/>
                  </a:lnTo>
                  <a:cubicBezTo>
                    <a:pt x="4921" y="4947"/>
                    <a:pt x="4931" y="4947"/>
                    <a:pt x="4943" y="4947"/>
                  </a:cubicBezTo>
                  <a:cubicBezTo>
                    <a:pt x="4953" y="4947"/>
                    <a:pt x="4964" y="4947"/>
                    <a:pt x="4964" y="4937"/>
                  </a:cubicBezTo>
                  <a:cubicBezTo>
                    <a:pt x="4985" y="4926"/>
                    <a:pt x="4985" y="4894"/>
                    <a:pt x="4964" y="4883"/>
                  </a:cubicBezTo>
                  <a:lnTo>
                    <a:pt x="4910" y="4820"/>
                  </a:lnTo>
                  <a:cubicBezTo>
                    <a:pt x="4905" y="4815"/>
                    <a:pt x="4895" y="4812"/>
                    <a:pt x="4884" y="4812"/>
                  </a:cubicBezTo>
                  <a:close/>
                  <a:moveTo>
                    <a:pt x="5165" y="5098"/>
                  </a:moveTo>
                  <a:cubicBezTo>
                    <a:pt x="5155" y="5098"/>
                    <a:pt x="5144" y="5101"/>
                    <a:pt x="5133" y="5107"/>
                  </a:cubicBezTo>
                  <a:cubicBezTo>
                    <a:pt x="5122" y="5128"/>
                    <a:pt x="5122" y="5149"/>
                    <a:pt x="5133" y="5170"/>
                  </a:cubicBezTo>
                  <a:lnTo>
                    <a:pt x="5197" y="5223"/>
                  </a:lnTo>
                  <a:cubicBezTo>
                    <a:pt x="5207" y="5234"/>
                    <a:pt x="5218" y="5234"/>
                    <a:pt x="5228" y="5234"/>
                  </a:cubicBezTo>
                  <a:cubicBezTo>
                    <a:pt x="5239" y="5234"/>
                    <a:pt x="5239" y="5234"/>
                    <a:pt x="5250" y="5223"/>
                  </a:cubicBezTo>
                  <a:cubicBezTo>
                    <a:pt x="5271" y="5202"/>
                    <a:pt x="5271" y="5180"/>
                    <a:pt x="5250" y="5159"/>
                  </a:cubicBezTo>
                  <a:lnTo>
                    <a:pt x="5197" y="5107"/>
                  </a:lnTo>
                  <a:cubicBezTo>
                    <a:pt x="5186" y="5101"/>
                    <a:pt x="5176" y="5098"/>
                    <a:pt x="5165" y="5098"/>
                  </a:cubicBezTo>
                  <a:close/>
                  <a:moveTo>
                    <a:pt x="5451" y="5377"/>
                  </a:moveTo>
                  <a:cubicBezTo>
                    <a:pt x="5441" y="5377"/>
                    <a:pt x="5430" y="5382"/>
                    <a:pt x="5419" y="5392"/>
                  </a:cubicBezTo>
                  <a:cubicBezTo>
                    <a:pt x="5409" y="5404"/>
                    <a:pt x="5409" y="5435"/>
                    <a:pt x="5419" y="5446"/>
                  </a:cubicBezTo>
                  <a:lnTo>
                    <a:pt x="5483" y="5510"/>
                  </a:lnTo>
                  <a:cubicBezTo>
                    <a:pt x="5483" y="5510"/>
                    <a:pt x="5494" y="5520"/>
                    <a:pt x="5504" y="5520"/>
                  </a:cubicBezTo>
                  <a:cubicBezTo>
                    <a:pt x="5515" y="5520"/>
                    <a:pt x="5525" y="5510"/>
                    <a:pt x="5536" y="5510"/>
                  </a:cubicBezTo>
                  <a:cubicBezTo>
                    <a:pt x="5558" y="5488"/>
                    <a:pt x="5558" y="5467"/>
                    <a:pt x="5536" y="5446"/>
                  </a:cubicBezTo>
                  <a:lnTo>
                    <a:pt x="5483" y="5392"/>
                  </a:lnTo>
                  <a:cubicBezTo>
                    <a:pt x="5472" y="5382"/>
                    <a:pt x="5462" y="5377"/>
                    <a:pt x="5451" y="5377"/>
                  </a:cubicBezTo>
                  <a:close/>
                  <a:moveTo>
                    <a:pt x="5738" y="5663"/>
                  </a:moveTo>
                  <a:cubicBezTo>
                    <a:pt x="5727" y="5663"/>
                    <a:pt x="5717" y="5669"/>
                    <a:pt x="5706" y="5679"/>
                  </a:cubicBezTo>
                  <a:cubicBezTo>
                    <a:pt x="5695" y="5689"/>
                    <a:pt x="5695" y="5711"/>
                    <a:pt x="5706" y="5732"/>
                  </a:cubicBezTo>
                  <a:lnTo>
                    <a:pt x="5759" y="5785"/>
                  </a:lnTo>
                  <a:cubicBezTo>
                    <a:pt x="5770" y="5795"/>
                    <a:pt x="5780" y="5795"/>
                    <a:pt x="5791" y="5795"/>
                  </a:cubicBezTo>
                  <a:cubicBezTo>
                    <a:pt x="5801" y="5795"/>
                    <a:pt x="5812" y="5795"/>
                    <a:pt x="5822" y="5785"/>
                  </a:cubicBezTo>
                  <a:cubicBezTo>
                    <a:pt x="5833" y="5774"/>
                    <a:pt x="5833" y="5743"/>
                    <a:pt x="5822" y="5732"/>
                  </a:cubicBezTo>
                  <a:lnTo>
                    <a:pt x="5770" y="5679"/>
                  </a:lnTo>
                  <a:cubicBezTo>
                    <a:pt x="5759" y="5669"/>
                    <a:pt x="5749" y="5663"/>
                    <a:pt x="5738" y="5663"/>
                  </a:cubicBezTo>
                  <a:close/>
                  <a:moveTo>
                    <a:pt x="6019" y="5947"/>
                  </a:moveTo>
                  <a:cubicBezTo>
                    <a:pt x="6008" y="5947"/>
                    <a:pt x="5998" y="5949"/>
                    <a:pt x="5992" y="5955"/>
                  </a:cubicBezTo>
                  <a:cubicBezTo>
                    <a:pt x="5971" y="5976"/>
                    <a:pt x="5971" y="5997"/>
                    <a:pt x="5992" y="6019"/>
                  </a:cubicBezTo>
                  <a:lnTo>
                    <a:pt x="6045" y="6071"/>
                  </a:lnTo>
                  <a:cubicBezTo>
                    <a:pt x="6056" y="6082"/>
                    <a:pt x="6067" y="6082"/>
                    <a:pt x="6077" y="6082"/>
                  </a:cubicBezTo>
                  <a:cubicBezTo>
                    <a:pt x="6088" y="6082"/>
                    <a:pt x="6098" y="6082"/>
                    <a:pt x="6109" y="6071"/>
                  </a:cubicBezTo>
                  <a:cubicBezTo>
                    <a:pt x="6119" y="6050"/>
                    <a:pt x="6119" y="6029"/>
                    <a:pt x="6109" y="6019"/>
                  </a:cubicBezTo>
                  <a:lnTo>
                    <a:pt x="6045" y="5955"/>
                  </a:lnTo>
                  <a:cubicBezTo>
                    <a:pt x="6040" y="5949"/>
                    <a:pt x="6029" y="5947"/>
                    <a:pt x="6019" y="59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6"/>
            <p:cNvSpPr/>
            <p:nvPr/>
          </p:nvSpPr>
          <p:spPr>
            <a:xfrm>
              <a:off x="3906100" y="365175"/>
              <a:ext cx="2950" cy="2875"/>
            </a:xfrm>
            <a:custGeom>
              <a:avLst/>
              <a:gdLst/>
              <a:ahLst/>
              <a:cxnLst/>
              <a:rect l="l" t="t" r="r" b="b"/>
              <a:pathLst>
                <a:path w="118" h="115" extrusionOk="0">
                  <a:moveTo>
                    <a:pt x="43" y="1"/>
                  </a:moveTo>
                  <a:cubicBezTo>
                    <a:pt x="32" y="1"/>
                    <a:pt x="22" y="3"/>
                    <a:pt x="11" y="9"/>
                  </a:cubicBezTo>
                  <a:cubicBezTo>
                    <a:pt x="1" y="30"/>
                    <a:pt x="1" y="51"/>
                    <a:pt x="11" y="72"/>
                  </a:cubicBezTo>
                  <a:lnTo>
                    <a:pt x="43" y="104"/>
                  </a:lnTo>
                  <a:cubicBezTo>
                    <a:pt x="54" y="104"/>
                    <a:pt x="65" y="115"/>
                    <a:pt x="75" y="115"/>
                  </a:cubicBezTo>
                  <a:cubicBezTo>
                    <a:pt x="86" y="115"/>
                    <a:pt x="96" y="104"/>
                    <a:pt x="96" y="104"/>
                  </a:cubicBezTo>
                  <a:cubicBezTo>
                    <a:pt x="117" y="83"/>
                    <a:pt x="117" y="62"/>
                    <a:pt x="96" y="41"/>
                  </a:cubicBezTo>
                  <a:lnTo>
                    <a:pt x="75" y="9"/>
                  </a:lnTo>
                  <a:cubicBezTo>
                    <a:pt x="64" y="3"/>
                    <a:pt x="54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6"/>
            <p:cNvSpPr/>
            <p:nvPr/>
          </p:nvSpPr>
          <p:spPr>
            <a:xfrm>
              <a:off x="4060150" y="518375"/>
              <a:ext cx="18575" cy="18575"/>
            </a:xfrm>
            <a:custGeom>
              <a:avLst/>
              <a:gdLst/>
              <a:ahLst/>
              <a:cxnLst/>
              <a:rect l="l" t="t" r="r" b="b"/>
              <a:pathLst>
                <a:path w="743" h="743" extrusionOk="0">
                  <a:moveTo>
                    <a:pt x="743" y="0"/>
                  </a:moveTo>
                  <a:lnTo>
                    <a:pt x="0" y="743"/>
                  </a:lnTo>
                  <a:lnTo>
                    <a:pt x="0" y="743"/>
                  </a:lnTo>
                  <a:lnTo>
                    <a:pt x="605" y="604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6"/>
            <p:cNvSpPr/>
            <p:nvPr/>
          </p:nvSpPr>
          <p:spPr>
            <a:xfrm>
              <a:off x="3899225" y="358225"/>
              <a:ext cx="18575" cy="18850"/>
            </a:xfrm>
            <a:custGeom>
              <a:avLst/>
              <a:gdLst/>
              <a:ahLst/>
              <a:cxnLst/>
              <a:rect l="l" t="t" r="r" b="b"/>
              <a:pathLst>
                <a:path w="743" h="754" extrusionOk="0">
                  <a:moveTo>
                    <a:pt x="743" y="1"/>
                  </a:moveTo>
                  <a:lnTo>
                    <a:pt x="138" y="138"/>
                  </a:lnTo>
                  <a:lnTo>
                    <a:pt x="0" y="743"/>
                  </a:lnTo>
                  <a:lnTo>
                    <a:pt x="0" y="753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6"/>
            <p:cNvSpPr/>
            <p:nvPr/>
          </p:nvSpPr>
          <p:spPr>
            <a:xfrm>
              <a:off x="3990675" y="431925"/>
              <a:ext cx="46150" cy="21500"/>
            </a:xfrm>
            <a:custGeom>
              <a:avLst/>
              <a:gdLst/>
              <a:ahLst/>
              <a:cxnLst/>
              <a:rect l="l" t="t" r="r" b="b"/>
              <a:pathLst>
                <a:path w="1846" h="860" extrusionOk="0">
                  <a:moveTo>
                    <a:pt x="1803" y="1"/>
                  </a:moveTo>
                  <a:cubicBezTo>
                    <a:pt x="1125" y="1"/>
                    <a:pt x="478" y="287"/>
                    <a:pt x="22" y="796"/>
                  </a:cubicBezTo>
                  <a:cubicBezTo>
                    <a:pt x="1" y="807"/>
                    <a:pt x="12" y="838"/>
                    <a:pt x="22" y="849"/>
                  </a:cubicBezTo>
                  <a:cubicBezTo>
                    <a:pt x="33" y="859"/>
                    <a:pt x="43" y="859"/>
                    <a:pt x="54" y="859"/>
                  </a:cubicBezTo>
                  <a:cubicBezTo>
                    <a:pt x="64" y="859"/>
                    <a:pt x="75" y="859"/>
                    <a:pt x="85" y="849"/>
                  </a:cubicBezTo>
                  <a:cubicBezTo>
                    <a:pt x="521" y="361"/>
                    <a:pt x="1146" y="86"/>
                    <a:pt x="1803" y="86"/>
                  </a:cubicBezTo>
                  <a:cubicBezTo>
                    <a:pt x="1825" y="86"/>
                    <a:pt x="1846" y="64"/>
                    <a:pt x="1846" y="43"/>
                  </a:cubicBezTo>
                  <a:cubicBezTo>
                    <a:pt x="1846" y="22"/>
                    <a:pt x="1825" y="1"/>
                    <a:pt x="18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6"/>
            <p:cNvSpPr/>
            <p:nvPr/>
          </p:nvSpPr>
          <p:spPr>
            <a:xfrm>
              <a:off x="3595900" y="420000"/>
              <a:ext cx="218225" cy="1875"/>
            </a:xfrm>
            <a:custGeom>
              <a:avLst/>
              <a:gdLst/>
              <a:ahLst/>
              <a:cxnLst/>
              <a:rect l="l" t="t" r="r" b="b"/>
              <a:pathLst>
                <a:path w="8729" h="75" extrusionOk="0">
                  <a:moveTo>
                    <a:pt x="43" y="0"/>
                  </a:moveTo>
                  <a:cubicBezTo>
                    <a:pt x="22" y="0"/>
                    <a:pt x="1" y="11"/>
                    <a:pt x="1" y="43"/>
                  </a:cubicBezTo>
                  <a:cubicBezTo>
                    <a:pt x="1" y="64"/>
                    <a:pt x="22" y="75"/>
                    <a:pt x="43" y="75"/>
                  </a:cubicBezTo>
                  <a:lnTo>
                    <a:pt x="128" y="75"/>
                  </a:lnTo>
                  <a:cubicBezTo>
                    <a:pt x="149" y="75"/>
                    <a:pt x="171" y="64"/>
                    <a:pt x="171" y="43"/>
                  </a:cubicBezTo>
                  <a:cubicBezTo>
                    <a:pt x="171" y="11"/>
                    <a:pt x="149" y="0"/>
                    <a:pt x="128" y="0"/>
                  </a:cubicBezTo>
                  <a:close/>
                  <a:moveTo>
                    <a:pt x="456" y="0"/>
                  </a:moveTo>
                  <a:cubicBezTo>
                    <a:pt x="425" y="0"/>
                    <a:pt x="414" y="11"/>
                    <a:pt x="414" y="43"/>
                  </a:cubicBezTo>
                  <a:cubicBezTo>
                    <a:pt x="414" y="64"/>
                    <a:pt x="425" y="75"/>
                    <a:pt x="456" y="75"/>
                  </a:cubicBezTo>
                  <a:lnTo>
                    <a:pt x="531" y="75"/>
                  </a:lnTo>
                  <a:cubicBezTo>
                    <a:pt x="552" y="75"/>
                    <a:pt x="574" y="64"/>
                    <a:pt x="574" y="43"/>
                  </a:cubicBezTo>
                  <a:cubicBezTo>
                    <a:pt x="574" y="11"/>
                    <a:pt x="552" y="0"/>
                    <a:pt x="531" y="0"/>
                  </a:cubicBezTo>
                  <a:close/>
                  <a:moveTo>
                    <a:pt x="859" y="0"/>
                  </a:moveTo>
                  <a:cubicBezTo>
                    <a:pt x="838" y="0"/>
                    <a:pt x="817" y="11"/>
                    <a:pt x="817" y="43"/>
                  </a:cubicBezTo>
                  <a:cubicBezTo>
                    <a:pt x="817" y="64"/>
                    <a:pt x="838" y="75"/>
                    <a:pt x="859" y="75"/>
                  </a:cubicBezTo>
                  <a:lnTo>
                    <a:pt x="944" y="75"/>
                  </a:lnTo>
                  <a:cubicBezTo>
                    <a:pt x="966" y="75"/>
                    <a:pt x="987" y="64"/>
                    <a:pt x="987" y="43"/>
                  </a:cubicBezTo>
                  <a:cubicBezTo>
                    <a:pt x="987" y="11"/>
                    <a:pt x="966" y="0"/>
                    <a:pt x="944" y="0"/>
                  </a:cubicBezTo>
                  <a:close/>
                  <a:moveTo>
                    <a:pt x="1262" y="0"/>
                  </a:moveTo>
                  <a:cubicBezTo>
                    <a:pt x="1241" y="0"/>
                    <a:pt x="1231" y="11"/>
                    <a:pt x="1231" y="43"/>
                  </a:cubicBezTo>
                  <a:cubicBezTo>
                    <a:pt x="1231" y="64"/>
                    <a:pt x="1241" y="75"/>
                    <a:pt x="1262" y="75"/>
                  </a:cubicBezTo>
                  <a:lnTo>
                    <a:pt x="1347" y="75"/>
                  </a:lnTo>
                  <a:cubicBezTo>
                    <a:pt x="1369" y="75"/>
                    <a:pt x="1390" y="64"/>
                    <a:pt x="1390" y="43"/>
                  </a:cubicBezTo>
                  <a:cubicBezTo>
                    <a:pt x="1390" y="11"/>
                    <a:pt x="1369" y="0"/>
                    <a:pt x="1347" y="0"/>
                  </a:cubicBezTo>
                  <a:close/>
                  <a:moveTo>
                    <a:pt x="1676" y="0"/>
                  </a:moveTo>
                  <a:cubicBezTo>
                    <a:pt x="1655" y="0"/>
                    <a:pt x="1634" y="11"/>
                    <a:pt x="1634" y="43"/>
                  </a:cubicBezTo>
                  <a:cubicBezTo>
                    <a:pt x="1634" y="64"/>
                    <a:pt x="1655" y="75"/>
                    <a:pt x="1676" y="75"/>
                  </a:cubicBezTo>
                  <a:lnTo>
                    <a:pt x="1761" y="75"/>
                  </a:lnTo>
                  <a:cubicBezTo>
                    <a:pt x="1783" y="75"/>
                    <a:pt x="1793" y="64"/>
                    <a:pt x="1793" y="43"/>
                  </a:cubicBezTo>
                  <a:cubicBezTo>
                    <a:pt x="1793" y="11"/>
                    <a:pt x="1783" y="0"/>
                    <a:pt x="1761" y="0"/>
                  </a:cubicBezTo>
                  <a:close/>
                  <a:moveTo>
                    <a:pt x="2079" y="0"/>
                  </a:moveTo>
                  <a:cubicBezTo>
                    <a:pt x="2058" y="0"/>
                    <a:pt x="2047" y="11"/>
                    <a:pt x="2047" y="43"/>
                  </a:cubicBezTo>
                  <a:cubicBezTo>
                    <a:pt x="2047" y="64"/>
                    <a:pt x="2058" y="75"/>
                    <a:pt x="2079" y="75"/>
                  </a:cubicBezTo>
                  <a:lnTo>
                    <a:pt x="2164" y="75"/>
                  </a:lnTo>
                  <a:cubicBezTo>
                    <a:pt x="2186" y="75"/>
                    <a:pt x="2207" y="64"/>
                    <a:pt x="2207" y="43"/>
                  </a:cubicBezTo>
                  <a:cubicBezTo>
                    <a:pt x="2207" y="11"/>
                    <a:pt x="2186" y="0"/>
                    <a:pt x="2164" y="0"/>
                  </a:cubicBezTo>
                  <a:close/>
                  <a:moveTo>
                    <a:pt x="2493" y="0"/>
                  </a:moveTo>
                  <a:cubicBezTo>
                    <a:pt x="2471" y="0"/>
                    <a:pt x="2450" y="11"/>
                    <a:pt x="2450" y="43"/>
                  </a:cubicBezTo>
                  <a:cubicBezTo>
                    <a:pt x="2450" y="64"/>
                    <a:pt x="2471" y="75"/>
                    <a:pt x="2493" y="75"/>
                  </a:cubicBezTo>
                  <a:lnTo>
                    <a:pt x="2577" y="75"/>
                  </a:lnTo>
                  <a:cubicBezTo>
                    <a:pt x="2599" y="75"/>
                    <a:pt x="2610" y="64"/>
                    <a:pt x="2610" y="43"/>
                  </a:cubicBezTo>
                  <a:cubicBezTo>
                    <a:pt x="2610" y="11"/>
                    <a:pt x="2599" y="0"/>
                    <a:pt x="2577" y="0"/>
                  </a:cubicBezTo>
                  <a:close/>
                  <a:moveTo>
                    <a:pt x="2896" y="0"/>
                  </a:moveTo>
                  <a:cubicBezTo>
                    <a:pt x="2874" y="0"/>
                    <a:pt x="2864" y="11"/>
                    <a:pt x="2864" y="43"/>
                  </a:cubicBezTo>
                  <a:cubicBezTo>
                    <a:pt x="2864" y="64"/>
                    <a:pt x="2874" y="75"/>
                    <a:pt x="2896" y="75"/>
                  </a:cubicBezTo>
                  <a:lnTo>
                    <a:pt x="2980" y="75"/>
                  </a:lnTo>
                  <a:cubicBezTo>
                    <a:pt x="3002" y="75"/>
                    <a:pt x="3023" y="64"/>
                    <a:pt x="3023" y="43"/>
                  </a:cubicBezTo>
                  <a:cubicBezTo>
                    <a:pt x="3023" y="11"/>
                    <a:pt x="3002" y="0"/>
                    <a:pt x="2980" y="0"/>
                  </a:cubicBezTo>
                  <a:close/>
                  <a:moveTo>
                    <a:pt x="3310" y="0"/>
                  </a:moveTo>
                  <a:cubicBezTo>
                    <a:pt x="3288" y="0"/>
                    <a:pt x="3267" y="11"/>
                    <a:pt x="3267" y="43"/>
                  </a:cubicBezTo>
                  <a:cubicBezTo>
                    <a:pt x="3267" y="64"/>
                    <a:pt x="3288" y="75"/>
                    <a:pt x="3310" y="75"/>
                  </a:cubicBezTo>
                  <a:lnTo>
                    <a:pt x="3395" y="75"/>
                  </a:lnTo>
                  <a:cubicBezTo>
                    <a:pt x="3416" y="75"/>
                    <a:pt x="3426" y="64"/>
                    <a:pt x="3426" y="43"/>
                  </a:cubicBezTo>
                  <a:cubicBezTo>
                    <a:pt x="3426" y="11"/>
                    <a:pt x="3416" y="0"/>
                    <a:pt x="3395" y="0"/>
                  </a:cubicBezTo>
                  <a:close/>
                  <a:moveTo>
                    <a:pt x="3713" y="0"/>
                  </a:moveTo>
                  <a:cubicBezTo>
                    <a:pt x="3691" y="0"/>
                    <a:pt x="3670" y="11"/>
                    <a:pt x="3670" y="43"/>
                  </a:cubicBezTo>
                  <a:cubicBezTo>
                    <a:pt x="3670" y="64"/>
                    <a:pt x="3691" y="75"/>
                    <a:pt x="3713" y="75"/>
                  </a:cubicBezTo>
                  <a:lnTo>
                    <a:pt x="3798" y="75"/>
                  </a:lnTo>
                  <a:cubicBezTo>
                    <a:pt x="3819" y="75"/>
                    <a:pt x="3840" y="64"/>
                    <a:pt x="3840" y="43"/>
                  </a:cubicBezTo>
                  <a:cubicBezTo>
                    <a:pt x="3840" y="11"/>
                    <a:pt x="3819" y="0"/>
                    <a:pt x="3798" y="0"/>
                  </a:cubicBezTo>
                  <a:close/>
                  <a:moveTo>
                    <a:pt x="4126" y="0"/>
                  </a:moveTo>
                  <a:cubicBezTo>
                    <a:pt x="4105" y="0"/>
                    <a:pt x="4083" y="11"/>
                    <a:pt x="4083" y="43"/>
                  </a:cubicBezTo>
                  <a:cubicBezTo>
                    <a:pt x="4083" y="64"/>
                    <a:pt x="4105" y="75"/>
                    <a:pt x="4126" y="75"/>
                  </a:cubicBezTo>
                  <a:lnTo>
                    <a:pt x="4201" y="75"/>
                  </a:lnTo>
                  <a:cubicBezTo>
                    <a:pt x="4232" y="75"/>
                    <a:pt x="4243" y="64"/>
                    <a:pt x="4243" y="43"/>
                  </a:cubicBezTo>
                  <a:cubicBezTo>
                    <a:pt x="4243" y="11"/>
                    <a:pt x="4232" y="0"/>
                    <a:pt x="4201" y="0"/>
                  </a:cubicBezTo>
                  <a:close/>
                  <a:moveTo>
                    <a:pt x="4529" y="0"/>
                  </a:moveTo>
                  <a:cubicBezTo>
                    <a:pt x="4508" y="0"/>
                    <a:pt x="4486" y="11"/>
                    <a:pt x="4486" y="43"/>
                  </a:cubicBezTo>
                  <a:cubicBezTo>
                    <a:pt x="4486" y="64"/>
                    <a:pt x="4508" y="75"/>
                    <a:pt x="4529" y="75"/>
                  </a:cubicBezTo>
                  <a:lnTo>
                    <a:pt x="4614" y="75"/>
                  </a:lnTo>
                  <a:cubicBezTo>
                    <a:pt x="4635" y="75"/>
                    <a:pt x="4656" y="64"/>
                    <a:pt x="4656" y="43"/>
                  </a:cubicBezTo>
                  <a:cubicBezTo>
                    <a:pt x="4656" y="11"/>
                    <a:pt x="4635" y="0"/>
                    <a:pt x="4614" y="0"/>
                  </a:cubicBezTo>
                  <a:close/>
                  <a:moveTo>
                    <a:pt x="4943" y="0"/>
                  </a:moveTo>
                  <a:cubicBezTo>
                    <a:pt x="4922" y="0"/>
                    <a:pt x="4900" y="11"/>
                    <a:pt x="4900" y="43"/>
                  </a:cubicBezTo>
                  <a:cubicBezTo>
                    <a:pt x="4900" y="64"/>
                    <a:pt x="4922" y="75"/>
                    <a:pt x="4943" y="75"/>
                  </a:cubicBezTo>
                  <a:lnTo>
                    <a:pt x="5017" y="75"/>
                  </a:lnTo>
                  <a:cubicBezTo>
                    <a:pt x="5038" y="75"/>
                    <a:pt x="5059" y="64"/>
                    <a:pt x="5059" y="43"/>
                  </a:cubicBezTo>
                  <a:cubicBezTo>
                    <a:pt x="5059" y="11"/>
                    <a:pt x="5038" y="0"/>
                    <a:pt x="5017" y="0"/>
                  </a:cubicBezTo>
                  <a:close/>
                  <a:moveTo>
                    <a:pt x="5346" y="0"/>
                  </a:moveTo>
                  <a:cubicBezTo>
                    <a:pt x="5325" y="0"/>
                    <a:pt x="5303" y="11"/>
                    <a:pt x="5303" y="43"/>
                  </a:cubicBezTo>
                  <a:cubicBezTo>
                    <a:pt x="5303" y="64"/>
                    <a:pt x="5325" y="75"/>
                    <a:pt x="5346" y="75"/>
                  </a:cubicBezTo>
                  <a:lnTo>
                    <a:pt x="5431" y="75"/>
                  </a:lnTo>
                  <a:cubicBezTo>
                    <a:pt x="5452" y="75"/>
                    <a:pt x="5473" y="64"/>
                    <a:pt x="5473" y="43"/>
                  </a:cubicBezTo>
                  <a:cubicBezTo>
                    <a:pt x="5473" y="11"/>
                    <a:pt x="5452" y="0"/>
                    <a:pt x="5431" y="0"/>
                  </a:cubicBezTo>
                  <a:close/>
                  <a:moveTo>
                    <a:pt x="5759" y="0"/>
                  </a:moveTo>
                  <a:cubicBezTo>
                    <a:pt x="5728" y="0"/>
                    <a:pt x="5717" y="11"/>
                    <a:pt x="5717" y="43"/>
                  </a:cubicBezTo>
                  <a:cubicBezTo>
                    <a:pt x="5717" y="64"/>
                    <a:pt x="5728" y="75"/>
                    <a:pt x="5759" y="75"/>
                  </a:cubicBezTo>
                  <a:lnTo>
                    <a:pt x="5834" y="75"/>
                  </a:lnTo>
                  <a:cubicBezTo>
                    <a:pt x="5855" y="75"/>
                    <a:pt x="5876" y="64"/>
                    <a:pt x="5876" y="43"/>
                  </a:cubicBezTo>
                  <a:cubicBezTo>
                    <a:pt x="5876" y="11"/>
                    <a:pt x="5855" y="0"/>
                    <a:pt x="5834" y="0"/>
                  </a:cubicBezTo>
                  <a:close/>
                  <a:moveTo>
                    <a:pt x="6162" y="0"/>
                  </a:moveTo>
                  <a:cubicBezTo>
                    <a:pt x="6141" y="0"/>
                    <a:pt x="6120" y="11"/>
                    <a:pt x="6120" y="43"/>
                  </a:cubicBezTo>
                  <a:cubicBezTo>
                    <a:pt x="6120" y="64"/>
                    <a:pt x="6141" y="75"/>
                    <a:pt x="6162" y="75"/>
                  </a:cubicBezTo>
                  <a:lnTo>
                    <a:pt x="6247" y="75"/>
                  </a:lnTo>
                  <a:cubicBezTo>
                    <a:pt x="6268" y="75"/>
                    <a:pt x="6289" y="64"/>
                    <a:pt x="6289" y="43"/>
                  </a:cubicBezTo>
                  <a:cubicBezTo>
                    <a:pt x="6289" y="11"/>
                    <a:pt x="6268" y="0"/>
                    <a:pt x="6247" y="0"/>
                  </a:cubicBezTo>
                  <a:close/>
                  <a:moveTo>
                    <a:pt x="6576" y="0"/>
                  </a:moveTo>
                  <a:cubicBezTo>
                    <a:pt x="6544" y="0"/>
                    <a:pt x="6534" y="11"/>
                    <a:pt x="6534" y="43"/>
                  </a:cubicBezTo>
                  <a:cubicBezTo>
                    <a:pt x="6534" y="64"/>
                    <a:pt x="6544" y="75"/>
                    <a:pt x="6576" y="75"/>
                  </a:cubicBezTo>
                  <a:lnTo>
                    <a:pt x="6650" y="75"/>
                  </a:lnTo>
                  <a:cubicBezTo>
                    <a:pt x="6671" y="75"/>
                    <a:pt x="6692" y="64"/>
                    <a:pt x="6692" y="43"/>
                  </a:cubicBezTo>
                  <a:cubicBezTo>
                    <a:pt x="6692" y="11"/>
                    <a:pt x="6671" y="0"/>
                    <a:pt x="6650" y="0"/>
                  </a:cubicBezTo>
                  <a:close/>
                  <a:moveTo>
                    <a:pt x="6979" y="0"/>
                  </a:moveTo>
                  <a:cubicBezTo>
                    <a:pt x="6958" y="0"/>
                    <a:pt x="6937" y="11"/>
                    <a:pt x="6937" y="43"/>
                  </a:cubicBezTo>
                  <a:cubicBezTo>
                    <a:pt x="6937" y="64"/>
                    <a:pt x="6958" y="75"/>
                    <a:pt x="6979" y="75"/>
                  </a:cubicBezTo>
                  <a:lnTo>
                    <a:pt x="7064" y="75"/>
                  </a:lnTo>
                  <a:cubicBezTo>
                    <a:pt x="7085" y="75"/>
                    <a:pt x="7106" y="64"/>
                    <a:pt x="7106" y="43"/>
                  </a:cubicBezTo>
                  <a:cubicBezTo>
                    <a:pt x="7106" y="11"/>
                    <a:pt x="7085" y="0"/>
                    <a:pt x="7064" y="0"/>
                  </a:cubicBezTo>
                  <a:close/>
                  <a:moveTo>
                    <a:pt x="7382" y="0"/>
                  </a:moveTo>
                  <a:cubicBezTo>
                    <a:pt x="7361" y="0"/>
                    <a:pt x="7350" y="11"/>
                    <a:pt x="7350" y="43"/>
                  </a:cubicBezTo>
                  <a:cubicBezTo>
                    <a:pt x="7350" y="64"/>
                    <a:pt x="7361" y="75"/>
                    <a:pt x="7382" y="75"/>
                  </a:cubicBezTo>
                  <a:lnTo>
                    <a:pt x="7467" y="75"/>
                  </a:lnTo>
                  <a:cubicBezTo>
                    <a:pt x="7488" y="75"/>
                    <a:pt x="7509" y="64"/>
                    <a:pt x="7509" y="43"/>
                  </a:cubicBezTo>
                  <a:cubicBezTo>
                    <a:pt x="7509" y="11"/>
                    <a:pt x="7488" y="0"/>
                    <a:pt x="7467" y="0"/>
                  </a:cubicBezTo>
                  <a:close/>
                  <a:moveTo>
                    <a:pt x="7795" y="0"/>
                  </a:moveTo>
                  <a:cubicBezTo>
                    <a:pt x="7774" y="0"/>
                    <a:pt x="7753" y="11"/>
                    <a:pt x="7753" y="43"/>
                  </a:cubicBezTo>
                  <a:cubicBezTo>
                    <a:pt x="7753" y="64"/>
                    <a:pt x="7774" y="75"/>
                    <a:pt x="7795" y="75"/>
                  </a:cubicBezTo>
                  <a:lnTo>
                    <a:pt x="7880" y="75"/>
                  </a:lnTo>
                  <a:cubicBezTo>
                    <a:pt x="7901" y="75"/>
                    <a:pt x="7912" y="64"/>
                    <a:pt x="7912" y="43"/>
                  </a:cubicBezTo>
                  <a:cubicBezTo>
                    <a:pt x="7912" y="11"/>
                    <a:pt x="7901" y="0"/>
                    <a:pt x="7880" y="0"/>
                  </a:cubicBezTo>
                  <a:close/>
                  <a:moveTo>
                    <a:pt x="8198" y="0"/>
                  </a:moveTo>
                  <a:cubicBezTo>
                    <a:pt x="8177" y="0"/>
                    <a:pt x="8167" y="11"/>
                    <a:pt x="8167" y="43"/>
                  </a:cubicBezTo>
                  <a:cubicBezTo>
                    <a:pt x="8167" y="64"/>
                    <a:pt x="8177" y="75"/>
                    <a:pt x="8198" y="75"/>
                  </a:cubicBezTo>
                  <a:lnTo>
                    <a:pt x="8283" y="75"/>
                  </a:lnTo>
                  <a:cubicBezTo>
                    <a:pt x="8304" y="75"/>
                    <a:pt x="8326" y="64"/>
                    <a:pt x="8326" y="43"/>
                  </a:cubicBezTo>
                  <a:cubicBezTo>
                    <a:pt x="8326" y="11"/>
                    <a:pt x="8304" y="0"/>
                    <a:pt x="8283" y="0"/>
                  </a:cubicBezTo>
                  <a:close/>
                  <a:moveTo>
                    <a:pt x="8612" y="0"/>
                  </a:moveTo>
                  <a:cubicBezTo>
                    <a:pt x="8591" y="0"/>
                    <a:pt x="8570" y="11"/>
                    <a:pt x="8570" y="43"/>
                  </a:cubicBezTo>
                  <a:cubicBezTo>
                    <a:pt x="8570" y="64"/>
                    <a:pt x="8591" y="75"/>
                    <a:pt x="8612" y="75"/>
                  </a:cubicBezTo>
                  <a:lnTo>
                    <a:pt x="8697" y="75"/>
                  </a:lnTo>
                  <a:cubicBezTo>
                    <a:pt x="8718" y="75"/>
                    <a:pt x="8729" y="64"/>
                    <a:pt x="8729" y="43"/>
                  </a:cubicBezTo>
                  <a:cubicBezTo>
                    <a:pt x="8729" y="11"/>
                    <a:pt x="8718" y="0"/>
                    <a:pt x="86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6"/>
            <p:cNvSpPr/>
            <p:nvPr/>
          </p:nvSpPr>
          <p:spPr>
            <a:xfrm>
              <a:off x="3602275" y="502450"/>
              <a:ext cx="207875" cy="1875"/>
            </a:xfrm>
            <a:custGeom>
              <a:avLst/>
              <a:gdLst/>
              <a:ahLst/>
              <a:cxnLst/>
              <a:rect l="l" t="t" r="r" b="b"/>
              <a:pathLst>
                <a:path w="8315" h="75" extrusionOk="0">
                  <a:moveTo>
                    <a:pt x="32" y="1"/>
                  </a:moveTo>
                  <a:cubicBezTo>
                    <a:pt x="11" y="1"/>
                    <a:pt x="0" y="11"/>
                    <a:pt x="0" y="43"/>
                  </a:cubicBezTo>
                  <a:cubicBezTo>
                    <a:pt x="0" y="64"/>
                    <a:pt x="11" y="75"/>
                    <a:pt x="32" y="75"/>
                  </a:cubicBezTo>
                  <a:lnTo>
                    <a:pt x="117" y="75"/>
                  </a:lnTo>
                  <a:cubicBezTo>
                    <a:pt x="138" y="75"/>
                    <a:pt x="159" y="64"/>
                    <a:pt x="159" y="43"/>
                  </a:cubicBezTo>
                  <a:cubicBezTo>
                    <a:pt x="159" y="11"/>
                    <a:pt x="138" y="1"/>
                    <a:pt x="117" y="1"/>
                  </a:cubicBezTo>
                  <a:close/>
                  <a:moveTo>
                    <a:pt x="446" y="1"/>
                  </a:moveTo>
                  <a:cubicBezTo>
                    <a:pt x="425" y="1"/>
                    <a:pt x="403" y="11"/>
                    <a:pt x="403" y="43"/>
                  </a:cubicBezTo>
                  <a:cubicBezTo>
                    <a:pt x="403" y="64"/>
                    <a:pt x="425" y="75"/>
                    <a:pt x="446" y="75"/>
                  </a:cubicBezTo>
                  <a:lnTo>
                    <a:pt x="531" y="75"/>
                  </a:lnTo>
                  <a:cubicBezTo>
                    <a:pt x="552" y="75"/>
                    <a:pt x="562" y="64"/>
                    <a:pt x="562" y="43"/>
                  </a:cubicBezTo>
                  <a:cubicBezTo>
                    <a:pt x="562" y="11"/>
                    <a:pt x="552" y="1"/>
                    <a:pt x="531" y="1"/>
                  </a:cubicBezTo>
                  <a:close/>
                  <a:moveTo>
                    <a:pt x="849" y="1"/>
                  </a:moveTo>
                  <a:cubicBezTo>
                    <a:pt x="828" y="1"/>
                    <a:pt x="817" y="11"/>
                    <a:pt x="817" y="43"/>
                  </a:cubicBezTo>
                  <a:cubicBezTo>
                    <a:pt x="817" y="64"/>
                    <a:pt x="828" y="75"/>
                    <a:pt x="849" y="75"/>
                  </a:cubicBezTo>
                  <a:lnTo>
                    <a:pt x="934" y="75"/>
                  </a:lnTo>
                  <a:cubicBezTo>
                    <a:pt x="955" y="75"/>
                    <a:pt x="976" y="64"/>
                    <a:pt x="976" y="43"/>
                  </a:cubicBezTo>
                  <a:cubicBezTo>
                    <a:pt x="976" y="11"/>
                    <a:pt x="955" y="1"/>
                    <a:pt x="934" y="1"/>
                  </a:cubicBezTo>
                  <a:close/>
                  <a:moveTo>
                    <a:pt x="1262" y="1"/>
                  </a:moveTo>
                  <a:cubicBezTo>
                    <a:pt x="1241" y="1"/>
                    <a:pt x="1220" y="11"/>
                    <a:pt x="1220" y="43"/>
                  </a:cubicBezTo>
                  <a:cubicBezTo>
                    <a:pt x="1220" y="64"/>
                    <a:pt x="1241" y="75"/>
                    <a:pt x="1262" y="75"/>
                  </a:cubicBezTo>
                  <a:lnTo>
                    <a:pt x="1347" y="75"/>
                  </a:lnTo>
                  <a:cubicBezTo>
                    <a:pt x="1368" y="75"/>
                    <a:pt x="1379" y="64"/>
                    <a:pt x="1379" y="43"/>
                  </a:cubicBezTo>
                  <a:cubicBezTo>
                    <a:pt x="1379" y="11"/>
                    <a:pt x="1368" y="1"/>
                    <a:pt x="1347" y="1"/>
                  </a:cubicBezTo>
                  <a:close/>
                  <a:moveTo>
                    <a:pt x="1665" y="1"/>
                  </a:moveTo>
                  <a:cubicBezTo>
                    <a:pt x="1644" y="1"/>
                    <a:pt x="1623" y="11"/>
                    <a:pt x="1623" y="43"/>
                  </a:cubicBezTo>
                  <a:cubicBezTo>
                    <a:pt x="1623" y="64"/>
                    <a:pt x="1644" y="75"/>
                    <a:pt x="1665" y="75"/>
                  </a:cubicBezTo>
                  <a:lnTo>
                    <a:pt x="1750" y="75"/>
                  </a:lnTo>
                  <a:cubicBezTo>
                    <a:pt x="1771" y="75"/>
                    <a:pt x="1792" y="64"/>
                    <a:pt x="1792" y="43"/>
                  </a:cubicBezTo>
                  <a:cubicBezTo>
                    <a:pt x="1792" y="11"/>
                    <a:pt x="1771" y="1"/>
                    <a:pt x="1750" y="1"/>
                  </a:cubicBezTo>
                  <a:close/>
                  <a:moveTo>
                    <a:pt x="2079" y="1"/>
                  </a:moveTo>
                  <a:cubicBezTo>
                    <a:pt x="2058" y="1"/>
                    <a:pt x="2037" y="11"/>
                    <a:pt x="2037" y="43"/>
                  </a:cubicBezTo>
                  <a:cubicBezTo>
                    <a:pt x="2037" y="64"/>
                    <a:pt x="2058" y="75"/>
                    <a:pt x="2079" y="75"/>
                  </a:cubicBezTo>
                  <a:lnTo>
                    <a:pt x="2153" y="75"/>
                  </a:lnTo>
                  <a:cubicBezTo>
                    <a:pt x="2185" y="75"/>
                    <a:pt x="2195" y="64"/>
                    <a:pt x="2195" y="43"/>
                  </a:cubicBezTo>
                  <a:cubicBezTo>
                    <a:pt x="2195" y="11"/>
                    <a:pt x="2185" y="1"/>
                    <a:pt x="2153" y="1"/>
                  </a:cubicBezTo>
                  <a:close/>
                  <a:moveTo>
                    <a:pt x="2482" y="1"/>
                  </a:moveTo>
                  <a:cubicBezTo>
                    <a:pt x="2461" y="1"/>
                    <a:pt x="2440" y="11"/>
                    <a:pt x="2440" y="43"/>
                  </a:cubicBezTo>
                  <a:cubicBezTo>
                    <a:pt x="2440" y="64"/>
                    <a:pt x="2461" y="75"/>
                    <a:pt x="2482" y="75"/>
                  </a:cubicBezTo>
                  <a:lnTo>
                    <a:pt x="2567" y="75"/>
                  </a:lnTo>
                  <a:cubicBezTo>
                    <a:pt x="2588" y="75"/>
                    <a:pt x="2609" y="64"/>
                    <a:pt x="2609" y="43"/>
                  </a:cubicBezTo>
                  <a:cubicBezTo>
                    <a:pt x="2609" y="11"/>
                    <a:pt x="2588" y="1"/>
                    <a:pt x="2567" y="1"/>
                  </a:cubicBezTo>
                  <a:close/>
                  <a:moveTo>
                    <a:pt x="2895" y="1"/>
                  </a:moveTo>
                  <a:cubicBezTo>
                    <a:pt x="2874" y="1"/>
                    <a:pt x="2853" y="11"/>
                    <a:pt x="2853" y="43"/>
                  </a:cubicBezTo>
                  <a:cubicBezTo>
                    <a:pt x="2853" y="64"/>
                    <a:pt x="2874" y="75"/>
                    <a:pt x="2895" y="75"/>
                  </a:cubicBezTo>
                  <a:lnTo>
                    <a:pt x="2970" y="75"/>
                  </a:lnTo>
                  <a:cubicBezTo>
                    <a:pt x="2991" y="75"/>
                    <a:pt x="3012" y="64"/>
                    <a:pt x="3012" y="43"/>
                  </a:cubicBezTo>
                  <a:cubicBezTo>
                    <a:pt x="3012" y="11"/>
                    <a:pt x="2991" y="1"/>
                    <a:pt x="2970" y="1"/>
                  </a:cubicBezTo>
                  <a:close/>
                  <a:moveTo>
                    <a:pt x="3298" y="1"/>
                  </a:moveTo>
                  <a:cubicBezTo>
                    <a:pt x="3277" y="1"/>
                    <a:pt x="3256" y="11"/>
                    <a:pt x="3256" y="43"/>
                  </a:cubicBezTo>
                  <a:cubicBezTo>
                    <a:pt x="3256" y="64"/>
                    <a:pt x="3277" y="75"/>
                    <a:pt x="3298" y="75"/>
                  </a:cubicBezTo>
                  <a:lnTo>
                    <a:pt x="3383" y="75"/>
                  </a:lnTo>
                  <a:cubicBezTo>
                    <a:pt x="3404" y="75"/>
                    <a:pt x="3425" y="64"/>
                    <a:pt x="3425" y="43"/>
                  </a:cubicBezTo>
                  <a:cubicBezTo>
                    <a:pt x="3425" y="11"/>
                    <a:pt x="3404" y="1"/>
                    <a:pt x="3383" y="1"/>
                  </a:cubicBezTo>
                  <a:close/>
                  <a:moveTo>
                    <a:pt x="3712" y="1"/>
                  </a:moveTo>
                  <a:cubicBezTo>
                    <a:pt x="3680" y="1"/>
                    <a:pt x="3670" y="11"/>
                    <a:pt x="3670" y="43"/>
                  </a:cubicBezTo>
                  <a:cubicBezTo>
                    <a:pt x="3670" y="64"/>
                    <a:pt x="3680" y="75"/>
                    <a:pt x="3712" y="75"/>
                  </a:cubicBezTo>
                  <a:lnTo>
                    <a:pt x="3786" y="75"/>
                  </a:lnTo>
                  <a:cubicBezTo>
                    <a:pt x="3807" y="75"/>
                    <a:pt x="3828" y="64"/>
                    <a:pt x="3828" y="43"/>
                  </a:cubicBezTo>
                  <a:cubicBezTo>
                    <a:pt x="3828" y="11"/>
                    <a:pt x="3807" y="1"/>
                    <a:pt x="3786" y="1"/>
                  </a:cubicBezTo>
                  <a:close/>
                  <a:moveTo>
                    <a:pt x="4115" y="1"/>
                  </a:moveTo>
                  <a:cubicBezTo>
                    <a:pt x="4094" y="1"/>
                    <a:pt x="4073" y="11"/>
                    <a:pt x="4073" y="43"/>
                  </a:cubicBezTo>
                  <a:cubicBezTo>
                    <a:pt x="4073" y="64"/>
                    <a:pt x="4094" y="75"/>
                    <a:pt x="4115" y="75"/>
                  </a:cubicBezTo>
                  <a:lnTo>
                    <a:pt x="4200" y="75"/>
                  </a:lnTo>
                  <a:cubicBezTo>
                    <a:pt x="4221" y="75"/>
                    <a:pt x="4242" y="64"/>
                    <a:pt x="4242" y="43"/>
                  </a:cubicBezTo>
                  <a:cubicBezTo>
                    <a:pt x="4242" y="11"/>
                    <a:pt x="4221" y="1"/>
                    <a:pt x="4200" y="1"/>
                  </a:cubicBezTo>
                  <a:close/>
                  <a:moveTo>
                    <a:pt x="4528" y="1"/>
                  </a:moveTo>
                  <a:cubicBezTo>
                    <a:pt x="4497" y="1"/>
                    <a:pt x="4486" y="11"/>
                    <a:pt x="4486" y="43"/>
                  </a:cubicBezTo>
                  <a:cubicBezTo>
                    <a:pt x="4486" y="64"/>
                    <a:pt x="4497" y="75"/>
                    <a:pt x="4528" y="75"/>
                  </a:cubicBezTo>
                  <a:lnTo>
                    <a:pt x="4603" y="75"/>
                  </a:lnTo>
                  <a:cubicBezTo>
                    <a:pt x="4624" y="75"/>
                    <a:pt x="4645" y="64"/>
                    <a:pt x="4645" y="43"/>
                  </a:cubicBezTo>
                  <a:cubicBezTo>
                    <a:pt x="4645" y="11"/>
                    <a:pt x="4624" y="1"/>
                    <a:pt x="4603" y="1"/>
                  </a:cubicBezTo>
                  <a:close/>
                  <a:moveTo>
                    <a:pt x="4931" y="1"/>
                  </a:moveTo>
                  <a:cubicBezTo>
                    <a:pt x="4910" y="1"/>
                    <a:pt x="4889" y="11"/>
                    <a:pt x="4889" y="43"/>
                  </a:cubicBezTo>
                  <a:cubicBezTo>
                    <a:pt x="4889" y="64"/>
                    <a:pt x="4910" y="75"/>
                    <a:pt x="4931" y="75"/>
                  </a:cubicBezTo>
                  <a:lnTo>
                    <a:pt x="5016" y="75"/>
                  </a:lnTo>
                  <a:cubicBezTo>
                    <a:pt x="5037" y="75"/>
                    <a:pt x="5059" y="64"/>
                    <a:pt x="5059" y="43"/>
                  </a:cubicBezTo>
                  <a:cubicBezTo>
                    <a:pt x="5059" y="11"/>
                    <a:pt x="5037" y="1"/>
                    <a:pt x="5016" y="1"/>
                  </a:cubicBezTo>
                  <a:close/>
                  <a:moveTo>
                    <a:pt x="5334" y="1"/>
                  </a:moveTo>
                  <a:cubicBezTo>
                    <a:pt x="5313" y="1"/>
                    <a:pt x="5303" y="11"/>
                    <a:pt x="5303" y="43"/>
                  </a:cubicBezTo>
                  <a:cubicBezTo>
                    <a:pt x="5303" y="64"/>
                    <a:pt x="5313" y="75"/>
                    <a:pt x="5334" y="75"/>
                  </a:cubicBezTo>
                  <a:lnTo>
                    <a:pt x="5419" y="75"/>
                  </a:lnTo>
                  <a:cubicBezTo>
                    <a:pt x="5440" y="75"/>
                    <a:pt x="5462" y="64"/>
                    <a:pt x="5462" y="43"/>
                  </a:cubicBezTo>
                  <a:cubicBezTo>
                    <a:pt x="5462" y="11"/>
                    <a:pt x="5440" y="1"/>
                    <a:pt x="5419" y="1"/>
                  </a:cubicBezTo>
                  <a:close/>
                  <a:moveTo>
                    <a:pt x="5748" y="1"/>
                  </a:moveTo>
                  <a:cubicBezTo>
                    <a:pt x="5727" y="1"/>
                    <a:pt x="5706" y="11"/>
                    <a:pt x="5706" y="43"/>
                  </a:cubicBezTo>
                  <a:cubicBezTo>
                    <a:pt x="5706" y="64"/>
                    <a:pt x="5727" y="75"/>
                    <a:pt x="5748" y="75"/>
                  </a:cubicBezTo>
                  <a:lnTo>
                    <a:pt x="5833" y="75"/>
                  </a:lnTo>
                  <a:cubicBezTo>
                    <a:pt x="5854" y="75"/>
                    <a:pt x="5865" y="64"/>
                    <a:pt x="5865" y="43"/>
                  </a:cubicBezTo>
                  <a:cubicBezTo>
                    <a:pt x="5865" y="11"/>
                    <a:pt x="5854" y="1"/>
                    <a:pt x="5833" y="1"/>
                  </a:cubicBezTo>
                  <a:close/>
                  <a:moveTo>
                    <a:pt x="6151" y="1"/>
                  </a:moveTo>
                  <a:cubicBezTo>
                    <a:pt x="6130" y="1"/>
                    <a:pt x="6119" y="11"/>
                    <a:pt x="6119" y="43"/>
                  </a:cubicBezTo>
                  <a:cubicBezTo>
                    <a:pt x="6119" y="64"/>
                    <a:pt x="6130" y="75"/>
                    <a:pt x="6151" y="75"/>
                  </a:cubicBezTo>
                  <a:lnTo>
                    <a:pt x="6236" y="75"/>
                  </a:lnTo>
                  <a:cubicBezTo>
                    <a:pt x="6257" y="75"/>
                    <a:pt x="6279" y="64"/>
                    <a:pt x="6279" y="43"/>
                  </a:cubicBezTo>
                  <a:cubicBezTo>
                    <a:pt x="6279" y="11"/>
                    <a:pt x="6257" y="1"/>
                    <a:pt x="6236" y="1"/>
                  </a:cubicBezTo>
                  <a:close/>
                  <a:moveTo>
                    <a:pt x="6565" y="1"/>
                  </a:moveTo>
                  <a:cubicBezTo>
                    <a:pt x="6543" y="1"/>
                    <a:pt x="6522" y="11"/>
                    <a:pt x="6522" y="43"/>
                  </a:cubicBezTo>
                  <a:cubicBezTo>
                    <a:pt x="6522" y="64"/>
                    <a:pt x="6543" y="75"/>
                    <a:pt x="6565" y="75"/>
                  </a:cubicBezTo>
                  <a:lnTo>
                    <a:pt x="6649" y="75"/>
                  </a:lnTo>
                  <a:cubicBezTo>
                    <a:pt x="6671" y="75"/>
                    <a:pt x="6682" y="64"/>
                    <a:pt x="6682" y="43"/>
                  </a:cubicBezTo>
                  <a:cubicBezTo>
                    <a:pt x="6682" y="11"/>
                    <a:pt x="6671" y="1"/>
                    <a:pt x="6649" y="1"/>
                  </a:cubicBezTo>
                  <a:close/>
                  <a:moveTo>
                    <a:pt x="6968" y="1"/>
                  </a:moveTo>
                  <a:cubicBezTo>
                    <a:pt x="6946" y="1"/>
                    <a:pt x="6925" y="11"/>
                    <a:pt x="6925" y="43"/>
                  </a:cubicBezTo>
                  <a:cubicBezTo>
                    <a:pt x="6925" y="64"/>
                    <a:pt x="6946" y="75"/>
                    <a:pt x="6968" y="75"/>
                  </a:cubicBezTo>
                  <a:lnTo>
                    <a:pt x="7052" y="75"/>
                  </a:lnTo>
                  <a:cubicBezTo>
                    <a:pt x="7074" y="75"/>
                    <a:pt x="7095" y="64"/>
                    <a:pt x="7095" y="43"/>
                  </a:cubicBezTo>
                  <a:cubicBezTo>
                    <a:pt x="7095" y="11"/>
                    <a:pt x="7074" y="1"/>
                    <a:pt x="7052" y="1"/>
                  </a:cubicBezTo>
                  <a:close/>
                  <a:moveTo>
                    <a:pt x="7382" y="1"/>
                  </a:moveTo>
                  <a:cubicBezTo>
                    <a:pt x="7360" y="1"/>
                    <a:pt x="7339" y="11"/>
                    <a:pt x="7339" y="43"/>
                  </a:cubicBezTo>
                  <a:cubicBezTo>
                    <a:pt x="7339" y="64"/>
                    <a:pt x="7360" y="75"/>
                    <a:pt x="7382" y="75"/>
                  </a:cubicBezTo>
                  <a:lnTo>
                    <a:pt x="7455" y="75"/>
                  </a:lnTo>
                  <a:cubicBezTo>
                    <a:pt x="7488" y="75"/>
                    <a:pt x="7498" y="64"/>
                    <a:pt x="7498" y="43"/>
                  </a:cubicBezTo>
                  <a:cubicBezTo>
                    <a:pt x="7498" y="11"/>
                    <a:pt x="7488" y="1"/>
                    <a:pt x="7455" y="1"/>
                  </a:cubicBezTo>
                  <a:close/>
                  <a:moveTo>
                    <a:pt x="7785" y="1"/>
                  </a:moveTo>
                  <a:cubicBezTo>
                    <a:pt x="7763" y="1"/>
                    <a:pt x="7742" y="11"/>
                    <a:pt x="7742" y="43"/>
                  </a:cubicBezTo>
                  <a:cubicBezTo>
                    <a:pt x="7742" y="64"/>
                    <a:pt x="7763" y="75"/>
                    <a:pt x="7785" y="75"/>
                  </a:cubicBezTo>
                  <a:lnTo>
                    <a:pt x="7869" y="75"/>
                  </a:lnTo>
                  <a:cubicBezTo>
                    <a:pt x="7891" y="75"/>
                    <a:pt x="7912" y="64"/>
                    <a:pt x="7912" y="43"/>
                  </a:cubicBezTo>
                  <a:cubicBezTo>
                    <a:pt x="7912" y="11"/>
                    <a:pt x="7891" y="1"/>
                    <a:pt x="7869" y="1"/>
                  </a:cubicBezTo>
                  <a:close/>
                  <a:moveTo>
                    <a:pt x="8198" y="1"/>
                  </a:moveTo>
                  <a:cubicBezTo>
                    <a:pt x="8177" y="1"/>
                    <a:pt x="8155" y="11"/>
                    <a:pt x="8155" y="43"/>
                  </a:cubicBezTo>
                  <a:cubicBezTo>
                    <a:pt x="8155" y="64"/>
                    <a:pt x="8177" y="75"/>
                    <a:pt x="8198" y="75"/>
                  </a:cubicBezTo>
                  <a:lnTo>
                    <a:pt x="8272" y="75"/>
                  </a:lnTo>
                  <a:cubicBezTo>
                    <a:pt x="8304" y="75"/>
                    <a:pt x="8315" y="64"/>
                    <a:pt x="8315" y="43"/>
                  </a:cubicBezTo>
                  <a:cubicBezTo>
                    <a:pt x="8315" y="11"/>
                    <a:pt x="8304" y="1"/>
                    <a:pt x="8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6"/>
            <p:cNvSpPr/>
            <p:nvPr/>
          </p:nvSpPr>
          <p:spPr>
            <a:xfrm>
              <a:off x="3351175" y="376775"/>
              <a:ext cx="1900" cy="216375"/>
            </a:xfrm>
            <a:custGeom>
              <a:avLst/>
              <a:gdLst/>
              <a:ahLst/>
              <a:cxnLst/>
              <a:rect l="l" t="t" r="r" b="b"/>
              <a:pathLst>
                <a:path w="76" h="8655" extrusionOk="0">
                  <a:moveTo>
                    <a:pt x="43" y="1"/>
                  </a:moveTo>
                  <a:cubicBezTo>
                    <a:pt x="12" y="1"/>
                    <a:pt x="1" y="11"/>
                    <a:pt x="1" y="43"/>
                  </a:cubicBezTo>
                  <a:lnTo>
                    <a:pt x="1" y="54"/>
                  </a:lnTo>
                  <a:cubicBezTo>
                    <a:pt x="1" y="75"/>
                    <a:pt x="12" y="96"/>
                    <a:pt x="43" y="96"/>
                  </a:cubicBezTo>
                  <a:cubicBezTo>
                    <a:pt x="64" y="96"/>
                    <a:pt x="75" y="75"/>
                    <a:pt x="75" y="54"/>
                  </a:cubicBezTo>
                  <a:lnTo>
                    <a:pt x="75" y="43"/>
                  </a:lnTo>
                  <a:cubicBezTo>
                    <a:pt x="75" y="11"/>
                    <a:pt x="64" y="1"/>
                    <a:pt x="43" y="1"/>
                  </a:cubicBezTo>
                  <a:close/>
                  <a:moveTo>
                    <a:pt x="43" y="340"/>
                  </a:moveTo>
                  <a:cubicBezTo>
                    <a:pt x="12" y="340"/>
                    <a:pt x="1" y="362"/>
                    <a:pt x="1" y="383"/>
                  </a:cubicBezTo>
                  <a:lnTo>
                    <a:pt x="1" y="457"/>
                  </a:lnTo>
                  <a:cubicBezTo>
                    <a:pt x="1" y="489"/>
                    <a:pt x="12" y="499"/>
                    <a:pt x="43" y="499"/>
                  </a:cubicBezTo>
                  <a:cubicBezTo>
                    <a:pt x="64" y="499"/>
                    <a:pt x="75" y="489"/>
                    <a:pt x="75" y="457"/>
                  </a:cubicBezTo>
                  <a:lnTo>
                    <a:pt x="75" y="383"/>
                  </a:lnTo>
                  <a:cubicBezTo>
                    <a:pt x="75" y="362"/>
                    <a:pt x="64" y="340"/>
                    <a:pt x="43" y="340"/>
                  </a:cubicBezTo>
                  <a:close/>
                  <a:moveTo>
                    <a:pt x="43" y="743"/>
                  </a:moveTo>
                  <a:cubicBezTo>
                    <a:pt x="12" y="743"/>
                    <a:pt x="1" y="765"/>
                    <a:pt x="1" y="786"/>
                  </a:cubicBezTo>
                  <a:lnTo>
                    <a:pt x="1" y="871"/>
                  </a:lnTo>
                  <a:cubicBezTo>
                    <a:pt x="1" y="892"/>
                    <a:pt x="12" y="913"/>
                    <a:pt x="43" y="913"/>
                  </a:cubicBezTo>
                  <a:cubicBezTo>
                    <a:pt x="64" y="913"/>
                    <a:pt x="75" y="892"/>
                    <a:pt x="75" y="871"/>
                  </a:cubicBezTo>
                  <a:lnTo>
                    <a:pt x="75" y="786"/>
                  </a:lnTo>
                  <a:cubicBezTo>
                    <a:pt x="75" y="765"/>
                    <a:pt x="64" y="743"/>
                    <a:pt x="43" y="743"/>
                  </a:cubicBezTo>
                  <a:close/>
                  <a:moveTo>
                    <a:pt x="43" y="1157"/>
                  </a:moveTo>
                  <a:cubicBezTo>
                    <a:pt x="12" y="1157"/>
                    <a:pt x="1" y="1168"/>
                    <a:pt x="1" y="1199"/>
                  </a:cubicBezTo>
                  <a:lnTo>
                    <a:pt x="1" y="1274"/>
                  </a:lnTo>
                  <a:cubicBezTo>
                    <a:pt x="1" y="1295"/>
                    <a:pt x="12" y="1316"/>
                    <a:pt x="43" y="1316"/>
                  </a:cubicBezTo>
                  <a:cubicBezTo>
                    <a:pt x="64" y="1316"/>
                    <a:pt x="75" y="1295"/>
                    <a:pt x="75" y="1274"/>
                  </a:cubicBezTo>
                  <a:lnTo>
                    <a:pt x="75" y="1199"/>
                  </a:lnTo>
                  <a:cubicBezTo>
                    <a:pt x="75" y="1168"/>
                    <a:pt x="64" y="1157"/>
                    <a:pt x="43" y="1157"/>
                  </a:cubicBezTo>
                  <a:close/>
                  <a:moveTo>
                    <a:pt x="43" y="1560"/>
                  </a:moveTo>
                  <a:cubicBezTo>
                    <a:pt x="12" y="1560"/>
                    <a:pt x="1" y="1581"/>
                    <a:pt x="1" y="1602"/>
                  </a:cubicBezTo>
                  <a:lnTo>
                    <a:pt x="1" y="1687"/>
                  </a:lnTo>
                  <a:cubicBezTo>
                    <a:pt x="1" y="1708"/>
                    <a:pt x="12" y="1729"/>
                    <a:pt x="43" y="1729"/>
                  </a:cubicBezTo>
                  <a:cubicBezTo>
                    <a:pt x="64" y="1729"/>
                    <a:pt x="75" y="1708"/>
                    <a:pt x="75" y="1687"/>
                  </a:cubicBezTo>
                  <a:lnTo>
                    <a:pt x="75" y="1602"/>
                  </a:lnTo>
                  <a:cubicBezTo>
                    <a:pt x="75" y="1581"/>
                    <a:pt x="64" y="1560"/>
                    <a:pt x="43" y="1560"/>
                  </a:cubicBezTo>
                  <a:close/>
                  <a:moveTo>
                    <a:pt x="43" y="1974"/>
                  </a:moveTo>
                  <a:cubicBezTo>
                    <a:pt x="12" y="1974"/>
                    <a:pt x="1" y="1984"/>
                    <a:pt x="1" y="2016"/>
                  </a:cubicBezTo>
                  <a:lnTo>
                    <a:pt x="1" y="2090"/>
                  </a:lnTo>
                  <a:cubicBezTo>
                    <a:pt x="1" y="2111"/>
                    <a:pt x="12" y="2132"/>
                    <a:pt x="43" y="2132"/>
                  </a:cubicBezTo>
                  <a:cubicBezTo>
                    <a:pt x="64" y="2132"/>
                    <a:pt x="75" y="2111"/>
                    <a:pt x="75" y="2090"/>
                  </a:cubicBezTo>
                  <a:lnTo>
                    <a:pt x="75" y="2016"/>
                  </a:lnTo>
                  <a:cubicBezTo>
                    <a:pt x="75" y="1984"/>
                    <a:pt x="64" y="1974"/>
                    <a:pt x="43" y="1974"/>
                  </a:cubicBezTo>
                  <a:close/>
                  <a:moveTo>
                    <a:pt x="43" y="2377"/>
                  </a:moveTo>
                  <a:cubicBezTo>
                    <a:pt x="12" y="2377"/>
                    <a:pt x="1" y="2398"/>
                    <a:pt x="1" y="2419"/>
                  </a:cubicBezTo>
                  <a:lnTo>
                    <a:pt x="1" y="2504"/>
                  </a:lnTo>
                  <a:cubicBezTo>
                    <a:pt x="1" y="2525"/>
                    <a:pt x="12" y="2546"/>
                    <a:pt x="43" y="2546"/>
                  </a:cubicBezTo>
                  <a:cubicBezTo>
                    <a:pt x="64" y="2546"/>
                    <a:pt x="75" y="2525"/>
                    <a:pt x="75" y="2504"/>
                  </a:cubicBezTo>
                  <a:lnTo>
                    <a:pt x="75" y="2419"/>
                  </a:lnTo>
                  <a:cubicBezTo>
                    <a:pt x="75" y="2398"/>
                    <a:pt x="64" y="2377"/>
                    <a:pt x="43" y="2377"/>
                  </a:cubicBezTo>
                  <a:close/>
                  <a:moveTo>
                    <a:pt x="43" y="2790"/>
                  </a:moveTo>
                  <a:cubicBezTo>
                    <a:pt x="12" y="2790"/>
                    <a:pt x="1" y="2801"/>
                    <a:pt x="1" y="2822"/>
                  </a:cubicBezTo>
                  <a:lnTo>
                    <a:pt x="1" y="2907"/>
                  </a:lnTo>
                  <a:cubicBezTo>
                    <a:pt x="1" y="2928"/>
                    <a:pt x="12" y="2949"/>
                    <a:pt x="43" y="2949"/>
                  </a:cubicBezTo>
                  <a:cubicBezTo>
                    <a:pt x="64" y="2949"/>
                    <a:pt x="75" y="2928"/>
                    <a:pt x="75" y="2907"/>
                  </a:cubicBezTo>
                  <a:lnTo>
                    <a:pt x="75" y="2822"/>
                  </a:lnTo>
                  <a:cubicBezTo>
                    <a:pt x="75" y="2801"/>
                    <a:pt x="64" y="2790"/>
                    <a:pt x="43" y="2790"/>
                  </a:cubicBezTo>
                  <a:close/>
                  <a:moveTo>
                    <a:pt x="43" y="3193"/>
                  </a:moveTo>
                  <a:cubicBezTo>
                    <a:pt x="12" y="3193"/>
                    <a:pt x="1" y="3214"/>
                    <a:pt x="1" y="3235"/>
                  </a:cubicBezTo>
                  <a:lnTo>
                    <a:pt x="1" y="3320"/>
                  </a:lnTo>
                  <a:cubicBezTo>
                    <a:pt x="1" y="3341"/>
                    <a:pt x="12" y="3352"/>
                    <a:pt x="43" y="3352"/>
                  </a:cubicBezTo>
                  <a:cubicBezTo>
                    <a:pt x="64" y="3352"/>
                    <a:pt x="75" y="3341"/>
                    <a:pt x="75" y="3320"/>
                  </a:cubicBezTo>
                  <a:lnTo>
                    <a:pt x="75" y="3235"/>
                  </a:lnTo>
                  <a:cubicBezTo>
                    <a:pt x="75" y="3214"/>
                    <a:pt x="64" y="3193"/>
                    <a:pt x="43" y="3193"/>
                  </a:cubicBezTo>
                  <a:close/>
                  <a:moveTo>
                    <a:pt x="43" y="3607"/>
                  </a:moveTo>
                  <a:cubicBezTo>
                    <a:pt x="12" y="3607"/>
                    <a:pt x="1" y="3617"/>
                    <a:pt x="1" y="3638"/>
                  </a:cubicBezTo>
                  <a:lnTo>
                    <a:pt x="1" y="3723"/>
                  </a:lnTo>
                  <a:cubicBezTo>
                    <a:pt x="1" y="3744"/>
                    <a:pt x="12" y="3765"/>
                    <a:pt x="43" y="3765"/>
                  </a:cubicBezTo>
                  <a:cubicBezTo>
                    <a:pt x="64" y="3765"/>
                    <a:pt x="75" y="3744"/>
                    <a:pt x="75" y="3723"/>
                  </a:cubicBezTo>
                  <a:lnTo>
                    <a:pt x="75" y="3638"/>
                  </a:lnTo>
                  <a:cubicBezTo>
                    <a:pt x="75" y="3617"/>
                    <a:pt x="64" y="3607"/>
                    <a:pt x="43" y="3607"/>
                  </a:cubicBezTo>
                  <a:close/>
                  <a:moveTo>
                    <a:pt x="43" y="4010"/>
                  </a:moveTo>
                  <a:cubicBezTo>
                    <a:pt x="12" y="4010"/>
                    <a:pt x="1" y="4031"/>
                    <a:pt x="1" y="4052"/>
                  </a:cubicBezTo>
                  <a:lnTo>
                    <a:pt x="1" y="4137"/>
                  </a:lnTo>
                  <a:cubicBezTo>
                    <a:pt x="1" y="4158"/>
                    <a:pt x="12" y="4168"/>
                    <a:pt x="43" y="4168"/>
                  </a:cubicBezTo>
                  <a:cubicBezTo>
                    <a:pt x="64" y="4168"/>
                    <a:pt x="75" y="4158"/>
                    <a:pt x="75" y="4137"/>
                  </a:cubicBezTo>
                  <a:lnTo>
                    <a:pt x="75" y="4052"/>
                  </a:lnTo>
                  <a:cubicBezTo>
                    <a:pt x="75" y="4031"/>
                    <a:pt x="64" y="4010"/>
                    <a:pt x="43" y="4010"/>
                  </a:cubicBezTo>
                  <a:close/>
                  <a:moveTo>
                    <a:pt x="43" y="4413"/>
                  </a:moveTo>
                  <a:cubicBezTo>
                    <a:pt x="12" y="4413"/>
                    <a:pt x="1" y="4434"/>
                    <a:pt x="1" y="4455"/>
                  </a:cubicBezTo>
                  <a:lnTo>
                    <a:pt x="1" y="4540"/>
                  </a:lnTo>
                  <a:cubicBezTo>
                    <a:pt x="1" y="4561"/>
                    <a:pt x="12" y="4582"/>
                    <a:pt x="43" y="4582"/>
                  </a:cubicBezTo>
                  <a:cubicBezTo>
                    <a:pt x="64" y="4582"/>
                    <a:pt x="75" y="4561"/>
                    <a:pt x="75" y="4540"/>
                  </a:cubicBezTo>
                  <a:lnTo>
                    <a:pt x="75" y="4455"/>
                  </a:lnTo>
                  <a:cubicBezTo>
                    <a:pt x="75" y="4434"/>
                    <a:pt x="64" y="4413"/>
                    <a:pt x="43" y="4413"/>
                  </a:cubicBezTo>
                  <a:close/>
                  <a:moveTo>
                    <a:pt x="43" y="4826"/>
                  </a:moveTo>
                  <a:cubicBezTo>
                    <a:pt x="12" y="4826"/>
                    <a:pt x="1" y="4847"/>
                    <a:pt x="1" y="4868"/>
                  </a:cubicBezTo>
                  <a:lnTo>
                    <a:pt x="1" y="4943"/>
                  </a:lnTo>
                  <a:cubicBezTo>
                    <a:pt x="1" y="4974"/>
                    <a:pt x="12" y="4985"/>
                    <a:pt x="43" y="4985"/>
                  </a:cubicBezTo>
                  <a:cubicBezTo>
                    <a:pt x="64" y="4985"/>
                    <a:pt x="75" y="4974"/>
                    <a:pt x="75" y="4943"/>
                  </a:cubicBezTo>
                  <a:lnTo>
                    <a:pt x="75" y="4868"/>
                  </a:lnTo>
                  <a:cubicBezTo>
                    <a:pt x="75" y="4847"/>
                    <a:pt x="64" y="4826"/>
                    <a:pt x="43" y="4826"/>
                  </a:cubicBezTo>
                  <a:close/>
                  <a:moveTo>
                    <a:pt x="43" y="5229"/>
                  </a:moveTo>
                  <a:cubicBezTo>
                    <a:pt x="12" y="5229"/>
                    <a:pt x="1" y="5250"/>
                    <a:pt x="1" y="5271"/>
                  </a:cubicBezTo>
                  <a:lnTo>
                    <a:pt x="1" y="5356"/>
                  </a:lnTo>
                  <a:cubicBezTo>
                    <a:pt x="1" y="5377"/>
                    <a:pt x="12" y="5399"/>
                    <a:pt x="43" y="5399"/>
                  </a:cubicBezTo>
                  <a:cubicBezTo>
                    <a:pt x="64" y="5399"/>
                    <a:pt x="75" y="5377"/>
                    <a:pt x="75" y="5356"/>
                  </a:cubicBezTo>
                  <a:lnTo>
                    <a:pt x="75" y="5271"/>
                  </a:lnTo>
                  <a:cubicBezTo>
                    <a:pt x="75" y="5250"/>
                    <a:pt x="64" y="5229"/>
                    <a:pt x="43" y="5229"/>
                  </a:cubicBezTo>
                  <a:close/>
                  <a:moveTo>
                    <a:pt x="43" y="5643"/>
                  </a:moveTo>
                  <a:cubicBezTo>
                    <a:pt x="12" y="5643"/>
                    <a:pt x="1" y="5664"/>
                    <a:pt x="1" y="5685"/>
                  </a:cubicBezTo>
                  <a:lnTo>
                    <a:pt x="1" y="5759"/>
                  </a:lnTo>
                  <a:cubicBezTo>
                    <a:pt x="1" y="5791"/>
                    <a:pt x="12" y="5802"/>
                    <a:pt x="43" y="5802"/>
                  </a:cubicBezTo>
                  <a:cubicBezTo>
                    <a:pt x="64" y="5802"/>
                    <a:pt x="75" y="5791"/>
                    <a:pt x="75" y="5759"/>
                  </a:cubicBezTo>
                  <a:lnTo>
                    <a:pt x="75" y="5685"/>
                  </a:lnTo>
                  <a:cubicBezTo>
                    <a:pt x="75" y="5664"/>
                    <a:pt x="64" y="5643"/>
                    <a:pt x="43" y="5643"/>
                  </a:cubicBezTo>
                  <a:close/>
                  <a:moveTo>
                    <a:pt x="43" y="6046"/>
                  </a:moveTo>
                  <a:cubicBezTo>
                    <a:pt x="12" y="6046"/>
                    <a:pt x="1" y="6067"/>
                    <a:pt x="1" y="6088"/>
                  </a:cubicBezTo>
                  <a:lnTo>
                    <a:pt x="1" y="6173"/>
                  </a:lnTo>
                  <a:cubicBezTo>
                    <a:pt x="1" y="6194"/>
                    <a:pt x="12" y="6216"/>
                    <a:pt x="43" y="6216"/>
                  </a:cubicBezTo>
                  <a:cubicBezTo>
                    <a:pt x="64" y="6216"/>
                    <a:pt x="75" y="6194"/>
                    <a:pt x="75" y="6173"/>
                  </a:cubicBezTo>
                  <a:lnTo>
                    <a:pt x="75" y="6088"/>
                  </a:lnTo>
                  <a:cubicBezTo>
                    <a:pt x="75" y="6067"/>
                    <a:pt x="64" y="6046"/>
                    <a:pt x="43" y="6046"/>
                  </a:cubicBezTo>
                  <a:close/>
                  <a:moveTo>
                    <a:pt x="43" y="6459"/>
                  </a:moveTo>
                  <a:cubicBezTo>
                    <a:pt x="12" y="6459"/>
                    <a:pt x="1" y="6480"/>
                    <a:pt x="1" y="6502"/>
                  </a:cubicBezTo>
                  <a:lnTo>
                    <a:pt x="1" y="6576"/>
                  </a:lnTo>
                  <a:cubicBezTo>
                    <a:pt x="1" y="6597"/>
                    <a:pt x="12" y="6619"/>
                    <a:pt x="43" y="6619"/>
                  </a:cubicBezTo>
                  <a:cubicBezTo>
                    <a:pt x="64" y="6619"/>
                    <a:pt x="75" y="6597"/>
                    <a:pt x="75" y="6576"/>
                  </a:cubicBezTo>
                  <a:lnTo>
                    <a:pt x="75" y="6502"/>
                  </a:lnTo>
                  <a:cubicBezTo>
                    <a:pt x="75" y="6480"/>
                    <a:pt x="64" y="6459"/>
                    <a:pt x="43" y="6459"/>
                  </a:cubicBezTo>
                  <a:close/>
                  <a:moveTo>
                    <a:pt x="43" y="6862"/>
                  </a:moveTo>
                  <a:cubicBezTo>
                    <a:pt x="12" y="6862"/>
                    <a:pt x="1" y="6883"/>
                    <a:pt x="1" y="6905"/>
                  </a:cubicBezTo>
                  <a:lnTo>
                    <a:pt x="1" y="6989"/>
                  </a:lnTo>
                  <a:cubicBezTo>
                    <a:pt x="1" y="7011"/>
                    <a:pt x="12" y="7032"/>
                    <a:pt x="43" y="7032"/>
                  </a:cubicBezTo>
                  <a:cubicBezTo>
                    <a:pt x="64" y="7032"/>
                    <a:pt x="75" y="7011"/>
                    <a:pt x="75" y="6989"/>
                  </a:cubicBezTo>
                  <a:lnTo>
                    <a:pt x="75" y="6905"/>
                  </a:lnTo>
                  <a:cubicBezTo>
                    <a:pt x="75" y="6883"/>
                    <a:pt x="64" y="6862"/>
                    <a:pt x="43" y="6862"/>
                  </a:cubicBezTo>
                  <a:close/>
                  <a:moveTo>
                    <a:pt x="43" y="7276"/>
                  </a:moveTo>
                  <a:cubicBezTo>
                    <a:pt x="12" y="7276"/>
                    <a:pt x="1" y="7286"/>
                    <a:pt x="1" y="7319"/>
                  </a:cubicBezTo>
                  <a:lnTo>
                    <a:pt x="1" y="7392"/>
                  </a:lnTo>
                  <a:cubicBezTo>
                    <a:pt x="1" y="7414"/>
                    <a:pt x="12" y="7435"/>
                    <a:pt x="43" y="7435"/>
                  </a:cubicBezTo>
                  <a:cubicBezTo>
                    <a:pt x="64" y="7435"/>
                    <a:pt x="75" y="7414"/>
                    <a:pt x="75" y="7392"/>
                  </a:cubicBezTo>
                  <a:lnTo>
                    <a:pt x="75" y="7319"/>
                  </a:lnTo>
                  <a:cubicBezTo>
                    <a:pt x="75" y="7286"/>
                    <a:pt x="64" y="7276"/>
                    <a:pt x="43" y="7276"/>
                  </a:cubicBezTo>
                  <a:close/>
                  <a:moveTo>
                    <a:pt x="43" y="7679"/>
                  </a:moveTo>
                  <a:cubicBezTo>
                    <a:pt x="12" y="7679"/>
                    <a:pt x="1" y="7700"/>
                    <a:pt x="1" y="7722"/>
                  </a:cubicBezTo>
                  <a:lnTo>
                    <a:pt x="1" y="7806"/>
                  </a:lnTo>
                  <a:cubicBezTo>
                    <a:pt x="1" y="7828"/>
                    <a:pt x="12" y="7849"/>
                    <a:pt x="43" y="7849"/>
                  </a:cubicBezTo>
                  <a:cubicBezTo>
                    <a:pt x="64" y="7849"/>
                    <a:pt x="75" y="7828"/>
                    <a:pt x="75" y="7806"/>
                  </a:cubicBezTo>
                  <a:lnTo>
                    <a:pt x="75" y="7722"/>
                  </a:lnTo>
                  <a:cubicBezTo>
                    <a:pt x="75" y="7700"/>
                    <a:pt x="64" y="7679"/>
                    <a:pt x="43" y="7679"/>
                  </a:cubicBezTo>
                  <a:close/>
                  <a:moveTo>
                    <a:pt x="43" y="8092"/>
                  </a:moveTo>
                  <a:cubicBezTo>
                    <a:pt x="12" y="8092"/>
                    <a:pt x="1" y="8103"/>
                    <a:pt x="1" y="8125"/>
                  </a:cubicBezTo>
                  <a:lnTo>
                    <a:pt x="1" y="8209"/>
                  </a:lnTo>
                  <a:cubicBezTo>
                    <a:pt x="1" y="8231"/>
                    <a:pt x="12" y="8252"/>
                    <a:pt x="43" y="8252"/>
                  </a:cubicBezTo>
                  <a:cubicBezTo>
                    <a:pt x="64" y="8252"/>
                    <a:pt x="75" y="8231"/>
                    <a:pt x="75" y="8209"/>
                  </a:cubicBezTo>
                  <a:lnTo>
                    <a:pt x="75" y="8125"/>
                  </a:lnTo>
                  <a:cubicBezTo>
                    <a:pt x="75" y="8103"/>
                    <a:pt x="64" y="8092"/>
                    <a:pt x="43" y="8092"/>
                  </a:cubicBezTo>
                  <a:close/>
                  <a:moveTo>
                    <a:pt x="43" y="8495"/>
                  </a:moveTo>
                  <a:cubicBezTo>
                    <a:pt x="12" y="8495"/>
                    <a:pt x="1" y="8517"/>
                    <a:pt x="1" y="8538"/>
                  </a:cubicBezTo>
                  <a:lnTo>
                    <a:pt x="1" y="8623"/>
                  </a:lnTo>
                  <a:cubicBezTo>
                    <a:pt x="1" y="8644"/>
                    <a:pt x="12" y="8655"/>
                    <a:pt x="43" y="8655"/>
                  </a:cubicBezTo>
                  <a:cubicBezTo>
                    <a:pt x="64" y="8655"/>
                    <a:pt x="75" y="8644"/>
                    <a:pt x="75" y="8623"/>
                  </a:cubicBezTo>
                  <a:lnTo>
                    <a:pt x="75" y="8538"/>
                  </a:lnTo>
                  <a:cubicBezTo>
                    <a:pt x="75" y="8517"/>
                    <a:pt x="64" y="8495"/>
                    <a:pt x="43" y="84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6"/>
            <p:cNvSpPr/>
            <p:nvPr/>
          </p:nvSpPr>
          <p:spPr>
            <a:xfrm>
              <a:off x="3405025" y="320050"/>
              <a:ext cx="2125" cy="216625"/>
            </a:xfrm>
            <a:custGeom>
              <a:avLst/>
              <a:gdLst/>
              <a:ahLst/>
              <a:cxnLst/>
              <a:rect l="l" t="t" r="r" b="b"/>
              <a:pathLst>
                <a:path w="85" h="8665" extrusionOk="0">
                  <a:moveTo>
                    <a:pt x="43" y="0"/>
                  </a:moveTo>
                  <a:cubicBezTo>
                    <a:pt x="21" y="0"/>
                    <a:pt x="0" y="11"/>
                    <a:pt x="0" y="43"/>
                  </a:cubicBezTo>
                  <a:lnTo>
                    <a:pt x="0" y="53"/>
                  </a:lnTo>
                  <a:cubicBezTo>
                    <a:pt x="0" y="74"/>
                    <a:pt x="21" y="95"/>
                    <a:pt x="43" y="95"/>
                  </a:cubicBezTo>
                  <a:cubicBezTo>
                    <a:pt x="64" y="95"/>
                    <a:pt x="85" y="74"/>
                    <a:pt x="85" y="53"/>
                  </a:cubicBezTo>
                  <a:lnTo>
                    <a:pt x="85" y="43"/>
                  </a:lnTo>
                  <a:cubicBezTo>
                    <a:pt x="85" y="11"/>
                    <a:pt x="64" y="0"/>
                    <a:pt x="43" y="0"/>
                  </a:cubicBezTo>
                  <a:close/>
                  <a:moveTo>
                    <a:pt x="43" y="340"/>
                  </a:moveTo>
                  <a:cubicBezTo>
                    <a:pt x="21" y="340"/>
                    <a:pt x="0" y="361"/>
                    <a:pt x="0" y="382"/>
                  </a:cubicBezTo>
                  <a:lnTo>
                    <a:pt x="0" y="456"/>
                  </a:lnTo>
                  <a:cubicBezTo>
                    <a:pt x="0" y="488"/>
                    <a:pt x="21" y="498"/>
                    <a:pt x="43" y="498"/>
                  </a:cubicBezTo>
                  <a:cubicBezTo>
                    <a:pt x="64" y="498"/>
                    <a:pt x="85" y="488"/>
                    <a:pt x="85" y="456"/>
                  </a:cubicBezTo>
                  <a:lnTo>
                    <a:pt x="85" y="382"/>
                  </a:lnTo>
                  <a:cubicBezTo>
                    <a:pt x="85" y="361"/>
                    <a:pt x="64" y="340"/>
                    <a:pt x="43" y="340"/>
                  </a:cubicBezTo>
                  <a:close/>
                  <a:moveTo>
                    <a:pt x="43" y="743"/>
                  </a:moveTo>
                  <a:cubicBezTo>
                    <a:pt x="21" y="743"/>
                    <a:pt x="0" y="764"/>
                    <a:pt x="0" y="785"/>
                  </a:cubicBezTo>
                  <a:lnTo>
                    <a:pt x="0" y="870"/>
                  </a:lnTo>
                  <a:cubicBezTo>
                    <a:pt x="0" y="891"/>
                    <a:pt x="21" y="912"/>
                    <a:pt x="43" y="912"/>
                  </a:cubicBezTo>
                  <a:cubicBezTo>
                    <a:pt x="64" y="912"/>
                    <a:pt x="85" y="891"/>
                    <a:pt x="85" y="870"/>
                  </a:cubicBezTo>
                  <a:lnTo>
                    <a:pt x="85" y="785"/>
                  </a:lnTo>
                  <a:cubicBezTo>
                    <a:pt x="85" y="764"/>
                    <a:pt x="64" y="743"/>
                    <a:pt x="43" y="743"/>
                  </a:cubicBezTo>
                  <a:close/>
                  <a:moveTo>
                    <a:pt x="43" y="1156"/>
                  </a:moveTo>
                  <a:cubicBezTo>
                    <a:pt x="21" y="1156"/>
                    <a:pt x="0" y="1177"/>
                    <a:pt x="0" y="1198"/>
                  </a:cubicBezTo>
                  <a:lnTo>
                    <a:pt x="0" y="1273"/>
                  </a:lnTo>
                  <a:cubicBezTo>
                    <a:pt x="0" y="1294"/>
                    <a:pt x="21" y="1315"/>
                    <a:pt x="43" y="1315"/>
                  </a:cubicBezTo>
                  <a:cubicBezTo>
                    <a:pt x="64" y="1315"/>
                    <a:pt x="85" y="1294"/>
                    <a:pt x="85" y="1273"/>
                  </a:cubicBezTo>
                  <a:lnTo>
                    <a:pt x="85" y="1198"/>
                  </a:lnTo>
                  <a:cubicBezTo>
                    <a:pt x="85" y="1177"/>
                    <a:pt x="64" y="1156"/>
                    <a:pt x="43" y="1156"/>
                  </a:cubicBezTo>
                  <a:close/>
                  <a:moveTo>
                    <a:pt x="43" y="1559"/>
                  </a:moveTo>
                  <a:cubicBezTo>
                    <a:pt x="21" y="1559"/>
                    <a:pt x="0" y="1580"/>
                    <a:pt x="0" y="1601"/>
                  </a:cubicBezTo>
                  <a:lnTo>
                    <a:pt x="0" y="1686"/>
                  </a:lnTo>
                  <a:cubicBezTo>
                    <a:pt x="0" y="1707"/>
                    <a:pt x="21" y="1729"/>
                    <a:pt x="43" y="1729"/>
                  </a:cubicBezTo>
                  <a:cubicBezTo>
                    <a:pt x="64" y="1729"/>
                    <a:pt x="85" y="1707"/>
                    <a:pt x="85" y="1686"/>
                  </a:cubicBezTo>
                  <a:lnTo>
                    <a:pt x="85" y="1601"/>
                  </a:lnTo>
                  <a:cubicBezTo>
                    <a:pt x="85" y="1580"/>
                    <a:pt x="64" y="1559"/>
                    <a:pt x="43" y="1559"/>
                  </a:cubicBezTo>
                  <a:close/>
                  <a:moveTo>
                    <a:pt x="43" y="1973"/>
                  </a:moveTo>
                  <a:cubicBezTo>
                    <a:pt x="21" y="1973"/>
                    <a:pt x="0" y="1983"/>
                    <a:pt x="0" y="2015"/>
                  </a:cubicBezTo>
                  <a:lnTo>
                    <a:pt x="0" y="2089"/>
                  </a:lnTo>
                  <a:cubicBezTo>
                    <a:pt x="0" y="2110"/>
                    <a:pt x="21" y="2132"/>
                    <a:pt x="43" y="2132"/>
                  </a:cubicBezTo>
                  <a:cubicBezTo>
                    <a:pt x="64" y="2132"/>
                    <a:pt x="85" y="2110"/>
                    <a:pt x="85" y="2089"/>
                  </a:cubicBezTo>
                  <a:lnTo>
                    <a:pt x="85" y="2015"/>
                  </a:lnTo>
                  <a:cubicBezTo>
                    <a:pt x="85" y="1983"/>
                    <a:pt x="64" y="1973"/>
                    <a:pt x="43" y="1973"/>
                  </a:cubicBezTo>
                  <a:close/>
                  <a:moveTo>
                    <a:pt x="43" y="2376"/>
                  </a:moveTo>
                  <a:cubicBezTo>
                    <a:pt x="21" y="2376"/>
                    <a:pt x="0" y="2397"/>
                    <a:pt x="0" y="2418"/>
                  </a:cubicBezTo>
                  <a:lnTo>
                    <a:pt x="0" y="2503"/>
                  </a:lnTo>
                  <a:cubicBezTo>
                    <a:pt x="0" y="2524"/>
                    <a:pt x="21" y="2546"/>
                    <a:pt x="43" y="2546"/>
                  </a:cubicBezTo>
                  <a:cubicBezTo>
                    <a:pt x="64" y="2546"/>
                    <a:pt x="85" y="2524"/>
                    <a:pt x="85" y="2503"/>
                  </a:cubicBezTo>
                  <a:lnTo>
                    <a:pt x="85" y="2418"/>
                  </a:lnTo>
                  <a:cubicBezTo>
                    <a:pt x="85" y="2397"/>
                    <a:pt x="64" y="2376"/>
                    <a:pt x="43" y="2376"/>
                  </a:cubicBezTo>
                  <a:close/>
                  <a:moveTo>
                    <a:pt x="43" y="2789"/>
                  </a:moveTo>
                  <a:cubicBezTo>
                    <a:pt x="21" y="2789"/>
                    <a:pt x="0" y="2800"/>
                    <a:pt x="0" y="2832"/>
                  </a:cubicBezTo>
                  <a:lnTo>
                    <a:pt x="0" y="2906"/>
                  </a:lnTo>
                  <a:cubicBezTo>
                    <a:pt x="0" y="2927"/>
                    <a:pt x="21" y="2949"/>
                    <a:pt x="43" y="2949"/>
                  </a:cubicBezTo>
                  <a:cubicBezTo>
                    <a:pt x="64" y="2949"/>
                    <a:pt x="85" y="2927"/>
                    <a:pt x="85" y="2906"/>
                  </a:cubicBezTo>
                  <a:lnTo>
                    <a:pt x="85" y="2832"/>
                  </a:lnTo>
                  <a:cubicBezTo>
                    <a:pt x="85" y="2800"/>
                    <a:pt x="64" y="2789"/>
                    <a:pt x="43" y="2789"/>
                  </a:cubicBezTo>
                  <a:close/>
                  <a:moveTo>
                    <a:pt x="43" y="3192"/>
                  </a:moveTo>
                  <a:cubicBezTo>
                    <a:pt x="21" y="3192"/>
                    <a:pt x="0" y="3213"/>
                    <a:pt x="0" y="3235"/>
                  </a:cubicBezTo>
                  <a:lnTo>
                    <a:pt x="0" y="3319"/>
                  </a:lnTo>
                  <a:cubicBezTo>
                    <a:pt x="0" y="3341"/>
                    <a:pt x="21" y="3362"/>
                    <a:pt x="43" y="3362"/>
                  </a:cubicBezTo>
                  <a:cubicBezTo>
                    <a:pt x="64" y="3362"/>
                    <a:pt x="85" y="3341"/>
                    <a:pt x="85" y="3319"/>
                  </a:cubicBezTo>
                  <a:lnTo>
                    <a:pt x="85" y="3235"/>
                  </a:lnTo>
                  <a:cubicBezTo>
                    <a:pt x="85" y="3213"/>
                    <a:pt x="64" y="3192"/>
                    <a:pt x="43" y="3192"/>
                  </a:cubicBezTo>
                  <a:close/>
                  <a:moveTo>
                    <a:pt x="43" y="3606"/>
                  </a:moveTo>
                  <a:cubicBezTo>
                    <a:pt x="21" y="3606"/>
                    <a:pt x="0" y="3616"/>
                    <a:pt x="0" y="3638"/>
                  </a:cubicBezTo>
                  <a:lnTo>
                    <a:pt x="0" y="3722"/>
                  </a:lnTo>
                  <a:cubicBezTo>
                    <a:pt x="0" y="3744"/>
                    <a:pt x="21" y="3765"/>
                    <a:pt x="43" y="3765"/>
                  </a:cubicBezTo>
                  <a:cubicBezTo>
                    <a:pt x="64" y="3765"/>
                    <a:pt x="85" y="3744"/>
                    <a:pt x="85" y="3722"/>
                  </a:cubicBezTo>
                  <a:lnTo>
                    <a:pt x="85" y="3638"/>
                  </a:lnTo>
                  <a:cubicBezTo>
                    <a:pt x="85" y="3616"/>
                    <a:pt x="64" y="3606"/>
                    <a:pt x="43" y="3606"/>
                  </a:cubicBezTo>
                  <a:close/>
                  <a:moveTo>
                    <a:pt x="43" y="4009"/>
                  </a:moveTo>
                  <a:cubicBezTo>
                    <a:pt x="21" y="4009"/>
                    <a:pt x="0" y="4030"/>
                    <a:pt x="0" y="4052"/>
                  </a:cubicBezTo>
                  <a:lnTo>
                    <a:pt x="0" y="4136"/>
                  </a:lnTo>
                  <a:cubicBezTo>
                    <a:pt x="0" y="4158"/>
                    <a:pt x="21" y="4168"/>
                    <a:pt x="43" y="4168"/>
                  </a:cubicBezTo>
                  <a:cubicBezTo>
                    <a:pt x="64" y="4168"/>
                    <a:pt x="85" y="4158"/>
                    <a:pt x="85" y="4136"/>
                  </a:cubicBezTo>
                  <a:lnTo>
                    <a:pt x="85" y="4052"/>
                  </a:lnTo>
                  <a:cubicBezTo>
                    <a:pt x="85" y="4030"/>
                    <a:pt x="64" y="4009"/>
                    <a:pt x="43" y="4009"/>
                  </a:cubicBezTo>
                  <a:close/>
                  <a:moveTo>
                    <a:pt x="43" y="4422"/>
                  </a:moveTo>
                  <a:cubicBezTo>
                    <a:pt x="21" y="4422"/>
                    <a:pt x="0" y="4433"/>
                    <a:pt x="0" y="4455"/>
                  </a:cubicBezTo>
                  <a:lnTo>
                    <a:pt x="0" y="4539"/>
                  </a:lnTo>
                  <a:cubicBezTo>
                    <a:pt x="0" y="4561"/>
                    <a:pt x="21" y="4582"/>
                    <a:pt x="43" y="4582"/>
                  </a:cubicBezTo>
                  <a:cubicBezTo>
                    <a:pt x="64" y="4582"/>
                    <a:pt x="85" y="4561"/>
                    <a:pt x="85" y="4539"/>
                  </a:cubicBezTo>
                  <a:lnTo>
                    <a:pt x="85" y="4455"/>
                  </a:lnTo>
                  <a:cubicBezTo>
                    <a:pt x="85" y="4433"/>
                    <a:pt x="64" y="4422"/>
                    <a:pt x="43" y="4422"/>
                  </a:cubicBezTo>
                  <a:close/>
                  <a:moveTo>
                    <a:pt x="43" y="4825"/>
                  </a:moveTo>
                  <a:cubicBezTo>
                    <a:pt x="21" y="4825"/>
                    <a:pt x="0" y="4847"/>
                    <a:pt x="0" y="4868"/>
                  </a:cubicBezTo>
                  <a:lnTo>
                    <a:pt x="0" y="4953"/>
                  </a:lnTo>
                  <a:cubicBezTo>
                    <a:pt x="0" y="4974"/>
                    <a:pt x="21" y="4985"/>
                    <a:pt x="43" y="4985"/>
                  </a:cubicBezTo>
                  <a:cubicBezTo>
                    <a:pt x="64" y="4985"/>
                    <a:pt x="85" y="4974"/>
                    <a:pt x="85" y="4953"/>
                  </a:cubicBezTo>
                  <a:lnTo>
                    <a:pt x="85" y="4868"/>
                  </a:lnTo>
                  <a:cubicBezTo>
                    <a:pt x="85" y="4847"/>
                    <a:pt x="64" y="4825"/>
                    <a:pt x="43" y="4825"/>
                  </a:cubicBezTo>
                  <a:close/>
                  <a:moveTo>
                    <a:pt x="43" y="5228"/>
                  </a:moveTo>
                  <a:cubicBezTo>
                    <a:pt x="21" y="5228"/>
                    <a:pt x="0" y="5250"/>
                    <a:pt x="0" y="5271"/>
                  </a:cubicBezTo>
                  <a:lnTo>
                    <a:pt x="0" y="5356"/>
                  </a:lnTo>
                  <a:cubicBezTo>
                    <a:pt x="0" y="5377"/>
                    <a:pt x="21" y="5398"/>
                    <a:pt x="43" y="5398"/>
                  </a:cubicBezTo>
                  <a:cubicBezTo>
                    <a:pt x="64" y="5398"/>
                    <a:pt x="85" y="5377"/>
                    <a:pt x="85" y="5356"/>
                  </a:cubicBezTo>
                  <a:lnTo>
                    <a:pt x="85" y="5271"/>
                  </a:lnTo>
                  <a:cubicBezTo>
                    <a:pt x="85" y="5250"/>
                    <a:pt x="64" y="5228"/>
                    <a:pt x="43" y="5228"/>
                  </a:cubicBezTo>
                  <a:close/>
                  <a:moveTo>
                    <a:pt x="43" y="5642"/>
                  </a:moveTo>
                  <a:cubicBezTo>
                    <a:pt x="21" y="5642"/>
                    <a:pt x="0" y="5664"/>
                    <a:pt x="0" y="5685"/>
                  </a:cubicBezTo>
                  <a:lnTo>
                    <a:pt x="0" y="5759"/>
                  </a:lnTo>
                  <a:cubicBezTo>
                    <a:pt x="0" y="5791"/>
                    <a:pt x="21" y="5801"/>
                    <a:pt x="43" y="5801"/>
                  </a:cubicBezTo>
                  <a:cubicBezTo>
                    <a:pt x="64" y="5801"/>
                    <a:pt x="85" y="5791"/>
                    <a:pt x="85" y="5759"/>
                  </a:cubicBezTo>
                  <a:lnTo>
                    <a:pt x="85" y="5685"/>
                  </a:lnTo>
                  <a:cubicBezTo>
                    <a:pt x="85" y="5664"/>
                    <a:pt x="64" y="5642"/>
                    <a:pt x="43" y="5642"/>
                  </a:cubicBezTo>
                  <a:close/>
                  <a:moveTo>
                    <a:pt x="43" y="6045"/>
                  </a:moveTo>
                  <a:cubicBezTo>
                    <a:pt x="21" y="6045"/>
                    <a:pt x="0" y="6067"/>
                    <a:pt x="0" y="6088"/>
                  </a:cubicBezTo>
                  <a:lnTo>
                    <a:pt x="0" y="6173"/>
                  </a:lnTo>
                  <a:cubicBezTo>
                    <a:pt x="0" y="6194"/>
                    <a:pt x="21" y="6215"/>
                    <a:pt x="43" y="6215"/>
                  </a:cubicBezTo>
                  <a:cubicBezTo>
                    <a:pt x="64" y="6215"/>
                    <a:pt x="85" y="6194"/>
                    <a:pt x="85" y="6173"/>
                  </a:cubicBezTo>
                  <a:lnTo>
                    <a:pt x="85" y="6088"/>
                  </a:lnTo>
                  <a:cubicBezTo>
                    <a:pt x="85" y="6067"/>
                    <a:pt x="64" y="6045"/>
                    <a:pt x="43" y="6045"/>
                  </a:cubicBezTo>
                  <a:close/>
                  <a:moveTo>
                    <a:pt x="43" y="6459"/>
                  </a:moveTo>
                  <a:cubicBezTo>
                    <a:pt x="21" y="6459"/>
                    <a:pt x="0" y="6480"/>
                    <a:pt x="0" y="6501"/>
                  </a:cubicBezTo>
                  <a:lnTo>
                    <a:pt x="0" y="6576"/>
                  </a:lnTo>
                  <a:cubicBezTo>
                    <a:pt x="0" y="6597"/>
                    <a:pt x="21" y="6618"/>
                    <a:pt x="43" y="6618"/>
                  </a:cubicBezTo>
                  <a:cubicBezTo>
                    <a:pt x="64" y="6618"/>
                    <a:pt x="85" y="6597"/>
                    <a:pt x="85" y="6576"/>
                  </a:cubicBezTo>
                  <a:lnTo>
                    <a:pt x="85" y="6501"/>
                  </a:lnTo>
                  <a:cubicBezTo>
                    <a:pt x="85" y="6480"/>
                    <a:pt x="64" y="6459"/>
                    <a:pt x="43" y="6459"/>
                  </a:cubicBezTo>
                  <a:close/>
                  <a:moveTo>
                    <a:pt x="43" y="6862"/>
                  </a:moveTo>
                  <a:cubicBezTo>
                    <a:pt x="21" y="6862"/>
                    <a:pt x="0" y="6883"/>
                    <a:pt x="0" y="6904"/>
                  </a:cubicBezTo>
                  <a:lnTo>
                    <a:pt x="0" y="6989"/>
                  </a:lnTo>
                  <a:cubicBezTo>
                    <a:pt x="0" y="7010"/>
                    <a:pt x="21" y="7031"/>
                    <a:pt x="43" y="7031"/>
                  </a:cubicBezTo>
                  <a:cubicBezTo>
                    <a:pt x="64" y="7031"/>
                    <a:pt x="85" y="7010"/>
                    <a:pt x="85" y="6989"/>
                  </a:cubicBezTo>
                  <a:lnTo>
                    <a:pt x="85" y="6904"/>
                  </a:lnTo>
                  <a:cubicBezTo>
                    <a:pt x="85" y="6883"/>
                    <a:pt x="64" y="6862"/>
                    <a:pt x="43" y="6862"/>
                  </a:cubicBezTo>
                  <a:close/>
                  <a:moveTo>
                    <a:pt x="43" y="7276"/>
                  </a:moveTo>
                  <a:cubicBezTo>
                    <a:pt x="21" y="7276"/>
                    <a:pt x="0" y="7286"/>
                    <a:pt x="0" y="7318"/>
                  </a:cubicBezTo>
                  <a:lnTo>
                    <a:pt x="0" y="7392"/>
                  </a:lnTo>
                  <a:cubicBezTo>
                    <a:pt x="0" y="7413"/>
                    <a:pt x="21" y="7434"/>
                    <a:pt x="43" y="7434"/>
                  </a:cubicBezTo>
                  <a:cubicBezTo>
                    <a:pt x="64" y="7434"/>
                    <a:pt x="85" y="7413"/>
                    <a:pt x="85" y="7392"/>
                  </a:cubicBezTo>
                  <a:lnTo>
                    <a:pt x="85" y="7318"/>
                  </a:lnTo>
                  <a:cubicBezTo>
                    <a:pt x="85" y="7286"/>
                    <a:pt x="64" y="7276"/>
                    <a:pt x="43" y="7276"/>
                  </a:cubicBezTo>
                  <a:close/>
                  <a:moveTo>
                    <a:pt x="43" y="7679"/>
                  </a:moveTo>
                  <a:cubicBezTo>
                    <a:pt x="21" y="7679"/>
                    <a:pt x="0" y="7700"/>
                    <a:pt x="0" y="7721"/>
                  </a:cubicBezTo>
                  <a:lnTo>
                    <a:pt x="0" y="7806"/>
                  </a:lnTo>
                  <a:cubicBezTo>
                    <a:pt x="0" y="7827"/>
                    <a:pt x="21" y="7848"/>
                    <a:pt x="43" y="7848"/>
                  </a:cubicBezTo>
                  <a:cubicBezTo>
                    <a:pt x="64" y="7848"/>
                    <a:pt x="85" y="7827"/>
                    <a:pt x="85" y="7806"/>
                  </a:cubicBezTo>
                  <a:lnTo>
                    <a:pt x="85" y="7721"/>
                  </a:lnTo>
                  <a:cubicBezTo>
                    <a:pt x="85" y="7700"/>
                    <a:pt x="64" y="7679"/>
                    <a:pt x="43" y="7679"/>
                  </a:cubicBezTo>
                  <a:close/>
                  <a:moveTo>
                    <a:pt x="43" y="8092"/>
                  </a:moveTo>
                  <a:cubicBezTo>
                    <a:pt x="21" y="8092"/>
                    <a:pt x="0" y="8103"/>
                    <a:pt x="0" y="8134"/>
                  </a:cubicBezTo>
                  <a:lnTo>
                    <a:pt x="0" y="8209"/>
                  </a:lnTo>
                  <a:cubicBezTo>
                    <a:pt x="0" y="8230"/>
                    <a:pt x="21" y="8251"/>
                    <a:pt x="43" y="8251"/>
                  </a:cubicBezTo>
                  <a:cubicBezTo>
                    <a:pt x="64" y="8251"/>
                    <a:pt x="85" y="8230"/>
                    <a:pt x="85" y="8209"/>
                  </a:cubicBezTo>
                  <a:lnTo>
                    <a:pt x="85" y="8134"/>
                  </a:lnTo>
                  <a:cubicBezTo>
                    <a:pt x="85" y="8103"/>
                    <a:pt x="64" y="8092"/>
                    <a:pt x="43" y="8092"/>
                  </a:cubicBezTo>
                  <a:close/>
                  <a:moveTo>
                    <a:pt x="43" y="8495"/>
                  </a:moveTo>
                  <a:cubicBezTo>
                    <a:pt x="21" y="8495"/>
                    <a:pt x="0" y="8516"/>
                    <a:pt x="0" y="8537"/>
                  </a:cubicBezTo>
                  <a:lnTo>
                    <a:pt x="0" y="8622"/>
                  </a:lnTo>
                  <a:cubicBezTo>
                    <a:pt x="0" y="8643"/>
                    <a:pt x="21" y="8664"/>
                    <a:pt x="43" y="8664"/>
                  </a:cubicBezTo>
                  <a:cubicBezTo>
                    <a:pt x="64" y="8664"/>
                    <a:pt x="85" y="8643"/>
                    <a:pt x="85" y="8622"/>
                  </a:cubicBezTo>
                  <a:lnTo>
                    <a:pt x="85" y="8537"/>
                  </a:lnTo>
                  <a:cubicBezTo>
                    <a:pt x="85" y="8516"/>
                    <a:pt x="64" y="8495"/>
                    <a:pt x="43" y="84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6"/>
            <p:cNvSpPr/>
            <p:nvPr/>
          </p:nvSpPr>
          <p:spPr>
            <a:xfrm>
              <a:off x="3510525" y="320050"/>
              <a:ext cx="1875" cy="216625"/>
            </a:xfrm>
            <a:custGeom>
              <a:avLst/>
              <a:gdLst/>
              <a:ahLst/>
              <a:cxnLst/>
              <a:rect l="l" t="t" r="r" b="b"/>
              <a:pathLst>
                <a:path w="75" h="8665" extrusionOk="0">
                  <a:moveTo>
                    <a:pt x="32" y="0"/>
                  </a:moveTo>
                  <a:cubicBezTo>
                    <a:pt x="11" y="0"/>
                    <a:pt x="1" y="11"/>
                    <a:pt x="1" y="43"/>
                  </a:cubicBezTo>
                  <a:lnTo>
                    <a:pt x="1" y="53"/>
                  </a:lnTo>
                  <a:cubicBezTo>
                    <a:pt x="1" y="74"/>
                    <a:pt x="11" y="95"/>
                    <a:pt x="32" y="95"/>
                  </a:cubicBezTo>
                  <a:cubicBezTo>
                    <a:pt x="65" y="95"/>
                    <a:pt x="75" y="74"/>
                    <a:pt x="75" y="53"/>
                  </a:cubicBezTo>
                  <a:lnTo>
                    <a:pt x="75" y="43"/>
                  </a:lnTo>
                  <a:cubicBezTo>
                    <a:pt x="75" y="11"/>
                    <a:pt x="65" y="0"/>
                    <a:pt x="32" y="0"/>
                  </a:cubicBezTo>
                  <a:close/>
                  <a:moveTo>
                    <a:pt x="32" y="340"/>
                  </a:moveTo>
                  <a:cubicBezTo>
                    <a:pt x="11" y="340"/>
                    <a:pt x="1" y="361"/>
                    <a:pt x="1" y="382"/>
                  </a:cubicBezTo>
                  <a:lnTo>
                    <a:pt x="1" y="456"/>
                  </a:lnTo>
                  <a:cubicBezTo>
                    <a:pt x="1" y="488"/>
                    <a:pt x="11" y="498"/>
                    <a:pt x="32" y="498"/>
                  </a:cubicBezTo>
                  <a:cubicBezTo>
                    <a:pt x="65" y="498"/>
                    <a:pt x="75" y="488"/>
                    <a:pt x="75" y="456"/>
                  </a:cubicBezTo>
                  <a:lnTo>
                    <a:pt x="75" y="382"/>
                  </a:lnTo>
                  <a:cubicBezTo>
                    <a:pt x="75" y="361"/>
                    <a:pt x="65" y="340"/>
                    <a:pt x="32" y="340"/>
                  </a:cubicBezTo>
                  <a:close/>
                  <a:moveTo>
                    <a:pt x="32" y="743"/>
                  </a:moveTo>
                  <a:cubicBezTo>
                    <a:pt x="11" y="743"/>
                    <a:pt x="1" y="764"/>
                    <a:pt x="1" y="785"/>
                  </a:cubicBezTo>
                  <a:lnTo>
                    <a:pt x="1" y="870"/>
                  </a:lnTo>
                  <a:cubicBezTo>
                    <a:pt x="1" y="891"/>
                    <a:pt x="11" y="912"/>
                    <a:pt x="32" y="912"/>
                  </a:cubicBezTo>
                  <a:cubicBezTo>
                    <a:pt x="65" y="912"/>
                    <a:pt x="75" y="891"/>
                    <a:pt x="75" y="870"/>
                  </a:cubicBezTo>
                  <a:lnTo>
                    <a:pt x="75" y="785"/>
                  </a:lnTo>
                  <a:cubicBezTo>
                    <a:pt x="75" y="764"/>
                    <a:pt x="65" y="743"/>
                    <a:pt x="32" y="743"/>
                  </a:cubicBezTo>
                  <a:close/>
                  <a:moveTo>
                    <a:pt x="32" y="1156"/>
                  </a:moveTo>
                  <a:cubicBezTo>
                    <a:pt x="11" y="1156"/>
                    <a:pt x="1" y="1177"/>
                    <a:pt x="1" y="1198"/>
                  </a:cubicBezTo>
                  <a:lnTo>
                    <a:pt x="1" y="1273"/>
                  </a:lnTo>
                  <a:cubicBezTo>
                    <a:pt x="1" y="1294"/>
                    <a:pt x="11" y="1315"/>
                    <a:pt x="32" y="1315"/>
                  </a:cubicBezTo>
                  <a:cubicBezTo>
                    <a:pt x="65" y="1315"/>
                    <a:pt x="75" y="1294"/>
                    <a:pt x="75" y="1273"/>
                  </a:cubicBezTo>
                  <a:lnTo>
                    <a:pt x="75" y="1198"/>
                  </a:lnTo>
                  <a:cubicBezTo>
                    <a:pt x="75" y="1177"/>
                    <a:pt x="65" y="1156"/>
                    <a:pt x="32" y="1156"/>
                  </a:cubicBezTo>
                  <a:close/>
                  <a:moveTo>
                    <a:pt x="32" y="1559"/>
                  </a:moveTo>
                  <a:cubicBezTo>
                    <a:pt x="11" y="1559"/>
                    <a:pt x="1" y="1580"/>
                    <a:pt x="1" y="1601"/>
                  </a:cubicBezTo>
                  <a:lnTo>
                    <a:pt x="1" y="1686"/>
                  </a:lnTo>
                  <a:cubicBezTo>
                    <a:pt x="1" y="1707"/>
                    <a:pt x="11" y="1729"/>
                    <a:pt x="32" y="1729"/>
                  </a:cubicBezTo>
                  <a:cubicBezTo>
                    <a:pt x="65" y="1729"/>
                    <a:pt x="75" y="1707"/>
                    <a:pt x="75" y="1686"/>
                  </a:cubicBezTo>
                  <a:lnTo>
                    <a:pt x="75" y="1601"/>
                  </a:lnTo>
                  <a:cubicBezTo>
                    <a:pt x="75" y="1580"/>
                    <a:pt x="65" y="1559"/>
                    <a:pt x="32" y="1559"/>
                  </a:cubicBezTo>
                  <a:close/>
                  <a:moveTo>
                    <a:pt x="32" y="1973"/>
                  </a:moveTo>
                  <a:cubicBezTo>
                    <a:pt x="11" y="1973"/>
                    <a:pt x="1" y="1983"/>
                    <a:pt x="1" y="2015"/>
                  </a:cubicBezTo>
                  <a:lnTo>
                    <a:pt x="1" y="2089"/>
                  </a:lnTo>
                  <a:cubicBezTo>
                    <a:pt x="1" y="2110"/>
                    <a:pt x="11" y="2132"/>
                    <a:pt x="32" y="2132"/>
                  </a:cubicBezTo>
                  <a:cubicBezTo>
                    <a:pt x="65" y="2132"/>
                    <a:pt x="75" y="2110"/>
                    <a:pt x="75" y="2089"/>
                  </a:cubicBezTo>
                  <a:lnTo>
                    <a:pt x="75" y="2015"/>
                  </a:lnTo>
                  <a:cubicBezTo>
                    <a:pt x="75" y="1983"/>
                    <a:pt x="65" y="1973"/>
                    <a:pt x="32" y="1973"/>
                  </a:cubicBezTo>
                  <a:close/>
                  <a:moveTo>
                    <a:pt x="32" y="2376"/>
                  </a:moveTo>
                  <a:cubicBezTo>
                    <a:pt x="11" y="2376"/>
                    <a:pt x="1" y="2397"/>
                    <a:pt x="1" y="2418"/>
                  </a:cubicBezTo>
                  <a:lnTo>
                    <a:pt x="1" y="2503"/>
                  </a:lnTo>
                  <a:cubicBezTo>
                    <a:pt x="1" y="2524"/>
                    <a:pt x="11" y="2546"/>
                    <a:pt x="32" y="2546"/>
                  </a:cubicBezTo>
                  <a:cubicBezTo>
                    <a:pt x="65" y="2546"/>
                    <a:pt x="75" y="2524"/>
                    <a:pt x="75" y="2503"/>
                  </a:cubicBezTo>
                  <a:lnTo>
                    <a:pt x="75" y="2418"/>
                  </a:lnTo>
                  <a:cubicBezTo>
                    <a:pt x="75" y="2397"/>
                    <a:pt x="65" y="2376"/>
                    <a:pt x="32" y="2376"/>
                  </a:cubicBezTo>
                  <a:close/>
                  <a:moveTo>
                    <a:pt x="32" y="2789"/>
                  </a:moveTo>
                  <a:cubicBezTo>
                    <a:pt x="11" y="2789"/>
                    <a:pt x="1" y="2800"/>
                    <a:pt x="1" y="2832"/>
                  </a:cubicBezTo>
                  <a:lnTo>
                    <a:pt x="1" y="2906"/>
                  </a:lnTo>
                  <a:cubicBezTo>
                    <a:pt x="1" y="2927"/>
                    <a:pt x="11" y="2949"/>
                    <a:pt x="32" y="2949"/>
                  </a:cubicBezTo>
                  <a:cubicBezTo>
                    <a:pt x="65" y="2949"/>
                    <a:pt x="75" y="2927"/>
                    <a:pt x="75" y="2906"/>
                  </a:cubicBezTo>
                  <a:lnTo>
                    <a:pt x="75" y="2832"/>
                  </a:lnTo>
                  <a:cubicBezTo>
                    <a:pt x="75" y="2800"/>
                    <a:pt x="65" y="2789"/>
                    <a:pt x="32" y="2789"/>
                  </a:cubicBezTo>
                  <a:close/>
                  <a:moveTo>
                    <a:pt x="32" y="3192"/>
                  </a:moveTo>
                  <a:cubicBezTo>
                    <a:pt x="11" y="3192"/>
                    <a:pt x="1" y="3213"/>
                    <a:pt x="1" y="3235"/>
                  </a:cubicBezTo>
                  <a:lnTo>
                    <a:pt x="1" y="3319"/>
                  </a:lnTo>
                  <a:cubicBezTo>
                    <a:pt x="1" y="3341"/>
                    <a:pt x="11" y="3362"/>
                    <a:pt x="32" y="3362"/>
                  </a:cubicBezTo>
                  <a:cubicBezTo>
                    <a:pt x="65" y="3362"/>
                    <a:pt x="75" y="3341"/>
                    <a:pt x="75" y="3319"/>
                  </a:cubicBezTo>
                  <a:lnTo>
                    <a:pt x="75" y="3235"/>
                  </a:lnTo>
                  <a:cubicBezTo>
                    <a:pt x="75" y="3213"/>
                    <a:pt x="65" y="3192"/>
                    <a:pt x="32" y="3192"/>
                  </a:cubicBezTo>
                  <a:close/>
                  <a:moveTo>
                    <a:pt x="32" y="3606"/>
                  </a:moveTo>
                  <a:cubicBezTo>
                    <a:pt x="11" y="3606"/>
                    <a:pt x="1" y="3616"/>
                    <a:pt x="1" y="3638"/>
                  </a:cubicBezTo>
                  <a:lnTo>
                    <a:pt x="1" y="3722"/>
                  </a:lnTo>
                  <a:cubicBezTo>
                    <a:pt x="1" y="3744"/>
                    <a:pt x="11" y="3765"/>
                    <a:pt x="32" y="3765"/>
                  </a:cubicBezTo>
                  <a:cubicBezTo>
                    <a:pt x="65" y="3765"/>
                    <a:pt x="75" y="3744"/>
                    <a:pt x="75" y="3722"/>
                  </a:cubicBezTo>
                  <a:lnTo>
                    <a:pt x="75" y="3638"/>
                  </a:lnTo>
                  <a:cubicBezTo>
                    <a:pt x="75" y="3616"/>
                    <a:pt x="65" y="3606"/>
                    <a:pt x="32" y="3606"/>
                  </a:cubicBezTo>
                  <a:close/>
                  <a:moveTo>
                    <a:pt x="32" y="4009"/>
                  </a:moveTo>
                  <a:cubicBezTo>
                    <a:pt x="11" y="4009"/>
                    <a:pt x="1" y="4030"/>
                    <a:pt x="1" y="4052"/>
                  </a:cubicBezTo>
                  <a:lnTo>
                    <a:pt x="1" y="4136"/>
                  </a:lnTo>
                  <a:cubicBezTo>
                    <a:pt x="1" y="4158"/>
                    <a:pt x="11" y="4168"/>
                    <a:pt x="32" y="4168"/>
                  </a:cubicBezTo>
                  <a:cubicBezTo>
                    <a:pt x="65" y="4168"/>
                    <a:pt x="75" y="4158"/>
                    <a:pt x="75" y="4136"/>
                  </a:cubicBezTo>
                  <a:lnTo>
                    <a:pt x="75" y="4052"/>
                  </a:lnTo>
                  <a:cubicBezTo>
                    <a:pt x="75" y="4030"/>
                    <a:pt x="65" y="4009"/>
                    <a:pt x="32" y="4009"/>
                  </a:cubicBezTo>
                  <a:close/>
                  <a:moveTo>
                    <a:pt x="32" y="4422"/>
                  </a:moveTo>
                  <a:cubicBezTo>
                    <a:pt x="11" y="4422"/>
                    <a:pt x="1" y="4433"/>
                    <a:pt x="1" y="4455"/>
                  </a:cubicBezTo>
                  <a:lnTo>
                    <a:pt x="1" y="4539"/>
                  </a:lnTo>
                  <a:cubicBezTo>
                    <a:pt x="1" y="4561"/>
                    <a:pt x="11" y="4582"/>
                    <a:pt x="32" y="4582"/>
                  </a:cubicBezTo>
                  <a:cubicBezTo>
                    <a:pt x="65" y="4582"/>
                    <a:pt x="75" y="4561"/>
                    <a:pt x="75" y="4539"/>
                  </a:cubicBezTo>
                  <a:lnTo>
                    <a:pt x="75" y="4455"/>
                  </a:lnTo>
                  <a:cubicBezTo>
                    <a:pt x="75" y="4433"/>
                    <a:pt x="65" y="4422"/>
                    <a:pt x="32" y="4422"/>
                  </a:cubicBezTo>
                  <a:close/>
                  <a:moveTo>
                    <a:pt x="32" y="4825"/>
                  </a:moveTo>
                  <a:cubicBezTo>
                    <a:pt x="11" y="4825"/>
                    <a:pt x="1" y="4847"/>
                    <a:pt x="1" y="4868"/>
                  </a:cubicBezTo>
                  <a:lnTo>
                    <a:pt x="1" y="4953"/>
                  </a:lnTo>
                  <a:cubicBezTo>
                    <a:pt x="1" y="4974"/>
                    <a:pt x="11" y="4985"/>
                    <a:pt x="32" y="4985"/>
                  </a:cubicBezTo>
                  <a:cubicBezTo>
                    <a:pt x="65" y="4985"/>
                    <a:pt x="75" y="4974"/>
                    <a:pt x="75" y="4953"/>
                  </a:cubicBezTo>
                  <a:lnTo>
                    <a:pt x="75" y="4868"/>
                  </a:lnTo>
                  <a:cubicBezTo>
                    <a:pt x="75" y="4847"/>
                    <a:pt x="65" y="4825"/>
                    <a:pt x="32" y="4825"/>
                  </a:cubicBezTo>
                  <a:close/>
                  <a:moveTo>
                    <a:pt x="32" y="5228"/>
                  </a:moveTo>
                  <a:cubicBezTo>
                    <a:pt x="11" y="5228"/>
                    <a:pt x="1" y="5250"/>
                    <a:pt x="1" y="5271"/>
                  </a:cubicBezTo>
                  <a:lnTo>
                    <a:pt x="1" y="5356"/>
                  </a:lnTo>
                  <a:cubicBezTo>
                    <a:pt x="1" y="5377"/>
                    <a:pt x="11" y="5398"/>
                    <a:pt x="32" y="5398"/>
                  </a:cubicBezTo>
                  <a:cubicBezTo>
                    <a:pt x="65" y="5398"/>
                    <a:pt x="75" y="5377"/>
                    <a:pt x="75" y="5356"/>
                  </a:cubicBezTo>
                  <a:lnTo>
                    <a:pt x="75" y="5271"/>
                  </a:lnTo>
                  <a:cubicBezTo>
                    <a:pt x="75" y="5250"/>
                    <a:pt x="65" y="5228"/>
                    <a:pt x="32" y="5228"/>
                  </a:cubicBezTo>
                  <a:close/>
                  <a:moveTo>
                    <a:pt x="32" y="5642"/>
                  </a:moveTo>
                  <a:cubicBezTo>
                    <a:pt x="11" y="5642"/>
                    <a:pt x="1" y="5664"/>
                    <a:pt x="1" y="5685"/>
                  </a:cubicBezTo>
                  <a:lnTo>
                    <a:pt x="1" y="5759"/>
                  </a:lnTo>
                  <a:cubicBezTo>
                    <a:pt x="1" y="5791"/>
                    <a:pt x="11" y="5801"/>
                    <a:pt x="32" y="5801"/>
                  </a:cubicBezTo>
                  <a:cubicBezTo>
                    <a:pt x="65" y="5801"/>
                    <a:pt x="75" y="5791"/>
                    <a:pt x="75" y="5759"/>
                  </a:cubicBezTo>
                  <a:lnTo>
                    <a:pt x="75" y="5685"/>
                  </a:lnTo>
                  <a:cubicBezTo>
                    <a:pt x="75" y="5664"/>
                    <a:pt x="65" y="5642"/>
                    <a:pt x="32" y="5642"/>
                  </a:cubicBezTo>
                  <a:close/>
                  <a:moveTo>
                    <a:pt x="32" y="6045"/>
                  </a:moveTo>
                  <a:cubicBezTo>
                    <a:pt x="11" y="6045"/>
                    <a:pt x="1" y="6067"/>
                    <a:pt x="1" y="6088"/>
                  </a:cubicBezTo>
                  <a:lnTo>
                    <a:pt x="1" y="6173"/>
                  </a:lnTo>
                  <a:cubicBezTo>
                    <a:pt x="1" y="6194"/>
                    <a:pt x="11" y="6215"/>
                    <a:pt x="32" y="6215"/>
                  </a:cubicBezTo>
                  <a:cubicBezTo>
                    <a:pt x="65" y="6215"/>
                    <a:pt x="75" y="6194"/>
                    <a:pt x="75" y="6173"/>
                  </a:cubicBezTo>
                  <a:lnTo>
                    <a:pt x="75" y="6088"/>
                  </a:lnTo>
                  <a:cubicBezTo>
                    <a:pt x="75" y="6067"/>
                    <a:pt x="65" y="6045"/>
                    <a:pt x="32" y="6045"/>
                  </a:cubicBezTo>
                  <a:close/>
                  <a:moveTo>
                    <a:pt x="32" y="6459"/>
                  </a:moveTo>
                  <a:cubicBezTo>
                    <a:pt x="11" y="6459"/>
                    <a:pt x="1" y="6480"/>
                    <a:pt x="1" y="6501"/>
                  </a:cubicBezTo>
                  <a:lnTo>
                    <a:pt x="1" y="6576"/>
                  </a:lnTo>
                  <a:cubicBezTo>
                    <a:pt x="1" y="6597"/>
                    <a:pt x="11" y="6618"/>
                    <a:pt x="32" y="6618"/>
                  </a:cubicBezTo>
                  <a:cubicBezTo>
                    <a:pt x="65" y="6618"/>
                    <a:pt x="75" y="6597"/>
                    <a:pt x="75" y="6576"/>
                  </a:cubicBezTo>
                  <a:lnTo>
                    <a:pt x="75" y="6501"/>
                  </a:lnTo>
                  <a:cubicBezTo>
                    <a:pt x="75" y="6480"/>
                    <a:pt x="65" y="6459"/>
                    <a:pt x="32" y="6459"/>
                  </a:cubicBezTo>
                  <a:close/>
                  <a:moveTo>
                    <a:pt x="32" y="6862"/>
                  </a:moveTo>
                  <a:cubicBezTo>
                    <a:pt x="11" y="6862"/>
                    <a:pt x="1" y="6883"/>
                    <a:pt x="1" y="6904"/>
                  </a:cubicBezTo>
                  <a:lnTo>
                    <a:pt x="1" y="6989"/>
                  </a:lnTo>
                  <a:cubicBezTo>
                    <a:pt x="1" y="7010"/>
                    <a:pt x="11" y="7031"/>
                    <a:pt x="32" y="7031"/>
                  </a:cubicBezTo>
                  <a:cubicBezTo>
                    <a:pt x="65" y="7031"/>
                    <a:pt x="75" y="7010"/>
                    <a:pt x="75" y="6989"/>
                  </a:cubicBezTo>
                  <a:lnTo>
                    <a:pt x="75" y="6904"/>
                  </a:lnTo>
                  <a:cubicBezTo>
                    <a:pt x="75" y="6883"/>
                    <a:pt x="65" y="6862"/>
                    <a:pt x="32" y="6862"/>
                  </a:cubicBezTo>
                  <a:close/>
                  <a:moveTo>
                    <a:pt x="32" y="7276"/>
                  </a:moveTo>
                  <a:cubicBezTo>
                    <a:pt x="11" y="7276"/>
                    <a:pt x="1" y="7286"/>
                    <a:pt x="1" y="7318"/>
                  </a:cubicBezTo>
                  <a:lnTo>
                    <a:pt x="1" y="7392"/>
                  </a:lnTo>
                  <a:cubicBezTo>
                    <a:pt x="1" y="7413"/>
                    <a:pt x="11" y="7434"/>
                    <a:pt x="32" y="7434"/>
                  </a:cubicBezTo>
                  <a:cubicBezTo>
                    <a:pt x="65" y="7434"/>
                    <a:pt x="75" y="7413"/>
                    <a:pt x="75" y="7392"/>
                  </a:cubicBezTo>
                  <a:lnTo>
                    <a:pt x="75" y="7318"/>
                  </a:lnTo>
                  <a:cubicBezTo>
                    <a:pt x="75" y="7286"/>
                    <a:pt x="65" y="7276"/>
                    <a:pt x="32" y="7276"/>
                  </a:cubicBezTo>
                  <a:close/>
                  <a:moveTo>
                    <a:pt x="32" y="7679"/>
                  </a:moveTo>
                  <a:cubicBezTo>
                    <a:pt x="11" y="7679"/>
                    <a:pt x="1" y="7700"/>
                    <a:pt x="1" y="7721"/>
                  </a:cubicBezTo>
                  <a:lnTo>
                    <a:pt x="1" y="7806"/>
                  </a:lnTo>
                  <a:cubicBezTo>
                    <a:pt x="1" y="7827"/>
                    <a:pt x="11" y="7848"/>
                    <a:pt x="32" y="7848"/>
                  </a:cubicBezTo>
                  <a:cubicBezTo>
                    <a:pt x="65" y="7848"/>
                    <a:pt x="75" y="7827"/>
                    <a:pt x="75" y="7806"/>
                  </a:cubicBezTo>
                  <a:lnTo>
                    <a:pt x="75" y="7721"/>
                  </a:lnTo>
                  <a:cubicBezTo>
                    <a:pt x="75" y="7700"/>
                    <a:pt x="65" y="7679"/>
                    <a:pt x="32" y="7679"/>
                  </a:cubicBezTo>
                  <a:close/>
                  <a:moveTo>
                    <a:pt x="32" y="8092"/>
                  </a:moveTo>
                  <a:cubicBezTo>
                    <a:pt x="11" y="8092"/>
                    <a:pt x="1" y="8103"/>
                    <a:pt x="1" y="8134"/>
                  </a:cubicBezTo>
                  <a:lnTo>
                    <a:pt x="1" y="8209"/>
                  </a:lnTo>
                  <a:cubicBezTo>
                    <a:pt x="1" y="8230"/>
                    <a:pt x="11" y="8251"/>
                    <a:pt x="32" y="8251"/>
                  </a:cubicBezTo>
                  <a:cubicBezTo>
                    <a:pt x="65" y="8251"/>
                    <a:pt x="75" y="8230"/>
                    <a:pt x="75" y="8209"/>
                  </a:cubicBezTo>
                  <a:lnTo>
                    <a:pt x="75" y="8134"/>
                  </a:lnTo>
                  <a:cubicBezTo>
                    <a:pt x="75" y="8103"/>
                    <a:pt x="65" y="8092"/>
                    <a:pt x="32" y="8092"/>
                  </a:cubicBezTo>
                  <a:close/>
                  <a:moveTo>
                    <a:pt x="32" y="8495"/>
                  </a:moveTo>
                  <a:cubicBezTo>
                    <a:pt x="11" y="8495"/>
                    <a:pt x="1" y="8516"/>
                    <a:pt x="1" y="8537"/>
                  </a:cubicBezTo>
                  <a:lnTo>
                    <a:pt x="1" y="8622"/>
                  </a:lnTo>
                  <a:cubicBezTo>
                    <a:pt x="1" y="8643"/>
                    <a:pt x="11" y="8664"/>
                    <a:pt x="32" y="8664"/>
                  </a:cubicBezTo>
                  <a:cubicBezTo>
                    <a:pt x="65" y="8664"/>
                    <a:pt x="75" y="8643"/>
                    <a:pt x="75" y="8622"/>
                  </a:cubicBezTo>
                  <a:lnTo>
                    <a:pt x="75" y="8537"/>
                  </a:lnTo>
                  <a:cubicBezTo>
                    <a:pt x="75" y="8516"/>
                    <a:pt x="65" y="8495"/>
                    <a:pt x="32" y="84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6"/>
            <p:cNvSpPr/>
            <p:nvPr/>
          </p:nvSpPr>
          <p:spPr>
            <a:xfrm>
              <a:off x="3267150" y="331975"/>
              <a:ext cx="2150" cy="298025"/>
            </a:xfrm>
            <a:custGeom>
              <a:avLst/>
              <a:gdLst/>
              <a:ahLst/>
              <a:cxnLst/>
              <a:rect l="l" t="t" r="r" b="b"/>
              <a:pathLst>
                <a:path w="86" h="11921" extrusionOk="0">
                  <a:moveTo>
                    <a:pt x="43" y="0"/>
                  </a:moveTo>
                  <a:cubicBezTo>
                    <a:pt x="22" y="0"/>
                    <a:pt x="0" y="11"/>
                    <a:pt x="0" y="32"/>
                  </a:cubicBezTo>
                  <a:lnTo>
                    <a:pt x="0" y="43"/>
                  </a:lnTo>
                  <a:cubicBezTo>
                    <a:pt x="0" y="75"/>
                    <a:pt x="22" y="85"/>
                    <a:pt x="43" y="85"/>
                  </a:cubicBezTo>
                  <a:cubicBezTo>
                    <a:pt x="64" y="85"/>
                    <a:pt x="85" y="75"/>
                    <a:pt x="85" y="43"/>
                  </a:cubicBezTo>
                  <a:lnTo>
                    <a:pt x="85" y="32"/>
                  </a:lnTo>
                  <a:cubicBezTo>
                    <a:pt x="85" y="11"/>
                    <a:pt x="64" y="0"/>
                    <a:pt x="43" y="0"/>
                  </a:cubicBezTo>
                  <a:close/>
                  <a:moveTo>
                    <a:pt x="43" y="329"/>
                  </a:moveTo>
                  <a:cubicBezTo>
                    <a:pt x="22" y="329"/>
                    <a:pt x="0" y="351"/>
                    <a:pt x="0" y="372"/>
                  </a:cubicBezTo>
                  <a:lnTo>
                    <a:pt x="0" y="457"/>
                  </a:lnTo>
                  <a:cubicBezTo>
                    <a:pt x="0" y="478"/>
                    <a:pt x="22" y="499"/>
                    <a:pt x="43" y="499"/>
                  </a:cubicBezTo>
                  <a:cubicBezTo>
                    <a:pt x="64" y="499"/>
                    <a:pt x="85" y="478"/>
                    <a:pt x="85" y="457"/>
                  </a:cubicBezTo>
                  <a:lnTo>
                    <a:pt x="85" y="372"/>
                  </a:lnTo>
                  <a:cubicBezTo>
                    <a:pt x="85" y="351"/>
                    <a:pt x="64" y="329"/>
                    <a:pt x="43" y="329"/>
                  </a:cubicBezTo>
                  <a:close/>
                  <a:moveTo>
                    <a:pt x="43" y="743"/>
                  </a:moveTo>
                  <a:cubicBezTo>
                    <a:pt x="22" y="743"/>
                    <a:pt x="0" y="754"/>
                    <a:pt x="0" y="785"/>
                  </a:cubicBezTo>
                  <a:lnTo>
                    <a:pt x="0" y="860"/>
                  </a:lnTo>
                  <a:cubicBezTo>
                    <a:pt x="0" y="881"/>
                    <a:pt x="22" y="902"/>
                    <a:pt x="43" y="902"/>
                  </a:cubicBezTo>
                  <a:cubicBezTo>
                    <a:pt x="64" y="902"/>
                    <a:pt x="85" y="881"/>
                    <a:pt x="85" y="860"/>
                  </a:cubicBezTo>
                  <a:lnTo>
                    <a:pt x="85" y="785"/>
                  </a:lnTo>
                  <a:cubicBezTo>
                    <a:pt x="85" y="754"/>
                    <a:pt x="64" y="743"/>
                    <a:pt x="43" y="743"/>
                  </a:cubicBezTo>
                  <a:close/>
                  <a:moveTo>
                    <a:pt x="43" y="1146"/>
                  </a:moveTo>
                  <a:cubicBezTo>
                    <a:pt x="22" y="1146"/>
                    <a:pt x="0" y="1167"/>
                    <a:pt x="0" y="1188"/>
                  </a:cubicBezTo>
                  <a:lnTo>
                    <a:pt x="0" y="1273"/>
                  </a:lnTo>
                  <a:cubicBezTo>
                    <a:pt x="0" y="1294"/>
                    <a:pt x="22" y="1315"/>
                    <a:pt x="43" y="1315"/>
                  </a:cubicBezTo>
                  <a:cubicBezTo>
                    <a:pt x="64" y="1315"/>
                    <a:pt x="85" y="1294"/>
                    <a:pt x="85" y="1273"/>
                  </a:cubicBezTo>
                  <a:lnTo>
                    <a:pt x="85" y="1188"/>
                  </a:lnTo>
                  <a:cubicBezTo>
                    <a:pt x="85" y="1167"/>
                    <a:pt x="64" y="1146"/>
                    <a:pt x="43" y="1146"/>
                  </a:cubicBezTo>
                  <a:close/>
                  <a:moveTo>
                    <a:pt x="43" y="1560"/>
                  </a:moveTo>
                  <a:cubicBezTo>
                    <a:pt x="22" y="1560"/>
                    <a:pt x="0" y="1570"/>
                    <a:pt x="0" y="1602"/>
                  </a:cubicBezTo>
                  <a:lnTo>
                    <a:pt x="0" y="1676"/>
                  </a:lnTo>
                  <a:cubicBezTo>
                    <a:pt x="0" y="1697"/>
                    <a:pt x="22" y="1718"/>
                    <a:pt x="43" y="1718"/>
                  </a:cubicBezTo>
                  <a:cubicBezTo>
                    <a:pt x="64" y="1718"/>
                    <a:pt x="85" y="1697"/>
                    <a:pt x="85" y="1676"/>
                  </a:cubicBezTo>
                  <a:lnTo>
                    <a:pt x="85" y="1602"/>
                  </a:lnTo>
                  <a:cubicBezTo>
                    <a:pt x="85" y="1570"/>
                    <a:pt x="64" y="1560"/>
                    <a:pt x="43" y="1560"/>
                  </a:cubicBezTo>
                  <a:close/>
                  <a:moveTo>
                    <a:pt x="43" y="1963"/>
                  </a:moveTo>
                  <a:cubicBezTo>
                    <a:pt x="22" y="1963"/>
                    <a:pt x="0" y="1984"/>
                    <a:pt x="0" y="2005"/>
                  </a:cubicBezTo>
                  <a:lnTo>
                    <a:pt x="0" y="2090"/>
                  </a:lnTo>
                  <a:cubicBezTo>
                    <a:pt x="0" y="2111"/>
                    <a:pt x="22" y="2132"/>
                    <a:pt x="43" y="2132"/>
                  </a:cubicBezTo>
                  <a:cubicBezTo>
                    <a:pt x="64" y="2132"/>
                    <a:pt x="85" y="2111"/>
                    <a:pt x="85" y="2090"/>
                  </a:cubicBezTo>
                  <a:lnTo>
                    <a:pt x="85" y="2005"/>
                  </a:lnTo>
                  <a:cubicBezTo>
                    <a:pt x="85" y="1984"/>
                    <a:pt x="64" y="1963"/>
                    <a:pt x="43" y="1963"/>
                  </a:cubicBezTo>
                  <a:close/>
                  <a:moveTo>
                    <a:pt x="43" y="2376"/>
                  </a:moveTo>
                  <a:cubicBezTo>
                    <a:pt x="22" y="2376"/>
                    <a:pt x="0" y="2387"/>
                    <a:pt x="0" y="2408"/>
                  </a:cubicBezTo>
                  <a:lnTo>
                    <a:pt x="0" y="2493"/>
                  </a:lnTo>
                  <a:cubicBezTo>
                    <a:pt x="0" y="2514"/>
                    <a:pt x="22" y="2535"/>
                    <a:pt x="43" y="2535"/>
                  </a:cubicBezTo>
                  <a:cubicBezTo>
                    <a:pt x="64" y="2535"/>
                    <a:pt x="85" y="2514"/>
                    <a:pt x="85" y="2493"/>
                  </a:cubicBezTo>
                  <a:lnTo>
                    <a:pt x="85" y="2408"/>
                  </a:lnTo>
                  <a:cubicBezTo>
                    <a:pt x="85" y="2387"/>
                    <a:pt x="64" y="2376"/>
                    <a:pt x="43" y="2376"/>
                  </a:cubicBezTo>
                  <a:close/>
                  <a:moveTo>
                    <a:pt x="43" y="2779"/>
                  </a:moveTo>
                  <a:cubicBezTo>
                    <a:pt x="22" y="2779"/>
                    <a:pt x="0" y="2800"/>
                    <a:pt x="0" y="2821"/>
                  </a:cubicBezTo>
                  <a:lnTo>
                    <a:pt x="0" y="2906"/>
                  </a:lnTo>
                  <a:cubicBezTo>
                    <a:pt x="0" y="2927"/>
                    <a:pt x="22" y="2938"/>
                    <a:pt x="43" y="2938"/>
                  </a:cubicBezTo>
                  <a:cubicBezTo>
                    <a:pt x="64" y="2938"/>
                    <a:pt x="85" y="2927"/>
                    <a:pt x="85" y="2906"/>
                  </a:cubicBezTo>
                  <a:lnTo>
                    <a:pt x="85" y="2821"/>
                  </a:lnTo>
                  <a:cubicBezTo>
                    <a:pt x="85" y="2800"/>
                    <a:pt x="64" y="2779"/>
                    <a:pt x="43" y="2779"/>
                  </a:cubicBezTo>
                  <a:close/>
                  <a:moveTo>
                    <a:pt x="43" y="3193"/>
                  </a:moveTo>
                  <a:cubicBezTo>
                    <a:pt x="22" y="3193"/>
                    <a:pt x="0" y="3203"/>
                    <a:pt x="0" y="3224"/>
                  </a:cubicBezTo>
                  <a:lnTo>
                    <a:pt x="0" y="3309"/>
                  </a:lnTo>
                  <a:cubicBezTo>
                    <a:pt x="0" y="3330"/>
                    <a:pt x="22" y="3352"/>
                    <a:pt x="43" y="3352"/>
                  </a:cubicBezTo>
                  <a:cubicBezTo>
                    <a:pt x="64" y="3352"/>
                    <a:pt x="85" y="3330"/>
                    <a:pt x="85" y="3309"/>
                  </a:cubicBezTo>
                  <a:lnTo>
                    <a:pt x="85" y="3224"/>
                  </a:lnTo>
                  <a:cubicBezTo>
                    <a:pt x="85" y="3203"/>
                    <a:pt x="64" y="3193"/>
                    <a:pt x="43" y="3193"/>
                  </a:cubicBezTo>
                  <a:close/>
                  <a:moveTo>
                    <a:pt x="43" y="3596"/>
                  </a:moveTo>
                  <a:cubicBezTo>
                    <a:pt x="22" y="3596"/>
                    <a:pt x="0" y="3617"/>
                    <a:pt x="0" y="3638"/>
                  </a:cubicBezTo>
                  <a:lnTo>
                    <a:pt x="0" y="3723"/>
                  </a:lnTo>
                  <a:cubicBezTo>
                    <a:pt x="0" y="3744"/>
                    <a:pt x="22" y="3755"/>
                    <a:pt x="43" y="3755"/>
                  </a:cubicBezTo>
                  <a:cubicBezTo>
                    <a:pt x="64" y="3755"/>
                    <a:pt x="85" y="3744"/>
                    <a:pt x="85" y="3723"/>
                  </a:cubicBezTo>
                  <a:lnTo>
                    <a:pt x="85" y="3638"/>
                  </a:lnTo>
                  <a:cubicBezTo>
                    <a:pt x="85" y="3617"/>
                    <a:pt x="64" y="3596"/>
                    <a:pt x="43" y="3596"/>
                  </a:cubicBezTo>
                  <a:close/>
                  <a:moveTo>
                    <a:pt x="43" y="3999"/>
                  </a:moveTo>
                  <a:cubicBezTo>
                    <a:pt x="22" y="3999"/>
                    <a:pt x="0" y="4020"/>
                    <a:pt x="0" y="4041"/>
                  </a:cubicBezTo>
                  <a:lnTo>
                    <a:pt x="0" y="4126"/>
                  </a:lnTo>
                  <a:cubicBezTo>
                    <a:pt x="0" y="4147"/>
                    <a:pt x="22" y="4169"/>
                    <a:pt x="43" y="4169"/>
                  </a:cubicBezTo>
                  <a:cubicBezTo>
                    <a:pt x="64" y="4169"/>
                    <a:pt x="85" y="4147"/>
                    <a:pt x="85" y="4126"/>
                  </a:cubicBezTo>
                  <a:lnTo>
                    <a:pt x="85" y="4041"/>
                  </a:lnTo>
                  <a:cubicBezTo>
                    <a:pt x="85" y="4020"/>
                    <a:pt x="64" y="3999"/>
                    <a:pt x="43" y="3999"/>
                  </a:cubicBezTo>
                  <a:close/>
                  <a:moveTo>
                    <a:pt x="43" y="4412"/>
                  </a:moveTo>
                  <a:cubicBezTo>
                    <a:pt x="22" y="4412"/>
                    <a:pt x="0" y="4433"/>
                    <a:pt x="0" y="4454"/>
                  </a:cubicBezTo>
                  <a:lnTo>
                    <a:pt x="0" y="4529"/>
                  </a:lnTo>
                  <a:cubicBezTo>
                    <a:pt x="0" y="4561"/>
                    <a:pt x="22" y="4572"/>
                    <a:pt x="43" y="4572"/>
                  </a:cubicBezTo>
                  <a:cubicBezTo>
                    <a:pt x="64" y="4572"/>
                    <a:pt x="85" y="4561"/>
                    <a:pt x="85" y="4529"/>
                  </a:cubicBezTo>
                  <a:lnTo>
                    <a:pt x="85" y="4454"/>
                  </a:lnTo>
                  <a:cubicBezTo>
                    <a:pt x="85" y="4433"/>
                    <a:pt x="64" y="4412"/>
                    <a:pt x="43" y="4412"/>
                  </a:cubicBezTo>
                  <a:close/>
                  <a:moveTo>
                    <a:pt x="43" y="4815"/>
                  </a:moveTo>
                  <a:cubicBezTo>
                    <a:pt x="22" y="4815"/>
                    <a:pt x="0" y="4836"/>
                    <a:pt x="0" y="4857"/>
                  </a:cubicBezTo>
                  <a:lnTo>
                    <a:pt x="0" y="4942"/>
                  </a:lnTo>
                  <a:cubicBezTo>
                    <a:pt x="0" y="4963"/>
                    <a:pt x="22" y="4985"/>
                    <a:pt x="43" y="4985"/>
                  </a:cubicBezTo>
                  <a:cubicBezTo>
                    <a:pt x="64" y="4985"/>
                    <a:pt x="85" y="4963"/>
                    <a:pt x="85" y="4942"/>
                  </a:cubicBezTo>
                  <a:lnTo>
                    <a:pt x="85" y="4857"/>
                  </a:lnTo>
                  <a:cubicBezTo>
                    <a:pt x="85" y="4836"/>
                    <a:pt x="64" y="4815"/>
                    <a:pt x="43" y="4815"/>
                  </a:cubicBezTo>
                  <a:close/>
                  <a:moveTo>
                    <a:pt x="43" y="5229"/>
                  </a:moveTo>
                  <a:cubicBezTo>
                    <a:pt x="22" y="5229"/>
                    <a:pt x="0" y="5250"/>
                    <a:pt x="0" y="5271"/>
                  </a:cubicBezTo>
                  <a:lnTo>
                    <a:pt x="0" y="5345"/>
                  </a:lnTo>
                  <a:cubicBezTo>
                    <a:pt x="0" y="5378"/>
                    <a:pt x="22" y="5388"/>
                    <a:pt x="43" y="5388"/>
                  </a:cubicBezTo>
                  <a:cubicBezTo>
                    <a:pt x="64" y="5388"/>
                    <a:pt x="85" y="5378"/>
                    <a:pt x="85" y="5345"/>
                  </a:cubicBezTo>
                  <a:lnTo>
                    <a:pt x="85" y="5271"/>
                  </a:lnTo>
                  <a:cubicBezTo>
                    <a:pt x="85" y="5250"/>
                    <a:pt x="64" y="5229"/>
                    <a:pt x="43" y="5229"/>
                  </a:cubicBezTo>
                  <a:close/>
                  <a:moveTo>
                    <a:pt x="43" y="5632"/>
                  </a:moveTo>
                  <a:cubicBezTo>
                    <a:pt x="22" y="5632"/>
                    <a:pt x="0" y="5653"/>
                    <a:pt x="0" y="5674"/>
                  </a:cubicBezTo>
                  <a:lnTo>
                    <a:pt x="0" y="5759"/>
                  </a:lnTo>
                  <a:cubicBezTo>
                    <a:pt x="0" y="5781"/>
                    <a:pt x="22" y="5802"/>
                    <a:pt x="43" y="5802"/>
                  </a:cubicBezTo>
                  <a:cubicBezTo>
                    <a:pt x="64" y="5802"/>
                    <a:pt x="85" y="5781"/>
                    <a:pt x="85" y="5759"/>
                  </a:cubicBezTo>
                  <a:lnTo>
                    <a:pt x="85" y="5674"/>
                  </a:lnTo>
                  <a:cubicBezTo>
                    <a:pt x="85" y="5653"/>
                    <a:pt x="64" y="5632"/>
                    <a:pt x="43" y="5632"/>
                  </a:cubicBezTo>
                  <a:close/>
                  <a:moveTo>
                    <a:pt x="43" y="6045"/>
                  </a:moveTo>
                  <a:cubicBezTo>
                    <a:pt x="22" y="6045"/>
                    <a:pt x="0" y="6066"/>
                    <a:pt x="0" y="6088"/>
                  </a:cubicBezTo>
                  <a:lnTo>
                    <a:pt x="0" y="6162"/>
                  </a:lnTo>
                  <a:cubicBezTo>
                    <a:pt x="0" y="6184"/>
                    <a:pt x="22" y="6205"/>
                    <a:pt x="43" y="6205"/>
                  </a:cubicBezTo>
                  <a:cubicBezTo>
                    <a:pt x="64" y="6205"/>
                    <a:pt x="85" y="6184"/>
                    <a:pt x="85" y="6162"/>
                  </a:cubicBezTo>
                  <a:lnTo>
                    <a:pt x="85" y="6088"/>
                  </a:lnTo>
                  <a:cubicBezTo>
                    <a:pt x="85" y="6066"/>
                    <a:pt x="64" y="6045"/>
                    <a:pt x="43" y="6045"/>
                  </a:cubicBezTo>
                  <a:close/>
                  <a:moveTo>
                    <a:pt x="43" y="6448"/>
                  </a:moveTo>
                  <a:cubicBezTo>
                    <a:pt x="22" y="6448"/>
                    <a:pt x="0" y="6469"/>
                    <a:pt x="0" y="6491"/>
                  </a:cubicBezTo>
                  <a:lnTo>
                    <a:pt x="0" y="6575"/>
                  </a:lnTo>
                  <a:cubicBezTo>
                    <a:pt x="0" y="6597"/>
                    <a:pt x="22" y="6618"/>
                    <a:pt x="43" y="6618"/>
                  </a:cubicBezTo>
                  <a:cubicBezTo>
                    <a:pt x="64" y="6618"/>
                    <a:pt x="85" y="6597"/>
                    <a:pt x="85" y="6575"/>
                  </a:cubicBezTo>
                  <a:lnTo>
                    <a:pt x="85" y="6491"/>
                  </a:lnTo>
                  <a:cubicBezTo>
                    <a:pt x="85" y="6469"/>
                    <a:pt x="64" y="6448"/>
                    <a:pt x="43" y="6448"/>
                  </a:cubicBezTo>
                  <a:close/>
                  <a:moveTo>
                    <a:pt x="43" y="6862"/>
                  </a:moveTo>
                  <a:cubicBezTo>
                    <a:pt x="22" y="6862"/>
                    <a:pt x="0" y="6872"/>
                    <a:pt x="0" y="6905"/>
                  </a:cubicBezTo>
                  <a:lnTo>
                    <a:pt x="0" y="6978"/>
                  </a:lnTo>
                  <a:cubicBezTo>
                    <a:pt x="0" y="7000"/>
                    <a:pt x="22" y="7021"/>
                    <a:pt x="43" y="7021"/>
                  </a:cubicBezTo>
                  <a:cubicBezTo>
                    <a:pt x="64" y="7021"/>
                    <a:pt x="85" y="7000"/>
                    <a:pt x="85" y="6978"/>
                  </a:cubicBezTo>
                  <a:lnTo>
                    <a:pt x="85" y="6905"/>
                  </a:lnTo>
                  <a:cubicBezTo>
                    <a:pt x="85" y="6872"/>
                    <a:pt x="64" y="6862"/>
                    <a:pt x="43" y="6862"/>
                  </a:cubicBezTo>
                  <a:close/>
                  <a:moveTo>
                    <a:pt x="43" y="7265"/>
                  </a:moveTo>
                  <a:cubicBezTo>
                    <a:pt x="22" y="7265"/>
                    <a:pt x="0" y="7286"/>
                    <a:pt x="0" y="7308"/>
                  </a:cubicBezTo>
                  <a:lnTo>
                    <a:pt x="0" y="7393"/>
                  </a:lnTo>
                  <a:cubicBezTo>
                    <a:pt x="0" y="7414"/>
                    <a:pt x="22" y="7435"/>
                    <a:pt x="43" y="7435"/>
                  </a:cubicBezTo>
                  <a:cubicBezTo>
                    <a:pt x="64" y="7435"/>
                    <a:pt x="85" y="7414"/>
                    <a:pt x="85" y="7393"/>
                  </a:cubicBezTo>
                  <a:lnTo>
                    <a:pt x="85" y="7308"/>
                  </a:lnTo>
                  <a:cubicBezTo>
                    <a:pt x="85" y="7286"/>
                    <a:pt x="64" y="7265"/>
                    <a:pt x="43" y="7265"/>
                  </a:cubicBezTo>
                  <a:close/>
                  <a:moveTo>
                    <a:pt x="43" y="7678"/>
                  </a:moveTo>
                  <a:cubicBezTo>
                    <a:pt x="22" y="7678"/>
                    <a:pt x="0" y="7689"/>
                    <a:pt x="0" y="7711"/>
                  </a:cubicBezTo>
                  <a:lnTo>
                    <a:pt x="0" y="7796"/>
                  </a:lnTo>
                  <a:cubicBezTo>
                    <a:pt x="0" y="7817"/>
                    <a:pt x="22" y="7838"/>
                    <a:pt x="43" y="7838"/>
                  </a:cubicBezTo>
                  <a:cubicBezTo>
                    <a:pt x="64" y="7838"/>
                    <a:pt x="85" y="7817"/>
                    <a:pt x="85" y="7796"/>
                  </a:cubicBezTo>
                  <a:lnTo>
                    <a:pt x="85" y="7711"/>
                  </a:lnTo>
                  <a:cubicBezTo>
                    <a:pt x="85" y="7689"/>
                    <a:pt x="64" y="7678"/>
                    <a:pt x="43" y="7678"/>
                  </a:cubicBezTo>
                  <a:close/>
                  <a:moveTo>
                    <a:pt x="43" y="8081"/>
                  </a:moveTo>
                  <a:cubicBezTo>
                    <a:pt x="22" y="8081"/>
                    <a:pt x="0" y="8103"/>
                    <a:pt x="0" y="8124"/>
                  </a:cubicBezTo>
                  <a:lnTo>
                    <a:pt x="0" y="8209"/>
                  </a:lnTo>
                  <a:cubicBezTo>
                    <a:pt x="0" y="8230"/>
                    <a:pt x="22" y="8241"/>
                    <a:pt x="43" y="8241"/>
                  </a:cubicBezTo>
                  <a:cubicBezTo>
                    <a:pt x="64" y="8241"/>
                    <a:pt x="85" y="8230"/>
                    <a:pt x="85" y="8209"/>
                  </a:cubicBezTo>
                  <a:lnTo>
                    <a:pt x="85" y="8124"/>
                  </a:lnTo>
                  <a:cubicBezTo>
                    <a:pt x="85" y="8103"/>
                    <a:pt x="64" y="8081"/>
                    <a:pt x="43" y="8081"/>
                  </a:cubicBezTo>
                  <a:close/>
                  <a:moveTo>
                    <a:pt x="43" y="8495"/>
                  </a:moveTo>
                  <a:cubicBezTo>
                    <a:pt x="22" y="8495"/>
                    <a:pt x="0" y="8506"/>
                    <a:pt x="0" y="8527"/>
                  </a:cubicBezTo>
                  <a:lnTo>
                    <a:pt x="0" y="8612"/>
                  </a:lnTo>
                  <a:cubicBezTo>
                    <a:pt x="0" y="8633"/>
                    <a:pt x="22" y="8654"/>
                    <a:pt x="43" y="8654"/>
                  </a:cubicBezTo>
                  <a:cubicBezTo>
                    <a:pt x="64" y="8654"/>
                    <a:pt x="85" y="8633"/>
                    <a:pt x="85" y="8612"/>
                  </a:cubicBezTo>
                  <a:lnTo>
                    <a:pt x="85" y="8527"/>
                  </a:lnTo>
                  <a:cubicBezTo>
                    <a:pt x="85" y="8506"/>
                    <a:pt x="64" y="8495"/>
                    <a:pt x="43" y="8495"/>
                  </a:cubicBezTo>
                  <a:close/>
                  <a:moveTo>
                    <a:pt x="43" y="8898"/>
                  </a:moveTo>
                  <a:cubicBezTo>
                    <a:pt x="22" y="8898"/>
                    <a:pt x="0" y="8920"/>
                    <a:pt x="0" y="8941"/>
                  </a:cubicBezTo>
                  <a:lnTo>
                    <a:pt x="0" y="9026"/>
                  </a:lnTo>
                  <a:cubicBezTo>
                    <a:pt x="0" y="9047"/>
                    <a:pt x="22" y="9057"/>
                    <a:pt x="43" y="9057"/>
                  </a:cubicBezTo>
                  <a:cubicBezTo>
                    <a:pt x="64" y="9057"/>
                    <a:pt x="85" y="9047"/>
                    <a:pt x="85" y="9026"/>
                  </a:cubicBezTo>
                  <a:lnTo>
                    <a:pt x="85" y="8941"/>
                  </a:lnTo>
                  <a:cubicBezTo>
                    <a:pt x="85" y="8920"/>
                    <a:pt x="64" y="8898"/>
                    <a:pt x="43" y="8898"/>
                  </a:cubicBezTo>
                  <a:close/>
                  <a:moveTo>
                    <a:pt x="43" y="9301"/>
                  </a:moveTo>
                  <a:cubicBezTo>
                    <a:pt x="22" y="9301"/>
                    <a:pt x="0" y="9323"/>
                    <a:pt x="0" y="9344"/>
                  </a:cubicBezTo>
                  <a:lnTo>
                    <a:pt x="0" y="9429"/>
                  </a:lnTo>
                  <a:cubicBezTo>
                    <a:pt x="0" y="9450"/>
                    <a:pt x="22" y="9471"/>
                    <a:pt x="43" y="9471"/>
                  </a:cubicBezTo>
                  <a:cubicBezTo>
                    <a:pt x="64" y="9471"/>
                    <a:pt x="85" y="9450"/>
                    <a:pt x="85" y="9429"/>
                  </a:cubicBezTo>
                  <a:lnTo>
                    <a:pt x="85" y="9344"/>
                  </a:lnTo>
                  <a:cubicBezTo>
                    <a:pt x="85" y="9323"/>
                    <a:pt x="64" y="9301"/>
                    <a:pt x="43" y="9301"/>
                  </a:cubicBezTo>
                  <a:close/>
                  <a:moveTo>
                    <a:pt x="43" y="9715"/>
                  </a:moveTo>
                  <a:cubicBezTo>
                    <a:pt x="22" y="9715"/>
                    <a:pt x="0" y="9736"/>
                    <a:pt x="0" y="9757"/>
                  </a:cubicBezTo>
                  <a:lnTo>
                    <a:pt x="0" y="9842"/>
                  </a:lnTo>
                  <a:cubicBezTo>
                    <a:pt x="0" y="9863"/>
                    <a:pt x="22" y="9874"/>
                    <a:pt x="43" y="9874"/>
                  </a:cubicBezTo>
                  <a:cubicBezTo>
                    <a:pt x="64" y="9874"/>
                    <a:pt x="85" y="9863"/>
                    <a:pt x="85" y="9842"/>
                  </a:cubicBezTo>
                  <a:lnTo>
                    <a:pt x="85" y="9757"/>
                  </a:lnTo>
                  <a:cubicBezTo>
                    <a:pt x="85" y="9736"/>
                    <a:pt x="64" y="9715"/>
                    <a:pt x="43" y="9715"/>
                  </a:cubicBezTo>
                  <a:close/>
                  <a:moveTo>
                    <a:pt x="43" y="10118"/>
                  </a:moveTo>
                  <a:cubicBezTo>
                    <a:pt x="22" y="10118"/>
                    <a:pt x="0" y="10139"/>
                    <a:pt x="0" y="10160"/>
                  </a:cubicBezTo>
                  <a:lnTo>
                    <a:pt x="0" y="10245"/>
                  </a:lnTo>
                  <a:cubicBezTo>
                    <a:pt x="0" y="10266"/>
                    <a:pt x="22" y="10287"/>
                    <a:pt x="43" y="10287"/>
                  </a:cubicBezTo>
                  <a:cubicBezTo>
                    <a:pt x="64" y="10287"/>
                    <a:pt x="85" y="10266"/>
                    <a:pt x="85" y="10245"/>
                  </a:cubicBezTo>
                  <a:lnTo>
                    <a:pt x="85" y="10160"/>
                  </a:lnTo>
                  <a:cubicBezTo>
                    <a:pt x="85" y="10139"/>
                    <a:pt x="64" y="10118"/>
                    <a:pt x="43" y="10118"/>
                  </a:cubicBezTo>
                  <a:close/>
                  <a:moveTo>
                    <a:pt x="43" y="10532"/>
                  </a:moveTo>
                  <a:cubicBezTo>
                    <a:pt x="22" y="10532"/>
                    <a:pt x="0" y="10553"/>
                    <a:pt x="0" y="10574"/>
                  </a:cubicBezTo>
                  <a:lnTo>
                    <a:pt x="0" y="10648"/>
                  </a:lnTo>
                  <a:cubicBezTo>
                    <a:pt x="0" y="10680"/>
                    <a:pt x="22" y="10690"/>
                    <a:pt x="43" y="10690"/>
                  </a:cubicBezTo>
                  <a:cubicBezTo>
                    <a:pt x="64" y="10690"/>
                    <a:pt x="85" y="10680"/>
                    <a:pt x="85" y="10648"/>
                  </a:cubicBezTo>
                  <a:lnTo>
                    <a:pt x="85" y="10574"/>
                  </a:lnTo>
                  <a:cubicBezTo>
                    <a:pt x="85" y="10553"/>
                    <a:pt x="64" y="10532"/>
                    <a:pt x="43" y="10532"/>
                  </a:cubicBezTo>
                  <a:close/>
                  <a:moveTo>
                    <a:pt x="43" y="10935"/>
                  </a:moveTo>
                  <a:cubicBezTo>
                    <a:pt x="22" y="10935"/>
                    <a:pt x="0" y="10956"/>
                    <a:pt x="0" y="10977"/>
                  </a:cubicBezTo>
                  <a:lnTo>
                    <a:pt x="0" y="11062"/>
                  </a:lnTo>
                  <a:cubicBezTo>
                    <a:pt x="0" y="11083"/>
                    <a:pt x="22" y="11104"/>
                    <a:pt x="43" y="11104"/>
                  </a:cubicBezTo>
                  <a:cubicBezTo>
                    <a:pt x="64" y="11104"/>
                    <a:pt x="85" y="11083"/>
                    <a:pt x="85" y="11062"/>
                  </a:cubicBezTo>
                  <a:lnTo>
                    <a:pt x="85" y="10977"/>
                  </a:lnTo>
                  <a:cubicBezTo>
                    <a:pt x="85" y="10956"/>
                    <a:pt x="64" y="10935"/>
                    <a:pt x="43" y="10935"/>
                  </a:cubicBezTo>
                  <a:close/>
                  <a:moveTo>
                    <a:pt x="43" y="11348"/>
                  </a:moveTo>
                  <a:cubicBezTo>
                    <a:pt x="22" y="11348"/>
                    <a:pt x="0" y="11369"/>
                    <a:pt x="0" y="11390"/>
                  </a:cubicBezTo>
                  <a:lnTo>
                    <a:pt x="0" y="11465"/>
                  </a:lnTo>
                  <a:cubicBezTo>
                    <a:pt x="0" y="11486"/>
                    <a:pt x="22" y="11507"/>
                    <a:pt x="43" y="11507"/>
                  </a:cubicBezTo>
                  <a:cubicBezTo>
                    <a:pt x="64" y="11507"/>
                    <a:pt x="85" y="11486"/>
                    <a:pt x="85" y="11465"/>
                  </a:cubicBezTo>
                  <a:lnTo>
                    <a:pt x="85" y="11390"/>
                  </a:lnTo>
                  <a:cubicBezTo>
                    <a:pt x="85" y="11369"/>
                    <a:pt x="64" y="11348"/>
                    <a:pt x="43" y="11348"/>
                  </a:cubicBezTo>
                  <a:close/>
                  <a:moveTo>
                    <a:pt x="43" y="11751"/>
                  </a:moveTo>
                  <a:cubicBezTo>
                    <a:pt x="22" y="11751"/>
                    <a:pt x="0" y="11772"/>
                    <a:pt x="0" y="11793"/>
                  </a:cubicBezTo>
                  <a:lnTo>
                    <a:pt x="0" y="11878"/>
                  </a:lnTo>
                  <a:cubicBezTo>
                    <a:pt x="0" y="11899"/>
                    <a:pt x="22" y="11921"/>
                    <a:pt x="43" y="11921"/>
                  </a:cubicBezTo>
                  <a:cubicBezTo>
                    <a:pt x="64" y="11921"/>
                    <a:pt x="85" y="11899"/>
                    <a:pt x="85" y="11878"/>
                  </a:cubicBezTo>
                  <a:lnTo>
                    <a:pt x="85" y="11793"/>
                  </a:lnTo>
                  <a:cubicBezTo>
                    <a:pt x="85" y="11772"/>
                    <a:pt x="64" y="11751"/>
                    <a:pt x="43" y="117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6"/>
            <p:cNvSpPr/>
            <p:nvPr/>
          </p:nvSpPr>
          <p:spPr>
            <a:xfrm>
              <a:off x="3170100" y="437225"/>
              <a:ext cx="2150" cy="299900"/>
            </a:xfrm>
            <a:custGeom>
              <a:avLst/>
              <a:gdLst/>
              <a:ahLst/>
              <a:cxnLst/>
              <a:rect l="l" t="t" r="r" b="b"/>
              <a:pathLst>
                <a:path w="86" h="11996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128"/>
                  </a:lnTo>
                  <a:cubicBezTo>
                    <a:pt x="1" y="149"/>
                    <a:pt x="22" y="171"/>
                    <a:pt x="43" y="171"/>
                  </a:cubicBezTo>
                  <a:cubicBezTo>
                    <a:pt x="65" y="171"/>
                    <a:pt x="86" y="149"/>
                    <a:pt x="86" y="128"/>
                  </a:cubicBezTo>
                  <a:lnTo>
                    <a:pt x="86" y="43"/>
                  </a:lnTo>
                  <a:cubicBezTo>
                    <a:pt x="86" y="22"/>
                    <a:pt x="65" y="1"/>
                    <a:pt x="43" y="1"/>
                  </a:cubicBezTo>
                  <a:close/>
                  <a:moveTo>
                    <a:pt x="43" y="414"/>
                  </a:moveTo>
                  <a:cubicBezTo>
                    <a:pt x="22" y="414"/>
                    <a:pt x="1" y="435"/>
                    <a:pt x="1" y="457"/>
                  </a:cubicBezTo>
                  <a:lnTo>
                    <a:pt x="1" y="531"/>
                  </a:lnTo>
                  <a:cubicBezTo>
                    <a:pt x="1" y="563"/>
                    <a:pt x="22" y="574"/>
                    <a:pt x="43" y="574"/>
                  </a:cubicBezTo>
                  <a:cubicBezTo>
                    <a:pt x="65" y="574"/>
                    <a:pt x="86" y="563"/>
                    <a:pt x="86" y="531"/>
                  </a:cubicBezTo>
                  <a:lnTo>
                    <a:pt x="86" y="457"/>
                  </a:lnTo>
                  <a:cubicBezTo>
                    <a:pt x="86" y="435"/>
                    <a:pt x="65" y="414"/>
                    <a:pt x="43" y="414"/>
                  </a:cubicBezTo>
                  <a:close/>
                  <a:moveTo>
                    <a:pt x="43" y="817"/>
                  </a:moveTo>
                  <a:cubicBezTo>
                    <a:pt x="22" y="817"/>
                    <a:pt x="1" y="838"/>
                    <a:pt x="1" y="860"/>
                  </a:cubicBezTo>
                  <a:lnTo>
                    <a:pt x="1" y="944"/>
                  </a:lnTo>
                  <a:cubicBezTo>
                    <a:pt x="1" y="966"/>
                    <a:pt x="22" y="987"/>
                    <a:pt x="43" y="987"/>
                  </a:cubicBezTo>
                  <a:cubicBezTo>
                    <a:pt x="65" y="987"/>
                    <a:pt x="86" y="966"/>
                    <a:pt x="86" y="944"/>
                  </a:cubicBezTo>
                  <a:lnTo>
                    <a:pt x="86" y="860"/>
                  </a:lnTo>
                  <a:cubicBezTo>
                    <a:pt x="86" y="838"/>
                    <a:pt x="65" y="817"/>
                    <a:pt x="43" y="817"/>
                  </a:cubicBezTo>
                  <a:close/>
                  <a:moveTo>
                    <a:pt x="43" y="1231"/>
                  </a:moveTo>
                  <a:cubicBezTo>
                    <a:pt x="22" y="1231"/>
                    <a:pt x="1" y="1241"/>
                    <a:pt x="1" y="1274"/>
                  </a:cubicBezTo>
                  <a:lnTo>
                    <a:pt x="1" y="1347"/>
                  </a:lnTo>
                  <a:cubicBezTo>
                    <a:pt x="1" y="1369"/>
                    <a:pt x="22" y="1390"/>
                    <a:pt x="43" y="1390"/>
                  </a:cubicBezTo>
                  <a:cubicBezTo>
                    <a:pt x="65" y="1390"/>
                    <a:pt x="86" y="1369"/>
                    <a:pt x="86" y="1347"/>
                  </a:cubicBezTo>
                  <a:lnTo>
                    <a:pt x="86" y="1274"/>
                  </a:lnTo>
                  <a:cubicBezTo>
                    <a:pt x="86" y="1241"/>
                    <a:pt x="65" y="1231"/>
                    <a:pt x="43" y="1231"/>
                  </a:cubicBezTo>
                  <a:close/>
                  <a:moveTo>
                    <a:pt x="43" y="1634"/>
                  </a:moveTo>
                  <a:cubicBezTo>
                    <a:pt x="22" y="1634"/>
                    <a:pt x="1" y="1655"/>
                    <a:pt x="1" y="1677"/>
                  </a:cubicBezTo>
                  <a:lnTo>
                    <a:pt x="1" y="1761"/>
                  </a:lnTo>
                  <a:cubicBezTo>
                    <a:pt x="1" y="1783"/>
                    <a:pt x="22" y="1804"/>
                    <a:pt x="43" y="1804"/>
                  </a:cubicBezTo>
                  <a:cubicBezTo>
                    <a:pt x="65" y="1804"/>
                    <a:pt x="86" y="1783"/>
                    <a:pt x="86" y="1761"/>
                  </a:cubicBezTo>
                  <a:lnTo>
                    <a:pt x="86" y="1677"/>
                  </a:lnTo>
                  <a:cubicBezTo>
                    <a:pt x="86" y="1655"/>
                    <a:pt x="65" y="1634"/>
                    <a:pt x="43" y="1634"/>
                  </a:cubicBezTo>
                  <a:close/>
                  <a:moveTo>
                    <a:pt x="43" y="2047"/>
                  </a:moveTo>
                  <a:cubicBezTo>
                    <a:pt x="22" y="2047"/>
                    <a:pt x="1" y="2058"/>
                    <a:pt x="1" y="2090"/>
                  </a:cubicBezTo>
                  <a:lnTo>
                    <a:pt x="1" y="2164"/>
                  </a:lnTo>
                  <a:cubicBezTo>
                    <a:pt x="1" y="2186"/>
                    <a:pt x="22" y="2207"/>
                    <a:pt x="43" y="2207"/>
                  </a:cubicBezTo>
                  <a:cubicBezTo>
                    <a:pt x="65" y="2207"/>
                    <a:pt x="86" y="2186"/>
                    <a:pt x="86" y="2164"/>
                  </a:cubicBezTo>
                  <a:lnTo>
                    <a:pt x="86" y="2090"/>
                  </a:lnTo>
                  <a:cubicBezTo>
                    <a:pt x="86" y="2058"/>
                    <a:pt x="65" y="2047"/>
                    <a:pt x="43" y="2047"/>
                  </a:cubicBezTo>
                  <a:close/>
                  <a:moveTo>
                    <a:pt x="43" y="2450"/>
                  </a:moveTo>
                  <a:cubicBezTo>
                    <a:pt x="22" y="2450"/>
                    <a:pt x="1" y="2472"/>
                    <a:pt x="1" y="2493"/>
                  </a:cubicBezTo>
                  <a:lnTo>
                    <a:pt x="1" y="2578"/>
                  </a:lnTo>
                  <a:cubicBezTo>
                    <a:pt x="1" y="2599"/>
                    <a:pt x="22" y="2620"/>
                    <a:pt x="43" y="2620"/>
                  </a:cubicBezTo>
                  <a:cubicBezTo>
                    <a:pt x="65" y="2620"/>
                    <a:pt x="86" y="2599"/>
                    <a:pt x="86" y="2578"/>
                  </a:cubicBezTo>
                  <a:lnTo>
                    <a:pt x="86" y="2493"/>
                  </a:lnTo>
                  <a:cubicBezTo>
                    <a:pt x="86" y="2472"/>
                    <a:pt x="65" y="2450"/>
                    <a:pt x="43" y="2450"/>
                  </a:cubicBezTo>
                  <a:close/>
                  <a:moveTo>
                    <a:pt x="43" y="2864"/>
                  </a:moveTo>
                  <a:cubicBezTo>
                    <a:pt x="22" y="2864"/>
                    <a:pt x="1" y="2875"/>
                    <a:pt x="1" y="2896"/>
                  </a:cubicBezTo>
                  <a:lnTo>
                    <a:pt x="1" y="2981"/>
                  </a:lnTo>
                  <a:cubicBezTo>
                    <a:pt x="1" y="3002"/>
                    <a:pt x="22" y="3023"/>
                    <a:pt x="43" y="3023"/>
                  </a:cubicBezTo>
                  <a:cubicBezTo>
                    <a:pt x="65" y="3023"/>
                    <a:pt x="86" y="3002"/>
                    <a:pt x="86" y="2981"/>
                  </a:cubicBezTo>
                  <a:lnTo>
                    <a:pt x="86" y="2896"/>
                  </a:lnTo>
                  <a:cubicBezTo>
                    <a:pt x="86" y="2875"/>
                    <a:pt x="65" y="2864"/>
                    <a:pt x="43" y="2864"/>
                  </a:cubicBezTo>
                  <a:close/>
                  <a:moveTo>
                    <a:pt x="43" y="3267"/>
                  </a:moveTo>
                  <a:cubicBezTo>
                    <a:pt x="22" y="3267"/>
                    <a:pt x="1" y="3289"/>
                    <a:pt x="1" y="3310"/>
                  </a:cubicBezTo>
                  <a:lnTo>
                    <a:pt x="1" y="3395"/>
                  </a:lnTo>
                  <a:cubicBezTo>
                    <a:pt x="1" y="3416"/>
                    <a:pt x="22" y="3426"/>
                    <a:pt x="43" y="3426"/>
                  </a:cubicBezTo>
                  <a:cubicBezTo>
                    <a:pt x="65" y="3426"/>
                    <a:pt x="86" y="3416"/>
                    <a:pt x="86" y="3395"/>
                  </a:cubicBezTo>
                  <a:lnTo>
                    <a:pt x="86" y="3310"/>
                  </a:lnTo>
                  <a:cubicBezTo>
                    <a:pt x="86" y="3289"/>
                    <a:pt x="65" y="3267"/>
                    <a:pt x="43" y="3267"/>
                  </a:cubicBezTo>
                  <a:close/>
                  <a:moveTo>
                    <a:pt x="43" y="3681"/>
                  </a:moveTo>
                  <a:cubicBezTo>
                    <a:pt x="22" y="3681"/>
                    <a:pt x="1" y="3692"/>
                    <a:pt x="1" y="3713"/>
                  </a:cubicBezTo>
                  <a:lnTo>
                    <a:pt x="1" y="3798"/>
                  </a:lnTo>
                  <a:cubicBezTo>
                    <a:pt x="1" y="3819"/>
                    <a:pt x="22" y="3840"/>
                    <a:pt x="43" y="3840"/>
                  </a:cubicBezTo>
                  <a:cubicBezTo>
                    <a:pt x="65" y="3840"/>
                    <a:pt x="86" y="3819"/>
                    <a:pt x="86" y="3798"/>
                  </a:cubicBezTo>
                  <a:lnTo>
                    <a:pt x="86" y="3713"/>
                  </a:lnTo>
                  <a:cubicBezTo>
                    <a:pt x="86" y="3692"/>
                    <a:pt x="65" y="3681"/>
                    <a:pt x="43" y="3681"/>
                  </a:cubicBezTo>
                  <a:close/>
                  <a:moveTo>
                    <a:pt x="43" y="4084"/>
                  </a:moveTo>
                  <a:cubicBezTo>
                    <a:pt x="22" y="4084"/>
                    <a:pt x="1" y="4105"/>
                    <a:pt x="1" y="4126"/>
                  </a:cubicBezTo>
                  <a:lnTo>
                    <a:pt x="1" y="4211"/>
                  </a:lnTo>
                  <a:cubicBezTo>
                    <a:pt x="1" y="4232"/>
                    <a:pt x="22" y="4243"/>
                    <a:pt x="43" y="4243"/>
                  </a:cubicBezTo>
                  <a:cubicBezTo>
                    <a:pt x="65" y="4243"/>
                    <a:pt x="86" y="4232"/>
                    <a:pt x="86" y="4211"/>
                  </a:cubicBezTo>
                  <a:lnTo>
                    <a:pt x="86" y="4126"/>
                  </a:lnTo>
                  <a:cubicBezTo>
                    <a:pt x="86" y="4105"/>
                    <a:pt x="65" y="4084"/>
                    <a:pt x="43" y="4084"/>
                  </a:cubicBezTo>
                  <a:close/>
                  <a:moveTo>
                    <a:pt x="43" y="4487"/>
                  </a:moveTo>
                  <a:cubicBezTo>
                    <a:pt x="22" y="4487"/>
                    <a:pt x="1" y="4508"/>
                    <a:pt x="1" y="4529"/>
                  </a:cubicBezTo>
                  <a:lnTo>
                    <a:pt x="1" y="4614"/>
                  </a:lnTo>
                  <a:cubicBezTo>
                    <a:pt x="1" y="4635"/>
                    <a:pt x="22" y="4656"/>
                    <a:pt x="43" y="4656"/>
                  </a:cubicBezTo>
                  <a:cubicBezTo>
                    <a:pt x="65" y="4656"/>
                    <a:pt x="86" y="4635"/>
                    <a:pt x="86" y="4614"/>
                  </a:cubicBezTo>
                  <a:lnTo>
                    <a:pt x="86" y="4529"/>
                  </a:lnTo>
                  <a:cubicBezTo>
                    <a:pt x="86" y="4508"/>
                    <a:pt x="65" y="4487"/>
                    <a:pt x="43" y="4487"/>
                  </a:cubicBezTo>
                  <a:close/>
                  <a:moveTo>
                    <a:pt x="43" y="4901"/>
                  </a:moveTo>
                  <a:cubicBezTo>
                    <a:pt x="22" y="4901"/>
                    <a:pt x="1" y="4922"/>
                    <a:pt x="1" y="4943"/>
                  </a:cubicBezTo>
                  <a:lnTo>
                    <a:pt x="1" y="5017"/>
                  </a:lnTo>
                  <a:cubicBezTo>
                    <a:pt x="1" y="5049"/>
                    <a:pt x="22" y="5059"/>
                    <a:pt x="43" y="5059"/>
                  </a:cubicBezTo>
                  <a:cubicBezTo>
                    <a:pt x="65" y="5059"/>
                    <a:pt x="86" y="5049"/>
                    <a:pt x="86" y="5017"/>
                  </a:cubicBezTo>
                  <a:lnTo>
                    <a:pt x="86" y="4943"/>
                  </a:lnTo>
                  <a:cubicBezTo>
                    <a:pt x="86" y="4922"/>
                    <a:pt x="65" y="4901"/>
                    <a:pt x="43" y="4901"/>
                  </a:cubicBezTo>
                  <a:close/>
                  <a:moveTo>
                    <a:pt x="43" y="5304"/>
                  </a:moveTo>
                  <a:cubicBezTo>
                    <a:pt x="22" y="5304"/>
                    <a:pt x="1" y="5325"/>
                    <a:pt x="1" y="5346"/>
                  </a:cubicBezTo>
                  <a:lnTo>
                    <a:pt x="1" y="5431"/>
                  </a:lnTo>
                  <a:cubicBezTo>
                    <a:pt x="1" y="5452"/>
                    <a:pt x="22" y="5473"/>
                    <a:pt x="43" y="5473"/>
                  </a:cubicBezTo>
                  <a:cubicBezTo>
                    <a:pt x="65" y="5473"/>
                    <a:pt x="86" y="5452"/>
                    <a:pt x="86" y="5431"/>
                  </a:cubicBezTo>
                  <a:lnTo>
                    <a:pt x="86" y="5346"/>
                  </a:lnTo>
                  <a:cubicBezTo>
                    <a:pt x="86" y="5325"/>
                    <a:pt x="65" y="5304"/>
                    <a:pt x="43" y="5304"/>
                  </a:cubicBezTo>
                  <a:close/>
                  <a:moveTo>
                    <a:pt x="43" y="5717"/>
                  </a:moveTo>
                  <a:cubicBezTo>
                    <a:pt x="22" y="5717"/>
                    <a:pt x="1" y="5738"/>
                    <a:pt x="1" y="5759"/>
                  </a:cubicBezTo>
                  <a:lnTo>
                    <a:pt x="1" y="5834"/>
                  </a:lnTo>
                  <a:cubicBezTo>
                    <a:pt x="1" y="5865"/>
                    <a:pt x="22" y="5876"/>
                    <a:pt x="43" y="5876"/>
                  </a:cubicBezTo>
                  <a:cubicBezTo>
                    <a:pt x="65" y="5876"/>
                    <a:pt x="86" y="5865"/>
                    <a:pt x="86" y="5834"/>
                  </a:cubicBezTo>
                  <a:lnTo>
                    <a:pt x="86" y="5759"/>
                  </a:lnTo>
                  <a:cubicBezTo>
                    <a:pt x="86" y="5738"/>
                    <a:pt x="65" y="5717"/>
                    <a:pt x="43" y="5717"/>
                  </a:cubicBezTo>
                  <a:close/>
                  <a:moveTo>
                    <a:pt x="43" y="6120"/>
                  </a:moveTo>
                  <a:cubicBezTo>
                    <a:pt x="22" y="6120"/>
                    <a:pt x="1" y="6141"/>
                    <a:pt x="1" y="6162"/>
                  </a:cubicBezTo>
                  <a:lnTo>
                    <a:pt x="1" y="6247"/>
                  </a:lnTo>
                  <a:cubicBezTo>
                    <a:pt x="1" y="6268"/>
                    <a:pt x="22" y="6289"/>
                    <a:pt x="43" y="6289"/>
                  </a:cubicBezTo>
                  <a:cubicBezTo>
                    <a:pt x="65" y="6289"/>
                    <a:pt x="86" y="6268"/>
                    <a:pt x="86" y="6247"/>
                  </a:cubicBezTo>
                  <a:lnTo>
                    <a:pt x="86" y="6162"/>
                  </a:lnTo>
                  <a:cubicBezTo>
                    <a:pt x="86" y="6141"/>
                    <a:pt x="65" y="6120"/>
                    <a:pt x="43" y="6120"/>
                  </a:cubicBezTo>
                  <a:close/>
                  <a:moveTo>
                    <a:pt x="43" y="6534"/>
                  </a:moveTo>
                  <a:cubicBezTo>
                    <a:pt x="22" y="6534"/>
                    <a:pt x="1" y="6555"/>
                    <a:pt x="1" y="6576"/>
                  </a:cubicBezTo>
                  <a:lnTo>
                    <a:pt x="1" y="6650"/>
                  </a:lnTo>
                  <a:cubicBezTo>
                    <a:pt x="1" y="6671"/>
                    <a:pt x="22" y="6692"/>
                    <a:pt x="43" y="6692"/>
                  </a:cubicBezTo>
                  <a:cubicBezTo>
                    <a:pt x="65" y="6692"/>
                    <a:pt x="86" y="6671"/>
                    <a:pt x="86" y="6650"/>
                  </a:cubicBezTo>
                  <a:lnTo>
                    <a:pt x="86" y="6576"/>
                  </a:lnTo>
                  <a:cubicBezTo>
                    <a:pt x="86" y="6555"/>
                    <a:pt x="65" y="6534"/>
                    <a:pt x="43" y="6534"/>
                  </a:cubicBezTo>
                  <a:close/>
                  <a:moveTo>
                    <a:pt x="43" y="6937"/>
                  </a:moveTo>
                  <a:cubicBezTo>
                    <a:pt x="22" y="6937"/>
                    <a:pt x="1" y="6958"/>
                    <a:pt x="1" y="6979"/>
                  </a:cubicBezTo>
                  <a:lnTo>
                    <a:pt x="1" y="7064"/>
                  </a:lnTo>
                  <a:cubicBezTo>
                    <a:pt x="1" y="7085"/>
                    <a:pt x="22" y="7106"/>
                    <a:pt x="43" y="7106"/>
                  </a:cubicBezTo>
                  <a:cubicBezTo>
                    <a:pt x="65" y="7106"/>
                    <a:pt x="86" y="7085"/>
                    <a:pt x="86" y="7064"/>
                  </a:cubicBezTo>
                  <a:lnTo>
                    <a:pt x="86" y="6979"/>
                  </a:lnTo>
                  <a:cubicBezTo>
                    <a:pt x="86" y="6958"/>
                    <a:pt x="65" y="6937"/>
                    <a:pt x="43" y="6937"/>
                  </a:cubicBezTo>
                  <a:close/>
                  <a:moveTo>
                    <a:pt x="43" y="7350"/>
                  </a:moveTo>
                  <a:cubicBezTo>
                    <a:pt x="22" y="7350"/>
                    <a:pt x="1" y="7361"/>
                    <a:pt x="1" y="7392"/>
                  </a:cubicBezTo>
                  <a:lnTo>
                    <a:pt x="1" y="7467"/>
                  </a:lnTo>
                  <a:cubicBezTo>
                    <a:pt x="1" y="7488"/>
                    <a:pt x="22" y="7509"/>
                    <a:pt x="43" y="7509"/>
                  </a:cubicBezTo>
                  <a:cubicBezTo>
                    <a:pt x="65" y="7509"/>
                    <a:pt x="86" y="7488"/>
                    <a:pt x="86" y="7467"/>
                  </a:cubicBezTo>
                  <a:lnTo>
                    <a:pt x="86" y="7392"/>
                  </a:lnTo>
                  <a:cubicBezTo>
                    <a:pt x="86" y="7361"/>
                    <a:pt x="65" y="7350"/>
                    <a:pt x="43" y="7350"/>
                  </a:cubicBezTo>
                  <a:close/>
                  <a:moveTo>
                    <a:pt x="43" y="7753"/>
                  </a:moveTo>
                  <a:cubicBezTo>
                    <a:pt x="22" y="7753"/>
                    <a:pt x="1" y="7774"/>
                    <a:pt x="1" y="7795"/>
                  </a:cubicBezTo>
                  <a:lnTo>
                    <a:pt x="1" y="7880"/>
                  </a:lnTo>
                  <a:cubicBezTo>
                    <a:pt x="1" y="7901"/>
                    <a:pt x="22" y="7923"/>
                    <a:pt x="43" y="7923"/>
                  </a:cubicBezTo>
                  <a:cubicBezTo>
                    <a:pt x="65" y="7923"/>
                    <a:pt x="86" y="7901"/>
                    <a:pt x="86" y="7880"/>
                  </a:cubicBezTo>
                  <a:lnTo>
                    <a:pt x="86" y="7795"/>
                  </a:lnTo>
                  <a:cubicBezTo>
                    <a:pt x="86" y="7774"/>
                    <a:pt x="65" y="7753"/>
                    <a:pt x="43" y="7753"/>
                  </a:cubicBezTo>
                  <a:close/>
                  <a:moveTo>
                    <a:pt x="43" y="8167"/>
                  </a:moveTo>
                  <a:cubicBezTo>
                    <a:pt x="22" y="8167"/>
                    <a:pt x="1" y="8177"/>
                    <a:pt x="1" y="8198"/>
                  </a:cubicBezTo>
                  <a:lnTo>
                    <a:pt x="1" y="8283"/>
                  </a:lnTo>
                  <a:cubicBezTo>
                    <a:pt x="1" y="8304"/>
                    <a:pt x="22" y="8326"/>
                    <a:pt x="43" y="8326"/>
                  </a:cubicBezTo>
                  <a:cubicBezTo>
                    <a:pt x="65" y="8326"/>
                    <a:pt x="86" y="8304"/>
                    <a:pt x="86" y="8283"/>
                  </a:cubicBezTo>
                  <a:lnTo>
                    <a:pt x="86" y="8198"/>
                  </a:lnTo>
                  <a:cubicBezTo>
                    <a:pt x="86" y="8177"/>
                    <a:pt x="65" y="8167"/>
                    <a:pt x="43" y="8167"/>
                  </a:cubicBezTo>
                  <a:close/>
                  <a:moveTo>
                    <a:pt x="43" y="8570"/>
                  </a:moveTo>
                  <a:cubicBezTo>
                    <a:pt x="22" y="8570"/>
                    <a:pt x="1" y="8591"/>
                    <a:pt x="1" y="8612"/>
                  </a:cubicBezTo>
                  <a:lnTo>
                    <a:pt x="1" y="8697"/>
                  </a:lnTo>
                  <a:cubicBezTo>
                    <a:pt x="1" y="8718"/>
                    <a:pt x="22" y="8729"/>
                    <a:pt x="43" y="8729"/>
                  </a:cubicBezTo>
                  <a:cubicBezTo>
                    <a:pt x="65" y="8729"/>
                    <a:pt x="86" y="8718"/>
                    <a:pt x="86" y="8697"/>
                  </a:cubicBezTo>
                  <a:lnTo>
                    <a:pt x="86" y="8612"/>
                  </a:lnTo>
                  <a:cubicBezTo>
                    <a:pt x="86" y="8591"/>
                    <a:pt x="65" y="8570"/>
                    <a:pt x="43" y="8570"/>
                  </a:cubicBezTo>
                  <a:close/>
                  <a:moveTo>
                    <a:pt x="43" y="8983"/>
                  </a:moveTo>
                  <a:cubicBezTo>
                    <a:pt x="22" y="8983"/>
                    <a:pt x="1" y="8994"/>
                    <a:pt x="1" y="9015"/>
                  </a:cubicBezTo>
                  <a:lnTo>
                    <a:pt x="1" y="9100"/>
                  </a:lnTo>
                  <a:cubicBezTo>
                    <a:pt x="1" y="9121"/>
                    <a:pt x="22" y="9143"/>
                    <a:pt x="43" y="9143"/>
                  </a:cubicBezTo>
                  <a:cubicBezTo>
                    <a:pt x="65" y="9143"/>
                    <a:pt x="86" y="9121"/>
                    <a:pt x="86" y="9100"/>
                  </a:cubicBezTo>
                  <a:lnTo>
                    <a:pt x="86" y="9015"/>
                  </a:lnTo>
                  <a:cubicBezTo>
                    <a:pt x="86" y="8994"/>
                    <a:pt x="65" y="8983"/>
                    <a:pt x="43" y="8983"/>
                  </a:cubicBezTo>
                  <a:close/>
                  <a:moveTo>
                    <a:pt x="43" y="9386"/>
                  </a:moveTo>
                  <a:cubicBezTo>
                    <a:pt x="22" y="9386"/>
                    <a:pt x="1" y="9407"/>
                    <a:pt x="1" y="9429"/>
                  </a:cubicBezTo>
                  <a:lnTo>
                    <a:pt x="1" y="9513"/>
                  </a:lnTo>
                  <a:cubicBezTo>
                    <a:pt x="1" y="9535"/>
                    <a:pt x="22" y="9546"/>
                    <a:pt x="43" y="9546"/>
                  </a:cubicBezTo>
                  <a:cubicBezTo>
                    <a:pt x="65" y="9546"/>
                    <a:pt x="86" y="9535"/>
                    <a:pt x="86" y="9513"/>
                  </a:cubicBezTo>
                  <a:lnTo>
                    <a:pt x="86" y="9429"/>
                  </a:lnTo>
                  <a:cubicBezTo>
                    <a:pt x="86" y="9407"/>
                    <a:pt x="65" y="9386"/>
                    <a:pt x="43" y="9386"/>
                  </a:cubicBezTo>
                  <a:close/>
                  <a:moveTo>
                    <a:pt x="43" y="9789"/>
                  </a:moveTo>
                  <a:cubicBezTo>
                    <a:pt x="22" y="9789"/>
                    <a:pt x="1" y="9810"/>
                    <a:pt x="1" y="9832"/>
                  </a:cubicBezTo>
                  <a:lnTo>
                    <a:pt x="1" y="9916"/>
                  </a:lnTo>
                  <a:cubicBezTo>
                    <a:pt x="1" y="9938"/>
                    <a:pt x="22" y="9959"/>
                    <a:pt x="43" y="9959"/>
                  </a:cubicBezTo>
                  <a:cubicBezTo>
                    <a:pt x="65" y="9959"/>
                    <a:pt x="86" y="9938"/>
                    <a:pt x="86" y="9916"/>
                  </a:cubicBezTo>
                  <a:lnTo>
                    <a:pt x="86" y="9832"/>
                  </a:lnTo>
                  <a:cubicBezTo>
                    <a:pt x="86" y="9810"/>
                    <a:pt x="65" y="9789"/>
                    <a:pt x="43" y="9789"/>
                  </a:cubicBezTo>
                  <a:close/>
                  <a:moveTo>
                    <a:pt x="43" y="10203"/>
                  </a:moveTo>
                  <a:cubicBezTo>
                    <a:pt x="22" y="10203"/>
                    <a:pt x="1" y="10224"/>
                    <a:pt x="1" y="10246"/>
                  </a:cubicBezTo>
                  <a:lnTo>
                    <a:pt x="1" y="10319"/>
                  </a:lnTo>
                  <a:cubicBezTo>
                    <a:pt x="1" y="10352"/>
                    <a:pt x="22" y="10362"/>
                    <a:pt x="43" y="10362"/>
                  </a:cubicBezTo>
                  <a:cubicBezTo>
                    <a:pt x="65" y="10362"/>
                    <a:pt x="86" y="10352"/>
                    <a:pt x="86" y="10319"/>
                  </a:cubicBezTo>
                  <a:lnTo>
                    <a:pt x="86" y="10246"/>
                  </a:lnTo>
                  <a:cubicBezTo>
                    <a:pt x="86" y="10224"/>
                    <a:pt x="65" y="10203"/>
                    <a:pt x="43" y="10203"/>
                  </a:cubicBezTo>
                  <a:close/>
                  <a:moveTo>
                    <a:pt x="43" y="10606"/>
                  </a:moveTo>
                  <a:cubicBezTo>
                    <a:pt x="22" y="10606"/>
                    <a:pt x="1" y="10627"/>
                    <a:pt x="1" y="10649"/>
                  </a:cubicBezTo>
                  <a:lnTo>
                    <a:pt x="1" y="10733"/>
                  </a:lnTo>
                  <a:cubicBezTo>
                    <a:pt x="1" y="10755"/>
                    <a:pt x="22" y="10776"/>
                    <a:pt x="43" y="10776"/>
                  </a:cubicBezTo>
                  <a:cubicBezTo>
                    <a:pt x="65" y="10776"/>
                    <a:pt x="86" y="10755"/>
                    <a:pt x="86" y="10733"/>
                  </a:cubicBezTo>
                  <a:lnTo>
                    <a:pt x="86" y="10649"/>
                  </a:lnTo>
                  <a:cubicBezTo>
                    <a:pt x="86" y="10627"/>
                    <a:pt x="65" y="10606"/>
                    <a:pt x="43" y="10606"/>
                  </a:cubicBezTo>
                  <a:close/>
                  <a:moveTo>
                    <a:pt x="43" y="11019"/>
                  </a:moveTo>
                  <a:cubicBezTo>
                    <a:pt x="22" y="11019"/>
                    <a:pt x="1" y="11041"/>
                    <a:pt x="1" y="11062"/>
                  </a:cubicBezTo>
                  <a:lnTo>
                    <a:pt x="1" y="11136"/>
                  </a:lnTo>
                  <a:cubicBezTo>
                    <a:pt x="1" y="11168"/>
                    <a:pt x="22" y="11179"/>
                    <a:pt x="43" y="11179"/>
                  </a:cubicBezTo>
                  <a:cubicBezTo>
                    <a:pt x="65" y="11179"/>
                    <a:pt x="86" y="11168"/>
                    <a:pt x="86" y="11136"/>
                  </a:cubicBezTo>
                  <a:lnTo>
                    <a:pt x="86" y="11062"/>
                  </a:lnTo>
                  <a:cubicBezTo>
                    <a:pt x="86" y="11041"/>
                    <a:pt x="65" y="11019"/>
                    <a:pt x="43" y="11019"/>
                  </a:cubicBezTo>
                  <a:close/>
                  <a:moveTo>
                    <a:pt x="43" y="11422"/>
                  </a:moveTo>
                  <a:cubicBezTo>
                    <a:pt x="22" y="11422"/>
                    <a:pt x="1" y="11444"/>
                    <a:pt x="1" y="11465"/>
                  </a:cubicBezTo>
                  <a:lnTo>
                    <a:pt x="1" y="11550"/>
                  </a:lnTo>
                  <a:cubicBezTo>
                    <a:pt x="1" y="11571"/>
                    <a:pt x="22" y="11592"/>
                    <a:pt x="43" y="11592"/>
                  </a:cubicBezTo>
                  <a:cubicBezTo>
                    <a:pt x="65" y="11592"/>
                    <a:pt x="86" y="11571"/>
                    <a:pt x="86" y="11550"/>
                  </a:cubicBezTo>
                  <a:lnTo>
                    <a:pt x="86" y="11465"/>
                  </a:lnTo>
                  <a:cubicBezTo>
                    <a:pt x="86" y="11444"/>
                    <a:pt x="65" y="11422"/>
                    <a:pt x="43" y="11422"/>
                  </a:cubicBezTo>
                  <a:close/>
                  <a:moveTo>
                    <a:pt x="43" y="11836"/>
                  </a:moveTo>
                  <a:cubicBezTo>
                    <a:pt x="22" y="11836"/>
                    <a:pt x="1" y="11858"/>
                    <a:pt x="1" y="11879"/>
                  </a:cubicBezTo>
                  <a:lnTo>
                    <a:pt x="1" y="11953"/>
                  </a:lnTo>
                  <a:cubicBezTo>
                    <a:pt x="1" y="11974"/>
                    <a:pt x="22" y="11995"/>
                    <a:pt x="43" y="11995"/>
                  </a:cubicBezTo>
                  <a:cubicBezTo>
                    <a:pt x="65" y="11995"/>
                    <a:pt x="86" y="11974"/>
                    <a:pt x="86" y="11953"/>
                  </a:cubicBezTo>
                  <a:lnTo>
                    <a:pt x="86" y="11879"/>
                  </a:lnTo>
                  <a:cubicBezTo>
                    <a:pt x="86" y="11858"/>
                    <a:pt x="65" y="11836"/>
                    <a:pt x="43" y="118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6"/>
            <p:cNvSpPr/>
            <p:nvPr/>
          </p:nvSpPr>
          <p:spPr>
            <a:xfrm>
              <a:off x="3562225" y="376775"/>
              <a:ext cx="1900" cy="216375"/>
            </a:xfrm>
            <a:custGeom>
              <a:avLst/>
              <a:gdLst/>
              <a:ahLst/>
              <a:cxnLst/>
              <a:rect l="l" t="t" r="r" b="b"/>
              <a:pathLst>
                <a:path w="76" h="8655" extrusionOk="0">
                  <a:moveTo>
                    <a:pt x="43" y="1"/>
                  </a:moveTo>
                  <a:cubicBezTo>
                    <a:pt x="22" y="1"/>
                    <a:pt x="1" y="11"/>
                    <a:pt x="1" y="43"/>
                  </a:cubicBezTo>
                  <a:lnTo>
                    <a:pt x="1" y="54"/>
                  </a:lnTo>
                  <a:cubicBezTo>
                    <a:pt x="1" y="75"/>
                    <a:pt x="22" y="96"/>
                    <a:pt x="43" y="96"/>
                  </a:cubicBezTo>
                  <a:cubicBezTo>
                    <a:pt x="64" y="96"/>
                    <a:pt x="75" y="75"/>
                    <a:pt x="75" y="54"/>
                  </a:cubicBezTo>
                  <a:lnTo>
                    <a:pt x="75" y="43"/>
                  </a:lnTo>
                  <a:cubicBezTo>
                    <a:pt x="75" y="11"/>
                    <a:pt x="64" y="1"/>
                    <a:pt x="43" y="1"/>
                  </a:cubicBezTo>
                  <a:close/>
                  <a:moveTo>
                    <a:pt x="43" y="340"/>
                  </a:moveTo>
                  <a:cubicBezTo>
                    <a:pt x="22" y="340"/>
                    <a:pt x="1" y="362"/>
                    <a:pt x="1" y="383"/>
                  </a:cubicBezTo>
                  <a:lnTo>
                    <a:pt x="1" y="457"/>
                  </a:lnTo>
                  <a:cubicBezTo>
                    <a:pt x="1" y="489"/>
                    <a:pt x="22" y="499"/>
                    <a:pt x="43" y="499"/>
                  </a:cubicBezTo>
                  <a:cubicBezTo>
                    <a:pt x="64" y="499"/>
                    <a:pt x="75" y="489"/>
                    <a:pt x="75" y="457"/>
                  </a:cubicBezTo>
                  <a:lnTo>
                    <a:pt x="75" y="383"/>
                  </a:lnTo>
                  <a:cubicBezTo>
                    <a:pt x="75" y="362"/>
                    <a:pt x="64" y="340"/>
                    <a:pt x="43" y="340"/>
                  </a:cubicBezTo>
                  <a:close/>
                  <a:moveTo>
                    <a:pt x="43" y="743"/>
                  </a:moveTo>
                  <a:cubicBezTo>
                    <a:pt x="22" y="743"/>
                    <a:pt x="1" y="765"/>
                    <a:pt x="1" y="786"/>
                  </a:cubicBezTo>
                  <a:lnTo>
                    <a:pt x="1" y="871"/>
                  </a:lnTo>
                  <a:cubicBezTo>
                    <a:pt x="1" y="892"/>
                    <a:pt x="22" y="913"/>
                    <a:pt x="43" y="913"/>
                  </a:cubicBezTo>
                  <a:cubicBezTo>
                    <a:pt x="64" y="913"/>
                    <a:pt x="75" y="892"/>
                    <a:pt x="75" y="871"/>
                  </a:cubicBezTo>
                  <a:lnTo>
                    <a:pt x="75" y="786"/>
                  </a:lnTo>
                  <a:cubicBezTo>
                    <a:pt x="75" y="765"/>
                    <a:pt x="64" y="743"/>
                    <a:pt x="43" y="743"/>
                  </a:cubicBezTo>
                  <a:close/>
                  <a:moveTo>
                    <a:pt x="43" y="1157"/>
                  </a:moveTo>
                  <a:cubicBezTo>
                    <a:pt x="22" y="1157"/>
                    <a:pt x="1" y="1168"/>
                    <a:pt x="1" y="1199"/>
                  </a:cubicBezTo>
                  <a:lnTo>
                    <a:pt x="1" y="1274"/>
                  </a:lnTo>
                  <a:cubicBezTo>
                    <a:pt x="1" y="1295"/>
                    <a:pt x="22" y="1316"/>
                    <a:pt x="43" y="1316"/>
                  </a:cubicBezTo>
                  <a:cubicBezTo>
                    <a:pt x="64" y="1316"/>
                    <a:pt x="75" y="1295"/>
                    <a:pt x="75" y="1274"/>
                  </a:cubicBezTo>
                  <a:lnTo>
                    <a:pt x="75" y="1199"/>
                  </a:lnTo>
                  <a:cubicBezTo>
                    <a:pt x="75" y="1168"/>
                    <a:pt x="64" y="1157"/>
                    <a:pt x="43" y="1157"/>
                  </a:cubicBezTo>
                  <a:close/>
                  <a:moveTo>
                    <a:pt x="43" y="1560"/>
                  </a:moveTo>
                  <a:cubicBezTo>
                    <a:pt x="22" y="1560"/>
                    <a:pt x="1" y="1581"/>
                    <a:pt x="1" y="1602"/>
                  </a:cubicBezTo>
                  <a:lnTo>
                    <a:pt x="1" y="1687"/>
                  </a:lnTo>
                  <a:cubicBezTo>
                    <a:pt x="1" y="1708"/>
                    <a:pt x="22" y="1729"/>
                    <a:pt x="43" y="1729"/>
                  </a:cubicBezTo>
                  <a:cubicBezTo>
                    <a:pt x="64" y="1729"/>
                    <a:pt x="75" y="1708"/>
                    <a:pt x="75" y="1687"/>
                  </a:cubicBezTo>
                  <a:lnTo>
                    <a:pt x="75" y="1602"/>
                  </a:lnTo>
                  <a:cubicBezTo>
                    <a:pt x="75" y="1581"/>
                    <a:pt x="64" y="1560"/>
                    <a:pt x="43" y="1560"/>
                  </a:cubicBezTo>
                  <a:close/>
                  <a:moveTo>
                    <a:pt x="43" y="1974"/>
                  </a:moveTo>
                  <a:cubicBezTo>
                    <a:pt x="22" y="1974"/>
                    <a:pt x="1" y="1984"/>
                    <a:pt x="1" y="2016"/>
                  </a:cubicBezTo>
                  <a:lnTo>
                    <a:pt x="1" y="2090"/>
                  </a:lnTo>
                  <a:cubicBezTo>
                    <a:pt x="1" y="2111"/>
                    <a:pt x="22" y="2132"/>
                    <a:pt x="43" y="2132"/>
                  </a:cubicBezTo>
                  <a:cubicBezTo>
                    <a:pt x="64" y="2132"/>
                    <a:pt x="75" y="2111"/>
                    <a:pt x="75" y="2090"/>
                  </a:cubicBezTo>
                  <a:lnTo>
                    <a:pt x="75" y="2016"/>
                  </a:lnTo>
                  <a:cubicBezTo>
                    <a:pt x="75" y="1984"/>
                    <a:pt x="64" y="1974"/>
                    <a:pt x="43" y="1974"/>
                  </a:cubicBezTo>
                  <a:close/>
                  <a:moveTo>
                    <a:pt x="43" y="2377"/>
                  </a:moveTo>
                  <a:cubicBezTo>
                    <a:pt x="22" y="2377"/>
                    <a:pt x="1" y="2398"/>
                    <a:pt x="1" y="2419"/>
                  </a:cubicBezTo>
                  <a:lnTo>
                    <a:pt x="1" y="2504"/>
                  </a:lnTo>
                  <a:cubicBezTo>
                    <a:pt x="1" y="2525"/>
                    <a:pt x="22" y="2546"/>
                    <a:pt x="43" y="2546"/>
                  </a:cubicBezTo>
                  <a:cubicBezTo>
                    <a:pt x="64" y="2546"/>
                    <a:pt x="75" y="2525"/>
                    <a:pt x="75" y="2504"/>
                  </a:cubicBezTo>
                  <a:lnTo>
                    <a:pt x="75" y="2419"/>
                  </a:lnTo>
                  <a:cubicBezTo>
                    <a:pt x="75" y="2398"/>
                    <a:pt x="64" y="2377"/>
                    <a:pt x="43" y="2377"/>
                  </a:cubicBezTo>
                  <a:close/>
                  <a:moveTo>
                    <a:pt x="43" y="2790"/>
                  </a:moveTo>
                  <a:cubicBezTo>
                    <a:pt x="22" y="2790"/>
                    <a:pt x="1" y="2801"/>
                    <a:pt x="1" y="2822"/>
                  </a:cubicBezTo>
                  <a:lnTo>
                    <a:pt x="1" y="2907"/>
                  </a:lnTo>
                  <a:cubicBezTo>
                    <a:pt x="1" y="2928"/>
                    <a:pt x="22" y="2949"/>
                    <a:pt x="43" y="2949"/>
                  </a:cubicBezTo>
                  <a:cubicBezTo>
                    <a:pt x="64" y="2949"/>
                    <a:pt x="75" y="2928"/>
                    <a:pt x="75" y="2907"/>
                  </a:cubicBezTo>
                  <a:lnTo>
                    <a:pt x="75" y="2822"/>
                  </a:lnTo>
                  <a:cubicBezTo>
                    <a:pt x="75" y="2801"/>
                    <a:pt x="64" y="2790"/>
                    <a:pt x="43" y="2790"/>
                  </a:cubicBezTo>
                  <a:close/>
                  <a:moveTo>
                    <a:pt x="43" y="3193"/>
                  </a:moveTo>
                  <a:cubicBezTo>
                    <a:pt x="22" y="3193"/>
                    <a:pt x="1" y="3214"/>
                    <a:pt x="1" y="3235"/>
                  </a:cubicBezTo>
                  <a:lnTo>
                    <a:pt x="1" y="3320"/>
                  </a:lnTo>
                  <a:cubicBezTo>
                    <a:pt x="1" y="3341"/>
                    <a:pt x="22" y="3352"/>
                    <a:pt x="43" y="3352"/>
                  </a:cubicBezTo>
                  <a:cubicBezTo>
                    <a:pt x="64" y="3352"/>
                    <a:pt x="75" y="3341"/>
                    <a:pt x="75" y="3320"/>
                  </a:cubicBezTo>
                  <a:lnTo>
                    <a:pt x="75" y="3235"/>
                  </a:lnTo>
                  <a:cubicBezTo>
                    <a:pt x="75" y="3214"/>
                    <a:pt x="64" y="3193"/>
                    <a:pt x="43" y="3193"/>
                  </a:cubicBezTo>
                  <a:close/>
                  <a:moveTo>
                    <a:pt x="43" y="3607"/>
                  </a:moveTo>
                  <a:cubicBezTo>
                    <a:pt x="22" y="3607"/>
                    <a:pt x="1" y="3617"/>
                    <a:pt x="1" y="3638"/>
                  </a:cubicBezTo>
                  <a:lnTo>
                    <a:pt x="1" y="3723"/>
                  </a:lnTo>
                  <a:cubicBezTo>
                    <a:pt x="1" y="3744"/>
                    <a:pt x="22" y="3765"/>
                    <a:pt x="43" y="3765"/>
                  </a:cubicBezTo>
                  <a:cubicBezTo>
                    <a:pt x="64" y="3765"/>
                    <a:pt x="75" y="3744"/>
                    <a:pt x="75" y="3723"/>
                  </a:cubicBezTo>
                  <a:lnTo>
                    <a:pt x="75" y="3638"/>
                  </a:lnTo>
                  <a:cubicBezTo>
                    <a:pt x="75" y="3617"/>
                    <a:pt x="64" y="3607"/>
                    <a:pt x="43" y="3607"/>
                  </a:cubicBezTo>
                  <a:close/>
                  <a:moveTo>
                    <a:pt x="43" y="4010"/>
                  </a:moveTo>
                  <a:cubicBezTo>
                    <a:pt x="22" y="4010"/>
                    <a:pt x="1" y="4031"/>
                    <a:pt x="1" y="4052"/>
                  </a:cubicBezTo>
                  <a:lnTo>
                    <a:pt x="1" y="4137"/>
                  </a:lnTo>
                  <a:cubicBezTo>
                    <a:pt x="1" y="4158"/>
                    <a:pt x="22" y="4168"/>
                    <a:pt x="43" y="4168"/>
                  </a:cubicBezTo>
                  <a:cubicBezTo>
                    <a:pt x="64" y="4168"/>
                    <a:pt x="75" y="4158"/>
                    <a:pt x="75" y="4137"/>
                  </a:cubicBezTo>
                  <a:lnTo>
                    <a:pt x="75" y="4052"/>
                  </a:lnTo>
                  <a:cubicBezTo>
                    <a:pt x="75" y="4031"/>
                    <a:pt x="64" y="4010"/>
                    <a:pt x="43" y="4010"/>
                  </a:cubicBezTo>
                  <a:close/>
                  <a:moveTo>
                    <a:pt x="43" y="4413"/>
                  </a:moveTo>
                  <a:cubicBezTo>
                    <a:pt x="22" y="4413"/>
                    <a:pt x="1" y="4434"/>
                    <a:pt x="1" y="4455"/>
                  </a:cubicBezTo>
                  <a:lnTo>
                    <a:pt x="1" y="4540"/>
                  </a:lnTo>
                  <a:cubicBezTo>
                    <a:pt x="1" y="4561"/>
                    <a:pt x="22" y="4582"/>
                    <a:pt x="43" y="4582"/>
                  </a:cubicBezTo>
                  <a:cubicBezTo>
                    <a:pt x="64" y="4582"/>
                    <a:pt x="75" y="4561"/>
                    <a:pt x="75" y="4540"/>
                  </a:cubicBezTo>
                  <a:lnTo>
                    <a:pt x="75" y="4455"/>
                  </a:lnTo>
                  <a:cubicBezTo>
                    <a:pt x="75" y="4434"/>
                    <a:pt x="64" y="4413"/>
                    <a:pt x="43" y="4413"/>
                  </a:cubicBezTo>
                  <a:close/>
                  <a:moveTo>
                    <a:pt x="43" y="4826"/>
                  </a:moveTo>
                  <a:cubicBezTo>
                    <a:pt x="22" y="4826"/>
                    <a:pt x="1" y="4847"/>
                    <a:pt x="1" y="4868"/>
                  </a:cubicBezTo>
                  <a:lnTo>
                    <a:pt x="1" y="4943"/>
                  </a:lnTo>
                  <a:cubicBezTo>
                    <a:pt x="1" y="4974"/>
                    <a:pt x="22" y="4985"/>
                    <a:pt x="43" y="4985"/>
                  </a:cubicBezTo>
                  <a:cubicBezTo>
                    <a:pt x="64" y="4985"/>
                    <a:pt x="75" y="4974"/>
                    <a:pt x="75" y="4943"/>
                  </a:cubicBezTo>
                  <a:lnTo>
                    <a:pt x="75" y="4868"/>
                  </a:lnTo>
                  <a:cubicBezTo>
                    <a:pt x="75" y="4847"/>
                    <a:pt x="64" y="4826"/>
                    <a:pt x="43" y="4826"/>
                  </a:cubicBezTo>
                  <a:close/>
                  <a:moveTo>
                    <a:pt x="43" y="5229"/>
                  </a:moveTo>
                  <a:cubicBezTo>
                    <a:pt x="22" y="5229"/>
                    <a:pt x="1" y="5250"/>
                    <a:pt x="1" y="5271"/>
                  </a:cubicBezTo>
                  <a:lnTo>
                    <a:pt x="1" y="5356"/>
                  </a:lnTo>
                  <a:cubicBezTo>
                    <a:pt x="1" y="5377"/>
                    <a:pt x="22" y="5399"/>
                    <a:pt x="43" y="5399"/>
                  </a:cubicBezTo>
                  <a:cubicBezTo>
                    <a:pt x="64" y="5399"/>
                    <a:pt x="75" y="5377"/>
                    <a:pt x="75" y="5356"/>
                  </a:cubicBezTo>
                  <a:lnTo>
                    <a:pt x="75" y="5271"/>
                  </a:lnTo>
                  <a:cubicBezTo>
                    <a:pt x="75" y="5250"/>
                    <a:pt x="64" y="5229"/>
                    <a:pt x="43" y="5229"/>
                  </a:cubicBezTo>
                  <a:close/>
                  <a:moveTo>
                    <a:pt x="43" y="5643"/>
                  </a:moveTo>
                  <a:cubicBezTo>
                    <a:pt x="22" y="5643"/>
                    <a:pt x="1" y="5664"/>
                    <a:pt x="1" y="5685"/>
                  </a:cubicBezTo>
                  <a:lnTo>
                    <a:pt x="1" y="5759"/>
                  </a:lnTo>
                  <a:cubicBezTo>
                    <a:pt x="1" y="5791"/>
                    <a:pt x="22" y="5802"/>
                    <a:pt x="43" y="5802"/>
                  </a:cubicBezTo>
                  <a:cubicBezTo>
                    <a:pt x="64" y="5802"/>
                    <a:pt x="75" y="5791"/>
                    <a:pt x="75" y="5759"/>
                  </a:cubicBezTo>
                  <a:lnTo>
                    <a:pt x="75" y="5685"/>
                  </a:lnTo>
                  <a:cubicBezTo>
                    <a:pt x="75" y="5664"/>
                    <a:pt x="64" y="5643"/>
                    <a:pt x="43" y="5643"/>
                  </a:cubicBezTo>
                  <a:close/>
                  <a:moveTo>
                    <a:pt x="43" y="6046"/>
                  </a:moveTo>
                  <a:cubicBezTo>
                    <a:pt x="22" y="6046"/>
                    <a:pt x="1" y="6067"/>
                    <a:pt x="1" y="6088"/>
                  </a:cubicBezTo>
                  <a:lnTo>
                    <a:pt x="1" y="6173"/>
                  </a:lnTo>
                  <a:cubicBezTo>
                    <a:pt x="1" y="6194"/>
                    <a:pt x="22" y="6216"/>
                    <a:pt x="43" y="6216"/>
                  </a:cubicBezTo>
                  <a:cubicBezTo>
                    <a:pt x="64" y="6216"/>
                    <a:pt x="75" y="6194"/>
                    <a:pt x="75" y="6173"/>
                  </a:cubicBezTo>
                  <a:lnTo>
                    <a:pt x="75" y="6088"/>
                  </a:lnTo>
                  <a:cubicBezTo>
                    <a:pt x="75" y="6067"/>
                    <a:pt x="64" y="6046"/>
                    <a:pt x="43" y="6046"/>
                  </a:cubicBezTo>
                  <a:close/>
                  <a:moveTo>
                    <a:pt x="43" y="6459"/>
                  </a:moveTo>
                  <a:cubicBezTo>
                    <a:pt x="22" y="6459"/>
                    <a:pt x="1" y="6480"/>
                    <a:pt x="1" y="6502"/>
                  </a:cubicBezTo>
                  <a:lnTo>
                    <a:pt x="1" y="6576"/>
                  </a:lnTo>
                  <a:cubicBezTo>
                    <a:pt x="1" y="6597"/>
                    <a:pt x="22" y="6619"/>
                    <a:pt x="43" y="6619"/>
                  </a:cubicBezTo>
                  <a:cubicBezTo>
                    <a:pt x="64" y="6619"/>
                    <a:pt x="75" y="6597"/>
                    <a:pt x="75" y="6576"/>
                  </a:cubicBezTo>
                  <a:lnTo>
                    <a:pt x="75" y="6502"/>
                  </a:lnTo>
                  <a:cubicBezTo>
                    <a:pt x="75" y="6480"/>
                    <a:pt x="64" y="6459"/>
                    <a:pt x="43" y="6459"/>
                  </a:cubicBezTo>
                  <a:close/>
                  <a:moveTo>
                    <a:pt x="43" y="6862"/>
                  </a:moveTo>
                  <a:cubicBezTo>
                    <a:pt x="22" y="6862"/>
                    <a:pt x="1" y="6883"/>
                    <a:pt x="1" y="6905"/>
                  </a:cubicBezTo>
                  <a:lnTo>
                    <a:pt x="1" y="6989"/>
                  </a:lnTo>
                  <a:cubicBezTo>
                    <a:pt x="1" y="7011"/>
                    <a:pt x="22" y="7032"/>
                    <a:pt x="43" y="7032"/>
                  </a:cubicBezTo>
                  <a:cubicBezTo>
                    <a:pt x="64" y="7032"/>
                    <a:pt x="75" y="7011"/>
                    <a:pt x="75" y="6989"/>
                  </a:cubicBezTo>
                  <a:lnTo>
                    <a:pt x="75" y="6905"/>
                  </a:lnTo>
                  <a:cubicBezTo>
                    <a:pt x="75" y="6883"/>
                    <a:pt x="64" y="6862"/>
                    <a:pt x="43" y="6862"/>
                  </a:cubicBezTo>
                  <a:close/>
                  <a:moveTo>
                    <a:pt x="43" y="7276"/>
                  </a:moveTo>
                  <a:cubicBezTo>
                    <a:pt x="22" y="7276"/>
                    <a:pt x="1" y="7286"/>
                    <a:pt x="1" y="7319"/>
                  </a:cubicBezTo>
                  <a:lnTo>
                    <a:pt x="1" y="7392"/>
                  </a:lnTo>
                  <a:cubicBezTo>
                    <a:pt x="1" y="7414"/>
                    <a:pt x="22" y="7435"/>
                    <a:pt x="43" y="7435"/>
                  </a:cubicBezTo>
                  <a:cubicBezTo>
                    <a:pt x="64" y="7435"/>
                    <a:pt x="75" y="7414"/>
                    <a:pt x="75" y="7392"/>
                  </a:cubicBezTo>
                  <a:lnTo>
                    <a:pt x="75" y="7319"/>
                  </a:lnTo>
                  <a:cubicBezTo>
                    <a:pt x="75" y="7286"/>
                    <a:pt x="64" y="7276"/>
                    <a:pt x="43" y="7276"/>
                  </a:cubicBezTo>
                  <a:close/>
                  <a:moveTo>
                    <a:pt x="43" y="7679"/>
                  </a:moveTo>
                  <a:cubicBezTo>
                    <a:pt x="22" y="7679"/>
                    <a:pt x="1" y="7700"/>
                    <a:pt x="1" y="7722"/>
                  </a:cubicBezTo>
                  <a:lnTo>
                    <a:pt x="1" y="7806"/>
                  </a:lnTo>
                  <a:cubicBezTo>
                    <a:pt x="1" y="7828"/>
                    <a:pt x="22" y="7849"/>
                    <a:pt x="43" y="7849"/>
                  </a:cubicBezTo>
                  <a:cubicBezTo>
                    <a:pt x="64" y="7849"/>
                    <a:pt x="75" y="7828"/>
                    <a:pt x="75" y="7806"/>
                  </a:cubicBezTo>
                  <a:lnTo>
                    <a:pt x="75" y="7722"/>
                  </a:lnTo>
                  <a:cubicBezTo>
                    <a:pt x="75" y="7700"/>
                    <a:pt x="64" y="7679"/>
                    <a:pt x="43" y="7679"/>
                  </a:cubicBezTo>
                  <a:close/>
                  <a:moveTo>
                    <a:pt x="43" y="8092"/>
                  </a:moveTo>
                  <a:cubicBezTo>
                    <a:pt x="22" y="8092"/>
                    <a:pt x="1" y="8103"/>
                    <a:pt x="1" y="8125"/>
                  </a:cubicBezTo>
                  <a:lnTo>
                    <a:pt x="1" y="8209"/>
                  </a:lnTo>
                  <a:cubicBezTo>
                    <a:pt x="1" y="8231"/>
                    <a:pt x="22" y="8252"/>
                    <a:pt x="43" y="8252"/>
                  </a:cubicBezTo>
                  <a:cubicBezTo>
                    <a:pt x="64" y="8252"/>
                    <a:pt x="75" y="8231"/>
                    <a:pt x="75" y="8209"/>
                  </a:cubicBezTo>
                  <a:lnTo>
                    <a:pt x="75" y="8125"/>
                  </a:lnTo>
                  <a:cubicBezTo>
                    <a:pt x="75" y="8103"/>
                    <a:pt x="64" y="8092"/>
                    <a:pt x="43" y="8092"/>
                  </a:cubicBezTo>
                  <a:close/>
                  <a:moveTo>
                    <a:pt x="43" y="8495"/>
                  </a:moveTo>
                  <a:cubicBezTo>
                    <a:pt x="22" y="8495"/>
                    <a:pt x="1" y="8517"/>
                    <a:pt x="1" y="8538"/>
                  </a:cubicBezTo>
                  <a:lnTo>
                    <a:pt x="1" y="8623"/>
                  </a:lnTo>
                  <a:cubicBezTo>
                    <a:pt x="1" y="8644"/>
                    <a:pt x="22" y="8655"/>
                    <a:pt x="43" y="8655"/>
                  </a:cubicBezTo>
                  <a:cubicBezTo>
                    <a:pt x="64" y="8655"/>
                    <a:pt x="75" y="8644"/>
                    <a:pt x="75" y="8623"/>
                  </a:cubicBezTo>
                  <a:lnTo>
                    <a:pt x="75" y="8538"/>
                  </a:lnTo>
                  <a:cubicBezTo>
                    <a:pt x="75" y="8517"/>
                    <a:pt x="64" y="8495"/>
                    <a:pt x="43" y="84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6"/>
            <p:cNvSpPr/>
            <p:nvPr/>
          </p:nvSpPr>
          <p:spPr>
            <a:xfrm>
              <a:off x="3139350" y="293325"/>
              <a:ext cx="167600" cy="171225"/>
            </a:xfrm>
            <a:custGeom>
              <a:avLst/>
              <a:gdLst/>
              <a:ahLst/>
              <a:cxnLst/>
              <a:rect l="l" t="t" r="r" b="b"/>
              <a:pathLst>
                <a:path w="6704" h="6849" extrusionOk="0">
                  <a:moveTo>
                    <a:pt x="6655" y="1"/>
                  </a:moveTo>
                  <a:cubicBezTo>
                    <a:pt x="6645" y="1"/>
                    <a:pt x="6634" y="3"/>
                    <a:pt x="6629" y="9"/>
                  </a:cubicBezTo>
                  <a:lnTo>
                    <a:pt x="6576" y="73"/>
                  </a:lnTo>
                  <a:cubicBezTo>
                    <a:pt x="6555" y="94"/>
                    <a:pt x="6555" y="115"/>
                    <a:pt x="6576" y="125"/>
                  </a:cubicBezTo>
                  <a:cubicBezTo>
                    <a:pt x="6576" y="136"/>
                    <a:pt x="6586" y="146"/>
                    <a:pt x="6597" y="146"/>
                  </a:cubicBezTo>
                  <a:cubicBezTo>
                    <a:pt x="6607" y="146"/>
                    <a:pt x="6618" y="136"/>
                    <a:pt x="6629" y="125"/>
                  </a:cubicBezTo>
                  <a:lnTo>
                    <a:pt x="6682" y="73"/>
                  </a:lnTo>
                  <a:cubicBezTo>
                    <a:pt x="6703" y="51"/>
                    <a:pt x="6703" y="30"/>
                    <a:pt x="6682" y="9"/>
                  </a:cubicBezTo>
                  <a:cubicBezTo>
                    <a:pt x="6676" y="3"/>
                    <a:pt x="6666" y="1"/>
                    <a:pt x="6655" y="1"/>
                  </a:cubicBezTo>
                  <a:close/>
                  <a:moveTo>
                    <a:pt x="6374" y="290"/>
                  </a:moveTo>
                  <a:cubicBezTo>
                    <a:pt x="6364" y="290"/>
                    <a:pt x="6353" y="295"/>
                    <a:pt x="6343" y="306"/>
                  </a:cubicBezTo>
                  <a:lnTo>
                    <a:pt x="6289" y="358"/>
                  </a:lnTo>
                  <a:cubicBezTo>
                    <a:pt x="6268" y="380"/>
                    <a:pt x="6268" y="401"/>
                    <a:pt x="6289" y="422"/>
                  </a:cubicBezTo>
                  <a:cubicBezTo>
                    <a:pt x="6300" y="433"/>
                    <a:pt x="6300" y="433"/>
                    <a:pt x="6310" y="433"/>
                  </a:cubicBezTo>
                  <a:cubicBezTo>
                    <a:pt x="6321" y="433"/>
                    <a:pt x="6332" y="433"/>
                    <a:pt x="6343" y="422"/>
                  </a:cubicBezTo>
                  <a:lnTo>
                    <a:pt x="6406" y="358"/>
                  </a:lnTo>
                  <a:cubicBezTo>
                    <a:pt x="6416" y="348"/>
                    <a:pt x="6416" y="316"/>
                    <a:pt x="6406" y="306"/>
                  </a:cubicBezTo>
                  <a:cubicBezTo>
                    <a:pt x="6396" y="295"/>
                    <a:pt x="6385" y="290"/>
                    <a:pt x="6374" y="290"/>
                  </a:cubicBezTo>
                  <a:close/>
                  <a:moveTo>
                    <a:pt x="6088" y="584"/>
                  </a:moveTo>
                  <a:cubicBezTo>
                    <a:pt x="6077" y="584"/>
                    <a:pt x="6066" y="587"/>
                    <a:pt x="6056" y="592"/>
                  </a:cubicBezTo>
                  <a:lnTo>
                    <a:pt x="6003" y="655"/>
                  </a:lnTo>
                  <a:cubicBezTo>
                    <a:pt x="5982" y="666"/>
                    <a:pt x="5982" y="698"/>
                    <a:pt x="6003" y="709"/>
                  </a:cubicBezTo>
                  <a:cubicBezTo>
                    <a:pt x="6013" y="719"/>
                    <a:pt x="6024" y="730"/>
                    <a:pt x="6035" y="730"/>
                  </a:cubicBezTo>
                  <a:cubicBezTo>
                    <a:pt x="6046" y="730"/>
                    <a:pt x="6056" y="719"/>
                    <a:pt x="6056" y="709"/>
                  </a:cubicBezTo>
                  <a:lnTo>
                    <a:pt x="6119" y="655"/>
                  </a:lnTo>
                  <a:cubicBezTo>
                    <a:pt x="6130" y="634"/>
                    <a:pt x="6130" y="613"/>
                    <a:pt x="6119" y="592"/>
                  </a:cubicBezTo>
                  <a:cubicBezTo>
                    <a:pt x="6109" y="587"/>
                    <a:pt x="6098" y="584"/>
                    <a:pt x="6088" y="584"/>
                  </a:cubicBezTo>
                  <a:close/>
                  <a:moveTo>
                    <a:pt x="5802" y="873"/>
                  </a:moveTo>
                  <a:cubicBezTo>
                    <a:pt x="5791" y="873"/>
                    <a:pt x="5781" y="878"/>
                    <a:pt x="5770" y="889"/>
                  </a:cubicBezTo>
                  <a:lnTo>
                    <a:pt x="5716" y="942"/>
                  </a:lnTo>
                  <a:cubicBezTo>
                    <a:pt x="5695" y="963"/>
                    <a:pt x="5695" y="985"/>
                    <a:pt x="5716" y="1006"/>
                  </a:cubicBezTo>
                  <a:cubicBezTo>
                    <a:pt x="5727" y="1016"/>
                    <a:pt x="5738" y="1016"/>
                    <a:pt x="5749" y="1016"/>
                  </a:cubicBezTo>
                  <a:cubicBezTo>
                    <a:pt x="5759" y="1016"/>
                    <a:pt x="5770" y="1016"/>
                    <a:pt x="5770" y="1006"/>
                  </a:cubicBezTo>
                  <a:lnTo>
                    <a:pt x="5834" y="942"/>
                  </a:lnTo>
                  <a:cubicBezTo>
                    <a:pt x="5844" y="931"/>
                    <a:pt x="5844" y="900"/>
                    <a:pt x="5834" y="889"/>
                  </a:cubicBezTo>
                  <a:cubicBezTo>
                    <a:pt x="5823" y="878"/>
                    <a:pt x="5812" y="873"/>
                    <a:pt x="5802" y="873"/>
                  </a:cubicBezTo>
                  <a:close/>
                  <a:moveTo>
                    <a:pt x="5515" y="1167"/>
                  </a:moveTo>
                  <a:cubicBezTo>
                    <a:pt x="5504" y="1167"/>
                    <a:pt x="5494" y="1170"/>
                    <a:pt x="5483" y="1175"/>
                  </a:cubicBezTo>
                  <a:lnTo>
                    <a:pt x="5431" y="1239"/>
                  </a:lnTo>
                  <a:cubicBezTo>
                    <a:pt x="5420" y="1249"/>
                    <a:pt x="5420" y="1282"/>
                    <a:pt x="5431" y="1292"/>
                  </a:cubicBezTo>
                  <a:cubicBezTo>
                    <a:pt x="5441" y="1303"/>
                    <a:pt x="5452" y="1313"/>
                    <a:pt x="5462" y="1313"/>
                  </a:cubicBezTo>
                  <a:cubicBezTo>
                    <a:pt x="5473" y="1313"/>
                    <a:pt x="5483" y="1303"/>
                    <a:pt x="5494" y="1292"/>
                  </a:cubicBezTo>
                  <a:lnTo>
                    <a:pt x="5547" y="1239"/>
                  </a:lnTo>
                  <a:cubicBezTo>
                    <a:pt x="5558" y="1218"/>
                    <a:pt x="5558" y="1197"/>
                    <a:pt x="5547" y="1175"/>
                  </a:cubicBezTo>
                  <a:cubicBezTo>
                    <a:pt x="5536" y="1170"/>
                    <a:pt x="5526" y="1167"/>
                    <a:pt x="5515" y="1167"/>
                  </a:cubicBezTo>
                  <a:close/>
                  <a:moveTo>
                    <a:pt x="5229" y="1457"/>
                  </a:moveTo>
                  <a:cubicBezTo>
                    <a:pt x="5218" y="1457"/>
                    <a:pt x="5208" y="1462"/>
                    <a:pt x="5197" y="1472"/>
                  </a:cubicBezTo>
                  <a:lnTo>
                    <a:pt x="5144" y="1525"/>
                  </a:lnTo>
                  <a:cubicBezTo>
                    <a:pt x="5134" y="1546"/>
                    <a:pt x="5134" y="1567"/>
                    <a:pt x="5144" y="1589"/>
                  </a:cubicBezTo>
                  <a:cubicBezTo>
                    <a:pt x="5155" y="1600"/>
                    <a:pt x="5165" y="1600"/>
                    <a:pt x="5176" y="1600"/>
                  </a:cubicBezTo>
                  <a:cubicBezTo>
                    <a:pt x="5186" y="1600"/>
                    <a:pt x="5197" y="1600"/>
                    <a:pt x="5207" y="1589"/>
                  </a:cubicBezTo>
                  <a:lnTo>
                    <a:pt x="5261" y="1525"/>
                  </a:lnTo>
                  <a:cubicBezTo>
                    <a:pt x="5271" y="1515"/>
                    <a:pt x="5271" y="1483"/>
                    <a:pt x="5261" y="1472"/>
                  </a:cubicBezTo>
                  <a:cubicBezTo>
                    <a:pt x="5250" y="1462"/>
                    <a:pt x="5240" y="1457"/>
                    <a:pt x="5229" y="1457"/>
                  </a:cubicBezTo>
                  <a:close/>
                  <a:moveTo>
                    <a:pt x="4948" y="1751"/>
                  </a:moveTo>
                  <a:cubicBezTo>
                    <a:pt x="4937" y="1751"/>
                    <a:pt x="4927" y="1753"/>
                    <a:pt x="4921" y="1758"/>
                  </a:cubicBezTo>
                  <a:lnTo>
                    <a:pt x="4858" y="1822"/>
                  </a:lnTo>
                  <a:cubicBezTo>
                    <a:pt x="4847" y="1833"/>
                    <a:pt x="4847" y="1864"/>
                    <a:pt x="4858" y="1875"/>
                  </a:cubicBezTo>
                  <a:cubicBezTo>
                    <a:pt x="4868" y="1886"/>
                    <a:pt x="4879" y="1897"/>
                    <a:pt x="4889" y="1897"/>
                  </a:cubicBezTo>
                  <a:cubicBezTo>
                    <a:pt x="4900" y="1897"/>
                    <a:pt x="4910" y="1886"/>
                    <a:pt x="4921" y="1875"/>
                  </a:cubicBezTo>
                  <a:lnTo>
                    <a:pt x="4974" y="1822"/>
                  </a:lnTo>
                  <a:cubicBezTo>
                    <a:pt x="4995" y="1801"/>
                    <a:pt x="4995" y="1780"/>
                    <a:pt x="4974" y="1758"/>
                  </a:cubicBezTo>
                  <a:cubicBezTo>
                    <a:pt x="4969" y="1753"/>
                    <a:pt x="4958" y="1751"/>
                    <a:pt x="4948" y="1751"/>
                  </a:cubicBezTo>
                  <a:close/>
                  <a:moveTo>
                    <a:pt x="4661" y="2039"/>
                  </a:moveTo>
                  <a:cubicBezTo>
                    <a:pt x="4651" y="2039"/>
                    <a:pt x="4640" y="2045"/>
                    <a:pt x="4635" y="2055"/>
                  </a:cubicBezTo>
                  <a:lnTo>
                    <a:pt x="4571" y="2109"/>
                  </a:lnTo>
                  <a:cubicBezTo>
                    <a:pt x="4561" y="2130"/>
                    <a:pt x="4561" y="2151"/>
                    <a:pt x="4571" y="2172"/>
                  </a:cubicBezTo>
                  <a:cubicBezTo>
                    <a:pt x="4582" y="2183"/>
                    <a:pt x="4592" y="2183"/>
                    <a:pt x="4603" y="2183"/>
                  </a:cubicBezTo>
                  <a:cubicBezTo>
                    <a:pt x="4614" y="2183"/>
                    <a:pt x="4625" y="2183"/>
                    <a:pt x="4635" y="2172"/>
                  </a:cubicBezTo>
                  <a:lnTo>
                    <a:pt x="4688" y="2109"/>
                  </a:lnTo>
                  <a:cubicBezTo>
                    <a:pt x="4709" y="2098"/>
                    <a:pt x="4709" y="2066"/>
                    <a:pt x="4688" y="2055"/>
                  </a:cubicBezTo>
                  <a:cubicBezTo>
                    <a:pt x="4683" y="2045"/>
                    <a:pt x="4672" y="2039"/>
                    <a:pt x="4661" y="2039"/>
                  </a:cubicBezTo>
                  <a:close/>
                  <a:moveTo>
                    <a:pt x="4375" y="2334"/>
                  </a:moveTo>
                  <a:cubicBezTo>
                    <a:pt x="4365" y="2334"/>
                    <a:pt x="4354" y="2337"/>
                    <a:pt x="4349" y="2342"/>
                  </a:cubicBezTo>
                  <a:lnTo>
                    <a:pt x="4285" y="2406"/>
                  </a:lnTo>
                  <a:cubicBezTo>
                    <a:pt x="4274" y="2416"/>
                    <a:pt x="4274" y="2448"/>
                    <a:pt x="4285" y="2458"/>
                  </a:cubicBezTo>
                  <a:cubicBezTo>
                    <a:pt x="4295" y="2469"/>
                    <a:pt x="4306" y="2480"/>
                    <a:pt x="4317" y="2480"/>
                  </a:cubicBezTo>
                  <a:cubicBezTo>
                    <a:pt x="4328" y="2480"/>
                    <a:pt x="4338" y="2469"/>
                    <a:pt x="4349" y="2458"/>
                  </a:cubicBezTo>
                  <a:lnTo>
                    <a:pt x="4401" y="2406"/>
                  </a:lnTo>
                  <a:cubicBezTo>
                    <a:pt x="4423" y="2384"/>
                    <a:pt x="4423" y="2363"/>
                    <a:pt x="4401" y="2342"/>
                  </a:cubicBezTo>
                  <a:cubicBezTo>
                    <a:pt x="4396" y="2337"/>
                    <a:pt x="4386" y="2334"/>
                    <a:pt x="4375" y="2334"/>
                  </a:cubicBezTo>
                  <a:close/>
                  <a:moveTo>
                    <a:pt x="4089" y="2623"/>
                  </a:moveTo>
                  <a:cubicBezTo>
                    <a:pt x="4078" y="2623"/>
                    <a:pt x="4068" y="2628"/>
                    <a:pt x="4062" y="2639"/>
                  </a:cubicBezTo>
                  <a:lnTo>
                    <a:pt x="4009" y="2692"/>
                  </a:lnTo>
                  <a:cubicBezTo>
                    <a:pt x="3988" y="2713"/>
                    <a:pt x="3988" y="2734"/>
                    <a:pt x="4009" y="2755"/>
                  </a:cubicBezTo>
                  <a:cubicBezTo>
                    <a:pt x="4009" y="2766"/>
                    <a:pt x="4020" y="2766"/>
                    <a:pt x="4031" y="2766"/>
                  </a:cubicBezTo>
                  <a:cubicBezTo>
                    <a:pt x="4041" y="2766"/>
                    <a:pt x="4052" y="2766"/>
                    <a:pt x="4062" y="2755"/>
                  </a:cubicBezTo>
                  <a:lnTo>
                    <a:pt x="4115" y="2692"/>
                  </a:lnTo>
                  <a:cubicBezTo>
                    <a:pt x="4137" y="2681"/>
                    <a:pt x="4137" y="2649"/>
                    <a:pt x="4115" y="2639"/>
                  </a:cubicBezTo>
                  <a:cubicBezTo>
                    <a:pt x="4110" y="2628"/>
                    <a:pt x="4099" y="2623"/>
                    <a:pt x="4089" y="2623"/>
                  </a:cubicBezTo>
                  <a:close/>
                  <a:moveTo>
                    <a:pt x="3802" y="2917"/>
                  </a:moveTo>
                  <a:cubicBezTo>
                    <a:pt x="3792" y="2917"/>
                    <a:pt x="3781" y="2920"/>
                    <a:pt x="3776" y="2925"/>
                  </a:cubicBezTo>
                  <a:lnTo>
                    <a:pt x="3723" y="2989"/>
                  </a:lnTo>
                  <a:cubicBezTo>
                    <a:pt x="3701" y="3000"/>
                    <a:pt x="3701" y="3031"/>
                    <a:pt x="3723" y="3042"/>
                  </a:cubicBezTo>
                  <a:cubicBezTo>
                    <a:pt x="3723" y="3052"/>
                    <a:pt x="3734" y="3052"/>
                    <a:pt x="3744" y="3052"/>
                  </a:cubicBezTo>
                  <a:cubicBezTo>
                    <a:pt x="3755" y="3052"/>
                    <a:pt x="3765" y="3052"/>
                    <a:pt x="3776" y="3042"/>
                  </a:cubicBezTo>
                  <a:lnTo>
                    <a:pt x="3840" y="2989"/>
                  </a:lnTo>
                  <a:cubicBezTo>
                    <a:pt x="3850" y="2967"/>
                    <a:pt x="3850" y="2946"/>
                    <a:pt x="3829" y="2925"/>
                  </a:cubicBezTo>
                  <a:cubicBezTo>
                    <a:pt x="3824" y="2920"/>
                    <a:pt x="3813" y="2917"/>
                    <a:pt x="3802" y="2917"/>
                  </a:cubicBezTo>
                  <a:close/>
                  <a:moveTo>
                    <a:pt x="3521" y="3206"/>
                  </a:moveTo>
                  <a:cubicBezTo>
                    <a:pt x="3511" y="3206"/>
                    <a:pt x="3500" y="3211"/>
                    <a:pt x="3489" y="3222"/>
                  </a:cubicBezTo>
                  <a:lnTo>
                    <a:pt x="3437" y="3275"/>
                  </a:lnTo>
                  <a:cubicBezTo>
                    <a:pt x="3416" y="3297"/>
                    <a:pt x="3416" y="3318"/>
                    <a:pt x="3437" y="3339"/>
                  </a:cubicBezTo>
                  <a:cubicBezTo>
                    <a:pt x="3447" y="3349"/>
                    <a:pt x="3458" y="3349"/>
                    <a:pt x="3458" y="3349"/>
                  </a:cubicBezTo>
                  <a:cubicBezTo>
                    <a:pt x="3468" y="3349"/>
                    <a:pt x="3479" y="3349"/>
                    <a:pt x="3489" y="3339"/>
                  </a:cubicBezTo>
                  <a:lnTo>
                    <a:pt x="3553" y="3275"/>
                  </a:lnTo>
                  <a:cubicBezTo>
                    <a:pt x="3564" y="3264"/>
                    <a:pt x="3564" y="3233"/>
                    <a:pt x="3553" y="3222"/>
                  </a:cubicBezTo>
                  <a:cubicBezTo>
                    <a:pt x="3542" y="3211"/>
                    <a:pt x="3532" y="3206"/>
                    <a:pt x="3521" y="3206"/>
                  </a:cubicBezTo>
                  <a:close/>
                  <a:moveTo>
                    <a:pt x="3235" y="3500"/>
                  </a:moveTo>
                  <a:cubicBezTo>
                    <a:pt x="3225" y="3500"/>
                    <a:pt x="3214" y="3503"/>
                    <a:pt x="3203" y="3509"/>
                  </a:cubicBezTo>
                  <a:lnTo>
                    <a:pt x="3150" y="3572"/>
                  </a:lnTo>
                  <a:cubicBezTo>
                    <a:pt x="3129" y="3582"/>
                    <a:pt x="3129" y="3615"/>
                    <a:pt x="3150" y="3625"/>
                  </a:cubicBezTo>
                  <a:cubicBezTo>
                    <a:pt x="3161" y="3636"/>
                    <a:pt x="3171" y="3636"/>
                    <a:pt x="3182" y="3636"/>
                  </a:cubicBezTo>
                  <a:cubicBezTo>
                    <a:pt x="3192" y="3636"/>
                    <a:pt x="3203" y="3636"/>
                    <a:pt x="3203" y="3625"/>
                  </a:cubicBezTo>
                  <a:lnTo>
                    <a:pt x="3267" y="3572"/>
                  </a:lnTo>
                  <a:cubicBezTo>
                    <a:pt x="3277" y="3551"/>
                    <a:pt x="3277" y="3530"/>
                    <a:pt x="3267" y="3509"/>
                  </a:cubicBezTo>
                  <a:cubicBezTo>
                    <a:pt x="3256" y="3503"/>
                    <a:pt x="3246" y="3500"/>
                    <a:pt x="3235" y="3500"/>
                  </a:cubicBezTo>
                  <a:close/>
                  <a:moveTo>
                    <a:pt x="2948" y="3790"/>
                  </a:moveTo>
                  <a:cubicBezTo>
                    <a:pt x="2938" y="3790"/>
                    <a:pt x="2927" y="3795"/>
                    <a:pt x="2917" y="3806"/>
                  </a:cubicBezTo>
                  <a:lnTo>
                    <a:pt x="2864" y="3858"/>
                  </a:lnTo>
                  <a:cubicBezTo>
                    <a:pt x="2843" y="3879"/>
                    <a:pt x="2843" y="3901"/>
                    <a:pt x="2864" y="3922"/>
                  </a:cubicBezTo>
                  <a:cubicBezTo>
                    <a:pt x="2874" y="3933"/>
                    <a:pt x="2885" y="3933"/>
                    <a:pt x="2895" y="3933"/>
                  </a:cubicBezTo>
                  <a:cubicBezTo>
                    <a:pt x="2906" y="3933"/>
                    <a:pt x="2917" y="3933"/>
                    <a:pt x="2917" y="3922"/>
                  </a:cubicBezTo>
                  <a:lnTo>
                    <a:pt x="2980" y="3858"/>
                  </a:lnTo>
                  <a:cubicBezTo>
                    <a:pt x="2991" y="3848"/>
                    <a:pt x="2991" y="3816"/>
                    <a:pt x="2980" y="3806"/>
                  </a:cubicBezTo>
                  <a:cubicBezTo>
                    <a:pt x="2970" y="3795"/>
                    <a:pt x="2959" y="3790"/>
                    <a:pt x="2948" y="3790"/>
                  </a:cubicBezTo>
                  <a:close/>
                  <a:moveTo>
                    <a:pt x="2663" y="4084"/>
                  </a:moveTo>
                  <a:cubicBezTo>
                    <a:pt x="2652" y="4084"/>
                    <a:pt x="2641" y="4086"/>
                    <a:pt x="2631" y="4092"/>
                  </a:cubicBezTo>
                  <a:lnTo>
                    <a:pt x="2577" y="4155"/>
                  </a:lnTo>
                  <a:cubicBezTo>
                    <a:pt x="2567" y="4166"/>
                    <a:pt x="2567" y="4198"/>
                    <a:pt x="2577" y="4209"/>
                  </a:cubicBezTo>
                  <a:cubicBezTo>
                    <a:pt x="2588" y="4219"/>
                    <a:pt x="2599" y="4219"/>
                    <a:pt x="2610" y="4219"/>
                  </a:cubicBezTo>
                  <a:cubicBezTo>
                    <a:pt x="2620" y="4219"/>
                    <a:pt x="2631" y="4219"/>
                    <a:pt x="2641" y="4209"/>
                  </a:cubicBezTo>
                  <a:lnTo>
                    <a:pt x="2694" y="4155"/>
                  </a:lnTo>
                  <a:cubicBezTo>
                    <a:pt x="2705" y="4134"/>
                    <a:pt x="2705" y="4113"/>
                    <a:pt x="2694" y="4092"/>
                  </a:cubicBezTo>
                  <a:cubicBezTo>
                    <a:pt x="2684" y="4086"/>
                    <a:pt x="2673" y="4084"/>
                    <a:pt x="2663" y="4084"/>
                  </a:cubicBezTo>
                  <a:close/>
                  <a:moveTo>
                    <a:pt x="2377" y="4373"/>
                  </a:moveTo>
                  <a:cubicBezTo>
                    <a:pt x="2368" y="4373"/>
                    <a:pt x="2360" y="4378"/>
                    <a:pt x="2355" y="4388"/>
                  </a:cubicBezTo>
                  <a:lnTo>
                    <a:pt x="2291" y="4442"/>
                  </a:lnTo>
                  <a:cubicBezTo>
                    <a:pt x="2280" y="4463"/>
                    <a:pt x="2280" y="4484"/>
                    <a:pt x="2291" y="4506"/>
                  </a:cubicBezTo>
                  <a:cubicBezTo>
                    <a:pt x="2302" y="4516"/>
                    <a:pt x="2313" y="4516"/>
                    <a:pt x="2323" y="4516"/>
                  </a:cubicBezTo>
                  <a:cubicBezTo>
                    <a:pt x="2334" y="4516"/>
                    <a:pt x="2344" y="4516"/>
                    <a:pt x="2355" y="4506"/>
                  </a:cubicBezTo>
                  <a:lnTo>
                    <a:pt x="2408" y="4442"/>
                  </a:lnTo>
                  <a:cubicBezTo>
                    <a:pt x="2429" y="4431"/>
                    <a:pt x="2429" y="4399"/>
                    <a:pt x="2408" y="4388"/>
                  </a:cubicBezTo>
                  <a:cubicBezTo>
                    <a:pt x="2397" y="4378"/>
                    <a:pt x="2386" y="4373"/>
                    <a:pt x="2377" y="4373"/>
                  </a:cubicBezTo>
                  <a:close/>
                  <a:moveTo>
                    <a:pt x="2095" y="4667"/>
                  </a:moveTo>
                  <a:cubicBezTo>
                    <a:pt x="2084" y="4667"/>
                    <a:pt x="2074" y="4670"/>
                    <a:pt x="2068" y="4675"/>
                  </a:cubicBezTo>
                  <a:lnTo>
                    <a:pt x="2005" y="4739"/>
                  </a:lnTo>
                  <a:cubicBezTo>
                    <a:pt x="1994" y="4749"/>
                    <a:pt x="1994" y="4781"/>
                    <a:pt x="2005" y="4791"/>
                  </a:cubicBezTo>
                  <a:cubicBezTo>
                    <a:pt x="2016" y="4802"/>
                    <a:pt x="2026" y="4802"/>
                    <a:pt x="2037" y="4802"/>
                  </a:cubicBezTo>
                  <a:cubicBezTo>
                    <a:pt x="2047" y="4802"/>
                    <a:pt x="2058" y="4802"/>
                    <a:pt x="2068" y="4791"/>
                  </a:cubicBezTo>
                  <a:lnTo>
                    <a:pt x="2122" y="4739"/>
                  </a:lnTo>
                  <a:cubicBezTo>
                    <a:pt x="2143" y="4718"/>
                    <a:pt x="2143" y="4696"/>
                    <a:pt x="2122" y="4675"/>
                  </a:cubicBezTo>
                  <a:cubicBezTo>
                    <a:pt x="2116" y="4670"/>
                    <a:pt x="2106" y="4667"/>
                    <a:pt x="2095" y="4667"/>
                  </a:cubicBezTo>
                  <a:close/>
                  <a:moveTo>
                    <a:pt x="1809" y="4956"/>
                  </a:moveTo>
                  <a:cubicBezTo>
                    <a:pt x="1798" y="4956"/>
                    <a:pt x="1787" y="4962"/>
                    <a:pt x="1782" y="4972"/>
                  </a:cubicBezTo>
                  <a:lnTo>
                    <a:pt x="1719" y="5025"/>
                  </a:lnTo>
                  <a:cubicBezTo>
                    <a:pt x="1708" y="5046"/>
                    <a:pt x="1708" y="5067"/>
                    <a:pt x="1719" y="5088"/>
                  </a:cubicBezTo>
                  <a:cubicBezTo>
                    <a:pt x="1729" y="5099"/>
                    <a:pt x="1740" y="5099"/>
                    <a:pt x="1750" y="5099"/>
                  </a:cubicBezTo>
                  <a:cubicBezTo>
                    <a:pt x="1761" y="5099"/>
                    <a:pt x="1771" y="5099"/>
                    <a:pt x="1782" y="5088"/>
                  </a:cubicBezTo>
                  <a:lnTo>
                    <a:pt x="1835" y="5025"/>
                  </a:lnTo>
                  <a:cubicBezTo>
                    <a:pt x="1856" y="5015"/>
                    <a:pt x="1856" y="4982"/>
                    <a:pt x="1835" y="4972"/>
                  </a:cubicBezTo>
                  <a:cubicBezTo>
                    <a:pt x="1830" y="4962"/>
                    <a:pt x="1819" y="4956"/>
                    <a:pt x="1809" y="4956"/>
                  </a:cubicBezTo>
                  <a:close/>
                  <a:moveTo>
                    <a:pt x="1522" y="5250"/>
                  </a:moveTo>
                  <a:cubicBezTo>
                    <a:pt x="1512" y="5250"/>
                    <a:pt x="1501" y="5253"/>
                    <a:pt x="1496" y="5258"/>
                  </a:cubicBezTo>
                  <a:lnTo>
                    <a:pt x="1432" y="5322"/>
                  </a:lnTo>
                  <a:cubicBezTo>
                    <a:pt x="1422" y="5333"/>
                    <a:pt x="1422" y="5364"/>
                    <a:pt x="1443" y="5375"/>
                  </a:cubicBezTo>
                  <a:cubicBezTo>
                    <a:pt x="1443" y="5385"/>
                    <a:pt x="1453" y="5385"/>
                    <a:pt x="1464" y="5385"/>
                  </a:cubicBezTo>
                  <a:cubicBezTo>
                    <a:pt x="1474" y="5385"/>
                    <a:pt x="1485" y="5385"/>
                    <a:pt x="1496" y="5375"/>
                  </a:cubicBezTo>
                  <a:lnTo>
                    <a:pt x="1549" y="5322"/>
                  </a:lnTo>
                  <a:cubicBezTo>
                    <a:pt x="1570" y="5301"/>
                    <a:pt x="1570" y="5279"/>
                    <a:pt x="1549" y="5258"/>
                  </a:cubicBezTo>
                  <a:cubicBezTo>
                    <a:pt x="1544" y="5253"/>
                    <a:pt x="1533" y="5250"/>
                    <a:pt x="1522" y="5250"/>
                  </a:cubicBezTo>
                  <a:close/>
                  <a:moveTo>
                    <a:pt x="1236" y="5539"/>
                  </a:moveTo>
                  <a:cubicBezTo>
                    <a:pt x="1225" y="5539"/>
                    <a:pt x="1215" y="5544"/>
                    <a:pt x="1210" y="5555"/>
                  </a:cubicBezTo>
                  <a:lnTo>
                    <a:pt x="1156" y="5608"/>
                  </a:lnTo>
                  <a:cubicBezTo>
                    <a:pt x="1135" y="5630"/>
                    <a:pt x="1135" y="5651"/>
                    <a:pt x="1156" y="5672"/>
                  </a:cubicBezTo>
                  <a:cubicBezTo>
                    <a:pt x="1156" y="5682"/>
                    <a:pt x="1167" y="5682"/>
                    <a:pt x="1177" y="5682"/>
                  </a:cubicBezTo>
                  <a:cubicBezTo>
                    <a:pt x="1188" y="5682"/>
                    <a:pt x="1199" y="5682"/>
                    <a:pt x="1210" y="5672"/>
                  </a:cubicBezTo>
                  <a:lnTo>
                    <a:pt x="1262" y="5608"/>
                  </a:lnTo>
                  <a:cubicBezTo>
                    <a:pt x="1283" y="5597"/>
                    <a:pt x="1283" y="5566"/>
                    <a:pt x="1262" y="5555"/>
                  </a:cubicBezTo>
                  <a:cubicBezTo>
                    <a:pt x="1257" y="5544"/>
                    <a:pt x="1247" y="5539"/>
                    <a:pt x="1236" y="5539"/>
                  </a:cubicBezTo>
                  <a:close/>
                  <a:moveTo>
                    <a:pt x="955" y="5834"/>
                  </a:moveTo>
                  <a:cubicBezTo>
                    <a:pt x="944" y="5834"/>
                    <a:pt x="934" y="5836"/>
                    <a:pt x="923" y="5842"/>
                  </a:cubicBezTo>
                  <a:lnTo>
                    <a:pt x="870" y="5905"/>
                  </a:lnTo>
                  <a:cubicBezTo>
                    <a:pt x="849" y="5916"/>
                    <a:pt x="849" y="5948"/>
                    <a:pt x="870" y="5958"/>
                  </a:cubicBezTo>
                  <a:cubicBezTo>
                    <a:pt x="870" y="5969"/>
                    <a:pt x="880" y="5969"/>
                    <a:pt x="892" y="5969"/>
                  </a:cubicBezTo>
                  <a:cubicBezTo>
                    <a:pt x="902" y="5969"/>
                    <a:pt x="913" y="5969"/>
                    <a:pt x="923" y="5958"/>
                  </a:cubicBezTo>
                  <a:lnTo>
                    <a:pt x="987" y="5905"/>
                  </a:lnTo>
                  <a:cubicBezTo>
                    <a:pt x="998" y="5884"/>
                    <a:pt x="998" y="5863"/>
                    <a:pt x="987" y="5842"/>
                  </a:cubicBezTo>
                  <a:cubicBezTo>
                    <a:pt x="976" y="5836"/>
                    <a:pt x="965" y="5834"/>
                    <a:pt x="955" y="5834"/>
                  </a:cubicBezTo>
                  <a:close/>
                  <a:moveTo>
                    <a:pt x="669" y="6123"/>
                  </a:moveTo>
                  <a:cubicBezTo>
                    <a:pt x="658" y="6123"/>
                    <a:pt x="648" y="6128"/>
                    <a:pt x="637" y="6139"/>
                  </a:cubicBezTo>
                  <a:lnTo>
                    <a:pt x="584" y="6191"/>
                  </a:lnTo>
                  <a:cubicBezTo>
                    <a:pt x="562" y="6213"/>
                    <a:pt x="562" y="6234"/>
                    <a:pt x="584" y="6255"/>
                  </a:cubicBezTo>
                  <a:cubicBezTo>
                    <a:pt x="595" y="6266"/>
                    <a:pt x="605" y="6266"/>
                    <a:pt x="616" y="6266"/>
                  </a:cubicBezTo>
                  <a:cubicBezTo>
                    <a:pt x="626" y="6266"/>
                    <a:pt x="637" y="6266"/>
                    <a:pt x="637" y="6255"/>
                  </a:cubicBezTo>
                  <a:lnTo>
                    <a:pt x="701" y="6191"/>
                  </a:lnTo>
                  <a:cubicBezTo>
                    <a:pt x="711" y="6181"/>
                    <a:pt x="711" y="6149"/>
                    <a:pt x="701" y="6139"/>
                  </a:cubicBezTo>
                  <a:cubicBezTo>
                    <a:pt x="690" y="6128"/>
                    <a:pt x="679" y="6123"/>
                    <a:pt x="669" y="6123"/>
                  </a:cubicBezTo>
                  <a:close/>
                  <a:moveTo>
                    <a:pt x="382" y="6417"/>
                  </a:moveTo>
                  <a:cubicBezTo>
                    <a:pt x="371" y="6417"/>
                    <a:pt x="361" y="6420"/>
                    <a:pt x="350" y="6425"/>
                  </a:cubicBezTo>
                  <a:lnTo>
                    <a:pt x="298" y="6488"/>
                  </a:lnTo>
                  <a:cubicBezTo>
                    <a:pt x="276" y="6499"/>
                    <a:pt x="276" y="6531"/>
                    <a:pt x="298" y="6542"/>
                  </a:cubicBezTo>
                  <a:cubicBezTo>
                    <a:pt x="308" y="6552"/>
                    <a:pt x="319" y="6552"/>
                    <a:pt x="329" y="6552"/>
                  </a:cubicBezTo>
                  <a:cubicBezTo>
                    <a:pt x="340" y="6552"/>
                    <a:pt x="350" y="6552"/>
                    <a:pt x="350" y="6542"/>
                  </a:cubicBezTo>
                  <a:lnTo>
                    <a:pt x="414" y="6488"/>
                  </a:lnTo>
                  <a:cubicBezTo>
                    <a:pt x="425" y="6467"/>
                    <a:pt x="425" y="6446"/>
                    <a:pt x="414" y="6425"/>
                  </a:cubicBezTo>
                  <a:cubicBezTo>
                    <a:pt x="403" y="6420"/>
                    <a:pt x="393" y="6417"/>
                    <a:pt x="382" y="6417"/>
                  </a:cubicBezTo>
                  <a:close/>
                  <a:moveTo>
                    <a:pt x="96" y="6706"/>
                  </a:moveTo>
                  <a:cubicBezTo>
                    <a:pt x="86" y="6706"/>
                    <a:pt x="75" y="6711"/>
                    <a:pt x="64" y="6722"/>
                  </a:cubicBezTo>
                  <a:lnTo>
                    <a:pt x="11" y="6775"/>
                  </a:lnTo>
                  <a:cubicBezTo>
                    <a:pt x="1" y="6796"/>
                    <a:pt x="1" y="6817"/>
                    <a:pt x="11" y="6839"/>
                  </a:cubicBezTo>
                  <a:cubicBezTo>
                    <a:pt x="22" y="6849"/>
                    <a:pt x="32" y="6849"/>
                    <a:pt x="43" y="6849"/>
                  </a:cubicBezTo>
                  <a:cubicBezTo>
                    <a:pt x="53" y="6849"/>
                    <a:pt x="64" y="6849"/>
                    <a:pt x="74" y="6839"/>
                  </a:cubicBezTo>
                  <a:lnTo>
                    <a:pt x="128" y="6775"/>
                  </a:lnTo>
                  <a:cubicBezTo>
                    <a:pt x="138" y="6764"/>
                    <a:pt x="138" y="6733"/>
                    <a:pt x="128" y="6722"/>
                  </a:cubicBezTo>
                  <a:cubicBezTo>
                    <a:pt x="117" y="6711"/>
                    <a:pt x="107" y="6706"/>
                    <a:pt x="96" y="670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6"/>
            <p:cNvSpPr/>
            <p:nvPr/>
          </p:nvSpPr>
          <p:spPr>
            <a:xfrm>
              <a:off x="3132175" y="452875"/>
              <a:ext cx="18875" cy="18575"/>
            </a:xfrm>
            <a:custGeom>
              <a:avLst/>
              <a:gdLst/>
              <a:ahLst/>
              <a:cxnLst/>
              <a:rect l="l" t="t" r="r" b="b"/>
              <a:pathLst>
                <a:path w="755" h="743" extrusionOk="0">
                  <a:moveTo>
                    <a:pt x="1" y="0"/>
                  </a:moveTo>
                  <a:lnTo>
                    <a:pt x="149" y="605"/>
                  </a:lnTo>
                  <a:lnTo>
                    <a:pt x="754" y="743"/>
                  </a:lnTo>
                  <a:lnTo>
                    <a:pt x="754" y="73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6"/>
            <p:cNvSpPr/>
            <p:nvPr/>
          </p:nvSpPr>
          <p:spPr>
            <a:xfrm>
              <a:off x="3299500" y="281875"/>
              <a:ext cx="18825" cy="18575"/>
            </a:xfrm>
            <a:custGeom>
              <a:avLst/>
              <a:gdLst/>
              <a:ahLst/>
              <a:cxnLst/>
              <a:rect l="l" t="t" r="r" b="b"/>
              <a:pathLst>
                <a:path w="753" h="743" extrusionOk="0">
                  <a:moveTo>
                    <a:pt x="0" y="0"/>
                  </a:moveTo>
                  <a:lnTo>
                    <a:pt x="0" y="10"/>
                  </a:lnTo>
                  <a:lnTo>
                    <a:pt x="753" y="743"/>
                  </a:lnTo>
                  <a:lnTo>
                    <a:pt x="604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6"/>
            <p:cNvSpPr/>
            <p:nvPr/>
          </p:nvSpPr>
          <p:spPr>
            <a:xfrm>
              <a:off x="3266075" y="627850"/>
              <a:ext cx="3225" cy="2150"/>
            </a:xfrm>
            <a:custGeom>
              <a:avLst/>
              <a:gdLst/>
              <a:ahLst/>
              <a:cxnLst/>
              <a:rect l="l" t="t" r="r" b="b"/>
              <a:pathLst>
                <a:path w="129" h="86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cubicBezTo>
                    <a:pt x="1" y="64"/>
                    <a:pt x="22" y="86"/>
                    <a:pt x="43" y="86"/>
                  </a:cubicBezTo>
                  <a:lnTo>
                    <a:pt x="86" y="86"/>
                  </a:lnTo>
                  <a:cubicBezTo>
                    <a:pt x="107" y="86"/>
                    <a:pt x="128" y="64"/>
                    <a:pt x="128" y="43"/>
                  </a:cubicBezTo>
                  <a:cubicBezTo>
                    <a:pt x="128" y="22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6"/>
            <p:cNvSpPr/>
            <p:nvPr/>
          </p:nvSpPr>
          <p:spPr>
            <a:xfrm>
              <a:off x="3070425" y="627850"/>
              <a:ext cx="189575" cy="2150"/>
            </a:xfrm>
            <a:custGeom>
              <a:avLst/>
              <a:gdLst/>
              <a:ahLst/>
              <a:cxnLst/>
              <a:rect l="l" t="t" r="r" b="b"/>
              <a:pathLst>
                <a:path w="7583" h="86" extrusionOk="0">
                  <a:moveTo>
                    <a:pt x="43" y="1"/>
                  </a:moveTo>
                  <a:cubicBezTo>
                    <a:pt x="22" y="1"/>
                    <a:pt x="0" y="22"/>
                    <a:pt x="0" y="43"/>
                  </a:cubicBezTo>
                  <a:cubicBezTo>
                    <a:pt x="0" y="64"/>
                    <a:pt x="22" y="86"/>
                    <a:pt x="43" y="86"/>
                  </a:cubicBezTo>
                  <a:lnTo>
                    <a:pt x="128" y="86"/>
                  </a:lnTo>
                  <a:cubicBezTo>
                    <a:pt x="149" y="86"/>
                    <a:pt x="170" y="64"/>
                    <a:pt x="170" y="43"/>
                  </a:cubicBezTo>
                  <a:cubicBezTo>
                    <a:pt x="170" y="22"/>
                    <a:pt x="149" y="1"/>
                    <a:pt x="128" y="1"/>
                  </a:cubicBezTo>
                  <a:close/>
                  <a:moveTo>
                    <a:pt x="456" y="1"/>
                  </a:moveTo>
                  <a:cubicBezTo>
                    <a:pt x="435" y="1"/>
                    <a:pt x="413" y="22"/>
                    <a:pt x="413" y="43"/>
                  </a:cubicBezTo>
                  <a:cubicBezTo>
                    <a:pt x="413" y="64"/>
                    <a:pt x="435" y="86"/>
                    <a:pt x="456" y="86"/>
                  </a:cubicBezTo>
                  <a:lnTo>
                    <a:pt x="541" y="86"/>
                  </a:lnTo>
                  <a:cubicBezTo>
                    <a:pt x="562" y="86"/>
                    <a:pt x="573" y="64"/>
                    <a:pt x="573" y="43"/>
                  </a:cubicBezTo>
                  <a:cubicBezTo>
                    <a:pt x="573" y="22"/>
                    <a:pt x="562" y="1"/>
                    <a:pt x="541" y="1"/>
                  </a:cubicBezTo>
                  <a:close/>
                  <a:moveTo>
                    <a:pt x="870" y="1"/>
                  </a:moveTo>
                  <a:cubicBezTo>
                    <a:pt x="838" y="1"/>
                    <a:pt x="828" y="22"/>
                    <a:pt x="828" y="43"/>
                  </a:cubicBezTo>
                  <a:cubicBezTo>
                    <a:pt x="828" y="64"/>
                    <a:pt x="838" y="86"/>
                    <a:pt x="870" y="86"/>
                  </a:cubicBezTo>
                  <a:lnTo>
                    <a:pt x="944" y="86"/>
                  </a:lnTo>
                  <a:cubicBezTo>
                    <a:pt x="976" y="86"/>
                    <a:pt x="986" y="64"/>
                    <a:pt x="986" y="43"/>
                  </a:cubicBezTo>
                  <a:cubicBezTo>
                    <a:pt x="986" y="22"/>
                    <a:pt x="976" y="1"/>
                    <a:pt x="944" y="1"/>
                  </a:cubicBezTo>
                  <a:close/>
                  <a:moveTo>
                    <a:pt x="1273" y="1"/>
                  </a:moveTo>
                  <a:cubicBezTo>
                    <a:pt x="1252" y="1"/>
                    <a:pt x="1241" y="22"/>
                    <a:pt x="1241" y="43"/>
                  </a:cubicBezTo>
                  <a:cubicBezTo>
                    <a:pt x="1241" y="64"/>
                    <a:pt x="1252" y="86"/>
                    <a:pt x="1273" y="86"/>
                  </a:cubicBezTo>
                  <a:lnTo>
                    <a:pt x="1358" y="86"/>
                  </a:lnTo>
                  <a:cubicBezTo>
                    <a:pt x="1379" y="86"/>
                    <a:pt x="1400" y="64"/>
                    <a:pt x="1400" y="43"/>
                  </a:cubicBezTo>
                  <a:cubicBezTo>
                    <a:pt x="1400" y="22"/>
                    <a:pt x="1379" y="1"/>
                    <a:pt x="1358" y="1"/>
                  </a:cubicBezTo>
                  <a:close/>
                  <a:moveTo>
                    <a:pt x="1686" y="1"/>
                  </a:moveTo>
                  <a:cubicBezTo>
                    <a:pt x="1665" y="1"/>
                    <a:pt x="1644" y="22"/>
                    <a:pt x="1644" y="43"/>
                  </a:cubicBezTo>
                  <a:cubicBezTo>
                    <a:pt x="1644" y="64"/>
                    <a:pt x="1665" y="86"/>
                    <a:pt x="1686" y="86"/>
                  </a:cubicBezTo>
                  <a:lnTo>
                    <a:pt x="1771" y="86"/>
                  </a:lnTo>
                  <a:cubicBezTo>
                    <a:pt x="1792" y="86"/>
                    <a:pt x="1813" y="64"/>
                    <a:pt x="1813" y="43"/>
                  </a:cubicBezTo>
                  <a:cubicBezTo>
                    <a:pt x="1813" y="22"/>
                    <a:pt x="1792" y="1"/>
                    <a:pt x="1771" y="1"/>
                  </a:cubicBezTo>
                  <a:close/>
                  <a:moveTo>
                    <a:pt x="2100" y="1"/>
                  </a:moveTo>
                  <a:cubicBezTo>
                    <a:pt x="2079" y="1"/>
                    <a:pt x="2058" y="22"/>
                    <a:pt x="2058" y="43"/>
                  </a:cubicBezTo>
                  <a:cubicBezTo>
                    <a:pt x="2058" y="64"/>
                    <a:pt x="2079" y="86"/>
                    <a:pt x="2100" y="86"/>
                  </a:cubicBezTo>
                  <a:lnTo>
                    <a:pt x="2185" y="86"/>
                  </a:lnTo>
                  <a:cubicBezTo>
                    <a:pt x="2206" y="86"/>
                    <a:pt x="2227" y="64"/>
                    <a:pt x="2227" y="43"/>
                  </a:cubicBezTo>
                  <a:cubicBezTo>
                    <a:pt x="2227" y="22"/>
                    <a:pt x="2206" y="1"/>
                    <a:pt x="2185" y="1"/>
                  </a:cubicBezTo>
                  <a:close/>
                  <a:moveTo>
                    <a:pt x="2513" y="1"/>
                  </a:moveTo>
                  <a:cubicBezTo>
                    <a:pt x="2492" y="1"/>
                    <a:pt x="2471" y="22"/>
                    <a:pt x="2471" y="43"/>
                  </a:cubicBezTo>
                  <a:cubicBezTo>
                    <a:pt x="2471" y="64"/>
                    <a:pt x="2492" y="86"/>
                    <a:pt x="2513" y="86"/>
                  </a:cubicBezTo>
                  <a:lnTo>
                    <a:pt x="2598" y="86"/>
                  </a:lnTo>
                  <a:cubicBezTo>
                    <a:pt x="2619" y="86"/>
                    <a:pt x="2641" y="64"/>
                    <a:pt x="2641" y="43"/>
                  </a:cubicBezTo>
                  <a:cubicBezTo>
                    <a:pt x="2641" y="22"/>
                    <a:pt x="2619" y="1"/>
                    <a:pt x="2598" y="1"/>
                  </a:cubicBezTo>
                  <a:close/>
                  <a:moveTo>
                    <a:pt x="2927" y="1"/>
                  </a:moveTo>
                  <a:cubicBezTo>
                    <a:pt x="2906" y="1"/>
                    <a:pt x="2885" y="22"/>
                    <a:pt x="2885" y="43"/>
                  </a:cubicBezTo>
                  <a:cubicBezTo>
                    <a:pt x="2885" y="64"/>
                    <a:pt x="2906" y="86"/>
                    <a:pt x="2927" y="86"/>
                  </a:cubicBezTo>
                  <a:lnTo>
                    <a:pt x="3012" y="86"/>
                  </a:lnTo>
                  <a:cubicBezTo>
                    <a:pt x="3033" y="86"/>
                    <a:pt x="3044" y="64"/>
                    <a:pt x="3044" y="43"/>
                  </a:cubicBezTo>
                  <a:cubicBezTo>
                    <a:pt x="3044" y="22"/>
                    <a:pt x="3033" y="1"/>
                    <a:pt x="3012" y="1"/>
                  </a:cubicBezTo>
                  <a:close/>
                  <a:moveTo>
                    <a:pt x="3341" y="1"/>
                  </a:moveTo>
                  <a:cubicBezTo>
                    <a:pt x="3319" y="1"/>
                    <a:pt x="3298" y="22"/>
                    <a:pt x="3298" y="43"/>
                  </a:cubicBezTo>
                  <a:cubicBezTo>
                    <a:pt x="3298" y="64"/>
                    <a:pt x="3319" y="86"/>
                    <a:pt x="3341" y="86"/>
                  </a:cubicBezTo>
                  <a:lnTo>
                    <a:pt x="3415" y="86"/>
                  </a:lnTo>
                  <a:cubicBezTo>
                    <a:pt x="3447" y="86"/>
                    <a:pt x="3458" y="64"/>
                    <a:pt x="3458" y="43"/>
                  </a:cubicBezTo>
                  <a:cubicBezTo>
                    <a:pt x="3458" y="22"/>
                    <a:pt x="3447" y="1"/>
                    <a:pt x="3415" y="1"/>
                  </a:cubicBezTo>
                  <a:close/>
                  <a:moveTo>
                    <a:pt x="3744" y="1"/>
                  </a:moveTo>
                  <a:cubicBezTo>
                    <a:pt x="3722" y="1"/>
                    <a:pt x="3712" y="22"/>
                    <a:pt x="3712" y="43"/>
                  </a:cubicBezTo>
                  <a:cubicBezTo>
                    <a:pt x="3712" y="64"/>
                    <a:pt x="3722" y="86"/>
                    <a:pt x="3744" y="86"/>
                  </a:cubicBezTo>
                  <a:lnTo>
                    <a:pt x="3828" y="86"/>
                  </a:lnTo>
                  <a:cubicBezTo>
                    <a:pt x="3850" y="86"/>
                    <a:pt x="3871" y="64"/>
                    <a:pt x="3871" y="43"/>
                  </a:cubicBezTo>
                  <a:cubicBezTo>
                    <a:pt x="3871" y="22"/>
                    <a:pt x="3850" y="1"/>
                    <a:pt x="3828" y="1"/>
                  </a:cubicBezTo>
                  <a:close/>
                  <a:moveTo>
                    <a:pt x="4158" y="1"/>
                  </a:moveTo>
                  <a:cubicBezTo>
                    <a:pt x="4136" y="1"/>
                    <a:pt x="4115" y="22"/>
                    <a:pt x="4115" y="43"/>
                  </a:cubicBezTo>
                  <a:cubicBezTo>
                    <a:pt x="4115" y="64"/>
                    <a:pt x="4136" y="86"/>
                    <a:pt x="4158" y="86"/>
                  </a:cubicBezTo>
                  <a:lnTo>
                    <a:pt x="4242" y="86"/>
                  </a:lnTo>
                  <a:cubicBezTo>
                    <a:pt x="4264" y="86"/>
                    <a:pt x="4285" y="64"/>
                    <a:pt x="4285" y="43"/>
                  </a:cubicBezTo>
                  <a:cubicBezTo>
                    <a:pt x="4285" y="22"/>
                    <a:pt x="4264" y="1"/>
                    <a:pt x="4242" y="1"/>
                  </a:cubicBezTo>
                  <a:close/>
                  <a:moveTo>
                    <a:pt x="4571" y="1"/>
                  </a:moveTo>
                  <a:cubicBezTo>
                    <a:pt x="4550" y="1"/>
                    <a:pt x="4528" y="22"/>
                    <a:pt x="4528" y="43"/>
                  </a:cubicBezTo>
                  <a:cubicBezTo>
                    <a:pt x="4528" y="64"/>
                    <a:pt x="4550" y="86"/>
                    <a:pt x="4571" y="86"/>
                  </a:cubicBezTo>
                  <a:lnTo>
                    <a:pt x="4656" y="86"/>
                  </a:lnTo>
                  <a:cubicBezTo>
                    <a:pt x="4677" y="86"/>
                    <a:pt x="4698" y="64"/>
                    <a:pt x="4698" y="43"/>
                  </a:cubicBezTo>
                  <a:cubicBezTo>
                    <a:pt x="4698" y="22"/>
                    <a:pt x="4677" y="1"/>
                    <a:pt x="4656" y="1"/>
                  </a:cubicBezTo>
                  <a:close/>
                  <a:moveTo>
                    <a:pt x="4985" y="1"/>
                  </a:moveTo>
                  <a:cubicBezTo>
                    <a:pt x="4964" y="1"/>
                    <a:pt x="4942" y="22"/>
                    <a:pt x="4942" y="43"/>
                  </a:cubicBezTo>
                  <a:cubicBezTo>
                    <a:pt x="4942" y="64"/>
                    <a:pt x="4964" y="86"/>
                    <a:pt x="4985" y="86"/>
                  </a:cubicBezTo>
                  <a:lnTo>
                    <a:pt x="5070" y="86"/>
                  </a:lnTo>
                  <a:cubicBezTo>
                    <a:pt x="5091" y="86"/>
                    <a:pt x="5112" y="64"/>
                    <a:pt x="5112" y="43"/>
                  </a:cubicBezTo>
                  <a:cubicBezTo>
                    <a:pt x="5112" y="22"/>
                    <a:pt x="5091" y="1"/>
                    <a:pt x="5070" y="1"/>
                  </a:cubicBezTo>
                  <a:close/>
                  <a:moveTo>
                    <a:pt x="5398" y="1"/>
                  </a:moveTo>
                  <a:cubicBezTo>
                    <a:pt x="5377" y="1"/>
                    <a:pt x="5356" y="22"/>
                    <a:pt x="5356" y="43"/>
                  </a:cubicBezTo>
                  <a:cubicBezTo>
                    <a:pt x="5356" y="64"/>
                    <a:pt x="5377" y="86"/>
                    <a:pt x="5398" y="86"/>
                  </a:cubicBezTo>
                  <a:lnTo>
                    <a:pt x="5483" y="86"/>
                  </a:lnTo>
                  <a:cubicBezTo>
                    <a:pt x="5504" y="86"/>
                    <a:pt x="5515" y="64"/>
                    <a:pt x="5515" y="43"/>
                  </a:cubicBezTo>
                  <a:cubicBezTo>
                    <a:pt x="5515" y="22"/>
                    <a:pt x="5504" y="1"/>
                    <a:pt x="5483" y="1"/>
                  </a:cubicBezTo>
                  <a:close/>
                  <a:moveTo>
                    <a:pt x="5812" y="1"/>
                  </a:moveTo>
                  <a:cubicBezTo>
                    <a:pt x="5791" y="1"/>
                    <a:pt x="5770" y="22"/>
                    <a:pt x="5770" y="43"/>
                  </a:cubicBezTo>
                  <a:cubicBezTo>
                    <a:pt x="5770" y="64"/>
                    <a:pt x="5791" y="86"/>
                    <a:pt x="5812" y="86"/>
                  </a:cubicBezTo>
                  <a:lnTo>
                    <a:pt x="5886" y="86"/>
                  </a:lnTo>
                  <a:cubicBezTo>
                    <a:pt x="5918" y="86"/>
                    <a:pt x="5928" y="64"/>
                    <a:pt x="5928" y="43"/>
                  </a:cubicBezTo>
                  <a:cubicBezTo>
                    <a:pt x="5928" y="22"/>
                    <a:pt x="5918" y="1"/>
                    <a:pt x="5886" y="1"/>
                  </a:cubicBezTo>
                  <a:close/>
                  <a:moveTo>
                    <a:pt x="6215" y="1"/>
                  </a:moveTo>
                  <a:cubicBezTo>
                    <a:pt x="6194" y="1"/>
                    <a:pt x="6183" y="22"/>
                    <a:pt x="6183" y="43"/>
                  </a:cubicBezTo>
                  <a:cubicBezTo>
                    <a:pt x="6183" y="64"/>
                    <a:pt x="6194" y="86"/>
                    <a:pt x="6215" y="86"/>
                  </a:cubicBezTo>
                  <a:lnTo>
                    <a:pt x="6300" y="86"/>
                  </a:lnTo>
                  <a:cubicBezTo>
                    <a:pt x="6321" y="86"/>
                    <a:pt x="6342" y="64"/>
                    <a:pt x="6342" y="43"/>
                  </a:cubicBezTo>
                  <a:cubicBezTo>
                    <a:pt x="6342" y="22"/>
                    <a:pt x="6321" y="1"/>
                    <a:pt x="6300" y="1"/>
                  </a:cubicBezTo>
                  <a:close/>
                  <a:moveTo>
                    <a:pt x="6628" y="1"/>
                  </a:moveTo>
                  <a:cubicBezTo>
                    <a:pt x="6607" y="1"/>
                    <a:pt x="6586" y="22"/>
                    <a:pt x="6586" y="43"/>
                  </a:cubicBezTo>
                  <a:cubicBezTo>
                    <a:pt x="6586" y="64"/>
                    <a:pt x="6607" y="86"/>
                    <a:pt x="6628" y="86"/>
                  </a:cubicBezTo>
                  <a:lnTo>
                    <a:pt x="6713" y="86"/>
                  </a:lnTo>
                  <a:cubicBezTo>
                    <a:pt x="6734" y="86"/>
                    <a:pt x="6755" y="64"/>
                    <a:pt x="6755" y="43"/>
                  </a:cubicBezTo>
                  <a:cubicBezTo>
                    <a:pt x="6755" y="22"/>
                    <a:pt x="6734" y="1"/>
                    <a:pt x="6713" y="1"/>
                  </a:cubicBezTo>
                  <a:close/>
                  <a:moveTo>
                    <a:pt x="7042" y="1"/>
                  </a:moveTo>
                  <a:cubicBezTo>
                    <a:pt x="7021" y="1"/>
                    <a:pt x="7000" y="22"/>
                    <a:pt x="7000" y="43"/>
                  </a:cubicBezTo>
                  <a:cubicBezTo>
                    <a:pt x="7000" y="64"/>
                    <a:pt x="7021" y="86"/>
                    <a:pt x="7042" y="86"/>
                  </a:cubicBezTo>
                  <a:lnTo>
                    <a:pt x="7127" y="86"/>
                  </a:lnTo>
                  <a:cubicBezTo>
                    <a:pt x="7148" y="86"/>
                    <a:pt x="7169" y="64"/>
                    <a:pt x="7169" y="43"/>
                  </a:cubicBezTo>
                  <a:cubicBezTo>
                    <a:pt x="7169" y="22"/>
                    <a:pt x="7148" y="1"/>
                    <a:pt x="7127" y="1"/>
                  </a:cubicBezTo>
                  <a:close/>
                  <a:moveTo>
                    <a:pt x="7455" y="1"/>
                  </a:moveTo>
                  <a:cubicBezTo>
                    <a:pt x="7434" y="1"/>
                    <a:pt x="7413" y="22"/>
                    <a:pt x="7413" y="43"/>
                  </a:cubicBezTo>
                  <a:cubicBezTo>
                    <a:pt x="7413" y="64"/>
                    <a:pt x="7434" y="86"/>
                    <a:pt x="7455" y="86"/>
                  </a:cubicBezTo>
                  <a:lnTo>
                    <a:pt x="7540" y="86"/>
                  </a:lnTo>
                  <a:cubicBezTo>
                    <a:pt x="7561" y="86"/>
                    <a:pt x="7583" y="64"/>
                    <a:pt x="7583" y="43"/>
                  </a:cubicBezTo>
                  <a:cubicBezTo>
                    <a:pt x="7583" y="22"/>
                    <a:pt x="7561" y="1"/>
                    <a:pt x="7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6"/>
            <p:cNvSpPr/>
            <p:nvPr/>
          </p:nvSpPr>
          <p:spPr>
            <a:xfrm>
              <a:off x="3061125" y="627850"/>
              <a:ext cx="3200" cy="2150"/>
            </a:xfrm>
            <a:custGeom>
              <a:avLst/>
              <a:gdLst/>
              <a:ahLst/>
              <a:cxnLst/>
              <a:rect l="l" t="t" r="r" b="b"/>
              <a:pathLst>
                <a:path w="128" h="86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cubicBezTo>
                    <a:pt x="1" y="64"/>
                    <a:pt x="22" y="86"/>
                    <a:pt x="43" y="86"/>
                  </a:cubicBezTo>
                  <a:lnTo>
                    <a:pt x="86" y="86"/>
                  </a:lnTo>
                  <a:cubicBezTo>
                    <a:pt x="107" y="86"/>
                    <a:pt x="128" y="64"/>
                    <a:pt x="128" y="43"/>
                  </a:cubicBezTo>
                  <a:cubicBezTo>
                    <a:pt x="128" y="22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6"/>
            <p:cNvSpPr/>
            <p:nvPr/>
          </p:nvSpPr>
          <p:spPr>
            <a:xfrm>
              <a:off x="3183900" y="762825"/>
              <a:ext cx="2925" cy="1850"/>
            </a:xfrm>
            <a:custGeom>
              <a:avLst/>
              <a:gdLst/>
              <a:ahLst/>
              <a:cxnLst/>
              <a:rect l="l" t="t" r="r" b="b"/>
              <a:pathLst>
                <a:path w="117" h="74" extrusionOk="0">
                  <a:moveTo>
                    <a:pt x="32" y="0"/>
                  </a:moveTo>
                  <a:cubicBezTo>
                    <a:pt x="11" y="0"/>
                    <a:pt x="0" y="10"/>
                    <a:pt x="0" y="43"/>
                  </a:cubicBezTo>
                  <a:cubicBezTo>
                    <a:pt x="0" y="64"/>
                    <a:pt x="11" y="74"/>
                    <a:pt x="32" y="74"/>
                  </a:cubicBezTo>
                  <a:lnTo>
                    <a:pt x="74" y="74"/>
                  </a:lnTo>
                  <a:cubicBezTo>
                    <a:pt x="95" y="74"/>
                    <a:pt x="117" y="64"/>
                    <a:pt x="117" y="43"/>
                  </a:cubicBezTo>
                  <a:cubicBezTo>
                    <a:pt x="117" y="10"/>
                    <a:pt x="95" y="0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6"/>
            <p:cNvSpPr/>
            <p:nvPr/>
          </p:nvSpPr>
          <p:spPr>
            <a:xfrm>
              <a:off x="3070425" y="762825"/>
              <a:ext cx="107125" cy="1850"/>
            </a:xfrm>
            <a:custGeom>
              <a:avLst/>
              <a:gdLst/>
              <a:ahLst/>
              <a:cxnLst/>
              <a:rect l="l" t="t" r="r" b="b"/>
              <a:pathLst>
                <a:path w="4285" h="74" extrusionOk="0">
                  <a:moveTo>
                    <a:pt x="43" y="0"/>
                  </a:moveTo>
                  <a:cubicBezTo>
                    <a:pt x="22" y="0"/>
                    <a:pt x="0" y="10"/>
                    <a:pt x="0" y="43"/>
                  </a:cubicBezTo>
                  <a:cubicBezTo>
                    <a:pt x="0" y="64"/>
                    <a:pt x="22" y="74"/>
                    <a:pt x="43" y="74"/>
                  </a:cubicBezTo>
                  <a:lnTo>
                    <a:pt x="128" y="74"/>
                  </a:lnTo>
                  <a:cubicBezTo>
                    <a:pt x="149" y="74"/>
                    <a:pt x="170" y="64"/>
                    <a:pt x="170" y="43"/>
                  </a:cubicBezTo>
                  <a:cubicBezTo>
                    <a:pt x="170" y="10"/>
                    <a:pt x="149" y="0"/>
                    <a:pt x="128" y="0"/>
                  </a:cubicBezTo>
                  <a:close/>
                  <a:moveTo>
                    <a:pt x="456" y="0"/>
                  </a:moveTo>
                  <a:cubicBezTo>
                    <a:pt x="435" y="0"/>
                    <a:pt x="413" y="10"/>
                    <a:pt x="413" y="43"/>
                  </a:cubicBezTo>
                  <a:cubicBezTo>
                    <a:pt x="413" y="64"/>
                    <a:pt x="435" y="74"/>
                    <a:pt x="456" y="74"/>
                  </a:cubicBezTo>
                  <a:lnTo>
                    <a:pt x="541" y="74"/>
                  </a:lnTo>
                  <a:cubicBezTo>
                    <a:pt x="562" y="74"/>
                    <a:pt x="573" y="64"/>
                    <a:pt x="573" y="43"/>
                  </a:cubicBezTo>
                  <a:cubicBezTo>
                    <a:pt x="573" y="10"/>
                    <a:pt x="562" y="0"/>
                    <a:pt x="541" y="0"/>
                  </a:cubicBezTo>
                  <a:close/>
                  <a:moveTo>
                    <a:pt x="870" y="0"/>
                  </a:moveTo>
                  <a:cubicBezTo>
                    <a:pt x="849" y="0"/>
                    <a:pt x="828" y="10"/>
                    <a:pt x="828" y="43"/>
                  </a:cubicBezTo>
                  <a:cubicBezTo>
                    <a:pt x="828" y="64"/>
                    <a:pt x="849" y="74"/>
                    <a:pt x="870" y="74"/>
                  </a:cubicBezTo>
                  <a:lnTo>
                    <a:pt x="944" y="74"/>
                  </a:lnTo>
                  <a:cubicBezTo>
                    <a:pt x="976" y="74"/>
                    <a:pt x="986" y="64"/>
                    <a:pt x="986" y="43"/>
                  </a:cubicBezTo>
                  <a:cubicBezTo>
                    <a:pt x="986" y="10"/>
                    <a:pt x="976" y="0"/>
                    <a:pt x="944" y="0"/>
                  </a:cubicBezTo>
                  <a:close/>
                  <a:moveTo>
                    <a:pt x="1283" y="0"/>
                  </a:moveTo>
                  <a:cubicBezTo>
                    <a:pt x="1252" y="0"/>
                    <a:pt x="1241" y="10"/>
                    <a:pt x="1241" y="43"/>
                  </a:cubicBezTo>
                  <a:cubicBezTo>
                    <a:pt x="1241" y="64"/>
                    <a:pt x="1252" y="74"/>
                    <a:pt x="1283" y="74"/>
                  </a:cubicBezTo>
                  <a:lnTo>
                    <a:pt x="1358" y="74"/>
                  </a:lnTo>
                  <a:cubicBezTo>
                    <a:pt x="1379" y="74"/>
                    <a:pt x="1400" y="64"/>
                    <a:pt x="1400" y="43"/>
                  </a:cubicBezTo>
                  <a:cubicBezTo>
                    <a:pt x="1400" y="10"/>
                    <a:pt x="1379" y="0"/>
                    <a:pt x="1358" y="0"/>
                  </a:cubicBezTo>
                  <a:close/>
                  <a:moveTo>
                    <a:pt x="1686" y="0"/>
                  </a:moveTo>
                  <a:cubicBezTo>
                    <a:pt x="1665" y="0"/>
                    <a:pt x="1655" y="10"/>
                    <a:pt x="1655" y="43"/>
                  </a:cubicBezTo>
                  <a:cubicBezTo>
                    <a:pt x="1655" y="64"/>
                    <a:pt x="1665" y="74"/>
                    <a:pt x="1686" y="74"/>
                  </a:cubicBezTo>
                  <a:lnTo>
                    <a:pt x="1771" y="74"/>
                  </a:lnTo>
                  <a:cubicBezTo>
                    <a:pt x="1792" y="74"/>
                    <a:pt x="1813" y="64"/>
                    <a:pt x="1813" y="43"/>
                  </a:cubicBezTo>
                  <a:cubicBezTo>
                    <a:pt x="1813" y="10"/>
                    <a:pt x="1792" y="0"/>
                    <a:pt x="1771" y="0"/>
                  </a:cubicBezTo>
                  <a:close/>
                  <a:moveTo>
                    <a:pt x="2100" y="0"/>
                  </a:moveTo>
                  <a:cubicBezTo>
                    <a:pt x="2079" y="0"/>
                    <a:pt x="2058" y="10"/>
                    <a:pt x="2058" y="43"/>
                  </a:cubicBezTo>
                  <a:cubicBezTo>
                    <a:pt x="2058" y="64"/>
                    <a:pt x="2079" y="74"/>
                    <a:pt x="2100" y="74"/>
                  </a:cubicBezTo>
                  <a:lnTo>
                    <a:pt x="2185" y="74"/>
                  </a:lnTo>
                  <a:cubicBezTo>
                    <a:pt x="2206" y="74"/>
                    <a:pt x="2227" y="64"/>
                    <a:pt x="2227" y="43"/>
                  </a:cubicBezTo>
                  <a:cubicBezTo>
                    <a:pt x="2227" y="10"/>
                    <a:pt x="2206" y="0"/>
                    <a:pt x="2185" y="0"/>
                  </a:cubicBezTo>
                  <a:close/>
                  <a:moveTo>
                    <a:pt x="2513" y="0"/>
                  </a:moveTo>
                  <a:cubicBezTo>
                    <a:pt x="2492" y="0"/>
                    <a:pt x="2471" y="10"/>
                    <a:pt x="2471" y="43"/>
                  </a:cubicBezTo>
                  <a:cubicBezTo>
                    <a:pt x="2471" y="64"/>
                    <a:pt x="2492" y="74"/>
                    <a:pt x="2513" y="74"/>
                  </a:cubicBezTo>
                  <a:lnTo>
                    <a:pt x="2598" y="74"/>
                  </a:lnTo>
                  <a:cubicBezTo>
                    <a:pt x="2619" y="74"/>
                    <a:pt x="2641" y="64"/>
                    <a:pt x="2641" y="43"/>
                  </a:cubicBezTo>
                  <a:cubicBezTo>
                    <a:pt x="2641" y="10"/>
                    <a:pt x="2619" y="0"/>
                    <a:pt x="2598" y="0"/>
                  </a:cubicBezTo>
                  <a:close/>
                  <a:moveTo>
                    <a:pt x="2927" y="0"/>
                  </a:moveTo>
                  <a:cubicBezTo>
                    <a:pt x="2906" y="0"/>
                    <a:pt x="2885" y="10"/>
                    <a:pt x="2885" y="43"/>
                  </a:cubicBezTo>
                  <a:cubicBezTo>
                    <a:pt x="2885" y="64"/>
                    <a:pt x="2906" y="74"/>
                    <a:pt x="2927" y="74"/>
                  </a:cubicBezTo>
                  <a:lnTo>
                    <a:pt x="3012" y="74"/>
                  </a:lnTo>
                  <a:cubicBezTo>
                    <a:pt x="3033" y="74"/>
                    <a:pt x="3055" y="64"/>
                    <a:pt x="3055" y="43"/>
                  </a:cubicBezTo>
                  <a:cubicBezTo>
                    <a:pt x="3055" y="10"/>
                    <a:pt x="3033" y="0"/>
                    <a:pt x="3012" y="0"/>
                  </a:cubicBezTo>
                  <a:close/>
                  <a:moveTo>
                    <a:pt x="3341" y="0"/>
                  </a:moveTo>
                  <a:cubicBezTo>
                    <a:pt x="3319" y="0"/>
                    <a:pt x="3298" y="10"/>
                    <a:pt x="3298" y="43"/>
                  </a:cubicBezTo>
                  <a:cubicBezTo>
                    <a:pt x="3298" y="64"/>
                    <a:pt x="3319" y="74"/>
                    <a:pt x="3341" y="74"/>
                  </a:cubicBezTo>
                  <a:lnTo>
                    <a:pt x="3425" y="74"/>
                  </a:lnTo>
                  <a:cubicBezTo>
                    <a:pt x="3447" y="74"/>
                    <a:pt x="3468" y="64"/>
                    <a:pt x="3468" y="43"/>
                  </a:cubicBezTo>
                  <a:cubicBezTo>
                    <a:pt x="3468" y="10"/>
                    <a:pt x="3447" y="0"/>
                    <a:pt x="3425" y="0"/>
                  </a:cubicBezTo>
                  <a:close/>
                  <a:moveTo>
                    <a:pt x="3755" y="0"/>
                  </a:moveTo>
                  <a:cubicBezTo>
                    <a:pt x="3733" y="0"/>
                    <a:pt x="3712" y="10"/>
                    <a:pt x="3712" y="43"/>
                  </a:cubicBezTo>
                  <a:cubicBezTo>
                    <a:pt x="3712" y="64"/>
                    <a:pt x="3733" y="74"/>
                    <a:pt x="3755" y="74"/>
                  </a:cubicBezTo>
                  <a:lnTo>
                    <a:pt x="3839" y="74"/>
                  </a:lnTo>
                  <a:cubicBezTo>
                    <a:pt x="3861" y="74"/>
                    <a:pt x="3871" y="64"/>
                    <a:pt x="3871" y="43"/>
                  </a:cubicBezTo>
                  <a:cubicBezTo>
                    <a:pt x="3871" y="10"/>
                    <a:pt x="3861" y="0"/>
                    <a:pt x="3839" y="0"/>
                  </a:cubicBezTo>
                  <a:close/>
                  <a:moveTo>
                    <a:pt x="4168" y="0"/>
                  </a:moveTo>
                  <a:cubicBezTo>
                    <a:pt x="4147" y="0"/>
                    <a:pt x="4125" y="10"/>
                    <a:pt x="4125" y="43"/>
                  </a:cubicBezTo>
                  <a:cubicBezTo>
                    <a:pt x="4125" y="64"/>
                    <a:pt x="4147" y="74"/>
                    <a:pt x="4168" y="74"/>
                  </a:cubicBezTo>
                  <a:lnTo>
                    <a:pt x="4242" y="74"/>
                  </a:lnTo>
                  <a:cubicBezTo>
                    <a:pt x="4274" y="74"/>
                    <a:pt x="4285" y="64"/>
                    <a:pt x="4285" y="43"/>
                  </a:cubicBezTo>
                  <a:cubicBezTo>
                    <a:pt x="4285" y="10"/>
                    <a:pt x="4274" y="0"/>
                    <a:pt x="42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6"/>
            <p:cNvSpPr/>
            <p:nvPr/>
          </p:nvSpPr>
          <p:spPr>
            <a:xfrm>
              <a:off x="3061125" y="762825"/>
              <a:ext cx="3200" cy="1850"/>
            </a:xfrm>
            <a:custGeom>
              <a:avLst/>
              <a:gdLst/>
              <a:ahLst/>
              <a:cxnLst/>
              <a:rect l="l" t="t" r="r" b="b"/>
              <a:pathLst>
                <a:path w="128" h="74" extrusionOk="0">
                  <a:moveTo>
                    <a:pt x="43" y="0"/>
                  </a:moveTo>
                  <a:cubicBezTo>
                    <a:pt x="22" y="0"/>
                    <a:pt x="1" y="10"/>
                    <a:pt x="1" y="43"/>
                  </a:cubicBezTo>
                  <a:cubicBezTo>
                    <a:pt x="1" y="64"/>
                    <a:pt x="22" y="74"/>
                    <a:pt x="43" y="74"/>
                  </a:cubicBezTo>
                  <a:lnTo>
                    <a:pt x="86" y="74"/>
                  </a:lnTo>
                  <a:cubicBezTo>
                    <a:pt x="107" y="74"/>
                    <a:pt x="128" y="64"/>
                    <a:pt x="128" y="43"/>
                  </a:cubicBezTo>
                  <a:cubicBezTo>
                    <a:pt x="128" y="10"/>
                    <a:pt x="107" y="0"/>
                    <a:pt x="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6"/>
            <p:cNvSpPr/>
            <p:nvPr/>
          </p:nvSpPr>
          <p:spPr>
            <a:xfrm>
              <a:off x="3191850" y="945750"/>
              <a:ext cx="3200" cy="1875"/>
            </a:xfrm>
            <a:custGeom>
              <a:avLst/>
              <a:gdLst/>
              <a:ahLst/>
              <a:cxnLst/>
              <a:rect l="l" t="t" r="r" b="b"/>
              <a:pathLst>
                <a:path w="128" h="75" extrusionOk="0">
                  <a:moveTo>
                    <a:pt x="43" y="1"/>
                  </a:moveTo>
                  <a:cubicBezTo>
                    <a:pt x="22" y="1"/>
                    <a:pt x="1" y="11"/>
                    <a:pt x="1" y="43"/>
                  </a:cubicBezTo>
                  <a:cubicBezTo>
                    <a:pt x="1" y="64"/>
                    <a:pt x="22" y="75"/>
                    <a:pt x="43" y="75"/>
                  </a:cubicBezTo>
                  <a:lnTo>
                    <a:pt x="85" y="75"/>
                  </a:lnTo>
                  <a:cubicBezTo>
                    <a:pt x="107" y="75"/>
                    <a:pt x="128" y="64"/>
                    <a:pt x="128" y="43"/>
                  </a:cubicBezTo>
                  <a:cubicBezTo>
                    <a:pt x="128" y="1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6"/>
            <p:cNvSpPr/>
            <p:nvPr/>
          </p:nvSpPr>
          <p:spPr>
            <a:xfrm>
              <a:off x="3008625" y="945750"/>
              <a:ext cx="177150" cy="1875"/>
            </a:xfrm>
            <a:custGeom>
              <a:avLst/>
              <a:gdLst/>
              <a:ahLst/>
              <a:cxnLst/>
              <a:rect l="l" t="t" r="r" b="b"/>
              <a:pathLst>
                <a:path w="7086" h="75" extrusionOk="0">
                  <a:moveTo>
                    <a:pt x="43" y="1"/>
                  </a:moveTo>
                  <a:cubicBezTo>
                    <a:pt x="22" y="1"/>
                    <a:pt x="1" y="11"/>
                    <a:pt x="1" y="43"/>
                  </a:cubicBezTo>
                  <a:cubicBezTo>
                    <a:pt x="1" y="64"/>
                    <a:pt x="22" y="75"/>
                    <a:pt x="43" y="75"/>
                  </a:cubicBezTo>
                  <a:lnTo>
                    <a:pt x="118" y="75"/>
                  </a:lnTo>
                  <a:cubicBezTo>
                    <a:pt x="139" y="75"/>
                    <a:pt x="160" y="64"/>
                    <a:pt x="160" y="43"/>
                  </a:cubicBezTo>
                  <a:cubicBezTo>
                    <a:pt x="160" y="11"/>
                    <a:pt x="139" y="1"/>
                    <a:pt x="118" y="1"/>
                  </a:cubicBezTo>
                  <a:close/>
                  <a:moveTo>
                    <a:pt x="446" y="1"/>
                  </a:moveTo>
                  <a:cubicBezTo>
                    <a:pt x="425" y="1"/>
                    <a:pt x="404" y="11"/>
                    <a:pt x="404" y="43"/>
                  </a:cubicBezTo>
                  <a:cubicBezTo>
                    <a:pt x="404" y="64"/>
                    <a:pt x="425" y="75"/>
                    <a:pt x="446" y="75"/>
                  </a:cubicBezTo>
                  <a:lnTo>
                    <a:pt x="531" y="75"/>
                  </a:lnTo>
                  <a:cubicBezTo>
                    <a:pt x="552" y="75"/>
                    <a:pt x="574" y="64"/>
                    <a:pt x="574" y="43"/>
                  </a:cubicBezTo>
                  <a:cubicBezTo>
                    <a:pt x="574" y="11"/>
                    <a:pt x="552" y="1"/>
                    <a:pt x="531" y="1"/>
                  </a:cubicBezTo>
                  <a:close/>
                  <a:moveTo>
                    <a:pt x="860" y="1"/>
                  </a:moveTo>
                  <a:cubicBezTo>
                    <a:pt x="828" y="1"/>
                    <a:pt x="818" y="11"/>
                    <a:pt x="818" y="43"/>
                  </a:cubicBezTo>
                  <a:cubicBezTo>
                    <a:pt x="818" y="64"/>
                    <a:pt x="828" y="75"/>
                    <a:pt x="860" y="75"/>
                  </a:cubicBezTo>
                  <a:lnTo>
                    <a:pt x="934" y="75"/>
                  </a:lnTo>
                  <a:cubicBezTo>
                    <a:pt x="955" y="75"/>
                    <a:pt x="977" y="64"/>
                    <a:pt x="977" y="43"/>
                  </a:cubicBezTo>
                  <a:cubicBezTo>
                    <a:pt x="977" y="11"/>
                    <a:pt x="955" y="1"/>
                    <a:pt x="934" y="1"/>
                  </a:cubicBezTo>
                  <a:close/>
                  <a:moveTo>
                    <a:pt x="1263" y="1"/>
                  </a:moveTo>
                  <a:cubicBezTo>
                    <a:pt x="1242" y="1"/>
                    <a:pt x="1221" y="11"/>
                    <a:pt x="1221" y="43"/>
                  </a:cubicBezTo>
                  <a:cubicBezTo>
                    <a:pt x="1221" y="64"/>
                    <a:pt x="1242" y="75"/>
                    <a:pt x="1263" y="75"/>
                  </a:cubicBezTo>
                  <a:lnTo>
                    <a:pt x="1348" y="75"/>
                  </a:lnTo>
                  <a:cubicBezTo>
                    <a:pt x="1369" y="75"/>
                    <a:pt x="1380" y="64"/>
                    <a:pt x="1380" y="43"/>
                  </a:cubicBezTo>
                  <a:cubicBezTo>
                    <a:pt x="1380" y="11"/>
                    <a:pt x="1369" y="1"/>
                    <a:pt x="1348" y="1"/>
                  </a:cubicBezTo>
                  <a:close/>
                  <a:moveTo>
                    <a:pt x="1666" y="1"/>
                  </a:moveTo>
                  <a:cubicBezTo>
                    <a:pt x="1645" y="1"/>
                    <a:pt x="1624" y="11"/>
                    <a:pt x="1624" y="43"/>
                  </a:cubicBezTo>
                  <a:cubicBezTo>
                    <a:pt x="1624" y="64"/>
                    <a:pt x="1645" y="75"/>
                    <a:pt x="1666" y="75"/>
                  </a:cubicBezTo>
                  <a:lnTo>
                    <a:pt x="1751" y="75"/>
                  </a:lnTo>
                  <a:cubicBezTo>
                    <a:pt x="1772" y="75"/>
                    <a:pt x="1794" y="64"/>
                    <a:pt x="1794" y="43"/>
                  </a:cubicBezTo>
                  <a:cubicBezTo>
                    <a:pt x="1794" y="11"/>
                    <a:pt x="1772" y="1"/>
                    <a:pt x="1751" y="1"/>
                  </a:cubicBezTo>
                  <a:close/>
                  <a:moveTo>
                    <a:pt x="2079" y="1"/>
                  </a:moveTo>
                  <a:cubicBezTo>
                    <a:pt x="2058" y="1"/>
                    <a:pt x="2037" y="11"/>
                    <a:pt x="2037" y="43"/>
                  </a:cubicBezTo>
                  <a:cubicBezTo>
                    <a:pt x="2037" y="64"/>
                    <a:pt x="2058" y="75"/>
                    <a:pt x="2079" y="75"/>
                  </a:cubicBezTo>
                  <a:lnTo>
                    <a:pt x="2154" y="75"/>
                  </a:lnTo>
                  <a:cubicBezTo>
                    <a:pt x="2186" y="75"/>
                    <a:pt x="2197" y="64"/>
                    <a:pt x="2197" y="43"/>
                  </a:cubicBezTo>
                  <a:cubicBezTo>
                    <a:pt x="2197" y="11"/>
                    <a:pt x="2186" y="1"/>
                    <a:pt x="2154" y="1"/>
                  </a:cubicBezTo>
                  <a:close/>
                  <a:moveTo>
                    <a:pt x="2482" y="1"/>
                  </a:moveTo>
                  <a:cubicBezTo>
                    <a:pt x="2461" y="1"/>
                    <a:pt x="2440" y="11"/>
                    <a:pt x="2440" y="43"/>
                  </a:cubicBezTo>
                  <a:cubicBezTo>
                    <a:pt x="2440" y="64"/>
                    <a:pt x="2461" y="75"/>
                    <a:pt x="2482" y="75"/>
                  </a:cubicBezTo>
                  <a:lnTo>
                    <a:pt x="2567" y="75"/>
                  </a:lnTo>
                  <a:cubicBezTo>
                    <a:pt x="2589" y="75"/>
                    <a:pt x="2610" y="64"/>
                    <a:pt x="2610" y="43"/>
                  </a:cubicBezTo>
                  <a:cubicBezTo>
                    <a:pt x="2610" y="11"/>
                    <a:pt x="2589" y="1"/>
                    <a:pt x="2567" y="1"/>
                  </a:cubicBezTo>
                  <a:close/>
                  <a:moveTo>
                    <a:pt x="2897" y="1"/>
                  </a:moveTo>
                  <a:cubicBezTo>
                    <a:pt x="2864" y="1"/>
                    <a:pt x="2854" y="11"/>
                    <a:pt x="2854" y="43"/>
                  </a:cubicBezTo>
                  <a:cubicBezTo>
                    <a:pt x="2854" y="64"/>
                    <a:pt x="2864" y="75"/>
                    <a:pt x="2897" y="75"/>
                  </a:cubicBezTo>
                  <a:lnTo>
                    <a:pt x="2970" y="75"/>
                  </a:lnTo>
                  <a:cubicBezTo>
                    <a:pt x="2992" y="75"/>
                    <a:pt x="3013" y="64"/>
                    <a:pt x="3013" y="43"/>
                  </a:cubicBezTo>
                  <a:cubicBezTo>
                    <a:pt x="3013" y="11"/>
                    <a:pt x="2992" y="1"/>
                    <a:pt x="2970" y="1"/>
                  </a:cubicBezTo>
                  <a:close/>
                  <a:moveTo>
                    <a:pt x="3300" y="1"/>
                  </a:moveTo>
                  <a:cubicBezTo>
                    <a:pt x="3278" y="1"/>
                    <a:pt x="3257" y="11"/>
                    <a:pt x="3257" y="43"/>
                  </a:cubicBezTo>
                  <a:cubicBezTo>
                    <a:pt x="3257" y="64"/>
                    <a:pt x="3278" y="75"/>
                    <a:pt x="3300" y="75"/>
                  </a:cubicBezTo>
                  <a:lnTo>
                    <a:pt x="3384" y="75"/>
                  </a:lnTo>
                  <a:cubicBezTo>
                    <a:pt x="3406" y="75"/>
                    <a:pt x="3427" y="64"/>
                    <a:pt x="3427" y="43"/>
                  </a:cubicBezTo>
                  <a:cubicBezTo>
                    <a:pt x="3427" y="11"/>
                    <a:pt x="3406" y="1"/>
                    <a:pt x="3384" y="1"/>
                  </a:cubicBezTo>
                  <a:close/>
                  <a:moveTo>
                    <a:pt x="3703" y="1"/>
                  </a:moveTo>
                  <a:cubicBezTo>
                    <a:pt x="3681" y="1"/>
                    <a:pt x="3670" y="11"/>
                    <a:pt x="3670" y="43"/>
                  </a:cubicBezTo>
                  <a:cubicBezTo>
                    <a:pt x="3670" y="64"/>
                    <a:pt x="3681" y="75"/>
                    <a:pt x="3703" y="75"/>
                  </a:cubicBezTo>
                  <a:lnTo>
                    <a:pt x="3787" y="75"/>
                  </a:lnTo>
                  <a:cubicBezTo>
                    <a:pt x="3809" y="75"/>
                    <a:pt x="3830" y="64"/>
                    <a:pt x="3830" y="43"/>
                  </a:cubicBezTo>
                  <a:cubicBezTo>
                    <a:pt x="3830" y="11"/>
                    <a:pt x="3809" y="1"/>
                    <a:pt x="3787" y="1"/>
                  </a:cubicBezTo>
                  <a:close/>
                  <a:moveTo>
                    <a:pt x="4116" y="1"/>
                  </a:moveTo>
                  <a:cubicBezTo>
                    <a:pt x="4094" y="1"/>
                    <a:pt x="4073" y="11"/>
                    <a:pt x="4073" y="43"/>
                  </a:cubicBezTo>
                  <a:cubicBezTo>
                    <a:pt x="4073" y="64"/>
                    <a:pt x="4094" y="75"/>
                    <a:pt x="4116" y="75"/>
                  </a:cubicBezTo>
                  <a:lnTo>
                    <a:pt x="4201" y="75"/>
                  </a:lnTo>
                  <a:cubicBezTo>
                    <a:pt x="4222" y="75"/>
                    <a:pt x="4233" y="64"/>
                    <a:pt x="4233" y="43"/>
                  </a:cubicBezTo>
                  <a:cubicBezTo>
                    <a:pt x="4233" y="11"/>
                    <a:pt x="4222" y="1"/>
                    <a:pt x="4201" y="1"/>
                  </a:cubicBezTo>
                  <a:close/>
                  <a:moveTo>
                    <a:pt x="4519" y="1"/>
                  </a:moveTo>
                  <a:cubicBezTo>
                    <a:pt x="4497" y="1"/>
                    <a:pt x="4476" y="11"/>
                    <a:pt x="4476" y="43"/>
                  </a:cubicBezTo>
                  <a:cubicBezTo>
                    <a:pt x="4476" y="64"/>
                    <a:pt x="4497" y="75"/>
                    <a:pt x="4519" y="75"/>
                  </a:cubicBezTo>
                  <a:lnTo>
                    <a:pt x="4604" y="75"/>
                  </a:lnTo>
                  <a:cubicBezTo>
                    <a:pt x="4625" y="75"/>
                    <a:pt x="4646" y="64"/>
                    <a:pt x="4646" y="43"/>
                  </a:cubicBezTo>
                  <a:cubicBezTo>
                    <a:pt x="4646" y="11"/>
                    <a:pt x="4625" y="1"/>
                    <a:pt x="4604" y="1"/>
                  </a:cubicBezTo>
                  <a:close/>
                  <a:moveTo>
                    <a:pt x="4933" y="1"/>
                  </a:moveTo>
                  <a:cubicBezTo>
                    <a:pt x="4912" y="1"/>
                    <a:pt x="4890" y="11"/>
                    <a:pt x="4890" y="43"/>
                  </a:cubicBezTo>
                  <a:cubicBezTo>
                    <a:pt x="4890" y="64"/>
                    <a:pt x="4912" y="75"/>
                    <a:pt x="4933" y="75"/>
                  </a:cubicBezTo>
                  <a:lnTo>
                    <a:pt x="5007" y="75"/>
                  </a:lnTo>
                  <a:cubicBezTo>
                    <a:pt x="5039" y="75"/>
                    <a:pt x="5049" y="64"/>
                    <a:pt x="5049" y="43"/>
                  </a:cubicBezTo>
                  <a:cubicBezTo>
                    <a:pt x="5049" y="11"/>
                    <a:pt x="5039" y="1"/>
                    <a:pt x="5007" y="1"/>
                  </a:cubicBezTo>
                  <a:close/>
                  <a:moveTo>
                    <a:pt x="5336" y="1"/>
                  </a:moveTo>
                  <a:cubicBezTo>
                    <a:pt x="5315" y="1"/>
                    <a:pt x="5293" y="11"/>
                    <a:pt x="5293" y="43"/>
                  </a:cubicBezTo>
                  <a:cubicBezTo>
                    <a:pt x="5293" y="64"/>
                    <a:pt x="5315" y="75"/>
                    <a:pt x="5336" y="75"/>
                  </a:cubicBezTo>
                  <a:lnTo>
                    <a:pt x="5421" y="75"/>
                  </a:lnTo>
                  <a:cubicBezTo>
                    <a:pt x="5442" y="75"/>
                    <a:pt x="5463" y="64"/>
                    <a:pt x="5463" y="43"/>
                  </a:cubicBezTo>
                  <a:cubicBezTo>
                    <a:pt x="5463" y="11"/>
                    <a:pt x="5442" y="1"/>
                    <a:pt x="5421" y="1"/>
                  </a:cubicBezTo>
                  <a:close/>
                  <a:moveTo>
                    <a:pt x="5749" y="1"/>
                  </a:moveTo>
                  <a:cubicBezTo>
                    <a:pt x="5718" y="1"/>
                    <a:pt x="5706" y="11"/>
                    <a:pt x="5706" y="43"/>
                  </a:cubicBezTo>
                  <a:cubicBezTo>
                    <a:pt x="5706" y="64"/>
                    <a:pt x="5718" y="75"/>
                    <a:pt x="5749" y="75"/>
                  </a:cubicBezTo>
                  <a:lnTo>
                    <a:pt x="5824" y="75"/>
                  </a:lnTo>
                  <a:cubicBezTo>
                    <a:pt x="5845" y="75"/>
                    <a:pt x="5866" y="64"/>
                    <a:pt x="5866" y="43"/>
                  </a:cubicBezTo>
                  <a:cubicBezTo>
                    <a:pt x="5866" y="11"/>
                    <a:pt x="5845" y="1"/>
                    <a:pt x="5824" y="1"/>
                  </a:cubicBezTo>
                  <a:close/>
                  <a:moveTo>
                    <a:pt x="6152" y="1"/>
                  </a:moveTo>
                  <a:cubicBezTo>
                    <a:pt x="6131" y="1"/>
                    <a:pt x="6109" y="11"/>
                    <a:pt x="6109" y="43"/>
                  </a:cubicBezTo>
                  <a:cubicBezTo>
                    <a:pt x="6109" y="64"/>
                    <a:pt x="6131" y="75"/>
                    <a:pt x="6152" y="75"/>
                  </a:cubicBezTo>
                  <a:lnTo>
                    <a:pt x="6237" y="75"/>
                  </a:lnTo>
                  <a:cubicBezTo>
                    <a:pt x="6258" y="75"/>
                    <a:pt x="6279" y="64"/>
                    <a:pt x="6279" y="43"/>
                  </a:cubicBezTo>
                  <a:cubicBezTo>
                    <a:pt x="6279" y="11"/>
                    <a:pt x="6258" y="1"/>
                    <a:pt x="6237" y="1"/>
                  </a:cubicBezTo>
                  <a:close/>
                  <a:moveTo>
                    <a:pt x="6555" y="1"/>
                  </a:moveTo>
                  <a:cubicBezTo>
                    <a:pt x="6534" y="1"/>
                    <a:pt x="6524" y="11"/>
                    <a:pt x="6524" y="43"/>
                  </a:cubicBezTo>
                  <a:cubicBezTo>
                    <a:pt x="6524" y="64"/>
                    <a:pt x="6534" y="75"/>
                    <a:pt x="6555" y="75"/>
                  </a:cubicBezTo>
                  <a:lnTo>
                    <a:pt x="6640" y="75"/>
                  </a:lnTo>
                  <a:cubicBezTo>
                    <a:pt x="6661" y="75"/>
                    <a:pt x="6682" y="64"/>
                    <a:pt x="6682" y="43"/>
                  </a:cubicBezTo>
                  <a:cubicBezTo>
                    <a:pt x="6682" y="11"/>
                    <a:pt x="6661" y="1"/>
                    <a:pt x="6640" y="1"/>
                  </a:cubicBezTo>
                  <a:close/>
                  <a:moveTo>
                    <a:pt x="6969" y="1"/>
                  </a:moveTo>
                  <a:cubicBezTo>
                    <a:pt x="6948" y="1"/>
                    <a:pt x="6927" y="11"/>
                    <a:pt x="6927" y="43"/>
                  </a:cubicBezTo>
                  <a:cubicBezTo>
                    <a:pt x="6927" y="64"/>
                    <a:pt x="6948" y="75"/>
                    <a:pt x="6969" y="75"/>
                  </a:cubicBezTo>
                  <a:lnTo>
                    <a:pt x="7054" y="75"/>
                  </a:lnTo>
                  <a:cubicBezTo>
                    <a:pt x="7075" y="75"/>
                    <a:pt x="7085" y="64"/>
                    <a:pt x="7085" y="43"/>
                  </a:cubicBezTo>
                  <a:cubicBezTo>
                    <a:pt x="7085" y="11"/>
                    <a:pt x="7075" y="1"/>
                    <a:pt x="70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6"/>
            <p:cNvSpPr/>
            <p:nvPr/>
          </p:nvSpPr>
          <p:spPr>
            <a:xfrm>
              <a:off x="2999375" y="945750"/>
              <a:ext cx="3200" cy="1875"/>
            </a:xfrm>
            <a:custGeom>
              <a:avLst/>
              <a:gdLst/>
              <a:ahLst/>
              <a:cxnLst/>
              <a:rect l="l" t="t" r="r" b="b"/>
              <a:pathLst>
                <a:path w="128" h="75" extrusionOk="0">
                  <a:moveTo>
                    <a:pt x="43" y="1"/>
                  </a:moveTo>
                  <a:cubicBezTo>
                    <a:pt x="21" y="1"/>
                    <a:pt x="0" y="11"/>
                    <a:pt x="0" y="43"/>
                  </a:cubicBezTo>
                  <a:cubicBezTo>
                    <a:pt x="0" y="64"/>
                    <a:pt x="21" y="75"/>
                    <a:pt x="43" y="75"/>
                  </a:cubicBezTo>
                  <a:lnTo>
                    <a:pt x="85" y="75"/>
                  </a:lnTo>
                  <a:cubicBezTo>
                    <a:pt x="106" y="75"/>
                    <a:pt x="127" y="64"/>
                    <a:pt x="127" y="43"/>
                  </a:cubicBezTo>
                  <a:cubicBezTo>
                    <a:pt x="127" y="11"/>
                    <a:pt x="106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6"/>
            <p:cNvSpPr/>
            <p:nvPr/>
          </p:nvSpPr>
          <p:spPr>
            <a:xfrm>
              <a:off x="3191850" y="881600"/>
              <a:ext cx="3200" cy="1875"/>
            </a:xfrm>
            <a:custGeom>
              <a:avLst/>
              <a:gdLst/>
              <a:ahLst/>
              <a:cxnLst/>
              <a:rect l="l" t="t" r="r" b="b"/>
              <a:pathLst>
                <a:path w="128" h="75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64"/>
                    <a:pt x="22" y="74"/>
                    <a:pt x="43" y="74"/>
                  </a:cubicBezTo>
                  <a:lnTo>
                    <a:pt x="85" y="74"/>
                  </a:lnTo>
                  <a:cubicBezTo>
                    <a:pt x="107" y="74"/>
                    <a:pt x="128" y="64"/>
                    <a:pt x="128" y="43"/>
                  </a:cubicBezTo>
                  <a:cubicBezTo>
                    <a:pt x="128" y="22"/>
                    <a:pt x="107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6"/>
            <p:cNvSpPr/>
            <p:nvPr/>
          </p:nvSpPr>
          <p:spPr>
            <a:xfrm>
              <a:off x="3008625" y="881600"/>
              <a:ext cx="177150" cy="1875"/>
            </a:xfrm>
            <a:custGeom>
              <a:avLst/>
              <a:gdLst/>
              <a:ahLst/>
              <a:cxnLst/>
              <a:rect l="l" t="t" r="r" b="b"/>
              <a:pathLst>
                <a:path w="7086" h="75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64"/>
                    <a:pt x="22" y="74"/>
                    <a:pt x="43" y="74"/>
                  </a:cubicBezTo>
                  <a:lnTo>
                    <a:pt x="118" y="74"/>
                  </a:lnTo>
                  <a:cubicBezTo>
                    <a:pt x="139" y="74"/>
                    <a:pt x="160" y="64"/>
                    <a:pt x="160" y="43"/>
                  </a:cubicBezTo>
                  <a:cubicBezTo>
                    <a:pt x="160" y="22"/>
                    <a:pt x="139" y="0"/>
                    <a:pt x="118" y="0"/>
                  </a:cubicBezTo>
                  <a:close/>
                  <a:moveTo>
                    <a:pt x="446" y="0"/>
                  </a:moveTo>
                  <a:cubicBezTo>
                    <a:pt x="425" y="0"/>
                    <a:pt x="404" y="22"/>
                    <a:pt x="404" y="43"/>
                  </a:cubicBezTo>
                  <a:cubicBezTo>
                    <a:pt x="404" y="64"/>
                    <a:pt x="425" y="74"/>
                    <a:pt x="446" y="74"/>
                  </a:cubicBezTo>
                  <a:lnTo>
                    <a:pt x="531" y="74"/>
                  </a:lnTo>
                  <a:cubicBezTo>
                    <a:pt x="552" y="74"/>
                    <a:pt x="574" y="64"/>
                    <a:pt x="574" y="43"/>
                  </a:cubicBezTo>
                  <a:cubicBezTo>
                    <a:pt x="574" y="22"/>
                    <a:pt x="552" y="0"/>
                    <a:pt x="531" y="0"/>
                  </a:cubicBezTo>
                  <a:close/>
                  <a:moveTo>
                    <a:pt x="860" y="0"/>
                  </a:moveTo>
                  <a:cubicBezTo>
                    <a:pt x="828" y="0"/>
                    <a:pt x="818" y="22"/>
                    <a:pt x="818" y="43"/>
                  </a:cubicBezTo>
                  <a:cubicBezTo>
                    <a:pt x="818" y="64"/>
                    <a:pt x="828" y="74"/>
                    <a:pt x="860" y="74"/>
                  </a:cubicBezTo>
                  <a:lnTo>
                    <a:pt x="934" y="74"/>
                  </a:lnTo>
                  <a:cubicBezTo>
                    <a:pt x="955" y="74"/>
                    <a:pt x="977" y="64"/>
                    <a:pt x="977" y="43"/>
                  </a:cubicBezTo>
                  <a:cubicBezTo>
                    <a:pt x="977" y="22"/>
                    <a:pt x="955" y="0"/>
                    <a:pt x="934" y="0"/>
                  </a:cubicBezTo>
                  <a:close/>
                  <a:moveTo>
                    <a:pt x="1263" y="0"/>
                  </a:moveTo>
                  <a:cubicBezTo>
                    <a:pt x="1242" y="0"/>
                    <a:pt x="1221" y="22"/>
                    <a:pt x="1221" y="43"/>
                  </a:cubicBezTo>
                  <a:cubicBezTo>
                    <a:pt x="1221" y="64"/>
                    <a:pt x="1242" y="74"/>
                    <a:pt x="1263" y="74"/>
                  </a:cubicBezTo>
                  <a:lnTo>
                    <a:pt x="1348" y="74"/>
                  </a:lnTo>
                  <a:cubicBezTo>
                    <a:pt x="1369" y="74"/>
                    <a:pt x="1380" y="64"/>
                    <a:pt x="1380" y="43"/>
                  </a:cubicBezTo>
                  <a:cubicBezTo>
                    <a:pt x="1380" y="22"/>
                    <a:pt x="1369" y="0"/>
                    <a:pt x="1348" y="0"/>
                  </a:cubicBezTo>
                  <a:close/>
                  <a:moveTo>
                    <a:pt x="1666" y="0"/>
                  </a:moveTo>
                  <a:cubicBezTo>
                    <a:pt x="1645" y="0"/>
                    <a:pt x="1624" y="22"/>
                    <a:pt x="1624" y="43"/>
                  </a:cubicBezTo>
                  <a:cubicBezTo>
                    <a:pt x="1624" y="64"/>
                    <a:pt x="1645" y="74"/>
                    <a:pt x="1666" y="74"/>
                  </a:cubicBezTo>
                  <a:lnTo>
                    <a:pt x="1751" y="74"/>
                  </a:lnTo>
                  <a:cubicBezTo>
                    <a:pt x="1772" y="74"/>
                    <a:pt x="1794" y="64"/>
                    <a:pt x="1794" y="43"/>
                  </a:cubicBezTo>
                  <a:cubicBezTo>
                    <a:pt x="1794" y="22"/>
                    <a:pt x="1772" y="0"/>
                    <a:pt x="1751" y="0"/>
                  </a:cubicBezTo>
                  <a:close/>
                  <a:moveTo>
                    <a:pt x="2079" y="0"/>
                  </a:moveTo>
                  <a:cubicBezTo>
                    <a:pt x="2058" y="0"/>
                    <a:pt x="2037" y="22"/>
                    <a:pt x="2037" y="43"/>
                  </a:cubicBezTo>
                  <a:cubicBezTo>
                    <a:pt x="2037" y="64"/>
                    <a:pt x="2058" y="74"/>
                    <a:pt x="2079" y="74"/>
                  </a:cubicBezTo>
                  <a:lnTo>
                    <a:pt x="2154" y="74"/>
                  </a:lnTo>
                  <a:cubicBezTo>
                    <a:pt x="2186" y="74"/>
                    <a:pt x="2197" y="64"/>
                    <a:pt x="2197" y="43"/>
                  </a:cubicBezTo>
                  <a:cubicBezTo>
                    <a:pt x="2197" y="22"/>
                    <a:pt x="2186" y="0"/>
                    <a:pt x="2154" y="0"/>
                  </a:cubicBezTo>
                  <a:close/>
                  <a:moveTo>
                    <a:pt x="2482" y="0"/>
                  </a:moveTo>
                  <a:cubicBezTo>
                    <a:pt x="2461" y="0"/>
                    <a:pt x="2440" y="22"/>
                    <a:pt x="2440" y="43"/>
                  </a:cubicBezTo>
                  <a:cubicBezTo>
                    <a:pt x="2440" y="64"/>
                    <a:pt x="2461" y="74"/>
                    <a:pt x="2482" y="74"/>
                  </a:cubicBezTo>
                  <a:lnTo>
                    <a:pt x="2567" y="74"/>
                  </a:lnTo>
                  <a:cubicBezTo>
                    <a:pt x="2589" y="74"/>
                    <a:pt x="2610" y="64"/>
                    <a:pt x="2610" y="43"/>
                  </a:cubicBezTo>
                  <a:cubicBezTo>
                    <a:pt x="2610" y="22"/>
                    <a:pt x="2589" y="0"/>
                    <a:pt x="2567" y="0"/>
                  </a:cubicBezTo>
                  <a:close/>
                  <a:moveTo>
                    <a:pt x="2897" y="0"/>
                  </a:moveTo>
                  <a:cubicBezTo>
                    <a:pt x="2864" y="0"/>
                    <a:pt x="2854" y="22"/>
                    <a:pt x="2854" y="43"/>
                  </a:cubicBezTo>
                  <a:cubicBezTo>
                    <a:pt x="2854" y="64"/>
                    <a:pt x="2864" y="74"/>
                    <a:pt x="2897" y="74"/>
                  </a:cubicBezTo>
                  <a:lnTo>
                    <a:pt x="2970" y="74"/>
                  </a:lnTo>
                  <a:cubicBezTo>
                    <a:pt x="2992" y="74"/>
                    <a:pt x="3013" y="64"/>
                    <a:pt x="3013" y="43"/>
                  </a:cubicBezTo>
                  <a:cubicBezTo>
                    <a:pt x="3013" y="22"/>
                    <a:pt x="2992" y="0"/>
                    <a:pt x="2970" y="0"/>
                  </a:cubicBezTo>
                  <a:close/>
                  <a:moveTo>
                    <a:pt x="3300" y="0"/>
                  </a:moveTo>
                  <a:cubicBezTo>
                    <a:pt x="3278" y="0"/>
                    <a:pt x="3257" y="22"/>
                    <a:pt x="3257" y="43"/>
                  </a:cubicBezTo>
                  <a:cubicBezTo>
                    <a:pt x="3257" y="64"/>
                    <a:pt x="3278" y="74"/>
                    <a:pt x="3300" y="74"/>
                  </a:cubicBezTo>
                  <a:lnTo>
                    <a:pt x="3384" y="74"/>
                  </a:lnTo>
                  <a:cubicBezTo>
                    <a:pt x="3406" y="74"/>
                    <a:pt x="3427" y="64"/>
                    <a:pt x="3427" y="43"/>
                  </a:cubicBezTo>
                  <a:cubicBezTo>
                    <a:pt x="3427" y="22"/>
                    <a:pt x="3406" y="0"/>
                    <a:pt x="3384" y="0"/>
                  </a:cubicBezTo>
                  <a:close/>
                  <a:moveTo>
                    <a:pt x="3703" y="0"/>
                  </a:moveTo>
                  <a:cubicBezTo>
                    <a:pt x="3681" y="0"/>
                    <a:pt x="3670" y="22"/>
                    <a:pt x="3670" y="43"/>
                  </a:cubicBezTo>
                  <a:cubicBezTo>
                    <a:pt x="3670" y="64"/>
                    <a:pt x="3681" y="74"/>
                    <a:pt x="3703" y="74"/>
                  </a:cubicBezTo>
                  <a:lnTo>
                    <a:pt x="3787" y="74"/>
                  </a:lnTo>
                  <a:cubicBezTo>
                    <a:pt x="3809" y="74"/>
                    <a:pt x="3830" y="64"/>
                    <a:pt x="3830" y="43"/>
                  </a:cubicBezTo>
                  <a:cubicBezTo>
                    <a:pt x="3830" y="22"/>
                    <a:pt x="3809" y="0"/>
                    <a:pt x="3787" y="0"/>
                  </a:cubicBezTo>
                  <a:close/>
                  <a:moveTo>
                    <a:pt x="4116" y="0"/>
                  </a:moveTo>
                  <a:cubicBezTo>
                    <a:pt x="4094" y="0"/>
                    <a:pt x="4073" y="22"/>
                    <a:pt x="4073" y="43"/>
                  </a:cubicBezTo>
                  <a:cubicBezTo>
                    <a:pt x="4073" y="64"/>
                    <a:pt x="4094" y="74"/>
                    <a:pt x="4116" y="74"/>
                  </a:cubicBezTo>
                  <a:lnTo>
                    <a:pt x="4201" y="74"/>
                  </a:lnTo>
                  <a:cubicBezTo>
                    <a:pt x="4222" y="74"/>
                    <a:pt x="4233" y="64"/>
                    <a:pt x="4233" y="43"/>
                  </a:cubicBezTo>
                  <a:cubicBezTo>
                    <a:pt x="4233" y="22"/>
                    <a:pt x="4222" y="0"/>
                    <a:pt x="4201" y="0"/>
                  </a:cubicBezTo>
                  <a:close/>
                  <a:moveTo>
                    <a:pt x="4519" y="0"/>
                  </a:moveTo>
                  <a:cubicBezTo>
                    <a:pt x="4497" y="0"/>
                    <a:pt x="4476" y="22"/>
                    <a:pt x="4476" y="43"/>
                  </a:cubicBezTo>
                  <a:cubicBezTo>
                    <a:pt x="4476" y="64"/>
                    <a:pt x="4497" y="74"/>
                    <a:pt x="4519" y="74"/>
                  </a:cubicBezTo>
                  <a:lnTo>
                    <a:pt x="4604" y="74"/>
                  </a:lnTo>
                  <a:cubicBezTo>
                    <a:pt x="4625" y="74"/>
                    <a:pt x="4646" y="64"/>
                    <a:pt x="4646" y="43"/>
                  </a:cubicBezTo>
                  <a:cubicBezTo>
                    <a:pt x="4646" y="22"/>
                    <a:pt x="4625" y="0"/>
                    <a:pt x="4604" y="0"/>
                  </a:cubicBezTo>
                  <a:close/>
                  <a:moveTo>
                    <a:pt x="4933" y="0"/>
                  </a:moveTo>
                  <a:cubicBezTo>
                    <a:pt x="4912" y="0"/>
                    <a:pt x="4890" y="22"/>
                    <a:pt x="4890" y="43"/>
                  </a:cubicBezTo>
                  <a:cubicBezTo>
                    <a:pt x="4890" y="64"/>
                    <a:pt x="4912" y="74"/>
                    <a:pt x="4933" y="74"/>
                  </a:cubicBezTo>
                  <a:lnTo>
                    <a:pt x="5007" y="74"/>
                  </a:lnTo>
                  <a:cubicBezTo>
                    <a:pt x="5039" y="74"/>
                    <a:pt x="5049" y="64"/>
                    <a:pt x="5049" y="43"/>
                  </a:cubicBezTo>
                  <a:cubicBezTo>
                    <a:pt x="5049" y="22"/>
                    <a:pt x="5039" y="0"/>
                    <a:pt x="5007" y="0"/>
                  </a:cubicBezTo>
                  <a:close/>
                  <a:moveTo>
                    <a:pt x="5336" y="0"/>
                  </a:moveTo>
                  <a:cubicBezTo>
                    <a:pt x="5315" y="0"/>
                    <a:pt x="5293" y="22"/>
                    <a:pt x="5293" y="43"/>
                  </a:cubicBezTo>
                  <a:cubicBezTo>
                    <a:pt x="5293" y="64"/>
                    <a:pt x="5315" y="74"/>
                    <a:pt x="5336" y="74"/>
                  </a:cubicBezTo>
                  <a:lnTo>
                    <a:pt x="5421" y="74"/>
                  </a:lnTo>
                  <a:cubicBezTo>
                    <a:pt x="5442" y="74"/>
                    <a:pt x="5463" y="64"/>
                    <a:pt x="5463" y="43"/>
                  </a:cubicBezTo>
                  <a:cubicBezTo>
                    <a:pt x="5463" y="22"/>
                    <a:pt x="5442" y="0"/>
                    <a:pt x="5421" y="0"/>
                  </a:cubicBezTo>
                  <a:close/>
                  <a:moveTo>
                    <a:pt x="5749" y="0"/>
                  </a:moveTo>
                  <a:cubicBezTo>
                    <a:pt x="5718" y="0"/>
                    <a:pt x="5706" y="22"/>
                    <a:pt x="5706" y="43"/>
                  </a:cubicBezTo>
                  <a:cubicBezTo>
                    <a:pt x="5706" y="64"/>
                    <a:pt x="5718" y="74"/>
                    <a:pt x="5749" y="74"/>
                  </a:cubicBezTo>
                  <a:lnTo>
                    <a:pt x="5824" y="74"/>
                  </a:lnTo>
                  <a:cubicBezTo>
                    <a:pt x="5845" y="74"/>
                    <a:pt x="5866" y="64"/>
                    <a:pt x="5866" y="43"/>
                  </a:cubicBezTo>
                  <a:cubicBezTo>
                    <a:pt x="5866" y="22"/>
                    <a:pt x="5845" y="0"/>
                    <a:pt x="5824" y="0"/>
                  </a:cubicBezTo>
                  <a:close/>
                  <a:moveTo>
                    <a:pt x="6152" y="0"/>
                  </a:moveTo>
                  <a:cubicBezTo>
                    <a:pt x="6131" y="0"/>
                    <a:pt x="6109" y="22"/>
                    <a:pt x="6109" y="43"/>
                  </a:cubicBezTo>
                  <a:cubicBezTo>
                    <a:pt x="6109" y="64"/>
                    <a:pt x="6131" y="74"/>
                    <a:pt x="6152" y="74"/>
                  </a:cubicBezTo>
                  <a:lnTo>
                    <a:pt x="6237" y="74"/>
                  </a:lnTo>
                  <a:cubicBezTo>
                    <a:pt x="6258" y="74"/>
                    <a:pt x="6279" y="64"/>
                    <a:pt x="6279" y="43"/>
                  </a:cubicBezTo>
                  <a:cubicBezTo>
                    <a:pt x="6279" y="22"/>
                    <a:pt x="6258" y="0"/>
                    <a:pt x="6237" y="0"/>
                  </a:cubicBezTo>
                  <a:close/>
                  <a:moveTo>
                    <a:pt x="6555" y="0"/>
                  </a:moveTo>
                  <a:cubicBezTo>
                    <a:pt x="6534" y="0"/>
                    <a:pt x="6524" y="22"/>
                    <a:pt x="6524" y="43"/>
                  </a:cubicBezTo>
                  <a:cubicBezTo>
                    <a:pt x="6524" y="64"/>
                    <a:pt x="6534" y="74"/>
                    <a:pt x="6555" y="74"/>
                  </a:cubicBezTo>
                  <a:lnTo>
                    <a:pt x="6640" y="74"/>
                  </a:lnTo>
                  <a:cubicBezTo>
                    <a:pt x="6661" y="74"/>
                    <a:pt x="6682" y="64"/>
                    <a:pt x="6682" y="43"/>
                  </a:cubicBezTo>
                  <a:cubicBezTo>
                    <a:pt x="6682" y="22"/>
                    <a:pt x="6661" y="0"/>
                    <a:pt x="6640" y="0"/>
                  </a:cubicBezTo>
                  <a:close/>
                  <a:moveTo>
                    <a:pt x="6969" y="0"/>
                  </a:moveTo>
                  <a:cubicBezTo>
                    <a:pt x="6948" y="0"/>
                    <a:pt x="6927" y="22"/>
                    <a:pt x="6927" y="43"/>
                  </a:cubicBezTo>
                  <a:cubicBezTo>
                    <a:pt x="6927" y="64"/>
                    <a:pt x="6948" y="74"/>
                    <a:pt x="6969" y="74"/>
                  </a:cubicBezTo>
                  <a:lnTo>
                    <a:pt x="7054" y="74"/>
                  </a:lnTo>
                  <a:cubicBezTo>
                    <a:pt x="7075" y="74"/>
                    <a:pt x="7085" y="64"/>
                    <a:pt x="7085" y="43"/>
                  </a:cubicBezTo>
                  <a:cubicBezTo>
                    <a:pt x="7085" y="22"/>
                    <a:pt x="7075" y="0"/>
                    <a:pt x="70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6"/>
            <p:cNvSpPr/>
            <p:nvPr/>
          </p:nvSpPr>
          <p:spPr>
            <a:xfrm>
              <a:off x="2999375" y="881600"/>
              <a:ext cx="3200" cy="1875"/>
            </a:xfrm>
            <a:custGeom>
              <a:avLst/>
              <a:gdLst/>
              <a:ahLst/>
              <a:cxnLst/>
              <a:rect l="l" t="t" r="r" b="b"/>
              <a:pathLst>
                <a:path w="128" h="75" extrusionOk="0">
                  <a:moveTo>
                    <a:pt x="43" y="0"/>
                  </a:moveTo>
                  <a:cubicBezTo>
                    <a:pt x="21" y="0"/>
                    <a:pt x="0" y="22"/>
                    <a:pt x="0" y="43"/>
                  </a:cubicBezTo>
                  <a:cubicBezTo>
                    <a:pt x="0" y="64"/>
                    <a:pt x="21" y="74"/>
                    <a:pt x="43" y="74"/>
                  </a:cubicBezTo>
                  <a:lnTo>
                    <a:pt x="85" y="74"/>
                  </a:lnTo>
                  <a:cubicBezTo>
                    <a:pt x="106" y="74"/>
                    <a:pt x="127" y="64"/>
                    <a:pt x="127" y="43"/>
                  </a:cubicBezTo>
                  <a:cubicBezTo>
                    <a:pt x="127" y="22"/>
                    <a:pt x="106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6"/>
            <p:cNvSpPr/>
            <p:nvPr/>
          </p:nvSpPr>
          <p:spPr>
            <a:xfrm>
              <a:off x="3191850" y="958475"/>
              <a:ext cx="3200" cy="2150"/>
            </a:xfrm>
            <a:custGeom>
              <a:avLst/>
              <a:gdLst/>
              <a:ahLst/>
              <a:cxnLst/>
              <a:rect l="l" t="t" r="r" b="b"/>
              <a:pathLst>
                <a:path w="128" h="86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cubicBezTo>
                    <a:pt x="1" y="64"/>
                    <a:pt x="22" y="86"/>
                    <a:pt x="43" y="86"/>
                  </a:cubicBezTo>
                  <a:lnTo>
                    <a:pt x="85" y="86"/>
                  </a:lnTo>
                  <a:cubicBezTo>
                    <a:pt x="107" y="86"/>
                    <a:pt x="128" y="64"/>
                    <a:pt x="128" y="43"/>
                  </a:cubicBezTo>
                  <a:cubicBezTo>
                    <a:pt x="128" y="22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6"/>
            <p:cNvSpPr/>
            <p:nvPr/>
          </p:nvSpPr>
          <p:spPr>
            <a:xfrm>
              <a:off x="3055825" y="958475"/>
              <a:ext cx="129950" cy="2150"/>
            </a:xfrm>
            <a:custGeom>
              <a:avLst/>
              <a:gdLst/>
              <a:ahLst/>
              <a:cxnLst/>
              <a:rect l="l" t="t" r="r" b="b"/>
              <a:pathLst>
                <a:path w="5198" h="86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cubicBezTo>
                    <a:pt x="1" y="64"/>
                    <a:pt x="22" y="86"/>
                    <a:pt x="43" y="86"/>
                  </a:cubicBezTo>
                  <a:lnTo>
                    <a:pt x="128" y="86"/>
                  </a:lnTo>
                  <a:cubicBezTo>
                    <a:pt x="149" y="86"/>
                    <a:pt x="170" y="64"/>
                    <a:pt x="170" y="43"/>
                  </a:cubicBezTo>
                  <a:cubicBezTo>
                    <a:pt x="170" y="22"/>
                    <a:pt x="149" y="1"/>
                    <a:pt x="128" y="1"/>
                  </a:cubicBezTo>
                  <a:close/>
                  <a:moveTo>
                    <a:pt x="467" y="1"/>
                  </a:moveTo>
                  <a:cubicBezTo>
                    <a:pt x="436" y="1"/>
                    <a:pt x="425" y="22"/>
                    <a:pt x="425" y="43"/>
                  </a:cubicBezTo>
                  <a:cubicBezTo>
                    <a:pt x="425" y="64"/>
                    <a:pt x="436" y="86"/>
                    <a:pt x="467" y="86"/>
                  </a:cubicBezTo>
                  <a:lnTo>
                    <a:pt x="542" y="86"/>
                  </a:lnTo>
                  <a:cubicBezTo>
                    <a:pt x="573" y="86"/>
                    <a:pt x="584" y="64"/>
                    <a:pt x="584" y="43"/>
                  </a:cubicBezTo>
                  <a:cubicBezTo>
                    <a:pt x="584" y="22"/>
                    <a:pt x="573" y="1"/>
                    <a:pt x="542" y="1"/>
                  </a:cubicBezTo>
                  <a:close/>
                  <a:moveTo>
                    <a:pt x="881" y="1"/>
                  </a:moveTo>
                  <a:cubicBezTo>
                    <a:pt x="860" y="1"/>
                    <a:pt x="839" y="22"/>
                    <a:pt x="839" y="43"/>
                  </a:cubicBezTo>
                  <a:cubicBezTo>
                    <a:pt x="839" y="64"/>
                    <a:pt x="860" y="86"/>
                    <a:pt x="881" y="86"/>
                  </a:cubicBezTo>
                  <a:lnTo>
                    <a:pt x="966" y="86"/>
                  </a:lnTo>
                  <a:cubicBezTo>
                    <a:pt x="987" y="86"/>
                    <a:pt x="1009" y="64"/>
                    <a:pt x="1009" y="43"/>
                  </a:cubicBezTo>
                  <a:cubicBezTo>
                    <a:pt x="1009" y="22"/>
                    <a:pt x="987" y="1"/>
                    <a:pt x="966" y="1"/>
                  </a:cubicBezTo>
                  <a:close/>
                  <a:moveTo>
                    <a:pt x="1305" y="1"/>
                  </a:moveTo>
                  <a:cubicBezTo>
                    <a:pt x="1273" y="1"/>
                    <a:pt x="1263" y="22"/>
                    <a:pt x="1263" y="43"/>
                  </a:cubicBezTo>
                  <a:cubicBezTo>
                    <a:pt x="1263" y="64"/>
                    <a:pt x="1273" y="86"/>
                    <a:pt x="1305" y="86"/>
                  </a:cubicBezTo>
                  <a:lnTo>
                    <a:pt x="1379" y="86"/>
                  </a:lnTo>
                  <a:cubicBezTo>
                    <a:pt x="1412" y="86"/>
                    <a:pt x="1422" y="64"/>
                    <a:pt x="1422" y="43"/>
                  </a:cubicBezTo>
                  <a:cubicBezTo>
                    <a:pt x="1422" y="22"/>
                    <a:pt x="1412" y="1"/>
                    <a:pt x="1379" y="1"/>
                  </a:cubicBezTo>
                  <a:close/>
                  <a:moveTo>
                    <a:pt x="1719" y="1"/>
                  </a:moveTo>
                  <a:cubicBezTo>
                    <a:pt x="1697" y="1"/>
                    <a:pt x="1676" y="22"/>
                    <a:pt x="1676" y="43"/>
                  </a:cubicBezTo>
                  <a:cubicBezTo>
                    <a:pt x="1676" y="64"/>
                    <a:pt x="1697" y="86"/>
                    <a:pt x="1719" y="86"/>
                  </a:cubicBezTo>
                  <a:lnTo>
                    <a:pt x="1803" y="86"/>
                  </a:lnTo>
                  <a:cubicBezTo>
                    <a:pt x="1825" y="86"/>
                    <a:pt x="1846" y="64"/>
                    <a:pt x="1846" y="43"/>
                  </a:cubicBezTo>
                  <a:cubicBezTo>
                    <a:pt x="1846" y="22"/>
                    <a:pt x="1825" y="1"/>
                    <a:pt x="1803" y="1"/>
                  </a:cubicBezTo>
                  <a:close/>
                  <a:moveTo>
                    <a:pt x="2133" y="1"/>
                  </a:moveTo>
                  <a:cubicBezTo>
                    <a:pt x="2111" y="1"/>
                    <a:pt x="2100" y="22"/>
                    <a:pt x="2100" y="43"/>
                  </a:cubicBezTo>
                  <a:cubicBezTo>
                    <a:pt x="2100" y="64"/>
                    <a:pt x="2111" y="86"/>
                    <a:pt x="2133" y="86"/>
                  </a:cubicBezTo>
                  <a:lnTo>
                    <a:pt x="2218" y="86"/>
                  </a:lnTo>
                  <a:cubicBezTo>
                    <a:pt x="2239" y="86"/>
                    <a:pt x="2260" y="64"/>
                    <a:pt x="2260" y="43"/>
                  </a:cubicBezTo>
                  <a:cubicBezTo>
                    <a:pt x="2260" y="22"/>
                    <a:pt x="2239" y="1"/>
                    <a:pt x="2218" y="1"/>
                  </a:cubicBezTo>
                  <a:close/>
                  <a:moveTo>
                    <a:pt x="2557" y="1"/>
                  </a:moveTo>
                  <a:cubicBezTo>
                    <a:pt x="2536" y="1"/>
                    <a:pt x="2514" y="22"/>
                    <a:pt x="2514" y="43"/>
                  </a:cubicBezTo>
                  <a:cubicBezTo>
                    <a:pt x="2514" y="64"/>
                    <a:pt x="2536" y="86"/>
                    <a:pt x="2557" y="86"/>
                  </a:cubicBezTo>
                  <a:lnTo>
                    <a:pt x="2642" y="86"/>
                  </a:lnTo>
                  <a:cubicBezTo>
                    <a:pt x="2663" y="86"/>
                    <a:pt x="2684" y="64"/>
                    <a:pt x="2684" y="43"/>
                  </a:cubicBezTo>
                  <a:cubicBezTo>
                    <a:pt x="2684" y="22"/>
                    <a:pt x="2663" y="1"/>
                    <a:pt x="2642" y="1"/>
                  </a:cubicBezTo>
                  <a:close/>
                  <a:moveTo>
                    <a:pt x="2970" y="1"/>
                  </a:moveTo>
                  <a:cubicBezTo>
                    <a:pt x="2949" y="1"/>
                    <a:pt x="2939" y="22"/>
                    <a:pt x="2939" y="43"/>
                  </a:cubicBezTo>
                  <a:cubicBezTo>
                    <a:pt x="2939" y="64"/>
                    <a:pt x="2949" y="86"/>
                    <a:pt x="2970" y="86"/>
                  </a:cubicBezTo>
                  <a:lnTo>
                    <a:pt x="3055" y="86"/>
                  </a:lnTo>
                  <a:cubicBezTo>
                    <a:pt x="3076" y="86"/>
                    <a:pt x="3097" y="64"/>
                    <a:pt x="3097" y="43"/>
                  </a:cubicBezTo>
                  <a:cubicBezTo>
                    <a:pt x="3097" y="22"/>
                    <a:pt x="3076" y="1"/>
                    <a:pt x="3055" y="1"/>
                  </a:cubicBezTo>
                  <a:close/>
                  <a:moveTo>
                    <a:pt x="3394" y="1"/>
                  </a:moveTo>
                  <a:cubicBezTo>
                    <a:pt x="3373" y="1"/>
                    <a:pt x="3352" y="22"/>
                    <a:pt x="3352" y="43"/>
                  </a:cubicBezTo>
                  <a:cubicBezTo>
                    <a:pt x="3352" y="64"/>
                    <a:pt x="3373" y="86"/>
                    <a:pt x="3394" y="86"/>
                  </a:cubicBezTo>
                  <a:lnTo>
                    <a:pt x="3479" y="86"/>
                  </a:lnTo>
                  <a:cubicBezTo>
                    <a:pt x="3500" y="86"/>
                    <a:pt x="3522" y="64"/>
                    <a:pt x="3522" y="43"/>
                  </a:cubicBezTo>
                  <a:cubicBezTo>
                    <a:pt x="3522" y="22"/>
                    <a:pt x="3500" y="1"/>
                    <a:pt x="3479" y="1"/>
                  </a:cubicBezTo>
                  <a:close/>
                  <a:moveTo>
                    <a:pt x="3808" y="1"/>
                  </a:moveTo>
                  <a:cubicBezTo>
                    <a:pt x="3787" y="1"/>
                    <a:pt x="3766" y="22"/>
                    <a:pt x="3766" y="43"/>
                  </a:cubicBezTo>
                  <a:cubicBezTo>
                    <a:pt x="3766" y="64"/>
                    <a:pt x="3787" y="86"/>
                    <a:pt x="3808" y="86"/>
                  </a:cubicBezTo>
                  <a:lnTo>
                    <a:pt x="3893" y="86"/>
                  </a:lnTo>
                  <a:cubicBezTo>
                    <a:pt x="3914" y="86"/>
                    <a:pt x="3936" y="64"/>
                    <a:pt x="3936" y="43"/>
                  </a:cubicBezTo>
                  <a:cubicBezTo>
                    <a:pt x="3936" y="22"/>
                    <a:pt x="3914" y="1"/>
                    <a:pt x="3893" y="1"/>
                  </a:cubicBezTo>
                  <a:close/>
                  <a:moveTo>
                    <a:pt x="4233" y="1"/>
                  </a:moveTo>
                  <a:cubicBezTo>
                    <a:pt x="4211" y="1"/>
                    <a:pt x="4190" y="22"/>
                    <a:pt x="4190" y="43"/>
                  </a:cubicBezTo>
                  <a:cubicBezTo>
                    <a:pt x="4190" y="64"/>
                    <a:pt x="4211" y="86"/>
                    <a:pt x="4233" y="86"/>
                  </a:cubicBezTo>
                  <a:lnTo>
                    <a:pt x="4317" y="86"/>
                  </a:lnTo>
                  <a:cubicBezTo>
                    <a:pt x="4339" y="86"/>
                    <a:pt x="4360" y="64"/>
                    <a:pt x="4360" y="43"/>
                  </a:cubicBezTo>
                  <a:cubicBezTo>
                    <a:pt x="4360" y="22"/>
                    <a:pt x="4339" y="1"/>
                    <a:pt x="4317" y="1"/>
                  </a:cubicBezTo>
                  <a:close/>
                  <a:moveTo>
                    <a:pt x="4646" y="1"/>
                  </a:moveTo>
                  <a:cubicBezTo>
                    <a:pt x="4624" y="1"/>
                    <a:pt x="4603" y="22"/>
                    <a:pt x="4603" y="43"/>
                  </a:cubicBezTo>
                  <a:cubicBezTo>
                    <a:pt x="4603" y="64"/>
                    <a:pt x="4624" y="86"/>
                    <a:pt x="4646" y="86"/>
                  </a:cubicBezTo>
                  <a:lnTo>
                    <a:pt x="4731" y="86"/>
                  </a:lnTo>
                  <a:cubicBezTo>
                    <a:pt x="4752" y="86"/>
                    <a:pt x="4773" y="64"/>
                    <a:pt x="4773" y="43"/>
                  </a:cubicBezTo>
                  <a:cubicBezTo>
                    <a:pt x="4773" y="22"/>
                    <a:pt x="4752" y="1"/>
                    <a:pt x="4731" y="1"/>
                  </a:cubicBezTo>
                  <a:close/>
                  <a:moveTo>
                    <a:pt x="5070" y="1"/>
                  </a:moveTo>
                  <a:cubicBezTo>
                    <a:pt x="5049" y="1"/>
                    <a:pt x="5027" y="22"/>
                    <a:pt x="5027" y="43"/>
                  </a:cubicBezTo>
                  <a:cubicBezTo>
                    <a:pt x="5027" y="64"/>
                    <a:pt x="5049" y="86"/>
                    <a:pt x="5070" y="86"/>
                  </a:cubicBezTo>
                  <a:lnTo>
                    <a:pt x="5155" y="86"/>
                  </a:lnTo>
                  <a:cubicBezTo>
                    <a:pt x="5176" y="86"/>
                    <a:pt x="5197" y="64"/>
                    <a:pt x="5197" y="43"/>
                  </a:cubicBezTo>
                  <a:cubicBezTo>
                    <a:pt x="5197" y="22"/>
                    <a:pt x="5176" y="1"/>
                    <a:pt x="51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6"/>
            <p:cNvSpPr/>
            <p:nvPr/>
          </p:nvSpPr>
          <p:spPr>
            <a:xfrm>
              <a:off x="3046550" y="958475"/>
              <a:ext cx="2950" cy="2150"/>
            </a:xfrm>
            <a:custGeom>
              <a:avLst/>
              <a:gdLst/>
              <a:ahLst/>
              <a:cxnLst/>
              <a:rect l="l" t="t" r="r" b="b"/>
              <a:pathLst>
                <a:path w="118" h="86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cubicBezTo>
                    <a:pt x="1" y="64"/>
                    <a:pt x="22" y="86"/>
                    <a:pt x="43" y="86"/>
                  </a:cubicBezTo>
                  <a:lnTo>
                    <a:pt x="75" y="86"/>
                  </a:lnTo>
                  <a:cubicBezTo>
                    <a:pt x="107" y="86"/>
                    <a:pt x="117" y="64"/>
                    <a:pt x="117" y="43"/>
                  </a:cubicBezTo>
                  <a:cubicBezTo>
                    <a:pt x="117" y="22"/>
                    <a:pt x="107" y="1"/>
                    <a:pt x="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6"/>
            <p:cNvSpPr/>
            <p:nvPr/>
          </p:nvSpPr>
          <p:spPr>
            <a:xfrm>
              <a:off x="3191850" y="1064800"/>
              <a:ext cx="3200" cy="2125"/>
            </a:xfrm>
            <a:custGeom>
              <a:avLst/>
              <a:gdLst/>
              <a:ahLst/>
              <a:cxnLst/>
              <a:rect l="l" t="t" r="r" b="b"/>
              <a:pathLst>
                <a:path w="128" h="85" extrusionOk="0"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cubicBezTo>
                    <a:pt x="1" y="64"/>
                    <a:pt x="22" y="85"/>
                    <a:pt x="43" y="85"/>
                  </a:cubicBezTo>
                  <a:lnTo>
                    <a:pt x="85" y="85"/>
                  </a:lnTo>
                  <a:cubicBezTo>
                    <a:pt x="107" y="85"/>
                    <a:pt x="128" y="64"/>
                    <a:pt x="128" y="43"/>
                  </a:cubicBezTo>
                  <a:cubicBezTo>
                    <a:pt x="128" y="21"/>
                    <a:pt x="107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6"/>
            <p:cNvSpPr/>
            <p:nvPr/>
          </p:nvSpPr>
          <p:spPr>
            <a:xfrm>
              <a:off x="3055825" y="1064800"/>
              <a:ext cx="129950" cy="2125"/>
            </a:xfrm>
            <a:custGeom>
              <a:avLst/>
              <a:gdLst/>
              <a:ahLst/>
              <a:cxnLst/>
              <a:rect l="l" t="t" r="r" b="b"/>
              <a:pathLst>
                <a:path w="5198" h="85" extrusionOk="0"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cubicBezTo>
                    <a:pt x="1" y="64"/>
                    <a:pt x="22" y="85"/>
                    <a:pt x="43" y="85"/>
                  </a:cubicBezTo>
                  <a:lnTo>
                    <a:pt x="128" y="85"/>
                  </a:lnTo>
                  <a:cubicBezTo>
                    <a:pt x="149" y="85"/>
                    <a:pt x="170" y="64"/>
                    <a:pt x="170" y="43"/>
                  </a:cubicBezTo>
                  <a:cubicBezTo>
                    <a:pt x="170" y="21"/>
                    <a:pt x="149" y="0"/>
                    <a:pt x="128" y="0"/>
                  </a:cubicBezTo>
                  <a:close/>
                  <a:moveTo>
                    <a:pt x="467" y="0"/>
                  </a:moveTo>
                  <a:cubicBezTo>
                    <a:pt x="436" y="0"/>
                    <a:pt x="425" y="21"/>
                    <a:pt x="425" y="43"/>
                  </a:cubicBezTo>
                  <a:cubicBezTo>
                    <a:pt x="425" y="64"/>
                    <a:pt x="436" y="85"/>
                    <a:pt x="467" y="85"/>
                  </a:cubicBezTo>
                  <a:lnTo>
                    <a:pt x="542" y="85"/>
                  </a:lnTo>
                  <a:cubicBezTo>
                    <a:pt x="573" y="85"/>
                    <a:pt x="584" y="64"/>
                    <a:pt x="584" y="43"/>
                  </a:cubicBezTo>
                  <a:cubicBezTo>
                    <a:pt x="584" y="21"/>
                    <a:pt x="573" y="0"/>
                    <a:pt x="542" y="0"/>
                  </a:cubicBezTo>
                  <a:close/>
                  <a:moveTo>
                    <a:pt x="881" y="0"/>
                  </a:moveTo>
                  <a:cubicBezTo>
                    <a:pt x="860" y="0"/>
                    <a:pt x="839" y="21"/>
                    <a:pt x="839" y="43"/>
                  </a:cubicBezTo>
                  <a:cubicBezTo>
                    <a:pt x="839" y="64"/>
                    <a:pt x="860" y="85"/>
                    <a:pt x="881" y="85"/>
                  </a:cubicBezTo>
                  <a:lnTo>
                    <a:pt x="966" y="85"/>
                  </a:lnTo>
                  <a:cubicBezTo>
                    <a:pt x="987" y="85"/>
                    <a:pt x="1009" y="64"/>
                    <a:pt x="1009" y="43"/>
                  </a:cubicBezTo>
                  <a:cubicBezTo>
                    <a:pt x="1009" y="21"/>
                    <a:pt x="987" y="0"/>
                    <a:pt x="966" y="0"/>
                  </a:cubicBezTo>
                  <a:close/>
                  <a:moveTo>
                    <a:pt x="1305" y="0"/>
                  </a:moveTo>
                  <a:cubicBezTo>
                    <a:pt x="1273" y="0"/>
                    <a:pt x="1263" y="21"/>
                    <a:pt x="1263" y="43"/>
                  </a:cubicBezTo>
                  <a:cubicBezTo>
                    <a:pt x="1263" y="64"/>
                    <a:pt x="1273" y="85"/>
                    <a:pt x="1305" y="85"/>
                  </a:cubicBezTo>
                  <a:lnTo>
                    <a:pt x="1379" y="85"/>
                  </a:lnTo>
                  <a:cubicBezTo>
                    <a:pt x="1412" y="85"/>
                    <a:pt x="1422" y="64"/>
                    <a:pt x="1422" y="43"/>
                  </a:cubicBezTo>
                  <a:cubicBezTo>
                    <a:pt x="1422" y="21"/>
                    <a:pt x="1412" y="0"/>
                    <a:pt x="1379" y="0"/>
                  </a:cubicBezTo>
                  <a:close/>
                  <a:moveTo>
                    <a:pt x="1719" y="0"/>
                  </a:moveTo>
                  <a:cubicBezTo>
                    <a:pt x="1697" y="0"/>
                    <a:pt x="1676" y="21"/>
                    <a:pt x="1676" y="43"/>
                  </a:cubicBezTo>
                  <a:cubicBezTo>
                    <a:pt x="1676" y="64"/>
                    <a:pt x="1697" y="85"/>
                    <a:pt x="1719" y="85"/>
                  </a:cubicBezTo>
                  <a:lnTo>
                    <a:pt x="1803" y="85"/>
                  </a:lnTo>
                  <a:cubicBezTo>
                    <a:pt x="1825" y="85"/>
                    <a:pt x="1846" y="64"/>
                    <a:pt x="1846" y="43"/>
                  </a:cubicBezTo>
                  <a:cubicBezTo>
                    <a:pt x="1846" y="21"/>
                    <a:pt x="1825" y="0"/>
                    <a:pt x="1803" y="0"/>
                  </a:cubicBezTo>
                  <a:close/>
                  <a:moveTo>
                    <a:pt x="2133" y="0"/>
                  </a:moveTo>
                  <a:cubicBezTo>
                    <a:pt x="2111" y="0"/>
                    <a:pt x="2100" y="21"/>
                    <a:pt x="2100" y="43"/>
                  </a:cubicBezTo>
                  <a:cubicBezTo>
                    <a:pt x="2100" y="64"/>
                    <a:pt x="2111" y="85"/>
                    <a:pt x="2133" y="85"/>
                  </a:cubicBezTo>
                  <a:lnTo>
                    <a:pt x="2218" y="85"/>
                  </a:lnTo>
                  <a:cubicBezTo>
                    <a:pt x="2239" y="85"/>
                    <a:pt x="2260" y="64"/>
                    <a:pt x="2260" y="43"/>
                  </a:cubicBezTo>
                  <a:cubicBezTo>
                    <a:pt x="2260" y="21"/>
                    <a:pt x="2239" y="0"/>
                    <a:pt x="2218" y="0"/>
                  </a:cubicBezTo>
                  <a:close/>
                  <a:moveTo>
                    <a:pt x="2557" y="0"/>
                  </a:moveTo>
                  <a:cubicBezTo>
                    <a:pt x="2536" y="0"/>
                    <a:pt x="2514" y="21"/>
                    <a:pt x="2514" y="43"/>
                  </a:cubicBezTo>
                  <a:cubicBezTo>
                    <a:pt x="2514" y="64"/>
                    <a:pt x="2536" y="85"/>
                    <a:pt x="2557" y="85"/>
                  </a:cubicBezTo>
                  <a:lnTo>
                    <a:pt x="2642" y="85"/>
                  </a:lnTo>
                  <a:cubicBezTo>
                    <a:pt x="2663" y="85"/>
                    <a:pt x="2684" y="64"/>
                    <a:pt x="2684" y="43"/>
                  </a:cubicBezTo>
                  <a:cubicBezTo>
                    <a:pt x="2684" y="21"/>
                    <a:pt x="2663" y="0"/>
                    <a:pt x="2642" y="0"/>
                  </a:cubicBezTo>
                  <a:close/>
                  <a:moveTo>
                    <a:pt x="2970" y="0"/>
                  </a:moveTo>
                  <a:cubicBezTo>
                    <a:pt x="2949" y="0"/>
                    <a:pt x="2939" y="21"/>
                    <a:pt x="2939" y="43"/>
                  </a:cubicBezTo>
                  <a:cubicBezTo>
                    <a:pt x="2939" y="64"/>
                    <a:pt x="2949" y="85"/>
                    <a:pt x="2970" y="85"/>
                  </a:cubicBezTo>
                  <a:lnTo>
                    <a:pt x="3055" y="85"/>
                  </a:lnTo>
                  <a:cubicBezTo>
                    <a:pt x="3076" y="85"/>
                    <a:pt x="3097" y="64"/>
                    <a:pt x="3097" y="43"/>
                  </a:cubicBezTo>
                  <a:cubicBezTo>
                    <a:pt x="3097" y="21"/>
                    <a:pt x="3076" y="0"/>
                    <a:pt x="3055" y="0"/>
                  </a:cubicBezTo>
                  <a:close/>
                  <a:moveTo>
                    <a:pt x="3394" y="0"/>
                  </a:moveTo>
                  <a:cubicBezTo>
                    <a:pt x="3373" y="0"/>
                    <a:pt x="3352" y="21"/>
                    <a:pt x="3352" y="43"/>
                  </a:cubicBezTo>
                  <a:cubicBezTo>
                    <a:pt x="3352" y="64"/>
                    <a:pt x="3373" y="85"/>
                    <a:pt x="3394" y="85"/>
                  </a:cubicBezTo>
                  <a:lnTo>
                    <a:pt x="3479" y="85"/>
                  </a:lnTo>
                  <a:cubicBezTo>
                    <a:pt x="3500" y="85"/>
                    <a:pt x="3522" y="64"/>
                    <a:pt x="3522" y="43"/>
                  </a:cubicBezTo>
                  <a:cubicBezTo>
                    <a:pt x="3522" y="21"/>
                    <a:pt x="3500" y="0"/>
                    <a:pt x="3479" y="0"/>
                  </a:cubicBezTo>
                  <a:close/>
                  <a:moveTo>
                    <a:pt x="3808" y="0"/>
                  </a:moveTo>
                  <a:cubicBezTo>
                    <a:pt x="3787" y="0"/>
                    <a:pt x="3766" y="21"/>
                    <a:pt x="3766" y="43"/>
                  </a:cubicBezTo>
                  <a:cubicBezTo>
                    <a:pt x="3766" y="64"/>
                    <a:pt x="3787" y="85"/>
                    <a:pt x="3808" y="85"/>
                  </a:cubicBezTo>
                  <a:lnTo>
                    <a:pt x="3893" y="85"/>
                  </a:lnTo>
                  <a:cubicBezTo>
                    <a:pt x="3914" y="85"/>
                    <a:pt x="3936" y="64"/>
                    <a:pt x="3936" y="43"/>
                  </a:cubicBezTo>
                  <a:cubicBezTo>
                    <a:pt x="3936" y="21"/>
                    <a:pt x="3914" y="0"/>
                    <a:pt x="3893" y="0"/>
                  </a:cubicBezTo>
                  <a:close/>
                  <a:moveTo>
                    <a:pt x="4233" y="0"/>
                  </a:moveTo>
                  <a:cubicBezTo>
                    <a:pt x="4211" y="0"/>
                    <a:pt x="4190" y="21"/>
                    <a:pt x="4190" y="43"/>
                  </a:cubicBezTo>
                  <a:cubicBezTo>
                    <a:pt x="4190" y="64"/>
                    <a:pt x="4211" y="85"/>
                    <a:pt x="4233" y="85"/>
                  </a:cubicBezTo>
                  <a:lnTo>
                    <a:pt x="4317" y="85"/>
                  </a:lnTo>
                  <a:cubicBezTo>
                    <a:pt x="4339" y="85"/>
                    <a:pt x="4360" y="64"/>
                    <a:pt x="4360" y="43"/>
                  </a:cubicBezTo>
                  <a:cubicBezTo>
                    <a:pt x="4360" y="21"/>
                    <a:pt x="4339" y="0"/>
                    <a:pt x="4317" y="0"/>
                  </a:cubicBezTo>
                  <a:close/>
                  <a:moveTo>
                    <a:pt x="4646" y="0"/>
                  </a:moveTo>
                  <a:cubicBezTo>
                    <a:pt x="4624" y="0"/>
                    <a:pt x="4603" y="21"/>
                    <a:pt x="4603" y="43"/>
                  </a:cubicBezTo>
                  <a:cubicBezTo>
                    <a:pt x="4603" y="64"/>
                    <a:pt x="4624" y="85"/>
                    <a:pt x="4646" y="85"/>
                  </a:cubicBezTo>
                  <a:lnTo>
                    <a:pt x="4731" y="85"/>
                  </a:lnTo>
                  <a:cubicBezTo>
                    <a:pt x="4752" y="85"/>
                    <a:pt x="4773" y="64"/>
                    <a:pt x="4773" y="43"/>
                  </a:cubicBezTo>
                  <a:cubicBezTo>
                    <a:pt x="4773" y="21"/>
                    <a:pt x="4752" y="0"/>
                    <a:pt x="4731" y="0"/>
                  </a:cubicBezTo>
                  <a:close/>
                  <a:moveTo>
                    <a:pt x="5070" y="0"/>
                  </a:moveTo>
                  <a:cubicBezTo>
                    <a:pt x="5049" y="0"/>
                    <a:pt x="5027" y="21"/>
                    <a:pt x="5027" y="43"/>
                  </a:cubicBezTo>
                  <a:cubicBezTo>
                    <a:pt x="5027" y="64"/>
                    <a:pt x="5049" y="85"/>
                    <a:pt x="5070" y="85"/>
                  </a:cubicBezTo>
                  <a:lnTo>
                    <a:pt x="5155" y="85"/>
                  </a:lnTo>
                  <a:cubicBezTo>
                    <a:pt x="5176" y="85"/>
                    <a:pt x="5197" y="64"/>
                    <a:pt x="5197" y="43"/>
                  </a:cubicBezTo>
                  <a:cubicBezTo>
                    <a:pt x="5197" y="21"/>
                    <a:pt x="5176" y="0"/>
                    <a:pt x="5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6"/>
            <p:cNvSpPr/>
            <p:nvPr/>
          </p:nvSpPr>
          <p:spPr>
            <a:xfrm>
              <a:off x="3046550" y="1064800"/>
              <a:ext cx="2950" cy="2125"/>
            </a:xfrm>
            <a:custGeom>
              <a:avLst/>
              <a:gdLst/>
              <a:ahLst/>
              <a:cxnLst/>
              <a:rect l="l" t="t" r="r" b="b"/>
              <a:pathLst>
                <a:path w="118" h="85" extrusionOk="0"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cubicBezTo>
                    <a:pt x="1" y="64"/>
                    <a:pt x="22" y="85"/>
                    <a:pt x="43" y="85"/>
                  </a:cubicBezTo>
                  <a:lnTo>
                    <a:pt x="75" y="85"/>
                  </a:lnTo>
                  <a:cubicBezTo>
                    <a:pt x="107" y="85"/>
                    <a:pt x="117" y="64"/>
                    <a:pt x="117" y="43"/>
                  </a:cubicBezTo>
                  <a:cubicBezTo>
                    <a:pt x="117" y="21"/>
                    <a:pt x="107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6"/>
            <p:cNvSpPr/>
            <p:nvPr/>
          </p:nvSpPr>
          <p:spPr>
            <a:xfrm>
              <a:off x="3284650" y="862225"/>
              <a:ext cx="2150" cy="2950"/>
            </a:xfrm>
            <a:custGeom>
              <a:avLst/>
              <a:gdLst/>
              <a:ahLst/>
              <a:cxnLst/>
              <a:rect l="l" t="t" r="r" b="b"/>
              <a:pathLst>
                <a:path w="86" h="118" extrusionOk="0">
                  <a:moveTo>
                    <a:pt x="43" y="1"/>
                  </a:moveTo>
                  <a:cubicBezTo>
                    <a:pt x="22" y="1"/>
                    <a:pt x="0" y="22"/>
                    <a:pt x="0" y="43"/>
                  </a:cubicBezTo>
                  <a:lnTo>
                    <a:pt x="0" y="75"/>
                  </a:lnTo>
                  <a:cubicBezTo>
                    <a:pt x="0" y="107"/>
                    <a:pt x="22" y="118"/>
                    <a:pt x="43" y="118"/>
                  </a:cubicBezTo>
                  <a:cubicBezTo>
                    <a:pt x="64" y="118"/>
                    <a:pt x="85" y="107"/>
                    <a:pt x="85" y="75"/>
                  </a:cubicBezTo>
                  <a:lnTo>
                    <a:pt x="85" y="43"/>
                  </a:lnTo>
                  <a:cubicBezTo>
                    <a:pt x="85" y="22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6"/>
            <p:cNvSpPr/>
            <p:nvPr/>
          </p:nvSpPr>
          <p:spPr>
            <a:xfrm>
              <a:off x="3284650" y="871250"/>
              <a:ext cx="2150" cy="321350"/>
            </a:xfrm>
            <a:custGeom>
              <a:avLst/>
              <a:gdLst/>
              <a:ahLst/>
              <a:cxnLst/>
              <a:rect l="l" t="t" r="r" b="b"/>
              <a:pathLst>
                <a:path w="86" h="12854" extrusionOk="0">
                  <a:moveTo>
                    <a:pt x="43" y="0"/>
                  </a:moveTo>
                  <a:cubicBezTo>
                    <a:pt x="22" y="0"/>
                    <a:pt x="0" y="22"/>
                    <a:pt x="0" y="43"/>
                  </a:cubicBezTo>
                  <a:lnTo>
                    <a:pt x="0" y="128"/>
                  </a:lnTo>
                  <a:cubicBezTo>
                    <a:pt x="0" y="149"/>
                    <a:pt x="22" y="170"/>
                    <a:pt x="43" y="170"/>
                  </a:cubicBezTo>
                  <a:cubicBezTo>
                    <a:pt x="64" y="170"/>
                    <a:pt x="85" y="149"/>
                    <a:pt x="85" y="128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  <a:moveTo>
                    <a:pt x="43" y="414"/>
                  </a:moveTo>
                  <a:cubicBezTo>
                    <a:pt x="22" y="414"/>
                    <a:pt x="0" y="436"/>
                    <a:pt x="0" y="457"/>
                  </a:cubicBezTo>
                  <a:lnTo>
                    <a:pt x="0" y="542"/>
                  </a:lnTo>
                  <a:cubicBezTo>
                    <a:pt x="0" y="563"/>
                    <a:pt x="22" y="573"/>
                    <a:pt x="43" y="573"/>
                  </a:cubicBezTo>
                  <a:cubicBezTo>
                    <a:pt x="64" y="573"/>
                    <a:pt x="85" y="563"/>
                    <a:pt x="85" y="542"/>
                  </a:cubicBezTo>
                  <a:lnTo>
                    <a:pt x="85" y="457"/>
                  </a:lnTo>
                  <a:cubicBezTo>
                    <a:pt x="85" y="436"/>
                    <a:pt x="64" y="414"/>
                    <a:pt x="43" y="414"/>
                  </a:cubicBezTo>
                  <a:close/>
                  <a:moveTo>
                    <a:pt x="43" y="827"/>
                  </a:moveTo>
                  <a:cubicBezTo>
                    <a:pt x="22" y="827"/>
                    <a:pt x="0" y="839"/>
                    <a:pt x="0" y="860"/>
                  </a:cubicBezTo>
                  <a:lnTo>
                    <a:pt x="0" y="945"/>
                  </a:lnTo>
                  <a:cubicBezTo>
                    <a:pt x="0" y="966"/>
                    <a:pt x="22" y="987"/>
                    <a:pt x="43" y="987"/>
                  </a:cubicBezTo>
                  <a:cubicBezTo>
                    <a:pt x="64" y="987"/>
                    <a:pt x="85" y="966"/>
                    <a:pt x="85" y="945"/>
                  </a:cubicBezTo>
                  <a:lnTo>
                    <a:pt x="85" y="860"/>
                  </a:lnTo>
                  <a:cubicBezTo>
                    <a:pt x="85" y="839"/>
                    <a:pt x="64" y="827"/>
                    <a:pt x="43" y="827"/>
                  </a:cubicBezTo>
                  <a:close/>
                  <a:moveTo>
                    <a:pt x="43" y="1230"/>
                  </a:moveTo>
                  <a:cubicBezTo>
                    <a:pt x="22" y="1230"/>
                    <a:pt x="0" y="1252"/>
                    <a:pt x="0" y="1273"/>
                  </a:cubicBezTo>
                  <a:lnTo>
                    <a:pt x="0" y="1358"/>
                  </a:lnTo>
                  <a:cubicBezTo>
                    <a:pt x="0" y="1379"/>
                    <a:pt x="22" y="1400"/>
                    <a:pt x="43" y="1400"/>
                  </a:cubicBezTo>
                  <a:cubicBezTo>
                    <a:pt x="64" y="1400"/>
                    <a:pt x="85" y="1379"/>
                    <a:pt x="85" y="1358"/>
                  </a:cubicBezTo>
                  <a:lnTo>
                    <a:pt x="85" y="1273"/>
                  </a:lnTo>
                  <a:cubicBezTo>
                    <a:pt x="85" y="1252"/>
                    <a:pt x="64" y="1230"/>
                    <a:pt x="43" y="1230"/>
                  </a:cubicBezTo>
                  <a:close/>
                  <a:moveTo>
                    <a:pt x="43" y="1645"/>
                  </a:moveTo>
                  <a:cubicBezTo>
                    <a:pt x="22" y="1645"/>
                    <a:pt x="0" y="1655"/>
                    <a:pt x="0" y="1687"/>
                  </a:cubicBezTo>
                  <a:lnTo>
                    <a:pt x="0" y="1761"/>
                  </a:lnTo>
                  <a:cubicBezTo>
                    <a:pt x="0" y="1782"/>
                    <a:pt x="22" y="1803"/>
                    <a:pt x="43" y="1803"/>
                  </a:cubicBezTo>
                  <a:cubicBezTo>
                    <a:pt x="64" y="1803"/>
                    <a:pt x="85" y="1782"/>
                    <a:pt x="85" y="1761"/>
                  </a:cubicBezTo>
                  <a:lnTo>
                    <a:pt x="85" y="1687"/>
                  </a:lnTo>
                  <a:cubicBezTo>
                    <a:pt x="85" y="1655"/>
                    <a:pt x="64" y="1645"/>
                    <a:pt x="43" y="1645"/>
                  </a:cubicBezTo>
                  <a:close/>
                  <a:moveTo>
                    <a:pt x="43" y="2048"/>
                  </a:moveTo>
                  <a:cubicBezTo>
                    <a:pt x="22" y="2048"/>
                    <a:pt x="0" y="2069"/>
                    <a:pt x="0" y="2090"/>
                  </a:cubicBezTo>
                  <a:lnTo>
                    <a:pt x="0" y="2175"/>
                  </a:lnTo>
                  <a:cubicBezTo>
                    <a:pt x="0" y="2196"/>
                    <a:pt x="22" y="2217"/>
                    <a:pt x="43" y="2217"/>
                  </a:cubicBezTo>
                  <a:cubicBezTo>
                    <a:pt x="64" y="2217"/>
                    <a:pt x="85" y="2196"/>
                    <a:pt x="85" y="2175"/>
                  </a:cubicBezTo>
                  <a:lnTo>
                    <a:pt x="85" y="2090"/>
                  </a:lnTo>
                  <a:cubicBezTo>
                    <a:pt x="85" y="2069"/>
                    <a:pt x="64" y="2048"/>
                    <a:pt x="43" y="2048"/>
                  </a:cubicBezTo>
                  <a:close/>
                  <a:moveTo>
                    <a:pt x="43" y="2461"/>
                  </a:moveTo>
                  <a:cubicBezTo>
                    <a:pt x="22" y="2461"/>
                    <a:pt x="0" y="2482"/>
                    <a:pt x="0" y="2503"/>
                  </a:cubicBezTo>
                  <a:lnTo>
                    <a:pt x="0" y="2578"/>
                  </a:lnTo>
                  <a:cubicBezTo>
                    <a:pt x="0" y="2609"/>
                    <a:pt x="22" y="2620"/>
                    <a:pt x="43" y="2620"/>
                  </a:cubicBezTo>
                  <a:cubicBezTo>
                    <a:pt x="64" y="2620"/>
                    <a:pt x="85" y="2609"/>
                    <a:pt x="85" y="2578"/>
                  </a:cubicBezTo>
                  <a:lnTo>
                    <a:pt x="85" y="2503"/>
                  </a:lnTo>
                  <a:cubicBezTo>
                    <a:pt x="85" y="2482"/>
                    <a:pt x="64" y="2461"/>
                    <a:pt x="43" y="2461"/>
                  </a:cubicBezTo>
                  <a:close/>
                  <a:moveTo>
                    <a:pt x="43" y="2864"/>
                  </a:moveTo>
                  <a:cubicBezTo>
                    <a:pt x="22" y="2864"/>
                    <a:pt x="0" y="2885"/>
                    <a:pt x="0" y="2906"/>
                  </a:cubicBezTo>
                  <a:lnTo>
                    <a:pt x="0" y="2991"/>
                  </a:lnTo>
                  <a:cubicBezTo>
                    <a:pt x="0" y="3012"/>
                    <a:pt x="22" y="3033"/>
                    <a:pt x="43" y="3033"/>
                  </a:cubicBezTo>
                  <a:cubicBezTo>
                    <a:pt x="64" y="3033"/>
                    <a:pt x="85" y="3012"/>
                    <a:pt x="85" y="2991"/>
                  </a:cubicBezTo>
                  <a:lnTo>
                    <a:pt x="85" y="2906"/>
                  </a:lnTo>
                  <a:cubicBezTo>
                    <a:pt x="85" y="2885"/>
                    <a:pt x="64" y="2864"/>
                    <a:pt x="43" y="2864"/>
                  </a:cubicBezTo>
                  <a:close/>
                  <a:moveTo>
                    <a:pt x="43" y="3278"/>
                  </a:moveTo>
                  <a:cubicBezTo>
                    <a:pt x="22" y="3278"/>
                    <a:pt x="0" y="3299"/>
                    <a:pt x="0" y="3320"/>
                  </a:cubicBezTo>
                  <a:lnTo>
                    <a:pt x="0" y="3405"/>
                  </a:lnTo>
                  <a:cubicBezTo>
                    <a:pt x="0" y="3426"/>
                    <a:pt x="22" y="3436"/>
                    <a:pt x="43" y="3436"/>
                  </a:cubicBezTo>
                  <a:cubicBezTo>
                    <a:pt x="64" y="3436"/>
                    <a:pt x="85" y="3426"/>
                    <a:pt x="85" y="3405"/>
                  </a:cubicBezTo>
                  <a:lnTo>
                    <a:pt x="85" y="3320"/>
                  </a:lnTo>
                  <a:cubicBezTo>
                    <a:pt x="85" y="3299"/>
                    <a:pt x="64" y="3278"/>
                    <a:pt x="43" y="3278"/>
                  </a:cubicBezTo>
                  <a:close/>
                  <a:moveTo>
                    <a:pt x="43" y="3691"/>
                  </a:moveTo>
                  <a:cubicBezTo>
                    <a:pt x="22" y="3691"/>
                    <a:pt x="0" y="3702"/>
                    <a:pt x="0" y="3723"/>
                  </a:cubicBezTo>
                  <a:lnTo>
                    <a:pt x="0" y="3808"/>
                  </a:lnTo>
                  <a:cubicBezTo>
                    <a:pt x="0" y="3829"/>
                    <a:pt x="22" y="3850"/>
                    <a:pt x="43" y="3850"/>
                  </a:cubicBezTo>
                  <a:cubicBezTo>
                    <a:pt x="64" y="3850"/>
                    <a:pt x="85" y="3829"/>
                    <a:pt x="85" y="3808"/>
                  </a:cubicBezTo>
                  <a:lnTo>
                    <a:pt x="85" y="3723"/>
                  </a:lnTo>
                  <a:cubicBezTo>
                    <a:pt x="85" y="3702"/>
                    <a:pt x="64" y="3691"/>
                    <a:pt x="43" y="3691"/>
                  </a:cubicBezTo>
                  <a:close/>
                  <a:moveTo>
                    <a:pt x="43" y="4094"/>
                  </a:moveTo>
                  <a:cubicBezTo>
                    <a:pt x="22" y="4094"/>
                    <a:pt x="0" y="4115"/>
                    <a:pt x="0" y="4136"/>
                  </a:cubicBezTo>
                  <a:lnTo>
                    <a:pt x="0" y="4221"/>
                  </a:lnTo>
                  <a:cubicBezTo>
                    <a:pt x="0" y="4242"/>
                    <a:pt x="22" y="4264"/>
                    <a:pt x="43" y="4264"/>
                  </a:cubicBezTo>
                  <a:cubicBezTo>
                    <a:pt x="64" y="4264"/>
                    <a:pt x="85" y="4242"/>
                    <a:pt x="85" y="4221"/>
                  </a:cubicBezTo>
                  <a:lnTo>
                    <a:pt x="85" y="4136"/>
                  </a:lnTo>
                  <a:cubicBezTo>
                    <a:pt x="85" y="4115"/>
                    <a:pt x="64" y="4094"/>
                    <a:pt x="43" y="4094"/>
                  </a:cubicBezTo>
                  <a:close/>
                  <a:moveTo>
                    <a:pt x="43" y="4508"/>
                  </a:moveTo>
                  <a:cubicBezTo>
                    <a:pt x="22" y="4508"/>
                    <a:pt x="0" y="4518"/>
                    <a:pt x="0" y="4550"/>
                  </a:cubicBezTo>
                  <a:lnTo>
                    <a:pt x="0" y="4624"/>
                  </a:lnTo>
                  <a:cubicBezTo>
                    <a:pt x="0" y="4645"/>
                    <a:pt x="22" y="4667"/>
                    <a:pt x="43" y="4667"/>
                  </a:cubicBezTo>
                  <a:cubicBezTo>
                    <a:pt x="64" y="4667"/>
                    <a:pt x="85" y="4645"/>
                    <a:pt x="85" y="4624"/>
                  </a:cubicBezTo>
                  <a:lnTo>
                    <a:pt x="85" y="4550"/>
                  </a:lnTo>
                  <a:cubicBezTo>
                    <a:pt x="85" y="4518"/>
                    <a:pt x="64" y="4508"/>
                    <a:pt x="43" y="4508"/>
                  </a:cubicBezTo>
                  <a:close/>
                  <a:moveTo>
                    <a:pt x="43" y="4911"/>
                  </a:moveTo>
                  <a:cubicBezTo>
                    <a:pt x="22" y="4911"/>
                    <a:pt x="0" y="4932"/>
                    <a:pt x="0" y="4953"/>
                  </a:cubicBezTo>
                  <a:lnTo>
                    <a:pt x="0" y="5038"/>
                  </a:lnTo>
                  <a:cubicBezTo>
                    <a:pt x="0" y="5059"/>
                    <a:pt x="22" y="5081"/>
                    <a:pt x="43" y="5081"/>
                  </a:cubicBezTo>
                  <a:cubicBezTo>
                    <a:pt x="64" y="5081"/>
                    <a:pt x="85" y="5059"/>
                    <a:pt x="85" y="5038"/>
                  </a:cubicBezTo>
                  <a:lnTo>
                    <a:pt x="85" y="4953"/>
                  </a:lnTo>
                  <a:cubicBezTo>
                    <a:pt x="85" y="4932"/>
                    <a:pt x="64" y="4911"/>
                    <a:pt x="43" y="4911"/>
                  </a:cubicBezTo>
                  <a:close/>
                  <a:moveTo>
                    <a:pt x="43" y="5324"/>
                  </a:moveTo>
                  <a:cubicBezTo>
                    <a:pt x="22" y="5324"/>
                    <a:pt x="0" y="5345"/>
                    <a:pt x="0" y="5367"/>
                  </a:cubicBezTo>
                  <a:lnTo>
                    <a:pt x="0" y="5441"/>
                  </a:lnTo>
                  <a:cubicBezTo>
                    <a:pt x="0" y="5473"/>
                    <a:pt x="22" y="5484"/>
                    <a:pt x="43" y="5484"/>
                  </a:cubicBezTo>
                  <a:cubicBezTo>
                    <a:pt x="64" y="5484"/>
                    <a:pt x="85" y="5473"/>
                    <a:pt x="85" y="5441"/>
                  </a:cubicBezTo>
                  <a:lnTo>
                    <a:pt x="85" y="5367"/>
                  </a:lnTo>
                  <a:cubicBezTo>
                    <a:pt x="85" y="5345"/>
                    <a:pt x="64" y="5324"/>
                    <a:pt x="43" y="5324"/>
                  </a:cubicBezTo>
                  <a:close/>
                  <a:moveTo>
                    <a:pt x="43" y="5727"/>
                  </a:moveTo>
                  <a:cubicBezTo>
                    <a:pt x="22" y="5727"/>
                    <a:pt x="0" y="5748"/>
                    <a:pt x="0" y="5770"/>
                  </a:cubicBezTo>
                  <a:lnTo>
                    <a:pt x="0" y="5854"/>
                  </a:lnTo>
                  <a:cubicBezTo>
                    <a:pt x="0" y="5876"/>
                    <a:pt x="22" y="5897"/>
                    <a:pt x="43" y="5897"/>
                  </a:cubicBezTo>
                  <a:cubicBezTo>
                    <a:pt x="64" y="5897"/>
                    <a:pt x="85" y="5876"/>
                    <a:pt x="85" y="5854"/>
                  </a:cubicBezTo>
                  <a:lnTo>
                    <a:pt x="85" y="5770"/>
                  </a:lnTo>
                  <a:cubicBezTo>
                    <a:pt x="85" y="5748"/>
                    <a:pt x="64" y="5727"/>
                    <a:pt x="43" y="5727"/>
                  </a:cubicBezTo>
                  <a:close/>
                  <a:moveTo>
                    <a:pt x="43" y="6141"/>
                  </a:moveTo>
                  <a:cubicBezTo>
                    <a:pt x="22" y="6141"/>
                    <a:pt x="0" y="6162"/>
                    <a:pt x="0" y="6184"/>
                  </a:cubicBezTo>
                  <a:lnTo>
                    <a:pt x="0" y="6268"/>
                  </a:lnTo>
                  <a:cubicBezTo>
                    <a:pt x="0" y="6290"/>
                    <a:pt x="22" y="6300"/>
                    <a:pt x="43" y="6300"/>
                  </a:cubicBezTo>
                  <a:cubicBezTo>
                    <a:pt x="64" y="6300"/>
                    <a:pt x="85" y="6290"/>
                    <a:pt x="85" y="6268"/>
                  </a:cubicBezTo>
                  <a:lnTo>
                    <a:pt x="85" y="6184"/>
                  </a:lnTo>
                  <a:cubicBezTo>
                    <a:pt x="85" y="6162"/>
                    <a:pt x="64" y="6141"/>
                    <a:pt x="43" y="6141"/>
                  </a:cubicBezTo>
                  <a:close/>
                  <a:moveTo>
                    <a:pt x="43" y="6554"/>
                  </a:moveTo>
                  <a:cubicBezTo>
                    <a:pt x="22" y="6554"/>
                    <a:pt x="0" y="6565"/>
                    <a:pt x="0" y="6587"/>
                  </a:cubicBezTo>
                  <a:lnTo>
                    <a:pt x="0" y="6671"/>
                  </a:lnTo>
                  <a:cubicBezTo>
                    <a:pt x="0" y="6693"/>
                    <a:pt x="22" y="6714"/>
                    <a:pt x="43" y="6714"/>
                  </a:cubicBezTo>
                  <a:cubicBezTo>
                    <a:pt x="64" y="6714"/>
                    <a:pt x="85" y="6693"/>
                    <a:pt x="85" y="6671"/>
                  </a:cubicBezTo>
                  <a:lnTo>
                    <a:pt x="85" y="6587"/>
                  </a:lnTo>
                  <a:cubicBezTo>
                    <a:pt x="85" y="6565"/>
                    <a:pt x="64" y="6554"/>
                    <a:pt x="43" y="6554"/>
                  </a:cubicBezTo>
                  <a:close/>
                  <a:moveTo>
                    <a:pt x="43" y="6957"/>
                  </a:moveTo>
                  <a:cubicBezTo>
                    <a:pt x="22" y="6957"/>
                    <a:pt x="0" y="6979"/>
                    <a:pt x="0" y="7000"/>
                  </a:cubicBezTo>
                  <a:lnTo>
                    <a:pt x="0" y="7085"/>
                  </a:lnTo>
                  <a:cubicBezTo>
                    <a:pt x="0" y="7106"/>
                    <a:pt x="22" y="7127"/>
                    <a:pt x="43" y="7127"/>
                  </a:cubicBezTo>
                  <a:cubicBezTo>
                    <a:pt x="64" y="7127"/>
                    <a:pt x="85" y="7106"/>
                    <a:pt x="85" y="7085"/>
                  </a:cubicBezTo>
                  <a:lnTo>
                    <a:pt x="85" y="7000"/>
                  </a:lnTo>
                  <a:cubicBezTo>
                    <a:pt x="85" y="6979"/>
                    <a:pt x="64" y="6957"/>
                    <a:pt x="43" y="6957"/>
                  </a:cubicBezTo>
                  <a:close/>
                  <a:moveTo>
                    <a:pt x="43" y="7371"/>
                  </a:moveTo>
                  <a:cubicBezTo>
                    <a:pt x="22" y="7371"/>
                    <a:pt x="0" y="7382"/>
                    <a:pt x="0" y="7414"/>
                  </a:cubicBezTo>
                  <a:lnTo>
                    <a:pt x="0" y="7488"/>
                  </a:lnTo>
                  <a:cubicBezTo>
                    <a:pt x="0" y="7509"/>
                    <a:pt x="22" y="7530"/>
                    <a:pt x="43" y="7530"/>
                  </a:cubicBezTo>
                  <a:cubicBezTo>
                    <a:pt x="64" y="7530"/>
                    <a:pt x="85" y="7509"/>
                    <a:pt x="85" y="7488"/>
                  </a:cubicBezTo>
                  <a:lnTo>
                    <a:pt x="85" y="7414"/>
                  </a:lnTo>
                  <a:cubicBezTo>
                    <a:pt x="85" y="7382"/>
                    <a:pt x="64" y="7371"/>
                    <a:pt x="43" y="7371"/>
                  </a:cubicBezTo>
                  <a:close/>
                  <a:moveTo>
                    <a:pt x="43" y="7774"/>
                  </a:moveTo>
                  <a:cubicBezTo>
                    <a:pt x="22" y="7774"/>
                    <a:pt x="0" y="7796"/>
                    <a:pt x="0" y="7817"/>
                  </a:cubicBezTo>
                  <a:lnTo>
                    <a:pt x="0" y="7902"/>
                  </a:lnTo>
                  <a:cubicBezTo>
                    <a:pt x="0" y="7923"/>
                    <a:pt x="22" y="7944"/>
                    <a:pt x="43" y="7944"/>
                  </a:cubicBezTo>
                  <a:cubicBezTo>
                    <a:pt x="64" y="7944"/>
                    <a:pt x="85" y="7923"/>
                    <a:pt x="85" y="7902"/>
                  </a:cubicBezTo>
                  <a:lnTo>
                    <a:pt x="85" y="7817"/>
                  </a:lnTo>
                  <a:cubicBezTo>
                    <a:pt x="85" y="7796"/>
                    <a:pt x="64" y="7774"/>
                    <a:pt x="43" y="7774"/>
                  </a:cubicBezTo>
                  <a:close/>
                  <a:moveTo>
                    <a:pt x="43" y="8188"/>
                  </a:moveTo>
                  <a:cubicBezTo>
                    <a:pt x="22" y="8188"/>
                    <a:pt x="0" y="8209"/>
                    <a:pt x="0" y="8230"/>
                  </a:cubicBezTo>
                  <a:lnTo>
                    <a:pt x="0" y="8305"/>
                  </a:lnTo>
                  <a:cubicBezTo>
                    <a:pt x="0" y="8336"/>
                    <a:pt x="22" y="8347"/>
                    <a:pt x="43" y="8347"/>
                  </a:cubicBezTo>
                  <a:cubicBezTo>
                    <a:pt x="64" y="8347"/>
                    <a:pt x="85" y="8336"/>
                    <a:pt x="85" y="8305"/>
                  </a:cubicBezTo>
                  <a:lnTo>
                    <a:pt x="85" y="8230"/>
                  </a:lnTo>
                  <a:cubicBezTo>
                    <a:pt x="85" y="8209"/>
                    <a:pt x="64" y="8188"/>
                    <a:pt x="43" y="8188"/>
                  </a:cubicBezTo>
                  <a:close/>
                  <a:moveTo>
                    <a:pt x="43" y="8591"/>
                  </a:moveTo>
                  <a:cubicBezTo>
                    <a:pt x="22" y="8591"/>
                    <a:pt x="0" y="8612"/>
                    <a:pt x="0" y="8633"/>
                  </a:cubicBezTo>
                  <a:lnTo>
                    <a:pt x="0" y="8718"/>
                  </a:lnTo>
                  <a:cubicBezTo>
                    <a:pt x="0" y="8739"/>
                    <a:pt x="22" y="8760"/>
                    <a:pt x="43" y="8760"/>
                  </a:cubicBezTo>
                  <a:cubicBezTo>
                    <a:pt x="64" y="8760"/>
                    <a:pt x="85" y="8739"/>
                    <a:pt x="85" y="8718"/>
                  </a:cubicBezTo>
                  <a:lnTo>
                    <a:pt x="85" y="8633"/>
                  </a:lnTo>
                  <a:cubicBezTo>
                    <a:pt x="85" y="8612"/>
                    <a:pt x="64" y="8591"/>
                    <a:pt x="43" y="8591"/>
                  </a:cubicBezTo>
                  <a:close/>
                  <a:moveTo>
                    <a:pt x="43" y="9005"/>
                  </a:moveTo>
                  <a:cubicBezTo>
                    <a:pt x="22" y="9005"/>
                    <a:pt x="0" y="9026"/>
                    <a:pt x="0" y="9047"/>
                  </a:cubicBezTo>
                  <a:lnTo>
                    <a:pt x="0" y="9132"/>
                  </a:lnTo>
                  <a:cubicBezTo>
                    <a:pt x="0" y="9153"/>
                    <a:pt x="22" y="9163"/>
                    <a:pt x="43" y="9163"/>
                  </a:cubicBezTo>
                  <a:cubicBezTo>
                    <a:pt x="64" y="9163"/>
                    <a:pt x="85" y="9153"/>
                    <a:pt x="85" y="9132"/>
                  </a:cubicBezTo>
                  <a:lnTo>
                    <a:pt x="85" y="9047"/>
                  </a:lnTo>
                  <a:cubicBezTo>
                    <a:pt x="85" y="9026"/>
                    <a:pt x="64" y="9005"/>
                    <a:pt x="43" y="9005"/>
                  </a:cubicBezTo>
                  <a:close/>
                  <a:moveTo>
                    <a:pt x="43" y="9418"/>
                  </a:moveTo>
                  <a:cubicBezTo>
                    <a:pt x="22" y="9418"/>
                    <a:pt x="0" y="9429"/>
                    <a:pt x="0" y="9450"/>
                  </a:cubicBezTo>
                  <a:lnTo>
                    <a:pt x="0" y="9535"/>
                  </a:lnTo>
                  <a:cubicBezTo>
                    <a:pt x="0" y="9556"/>
                    <a:pt x="22" y="9577"/>
                    <a:pt x="43" y="9577"/>
                  </a:cubicBezTo>
                  <a:cubicBezTo>
                    <a:pt x="64" y="9577"/>
                    <a:pt x="85" y="9556"/>
                    <a:pt x="85" y="9535"/>
                  </a:cubicBezTo>
                  <a:lnTo>
                    <a:pt x="85" y="9450"/>
                  </a:lnTo>
                  <a:cubicBezTo>
                    <a:pt x="85" y="9429"/>
                    <a:pt x="64" y="9418"/>
                    <a:pt x="43" y="9418"/>
                  </a:cubicBezTo>
                  <a:close/>
                  <a:moveTo>
                    <a:pt x="43" y="9821"/>
                  </a:moveTo>
                  <a:cubicBezTo>
                    <a:pt x="22" y="9821"/>
                    <a:pt x="0" y="9842"/>
                    <a:pt x="0" y="9863"/>
                  </a:cubicBezTo>
                  <a:lnTo>
                    <a:pt x="0" y="9948"/>
                  </a:lnTo>
                  <a:cubicBezTo>
                    <a:pt x="0" y="9969"/>
                    <a:pt x="22" y="9990"/>
                    <a:pt x="43" y="9990"/>
                  </a:cubicBezTo>
                  <a:cubicBezTo>
                    <a:pt x="64" y="9990"/>
                    <a:pt x="85" y="9969"/>
                    <a:pt x="85" y="9948"/>
                  </a:cubicBezTo>
                  <a:lnTo>
                    <a:pt x="85" y="9863"/>
                  </a:lnTo>
                  <a:cubicBezTo>
                    <a:pt x="85" y="9842"/>
                    <a:pt x="64" y="9821"/>
                    <a:pt x="43" y="9821"/>
                  </a:cubicBezTo>
                  <a:close/>
                  <a:moveTo>
                    <a:pt x="43" y="10235"/>
                  </a:moveTo>
                  <a:cubicBezTo>
                    <a:pt x="22" y="10235"/>
                    <a:pt x="0" y="10245"/>
                    <a:pt x="0" y="10277"/>
                  </a:cubicBezTo>
                  <a:lnTo>
                    <a:pt x="0" y="10351"/>
                  </a:lnTo>
                  <a:cubicBezTo>
                    <a:pt x="0" y="10372"/>
                    <a:pt x="22" y="10393"/>
                    <a:pt x="43" y="10393"/>
                  </a:cubicBezTo>
                  <a:cubicBezTo>
                    <a:pt x="64" y="10393"/>
                    <a:pt x="85" y="10372"/>
                    <a:pt x="85" y="10351"/>
                  </a:cubicBezTo>
                  <a:lnTo>
                    <a:pt x="85" y="10277"/>
                  </a:lnTo>
                  <a:cubicBezTo>
                    <a:pt x="85" y="10245"/>
                    <a:pt x="64" y="10235"/>
                    <a:pt x="43" y="10235"/>
                  </a:cubicBezTo>
                  <a:close/>
                  <a:moveTo>
                    <a:pt x="43" y="10638"/>
                  </a:moveTo>
                  <a:cubicBezTo>
                    <a:pt x="22" y="10638"/>
                    <a:pt x="0" y="10659"/>
                    <a:pt x="0" y="10680"/>
                  </a:cubicBezTo>
                  <a:lnTo>
                    <a:pt x="0" y="10765"/>
                  </a:lnTo>
                  <a:cubicBezTo>
                    <a:pt x="0" y="10786"/>
                    <a:pt x="22" y="10807"/>
                    <a:pt x="43" y="10807"/>
                  </a:cubicBezTo>
                  <a:cubicBezTo>
                    <a:pt x="64" y="10807"/>
                    <a:pt x="85" y="10786"/>
                    <a:pt x="85" y="10765"/>
                  </a:cubicBezTo>
                  <a:lnTo>
                    <a:pt x="85" y="10680"/>
                  </a:lnTo>
                  <a:cubicBezTo>
                    <a:pt x="85" y="10659"/>
                    <a:pt x="64" y="10638"/>
                    <a:pt x="43" y="10638"/>
                  </a:cubicBezTo>
                  <a:close/>
                  <a:moveTo>
                    <a:pt x="43" y="11051"/>
                  </a:moveTo>
                  <a:cubicBezTo>
                    <a:pt x="22" y="11051"/>
                    <a:pt x="0" y="11072"/>
                    <a:pt x="0" y="11093"/>
                  </a:cubicBezTo>
                  <a:lnTo>
                    <a:pt x="0" y="11168"/>
                  </a:lnTo>
                  <a:cubicBezTo>
                    <a:pt x="0" y="11199"/>
                    <a:pt x="22" y="11210"/>
                    <a:pt x="43" y="11210"/>
                  </a:cubicBezTo>
                  <a:cubicBezTo>
                    <a:pt x="64" y="11210"/>
                    <a:pt x="85" y="11199"/>
                    <a:pt x="85" y="11168"/>
                  </a:cubicBezTo>
                  <a:lnTo>
                    <a:pt x="85" y="11093"/>
                  </a:lnTo>
                  <a:cubicBezTo>
                    <a:pt x="85" y="11072"/>
                    <a:pt x="64" y="11051"/>
                    <a:pt x="43" y="11051"/>
                  </a:cubicBezTo>
                  <a:close/>
                  <a:moveTo>
                    <a:pt x="43" y="11454"/>
                  </a:moveTo>
                  <a:cubicBezTo>
                    <a:pt x="22" y="11454"/>
                    <a:pt x="0" y="11475"/>
                    <a:pt x="0" y="11496"/>
                  </a:cubicBezTo>
                  <a:lnTo>
                    <a:pt x="0" y="11581"/>
                  </a:lnTo>
                  <a:cubicBezTo>
                    <a:pt x="0" y="11602"/>
                    <a:pt x="22" y="11624"/>
                    <a:pt x="43" y="11624"/>
                  </a:cubicBezTo>
                  <a:cubicBezTo>
                    <a:pt x="64" y="11624"/>
                    <a:pt x="85" y="11602"/>
                    <a:pt x="85" y="11581"/>
                  </a:cubicBezTo>
                  <a:lnTo>
                    <a:pt x="85" y="11496"/>
                  </a:lnTo>
                  <a:cubicBezTo>
                    <a:pt x="85" y="11475"/>
                    <a:pt x="64" y="11454"/>
                    <a:pt x="43" y="11454"/>
                  </a:cubicBezTo>
                  <a:close/>
                  <a:moveTo>
                    <a:pt x="43" y="11868"/>
                  </a:moveTo>
                  <a:cubicBezTo>
                    <a:pt x="22" y="11868"/>
                    <a:pt x="0" y="11889"/>
                    <a:pt x="0" y="11910"/>
                  </a:cubicBezTo>
                  <a:lnTo>
                    <a:pt x="0" y="11995"/>
                  </a:lnTo>
                  <a:cubicBezTo>
                    <a:pt x="0" y="12016"/>
                    <a:pt x="22" y="12027"/>
                    <a:pt x="43" y="12027"/>
                  </a:cubicBezTo>
                  <a:cubicBezTo>
                    <a:pt x="64" y="12027"/>
                    <a:pt x="85" y="12016"/>
                    <a:pt x="85" y="11995"/>
                  </a:cubicBezTo>
                  <a:lnTo>
                    <a:pt x="85" y="11910"/>
                  </a:lnTo>
                  <a:cubicBezTo>
                    <a:pt x="85" y="11889"/>
                    <a:pt x="64" y="11868"/>
                    <a:pt x="43" y="11868"/>
                  </a:cubicBezTo>
                  <a:close/>
                  <a:moveTo>
                    <a:pt x="43" y="12281"/>
                  </a:moveTo>
                  <a:cubicBezTo>
                    <a:pt x="22" y="12281"/>
                    <a:pt x="0" y="12292"/>
                    <a:pt x="0" y="12313"/>
                  </a:cubicBezTo>
                  <a:lnTo>
                    <a:pt x="0" y="12398"/>
                  </a:lnTo>
                  <a:cubicBezTo>
                    <a:pt x="0" y="12419"/>
                    <a:pt x="22" y="12441"/>
                    <a:pt x="43" y="12441"/>
                  </a:cubicBezTo>
                  <a:cubicBezTo>
                    <a:pt x="64" y="12441"/>
                    <a:pt x="85" y="12419"/>
                    <a:pt x="85" y="12398"/>
                  </a:cubicBezTo>
                  <a:lnTo>
                    <a:pt x="85" y="12313"/>
                  </a:lnTo>
                  <a:cubicBezTo>
                    <a:pt x="85" y="12292"/>
                    <a:pt x="64" y="12281"/>
                    <a:pt x="43" y="12281"/>
                  </a:cubicBezTo>
                  <a:close/>
                  <a:moveTo>
                    <a:pt x="43" y="12684"/>
                  </a:moveTo>
                  <a:cubicBezTo>
                    <a:pt x="22" y="12684"/>
                    <a:pt x="0" y="12705"/>
                    <a:pt x="0" y="12727"/>
                  </a:cubicBezTo>
                  <a:lnTo>
                    <a:pt x="0" y="12811"/>
                  </a:lnTo>
                  <a:cubicBezTo>
                    <a:pt x="0" y="12833"/>
                    <a:pt x="22" y="12854"/>
                    <a:pt x="43" y="12854"/>
                  </a:cubicBezTo>
                  <a:cubicBezTo>
                    <a:pt x="64" y="12854"/>
                    <a:pt x="85" y="12833"/>
                    <a:pt x="85" y="12811"/>
                  </a:cubicBezTo>
                  <a:lnTo>
                    <a:pt x="85" y="12727"/>
                  </a:lnTo>
                  <a:cubicBezTo>
                    <a:pt x="85" y="12705"/>
                    <a:pt x="64" y="12684"/>
                    <a:pt x="43" y="126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6"/>
            <p:cNvSpPr/>
            <p:nvPr/>
          </p:nvSpPr>
          <p:spPr>
            <a:xfrm>
              <a:off x="3284650" y="1198700"/>
              <a:ext cx="2150" cy="2925"/>
            </a:xfrm>
            <a:custGeom>
              <a:avLst/>
              <a:gdLst/>
              <a:ahLst/>
              <a:cxnLst/>
              <a:rect l="l" t="t" r="r" b="b"/>
              <a:pathLst>
                <a:path w="86" h="117" extrusionOk="0">
                  <a:moveTo>
                    <a:pt x="43" y="0"/>
                  </a:moveTo>
                  <a:cubicBezTo>
                    <a:pt x="22" y="0"/>
                    <a:pt x="0" y="10"/>
                    <a:pt x="0" y="43"/>
                  </a:cubicBezTo>
                  <a:lnTo>
                    <a:pt x="0" y="74"/>
                  </a:lnTo>
                  <a:cubicBezTo>
                    <a:pt x="0" y="106"/>
                    <a:pt x="22" y="116"/>
                    <a:pt x="43" y="116"/>
                  </a:cubicBezTo>
                  <a:cubicBezTo>
                    <a:pt x="64" y="116"/>
                    <a:pt x="85" y="106"/>
                    <a:pt x="85" y="74"/>
                  </a:cubicBezTo>
                  <a:lnTo>
                    <a:pt x="85" y="43"/>
                  </a:lnTo>
                  <a:cubicBezTo>
                    <a:pt x="85" y="10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6"/>
            <p:cNvSpPr/>
            <p:nvPr/>
          </p:nvSpPr>
          <p:spPr>
            <a:xfrm>
              <a:off x="3376625" y="862225"/>
              <a:ext cx="2150" cy="2950"/>
            </a:xfrm>
            <a:custGeom>
              <a:avLst/>
              <a:gdLst/>
              <a:ahLst/>
              <a:cxnLst/>
              <a:rect l="l" t="t" r="r" b="b"/>
              <a:pathLst>
                <a:path w="86" h="118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75"/>
                  </a:lnTo>
                  <a:cubicBezTo>
                    <a:pt x="1" y="107"/>
                    <a:pt x="22" y="118"/>
                    <a:pt x="43" y="118"/>
                  </a:cubicBezTo>
                  <a:cubicBezTo>
                    <a:pt x="65" y="118"/>
                    <a:pt x="86" y="107"/>
                    <a:pt x="86" y="75"/>
                  </a:cubicBezTo>
                  <a:lnTo>
                    <a:pt x="86" y="43"/>
                  </a:lnTo>
                  <a:cubicBezTo>
                    <a:pt x="86" y="22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6"/>
            <p:cNvSpPr/>
            <p:nvPr/>
          </p:nvSpPr>
          <p:spPr>
            <a:xfrm>
              <a:off x="3376625" y="871250"/>
              <a:ext cx="2150" cy="321350"/>
            </a:xfrm>
            <a:custGeom>
              <a:avLst/>
              <a:gdLst/>
              <a:ahLst/>
              <a:cxnLst/>
              <a:rect l="l" t="t" r="r" b="b"/>
              <a:pathLst>
                <a:path w="86" h="12854" extrusionOk="0">
                  <a:moveTo>
                    <a:pt x="43" y="0"/>
                  </a:moveTo>
                  <a:cubicBezTo>
                    <a:pt x="22" y="0"/>
                    <a:pt x="1" y="22"/>
                    <a:pt x="1" y="43"/>
                  </a:cubicBezTo>
                  <a:lnTo>
                    <a:pt x="1" y="128"/>
                  </a:lnTo>
                  <a:cubicBezTo>
                    <a:pt x="1" y="149"/>
                    <a:pt x="22" y="170"/>
                    <a:pt x="43" y="170"/>
                  </a:cubicBezTo>
                  <a:cubicBezTo>
                    <a:pt x="65" y="170"/>
                    <a:pt x="86" y="149"/>
                    <a:pt x="86" y="128"/>
                  </a:cubicBezTo>
                  <a:lnTo>
                    <a:pt x="86" y="43"/>
                  </a:lnTo>
                  <a:cubicBezTo>
                    <a:pt x="86" y="22"/>
                    <a:pt x="65" y="0"/>
                    <a:pt x="43" y="0"/>
                  </a:cubicBezTo>
                  <a:close/>
                  <a:moveTo>
                    <a:pt x="43" y="414"/>
                  </a:moveTo>
                  <a:cubicBezTo>
                    <a:pt x="22" y="414"/>
                    <a:pt x="1" y="436"/>
                    <a:pt x="1" y="457"/>
                  </a:cubicBezTo>
                  <a:lnTo>
                    <a:pt x="1" y="542"/>
                  </a:lnTo>
                  <a:cubicBezTo>
                    <a:pt x="1" y="563"/>
                    <a:pt x="22" y="573"/>
                    <a:pt x="43" y="573"/>
                  </a:cubicBezTo>
                  <a:cubicBezTo>
                    <a:pt x="65" y="573"/>
                    <a:pt x="86" y="563"/>
                    <a:pt x="86" y="542"/>
                  </a:cubicBezTo>
                  <a:lnTo>
                    <a:pt x="86" y="457"/>
                  </a:lnTo>
                  <a:cubicBezTo>
                    <a:pt x="86" y="436"/>
                    <a:pt x="65" y="414"/>
                    <a:pt x="43" y="414"/>
                  </a:cubicBezTo>
                  <a:close/>
                  <a:moveTo>
                    <a:pt x="43" y="827"/>
                  </a:moveTo>
                  <a:cubicBezTo>
                    <a:pt x="22" y="827"/>
                    <a:pt x="1" y="839"/>
                    <a:pt x="1" y="860"/>
                  </a:cubicBezTo>
                  <a:lnTo>
                    <a:pt x="1" y="945"/>
                  </a:lnTo>
                  <a:cubicBezTo>
                    <a:pt x="1" y="966"/>
                    <a:pt x="22" y="987"/>
                    <a:pt x="43" y="987"/>
                  </a:cubicBezTo>
                  <a:cubicBezTo>
                    <a:pt x="65" y="987"/>
                    <a:pt x="86" y="966"/>
                    <a:pt x="86" y="945"/>
                  </a:cubicBezTo>
                  <a:lnTo>
                    <a:pt x="86" y="860"/>
                  </a:lnTo>
                  <a:cubicBezTo>
                    <a:pt x="86" y="839"/>
                    <a:pt x="65" y="827"/>
                    <a:pt x="43" y="827"/>
                  </a:cubicBezTo>
                  <a:close/>
                  <a:moveTo>
                    <a:pt x="43" y="1230"/>
                  </a:moveTo>
                  <a:cubicBezTo>
                    <a:pt x="22" y="1230"/>
                    <a:pt x="1" y="1252"/>
                    <a:pt x="1" y="1273"/>
                  </a:cubicBezTo>
                  <a:lnTo>
                    <a:pt x="1" y="1358"/>
                  </a:lnTo>
                  <a:cubicBezTo>
                    <a:pt x="1" y="1379"/>
                    <a:pt x="22" y="1400"/>
                    <a:pt x="43" y="1400"/>
                  </a:cubicBezTo>
                  <a:cubicBezTo>
                    <a:pt x="65" y="1400"/>
                    <a:pt x="86" y="1379"/>
                    <a:pt x="86" y="1358"/>
                  </a:cubicBezTo>
                  <a:lnTo>
                    <a:pt x="86" y="1273"/>
                  </a:lnTo>
                  <a:cubicBezTo>
                    <a:pt x="86" y="1252"/>
                    <a:pt x="65" y="1230"/>
                    <a:pt x="43" y="1230"/>
                  </a:cubicBezTo>
                  <a:close/>
                  <a:moveTo>
                    <a:pt x="43" y="1645"/>
                  </a:moveTo>
                  <a:cubicBezTo>
                    <a:pt x="22" y="1645"/>
                    <a:pt x="1" y="1655"/>
                    <a:pt x="1" y="1687"/>
                  </a:cubicBezTo>
                  <a:lnTo>
                    <a:pt x="1" y="1761"/>
                  </a:lnTo>
                  <a:cubicBezTo>
                    <a:pt x="1" y="1782"/>
                    <a:pt x="22" y="1803"/>
                    <a:pt x="43" y="1803"/>
                  </a:cubicBezTo>
                  <a:cubicBezTo>
                    <a:pt x="65" y="1803"/>
                    <a:pt x="86" y="1782"/>
                    <a:pt x="86" y="1761"/>
                  </a:cubicBezTo>
                  <a:lnTo>
                    <a:pt x="86" y="1687"/>
                  </a:lnTo>
                  <a:cubicBezTo>
                    <a:pt x="86" y="1655"/>
                    <a:pt x="65" y="1645"/>
                    <a:pt x="43" y="1645"/>
                  </a:cubicBezTo>
                  <a:close/>
                  <a:moveTo>
                    <a:pt x="43" y="2048"/>
                  </a:moveTo>
                  <a:cubicBezTo>
                    <a:pt x="22" y="2048"/>
                    <a:pt x="1" y="2069"/>
                    <a:pt x="1" y="2090"/>
                  </a:cubicBezTo>
                  <a:lnTo>
                    <a:pt x="1" y="2175"/>
                  </a:lnTo>
                  <a:cubicBezTo>
                    <a:pt x="1" y="2196"/>
                    <a:pt x="22" y="2217"/>
                    <a:pt x="43" y="2217"/>
                  </a:cubicBezTo>
                  <a:cubicBezTo>
                    <a:pt x="65" y="2217"/>
                    <a:pt x="86" y="2196"/>
                    <a:pt x="86" y="2175"/>
                  </a:cubicBezTo>
                  <a:lnTo>
                    <a:pt x="86" y="2090"/>
                  </a:lnTo>
                  <a:cubicBezTo>
                    <a:pt x="86" y="2069"/>
                    <a:pt x="65" y="2048"/>
                    <a:pt x="43" y="2048"/>
                  </a:cubicBezTo>
                  <a:close/>
                  <a:moveTo>
                    <a:pt x="43" y="2461"/>
                  </a:moveTo>
                  <a:cubicBezTo>
                    <a:pt x="22" y="2461"/>
                    <a:pt x="1" y="2482"/>
                    <a:pt x="1" y="2503"/>
                  </a:cubicBezTo>
                  <a:lnTo>
                    <a:pt x="1" y="2578"/>
                  </a:lnTo>
                  <a:cubicBezTo>
                    <a:pt x="1" y="2609"/>
                    <a:pt x="22" y="2620"/>
                    <a:pt x="43" y="2620"/>
                  </a:cubicBezTo>
                  <a:cubicBezTo>
                    <a:pt x="65" y="2620"/>
                    <a:pt x="86" y="2609"/>
                    <a:pt x="86" y="2578"/>
                  </a:cubicBezTo>
                  <a:lnTo>
                    <a:pt x="86" y="2503"/>
                  </a:lnTo>
                  <a:cubicBezTo>
                    <a:pt x="86" y="2482"/>
                    <a:pt x="65" y="2461"/>
                    <a:pt x="43" y="2461"/>
                  </a:cubicBezTo>
                  <a:close/>
                  <a:moveTo>
                    <a:pt x="43" y="2864"/>
                  </a:moveTo>
                  <a:cubicBezTo>
                    <a:pt x="22" y="2864"/>
                    <a:pt x="1" y="2885"/>
                    <a:pt x="1" y="2906"/>
                  </a:cubicBezTo>
                  <a:lnTo>
                    <a:pt x="1" y="2991"/>
                  </a:lnTo>
                  <a:cubicBezTo>
                    <a:pt x="1" y="3012"/>
                    <a:pt x="22" y="3033"/>
                    <a:pt x="43" y="3033"/>
                  </a:cubicBezTo>
                  <a:cubicBezTo>
                    <a:pt x="65" y="3033"/>
                    <a:pt x="86" y="3012"/>
                    <a:pt x="86" y="2991"/>
                  </a:cubicBezTo>
                  <a:lnTo>
                    <a:pt x="86" y="2906"/>
                  </a:lnTo>
                  <a:cubicBezTo>
                    <a:pt x="86" y="2885"/>
                    <a:pt x="65" y="2864"/>
                    <a:pt x="43" y="2864"/>
                  </a:cubicBezTo>
                  <a:close/>
                  <a:moveTo>
                    <a:pt x="43" y="3278"/>
                  </a:moveTo>
                  <a:cubicBezTo>
                    <a:pt x="22" y="3278"/>
                    <a:pt x="1" y="3299"/>
                    <a:pt x="1" y="3320"/>
                  </a:cubicBezTo>
                  <a:lnTo>
                    <a:pt x="1" y="3405"/>
                  </a:lnTo>
                  <a:cubicBezTo>
                    <a:pt x="1" y="3426"/>
                    <a:pt x="22" y="3436"/>
                    <a:pt x="43" y="3436"/>
                  </a:cubicBezTo>
                  <a:cubicBezTo>
                    <a:pt x="65" y="3436"/>
                    <a:pt x="86" y="3426"/>
                    <a:pt x="86" y="3405"/>
                  </a:cubicBezTo>
                  <a:lnTo>
                    <a:pt x="86" y="3320"/>
                  </a:lnTo>
                  <a:cubicBezTo>
                    <a:pt x="86" y="3299"/>
                    <a:pt x="65" y="3278"/>
                    <a:pt x="43" y="3278"/>
                  </a:cubicBezTo>
                  <a:close/>
                  <a:moveTo>
                    <a:pt x="43" y="3691"/>
                  </a:moveTo>
                  <a:cubicBezTo>
                    <a:pt x="22" y="3691"/>
                    <a:pt x="1" y="3702"/>
                    <a:pt x="1" y="3723"/>
                  </a:cubicBezTo>
                  <a:lnTo>
                    <a:pt x="1" y="3808"/>
                  </a:lnTo>
                  <a:cubicBezTo>
                    <a:pt x="1" y="3829"/>
                    <a:pt x="22" y="3850"/>
                    <a:pt x="43" y="3850"/>
                  </a:cubicBezTo>
                  <a:cubicBezTo>
                    <a:pt x="65" y="3850"/>
                    <a:pt x="86" y="3829"/>
                    <a:pt x="86" y="3808"/>
                  </a:cubicBezTo>
                  <a:lnTo>
                    <a:pt x="86" y="3723"/>
                  </a:lnTo>
                  <a:cubicBezTo>
                    <a:pt x="86" y="3702"/>
                    <a:pt x="65" y="3691"/>
                    <a:pt x="43" y="3691"/>
                  </a:cubicBezTo>
                  <a:close/>
                  <a:moveTo>
                    <a:pt x="43" y="4094"/>
                  </a:moveTo>
                  <a:cubicBezTo>
                    <a:pt x="22" y="4094"/>
                    <a:pt x="1" y="4115"/>
                    <a:pt x="1" y="4136"/>
                  </a:cubicBezTo>
                  <a:lnTo>
                    <a:pt x="1" y="4221"/>
                  </a:lnTo>
                  <a:cubicBezTo>
                    <a:pt x="1" y="4242"/>
                    <a:pt x="22" y="4264"/>
                    <a:pt x="43" y="4264"/>
                  </a:cubicBezTo>
                  <a:cubicBezTo>
                    <a:pt x="65" y="4264"/>
                    <a:pt x="86" y="4242"/>
                    <a:pt x="86" y="4221"/>
                  </a:cubicBezTo>
                  <a:lnTo>
                    <a:pt x="86" y="4136"/>
                  </a:lnTo>
                  <a:cubicBezTo>
                    <a:pt x="86" y="4115"/>
                    <a:pt x="65" y="4094"/>
                    <a:pt x="43" y="4094"/>
                  </a:cubicBezTo>
                  <a:close/>
                  <a:moveTo>
                    <a:pt x="43" y="4508"/>
                  </a:moveTo>
                  <a:cubicBezTo>
                    <a:pt x="22" y="4508"/>
                    <a:pt x="1" y="4518"/>
                    <a:pt x="1" y="4550"/>
                  </a:cubicBezTo>
                  <a:lnTo>
                    <a:pt x="1" y="4624"/>
                  </a:lnTo>
                  <a:cubicBezTo>
                    <a:pt x="1" y="4645"/>
                    <a:pt x="22" y="4667"/>
                    <a:pt x="43" y="4667"/>
                  </a:cubicBezTo>
                  <a:cubicBezTo>
                    <a:pt x="65" y="4667"/>
                    <a:pt x="86" y="4645"/>
                    <a:pt x="86" y="4624"/>
                  </a:cubicBezTo>
                  <a:lnTo>
                    <a:pt x="86" y="4550"/>
                  </a:lnTo>
                  <a:cubicBezTo>
                    <a:pt x="86" y="4518"/>
                    <a:pt x="65" y="4508"/>
                    <a:pt x="43" y="4508"/>
                  </a:cubicBezTo>
                  <a:close/>
                  <a:moveTo>
                    <a:pt x="43" y="4911"/>
                  </a:moveTo>
                  <a:cubicBezTo>
                    <a:pt x="22" y="4911"/>
                    <a:pt x="1" y="4932"/>
                    <a:pt x="1" y="4953"/>
                  </a:cubicBezTo>
                  <a:lnTo>
                    <a:pt x="1" y="5038"/>
                  </a:lnTo>
                  <a:cubicBezTo>
                    <a:pt x="1" y="5059"/>
                    <a:pt x="22" y="5081"/>
                    <a:pt x="43" y="5081"/>
                  </a:cubicBezTo>
                  <a:cubicBezTo>
                    <a:pt x="65" y="5081"/>
                    <a:pt x="86" y="5059"/>
                    <a:pt x="86" y="5038"/>
                  </a:cubicBezTo>
                  <a:lnTo>
                    <a:pt x="86" y="4953"/>
                  </a:lnTo>
                  <a:cubicBezTo>
                    <a:pt x="86" y="4932"/>
                    <a:pt x="65" y="4911"/>
                    <a:pt x="43" y="4911"/>
                  </a:cubicBezTo>
                  <a:close/>
                  <a:moveTo>
                    <a:pt x="43" y="5324"/>
                  </a:moveTo>
                  <a:cubicBezTo>
                    <a:pt x="22" y="5324"/>
                    <a:pt x="1" y="5345"/>
                    <a:pt x="1" y="5367"/>
                  </a:cubicBezTo>
                  <a:lnTo>
                    <a:pt x="1" y="5441"/>
                  </a:lnTo>
                  <a:cubicBezTo>
                    <a:pt x="1" y="5473"/>
                    <a:pt x="22" y="5484"/>
                    <a:pt x="43" y="5484"/>
                  </a:cubicBezTo>
                  <a:cubicBezTo>
                    <a:pt x="65" y="5484"/>
                    <a:pt x="86" y="5473"/>
                    <a:pt x="86" y="5441"/>
                  </a:cubicBezTo>
                  <a:lnTo>
                    <a:pt x="86" y="5367"/>
                  </a:lnTo>
                  <a:cubicBezTo>
                    <a:pt x="86" y="5345"/>
                    <a:pt x="65" y="5324"/>
                    <a:pt x="43" y="5324"/>
                  </a:cubicBezTo>
                  <a:close/>
                  <a:moveTo>
                    <a:pt x="43" y="5727"/>
                  </a:moveTo>
                  <a:cubicBezTo>
                    <a:pt x="22" y="5727"/>
                    <a:pt x="1" y="5748"/>
                    <a:pt x="1" y="5770"/>
                  </a:cubicBezTo>
                  <a:lnTo>
                    <a:pt x="1" y="5854"/>
                  </a:lnTo>
                  <a:cubicBezTo>
                    <a:pt x="1" y="5876"/>
                    <a:pt x="22" y="5897"/>
                    <a:pt x="43" y="5897"/>
                  </a:cubicBezTo>
                  <a:cubicBezTo>
                    <a:pt x="65" y="5897"/>
                    <a:pt x="86" y="5876"/>
                    <a:pt x="86" y="5854"/>
                  </a:cubicBezTo>
                  <a:lnTo>
                    <a:pt x="86" y="5770"/>
                  </a:lnTo>
                  <a:cubicBezTo>
                    <a:pt x="86" y="5748"/>
                    <a:pt x="65" y="5727"/>
                    <a:pt x="43" y="5727"/>
                  </a:cubicBezTo>
                  <a:close/>
                  <a:moveTo>
                    <a:pt x="43" y="6141"/>
                  </a:moveTo>
                  <a:cubicBezTo>
                    <a:pt x="22" y="6141"/>
                    <a:pt x="1" y="6162"/>
                    <a:pt x="1" y="6184"/>
                  </a:cubicBezTo>
                  <a:lnTo>
                    <a:pt x="1" y="6268"/>
                  </a:lnTo>
                  <a:cubicBezTo>
                    <a:pt x="1" y="6290"/>
                    <a:pt x="22" y="6300"/>
                    <a:pt x="43" y="6300"/>
                  </a:cubicBezTo>
                  <a:cubicBezTo>
                    <a:pt x="65" y="6300"/>
                    <a:pt x="86" y="6290"/>
                    <a:pt x="86" y="6268"/>
                  </a:cubicBezTo>
                  <a:lnTo>
                    <a:pt x="86" y="6184"/>
                  </a:lnTo>
                  <a:cubicBezTo>
                    <a:pt x="86" y="6162"/>
                    <a:pt x="65" y="6141"/>
                    <a:pt x="43" y="6141"/>
                  </a:cubicBezTo>
                  <a:close/>
                  <a:moveTo>
                    <a:pt x="43" y="6554"/>
                  </a:moveTo>
                  <a:cubicBezTo>
                    <a:pt x="22" y="6554"/>
                    <a:pt x="1" y="6565"/>
                    <a:pt x="1" y="6587"/>
                  </a:cubicBezTo>
                  <a:lnTo>
                    <a:pt x="1" y="6671"/>
                  </a:lnTo>
                  <a:cubicBezTo>
                    <a:pt x="1" y="6693"/>
                    <a:pt x="22" y="6714"/>
                    <a:pt x="43" y="6714"/>
                  </a:cubicBezTo>
                  <a:cubicBezTo>
                    <a:pt x="65" y="6714"/>
                    <a:pt x="86" y="6693"/>
                    <a:pt x="86" y="6671"/>
                  </a:cubicBezTo>
                  <a:lnTo>
                    <a:pt x="86" y="6587"/>
                  </a:lnTo>
                  <a:cubicBezTo>
                    <a:pt x="86" y="6565"/>
                    <a:pt x="65" y="6554"/>
                    <a:pt x="43" y="6554"/>
                  </a:cubicBezTo>
                  <a:close/>
                  <a:moveTo>
                    <a:pt x="43" y="6957"/>
                  </a:moveTo>
                  <a:cubicBezTo>
                    <a:pt x="22" y="6957"/>
                    <a:pt x="1" y="6979"/>
                    <a:pt x="1" y="7000"/>
                  </a:cubicBezTo>
                  <a:lnTo>
                    <a:pt x="1" y="7085"/>
                  </a:lnTo>
                  <a:cubicBezTo>
                    <a:pt x="1" y="7106"/>
                    <a:pt x="22" y="7127"/>
                    <a:pt x="43" y="7127"/>
                  </a:cubicBezTo>
                  <a:cubicBezTo>
                    <a:pt x="65" y="7127"/>
                    <a:pt x="86" y="7106"/>
                    <a:pt x="86" y="7085"/>
                  </a:cubicBezTo>
                  <a:lnTo>
                    <a:pt x="86" y="7000"/>
                  </a:lnTo>
                  <a:cubicBezTo>
                    <a:pt x="86" y="6979"/>
                    <a:pt x="65" y="6957"/>
                    <a:pt x="43" y="6957"/>
                  </a:cubicBezTo>
                  <a:close/>
                  <a:moveTo>
                    <a:pt x="43" y="7371"/>
                  </a:moveTo>
                  <a:cubicBezTo>
                    <a:pt x="22" y="7371"/>
                    <a:pt x="1" y="7382"/>
                    <a:pt x="1" y="7414"/>
                  </a:cubicBezTo>
                  <a:lnTo>
                    <a:pt x="1" y="7488"/>
                  </a:lnTo>
                  <a:cubicBezTo>
                    <a:pt x="1" y="7509"/>
                    <a:pt x="22" y="7530"/>
                    <a:pt x="43" y="7530"/>
                  </a:cubicBezTo>
                  <a:cubicBezTo>
                    <a:pt x="65" y="7530"/>
                    <a:pt x="86" y="7509"/>
                    <a:pt x="86" y="7488"/>
                  </a:cubicBezTo>
                  <a:lnTo>
                    <a:pt x="86" y="7414"/>
                  </a:lnTo>
                  <a:cubicBezTo>
                    <a:pt x="86" y="7382"/>
                    <a:pt x="65" y="7371"/>
                    <a:pt x="43" y="7371"/>
                  </a:cubicBezTo>
                  <a:close/>
                  <a:moveTo>
                    <a:pt x="43" y="7774"/>
                  </a:moveTo>
                  <a:cubicBezTo>
                    <a:pt x="22" y="7774"/>
                    <a:pt x="1" y="7796"/>
                    <a:pt x="1" y="7817"/>
                  </a:cubicBezTo>
                  <a:lnTo>
                    <a:pt x="1" y="7902"/>
                  </a:lnTo>
                  <a:cubicBezTo>
                    <a:pt x="1" y="7923"/>
                    <a:pt x="22" y="7944"/>
                    <a:pt x="43" y="7944"/>
                  </a:cubicBezTo>
                  <a:cubicBezTo>
                    <a:pt x="65" y="7944"/>
                    <a:pt x="86" y="7923"/>
                    <a:pt x="86" y="7902"/>
                  </a:cubicBezTo>
                  <a:lnTo>
                    <a:pt x="86" y="7817"/>
                  </a:lnTo>
                  <a:cubicBezTo>
                    <a:pt x="86" y="7796"/>
                    <a:pt x="65" y="7774"/>
                    <a:pt x="43" y="7774"/>
                  </a:cubicBezTo>
                  <a:close/>
                  <a:moveTo>
                    <a:pt x="43" y="8188"/>
                  </a:moveTo>
                  <a:cubicBezTo>
                    <a:pt x="22" y="8188"/>
                    <a:pt x="1" y="8209"/>
                    <a:pt x="1" y="8230"/>
                  </a:cubicBezTo>
                  <a:lnTo>
                    <a:pt x="1" y="8305"/>
                  </a:lnTo>
                  <a:cubicBezTo>
                    <a:pt x="1" y="8336"/>
                    <a:pt x="22" y="8347"/>
                    <a:pt x="43" y="8347"/>
                  </a:cubicBezTo>
                  <a:cubicBezTo>
                    <a:pt x="65" y="8347"/>
                    <a:pt x="86" y="8336"/>
                    <a:pt x="86" y="8305"/>
                  </a:cubicBezTo>
                  <a:lnTo>
                    <a:pt x="86" y="8230"/>
                  </a:lnTo>
                  <a:cubicBezTo>
                    <a:pt x="86" y="8209"/>
                    <a:pt x="65" y="8188"/>
                    <a:pt x="43" y="8188"/>
                  </a:cubicBezTo>
                  <a:close/>
                  <a:moveTo>
                    <a:pt x="43" y="8591"/>
                  </a:moveTo>
                  <a:cubicBezTo>
                    <a:pt x="22" y="8591"/>
                    <a:pt x="1" y="8612"/>
                    <a:pt x="1" y="8633"/>
                  </a:cubicBezTo>
                  <a:lnTo>
                    <a:pt x="1" y="8718"/>
                  </a:lnTo>
                  <a:cubicBezTo>
                    <a:pt x="1" y="8739"/>
                    <a:pt x="22" y="8760"/>
                    <a:pt x="43" y="8760"/>
                  </a:cubicBezTo>
                  <a:cubicBezTo>
                    <a:pt x="65" y="8760"/>
                    <a:pt x="86" y="8739"/>
                    <a:pt x="86" y="8718"/>
                  </a:cubicBezTo>
                  <a:lnTo>
                    <a:pt x="86" y="8633"/>
                  </a:lnTo>
                  <a:cubicBezTo>
                    <a:pt x="86" y="8612"/>
                    <a:pt x="65" y="8591"/>
                    <a:pt x="43" y="8591"/>
                  </a:cubicBezTo>
                  <a:close/>
                  <a:moveTo>
                    <a:pt x="43" y="9005"/>
                  </a:moveTo>
                  <a:cubicBezTo>
                    <a:pt x="22" y="9005"/>
                    <a:pt x="1" y="9026"/>
                    <a:pt x="1" y="9047"/>
                  </a:cubicBezTo>
                  <a:lnTo>
                    <a:pt x="1" y="9132"/>
                  </a:lnTo>
                  <a:cubicBezTo>
                    <a:pt x="1" y="9153"/>
                    <a:pt x="22" y="9163"/>
                    <a:pt x="43" y="9163"/>
                  </a:cubicBezTo>
                  <a:cubicBezTo>
                    <a:pt x="65" y="9163"/>
                    <a:pt x="86" y="9153"/>
                    <a:pt x="86" y="9132"/>
                  </a:cubicBezTo>
                  <a:lnTo>
                    <a:pt x="86" y="9047"/>
                  </a:lnTo>
                  <a:cubicBezTo>
                    <a:pt x="86" y="9026"/>
                    <a:pt x="65" y="9005"/>
                    <a:pt x="43" y="9005"/>
                  </a:cubicBezTo>
                  <a:close/>
                  <a:moveTo>
                    <a:pt x="43" y="9418"/>
                  </a:moveTo>
                  <a:cubicBezTo>
                    <a:pt x="22" y="9418"/>
                    <a:pt x="1" y="9429"/>
                    <a:pt x="1" y="9450"/>
                  </a:cubicBezTo>
                  <a:lnTo>
                    <a:pt x="1" y="9535"/>
                  </a:lnTo>
                  <a:cubicBezTo>
                    <a:pt x="1" y="9556"/>
                    <a:pt x="22" y="9577"/>
                    <a:pt x="43" y="9577"/>
                  </a:cubicBezTo>
                  <a:cubicBezTo>
                    <a:pt x="65" y="9577"/>
                    <a:pt x="86" y="9556"/>
                    <a:pt x="86" y="9535"/>
                  </a:cubicBezTo>
                  <a:lnTo>
                    <a:pt x="86" y="9450"/>
                  </a:lnTo>
                  <a:cubicBezTo>
                    <a:pt x="86" y="9429"/>
                    <a:pt x="65" y="9418"/>
                    <a:pt x="43" y="9418"/>
                  </a:cubicBezTo>
                  <a:close/>
                  <a:moveTo>
                    <a:pt x="43" y="9821"/>
                  </a:moveTo>
                  <a:cubicBezTo>
                    <a:pt x="22" y="9821"/>
                    <a:pt x="1" y="9842"/>
                    <a:pt x="1" y="9863"/>
                  </a:cubicBezTo>
                  <a:lnTo>
                    <a:pt x="1" y="9948"/>
                  </a:lnTo>
                  <a:cubicBezTo>
                    <a:pt x="1" y="9969"/>
                    <a:pt x="22" y="9990"/>
                    <a:pt x="43" y="9990"/>
                  </a:cubicBezTo>
                  <a:cubicBezTo>
                    <a:pt x="65" y="9990"/>
                    <a:pt x="86" y="9969"/>
                    <a:pt x="86" y="9948"/>
                  </a:cubicBezTo>
                  <a:lnTo>
                    <a:pt x="86" y="9863"/>
                  </a:lnTo>
                  <a:cubicBezTo>
                    <a:pt x="86" y="9842"/>
                    <a:pt x="65" y="9821"/>
                    <a:pt x="43" y="9821"/>
                  </a:cubicBezTo>
                  <a:close/>
                  <a:moveTo>
                    <a:pt x="43" y="10235"/>
                  </a:moveTo>
                  <a:cubicBezTo>
                    <a:pt x="22" y="10235"/>
                    <a:pt x="1" y="10245"/>
                    <a:pt x="1" y="10277"/>
                  </a:cubicBezTo>
                  <a:lnTo>
                    <a:pt x="1" y="10351"/>
                  </a:lnTo>
                  <a:cubicBezTo>
                    <a:pt x="1" y="10372"/>
                    <a:pt x="22" y="10393"/>
                    <a:pt x="43" y="10393"/>
                  </a:cubicBezTo>
                  <a:cubicBezTo>
                    <a:pt x="65" y="10393"/>
                    <a:pt x="86" y="10372"/>
                    <a:pt x="86" y="10351"/>
                  </a:cubicBezTo>
                  <a:lnTo>
                    <a:pt x="86" y="10277"/>
                  </a:lnTo>
                  <a:cubicBezTo>
                    <a:pt x="86" y="10245"/>
                    <a:pt x="65" y="10235"/>
                    <a:pt x="43" y="10235"/>
                  </a:cubicBezTo>
                  <a:close/>
                  <a:moveTo>
                    <a:pt x="43" y="10638"/>
                  </a:moveTo>
                  <a:cubicBezTo>
                    <a:pt x="22" y="10638"/>
                    <a:pt x="1" y="10659"/>
                    <a:pt x="1" y="10680"/>
                  </a:cubicBezTo>
                  <a:lnTo>
                    <a:pt x="1" y="10765"/>
                  </a:lnTo>
                  <a:cubicBezTo>
                    <a:pt x="1" y="10786"/>
                    <a:pt x="22" y="10807"/>
                    <a:pt x="43" y="10807"/>
                  </a:cubicBezTo>
                  <a:cubicBezTo>
                    <a:pt x="65" y="10807"/>
                    <a:pt x="86" y="10786"/>
                    <a:pt x="86" y="10765"/>
                  </a:cubicBezTo>
                  <a:lnTo>
                    <a:pt x="86" y="10680"/>
                  </a:lnTo>
                  <a:cubicBezTo>
                    <a:pt x="86" y="10659"/>
                    <a:pt x="65" y="10638"/>
                    <a:pt x="43" y="10638"/>
                  </a:cubicBezTo>
                  <a:close/>
                  <a:moveTo>
                    <a:pt x="43" y="11051"/>
                  </a:moveTo>
                  <a:cubicBezTo>
                    <a:pt x="22" y="11051"/>
                    <a:pt x="1" y="11072"/>
                    <a:pt x="1" y="11093"/>
                  </a:cubicBezTo>
                  <a:lnTo>
                    <a:pt x="1" y="11168"/>
                  </a:lnTo>
                  <a:cubicBezTo>
                    <a:pt x="1" y="11199"/>
                    <a:pt x="22" y="11210"/>
                    <a:pt x="43" y="11210"/>
                  </a:cubicBezTo>
                  <a:cubicBezTo>
                    <a:pt x="65" y="11210"/>
                    <a:pt x="86" y="11199"/>
                    <a:pt x="86" y="11168"/>
                  </a:cubicBezTo>
                  <a:lnTo>
                    <a:pt x="86" y="11093"/>
                  </a:lnTo>
                  <a:cubicBezTo>
                    <a:pt x="86" y="11072"/>
                    <a:pt x="65" y="11051"/>
                    <a:pt x="43" y="11051"/>
                  </a:cubicBezTo>
                  <a:close/>
                  <a:moveTo>
                    <a:pt x="43" y="11454"/>
                  </a:moveTo>
                  <a:cubicBezTo>
                    <a:pt x="22" y="11454"/>
                    <a:pt x="1" y="11475"/>
                    <a:pt x="1" y="11496"/>
                  </a:cubicBezTo>
                  <a:lnTo>
                    <a:pt x="1" y="11581"/>
                  </a:lnTo>
                  <a:cubicBezTo>
                    <a:pt x="1" y="11602"/>
                    <a:pt x="22" y="11624"/>
                    <a:pt x="43" y="11624"/>
                  </a:cubicBezTo>
                  <a:cubicBezTo>
                    <a:pt x="65" y="11624"/>
                    <a:pt x="86" y="11602"/>
                    <a:pt x="86" y="11581"/>
                  </a:cubicBezTo>
                  <a:lnTo>
                    <a:pt x="86" y="11496"/>
                  </a:lnTo>
                  <a:cubicBezTo>
                    <a:pt x="86" y="11475"/>
                    <a:pt x="65" y="11454"/>
                    <a:pt x="43" y="11454"/>
                  </a:cubicBezTo>
                  <a:close/>
                  <a:moveTo>
                    <a:pt x="43" y="11868"/>
                  </a:moveTo>
                  <a:cubicBezTo>
                    <a:pt x="22" y="11868"/>
                    <a:pt x="1" y="11889"/>
                    <a:pt x="1" y="11910"/>
                  </a:cubicBezTo>
                  <a:lnTo>
                    <a:pt x="1" y="11995"/>
                  </a:lnTo>
                  <a:cubicBezTo>
                    <a:pt x="1" y="12016"/>
                    <a:pt x="22" y="12027"/>
                    <a:pt x="43" y="12027"/>
                  </a:cubicBezTo>
                  <a:cubicBezTo>
                    <a:pt x="65" y="12027"/>
                    <a:pt x="86" y="12016"/>
                    <a:pt x="86" y="11995"/>
                  </a:cubicBezTo>
                  <a:lnTo>
                    <a:pt x="86" y="11910"/>
                  </a:lnTo>
                  <a:cubicBezTo>
                    <a:pt x="86" y="11889"/>
                    <a:pt x="65" y="11868"/>
                    <a:pt x="43" y="11868"/>
                  </a:cubicBezTo>
                  <a:close/>
                  <a:moveTo>
                    <a:pt x="43" y="12281"/>
                  </a:moveTo>
                  <a:cubicBezTo>
                    <a:pt x="22" y="12281"/>
                    <a:pt x="1" y="12292"/>
                    <a:pt x="1" y="12313"/>
                  </a:cubicBezTo>
                  <a:lnTo>
                    <a:pt x="1" y="12398"/>
                  </a:lnTo>
                  <a:cubicBezTo>
                    <a:pt x="1" y="12419"/>
                    <a:pt x="22" y="12441"/>
                    <a:pt x="43" y="12441"/>
                  </a:cubicBezTo>
                  <a:cubicBezTo>
                    <a:pt x="65" y="12441"/>
                    <a:pt x="86" y="12419"/>
                    <a:pt x="86" y="12398"/>
                  </a:cubicBezTo>
                  <a:lnTo>
                    <a:pt x="86" y="12313"/>
                  </a:lnTo>
                  <a:cubicBezTo>
                    <a:pt x="86" y="12292"/>
                    <a:pt x="65" y="12281"/>
                    <a:pt x="43" y="12281"/>
                  </a:cubicBezTo>
                  <a:close/>
                  <a:moveTo>
                    <a:pt x="43" y="12684"/>
                  </a:moveTo>
                  <a:cubicBezTo>
                    <a:pt x="22" y="12684"/>
                    <a:pt x="1" y="12705"/>
                    <a:pt x="1" y="12727"/>
                  </a:cubicBezTo>
                  <a:lnTo>
                    <a:pt x="1" y="12811"/>
                  </a:lnTo>
                  <a:cubicBezTo>
                    <a:pt x="1" y="12833"/>
                    <a:pt x="22" y="12854"/>
                    <a:pt x="43" y="12854"/>
                  </a:cubicBezTo>
                  <a:cubicBezTo>
                    <a:pt x="65" y="12854"/>
                    <a:pt x="86" y="12833"/>
                    <a:pt x="86" y="12811"/>
                  </a:cubicBezTo>
                  <a:lnTo>
                    <a:pt x="86" y="12727"/>
                  </a:lnTo>
                  <a:cubicBezTo>
                    <a:pt x="86" y="12705"/>
                    <a:pt x="65" y="12684"/>
                    <a:pt x="43" y="1268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6"/>
            <p:cNvSpPr/>
            <p:nvPr/>
          </p:nvSpPr>
          <p:spPr>
            <a:xfrm>
              <a:off x="3376625" y="1198700"/>
              <a:ext cx="2150" cy="2925"/>
            </a:xfrm>
            <a:custGeom>
              <a:avLst/>
              <a:gdLst/>
              <a:ahLst/>
              <a:cxnLst/>
              <a:rect l="l" t="t" r="r" b="b"/>
              <a:pathLst>
                <a:path w="86" h="117" extrusionOk="0">
                  <a:moveTo>
                    <a:pt x="43" y="0"/>
                  </a:moveTo>
                  <a:cubicBezTo>
                    <a:pt x="22" y="0"/>
                    <a:pt x="1" y="10"/>
                    <a:pt x="1" y="43"/>
                  </a:cubicBezTo>
                  <a:lnTo>
                    <a:pt x="1" y="74"/>
                  </a:lnTo>
                  <a:cubicBezTo>
                    <a:pt x="1" y="106"/>
                    <a:pt x="22" y="116"/>
                    <a:pt x="43" y="116"/>
                  </a:cubicBezTo>
                  <a:cubicBezTo>
                    <a:pt x="65" y="116"/>
                    <a:pt x="86" y="106"/>
                    <a:pt x="86" y="74"/>
                  </a:cubicBezTo>
                  <a:lnTo>
                    <a:pt x="86" y="43"/>
                  </a:lnTo>
                  <a:cubicBezTo>
                    <a:pt x="86" y="10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6"/>
            <p:cNvSpPr/>
            <p:nvPr/>
          </p:nvSpPr>
          <p:spPr>
            <a:xfrm>
              <a:off x="3745700" y="597100"/>
              <a:ext cx="2150" cy="3200"/>
            </a:xfrm>
            <a:custGeom>
              <a:avLst/>
              <a:gdLst/>
              <a:ahLst/>
              <a:cxnLst/>
              <a:rect l="l" t="t" r="r" b="b"/>
              <a:pathLst>
                <a:path w="86" h="128" extrusionOk="0">
                  <a:moveTo>
                    <a:pt x="43" y="0"/>
                  </a:moveTo>
                  <a:cubicBezTo>
                    <a:pt x="22" y="0"/>
                    <a:pt x="0" y="22"/>
                    <a:pt x="0" y="43"/>
                  </a:cubicBezTo>
                  <a:lnTo>
                    <a:pt x="0" y="85"/>
                  </a:lnTo>
                  <a:cubicBezTo>
                    <a:pt x="0" y="107"/>
                    <a:pt x="22" y="128"/>
                    <a:pt x="43" y="128"/>
                  </a:cubicBezTo>
                  <a:cubicBezTo>
                    <a:pt x="64" y="128"/>
                    <a:pt x="85" y="107"/>
                    <a:pt x="85" y="85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6"/>
            <p:cNvSpPr/>
            <p:nvPr/>
          </p:nvSpPr>
          <p:spPr>
            <a:xfrm>
              <a:off x="3745700" y="247125"/>
              <a:ext cx="2150" cy="343900"/>
            </a:xfrm>
            <a:custGeom>
              <a:avLst/>
              <a:gdLst/>
              <a:ahLst/>
              <a:cxnLst/>
              <a:rect l="l" t="t" r="r" b="b"/>
              <a:pathLst>
                <a:path w="86" h="13756" extrusionOk="0">
                  <a:moveTo>
                    <a:pt x="43" y="1"/>
                  </a:moveTo>
                  <a:cubicBezTo>
                    <a:pt x="22" y="1"/>
                    <a:pt x="0" y="22"/>
                    <a:pt x="0" y="43"/>
                  </a:cubicBezTo>
                  <a:lnTo>
                    <a:pt x="0" y="128"/>
                  </a:lnTo>
                  <a:cubicBezTo>
                    <a:pt x="0" y="149"/>
                    <a:pt x="22" y="170"/>
                    <a:pt x="43" y="170"/>
                  </a:cubicBezTo>
                  <a:cubicBezTo>
                    <a:pt x="64" y="170"/>
                    <a:pt x="85" y="149"/>
                    <a:pt x="85" y="128"/>
                  </a:cubicBezTo>
                  <a:lnTo>
                    <a:pt x="85" y="43"/>
                  </a:lnTo>
                  <a:cubicBezTo>
                    <a:pt x="85" y="22"/>
                    <a:pt x="64" y="1"/>
                    <a:pt x="43" y="1"/>
                  </a:cubicBezTo>
                  <a:close/>
                  <a:moveTo>
                    <a:pt x="43" y="415"/>
                  </a:moveTo>
                  <a:cubicBezTo>
                    <a:pt x="22" y="415"/>
                    <a:pt x="0" y="436"/>
                    <a:pt x="0" y="457"/>
                  </a:cubicBezTo>
                  <a:lnTo>
                    <a:pt x="0" y="542"/>
                  </a:lnTo>
                  <a:cubicBezTo>
                    <a:pt x="0" y="563"/>
                    <a:pt x="22" y="584"/>
                    <a:pt x="43" y="584"/>
                  </a:cubicBezTo>
                  <a:cubicBezTo>
                    <a:pt x="64" y="584"/>
                    <a:pt x="85" y="563"/>
                    <a:pt x="85" y="542"/>
                  </a:cubicBezTo>
                  <a:lnTo>
                    <a:pt x="85" y="457"/>
                  </a:lnTo>
                  <a:cubicBezTo>
                    <a:pt x="85" y="436"/>
                    <a:pt x="64" y="415"/>
                    <a:pt x="43" y="415"/>
                  </a:cubicBezTo>
                  <a:close/>
                  <a:moveTo>
                    <a:pt x="43" y="828"/>
                  </a:moveTo>
                  <a:cubicBezTo>
                    <a:pt x="22" y="828"/>
                    <a:pt x="0" y="849"/>
                    <a:pt x="0" y="870"/>
                  </a:cubicBezTo>
                  <a:lnTo>
                    <a:pt x="0" y="955"/>
                  </a:lnTo>
                  <a:cubicBezTo>
                    <a:pt x="0" y="976"/>
                    <a:pt x="22" y="997"/>
                    <a:pt x="43" y="997"/>
                  </a:cubicBezTo>
                  <a:cubicBezTo>
                    <a:pt x="64" y="997"/>
                    <a:pt x="85" y="976"/>
                    <a:pt x="85" y="955"/>
                  </a:cubicBezTo>
                  <a:lnTo>
                    <a:pt x="85" y="870"/>
                  </a:lnTo>
                  <a:cubicBezTo>
                    <a:pt x="85" y="849"/>
                    <a:pt x="64" y="828"/>
                    <a:pt x="43" y="828"/>
                  </a:cubicBezTo>
                  <a:close/>
                  <a:moveTo>
                    <a:pt x="43" y="1242"/>
                  </a:moveTo>
                  <a:cubicBezTo>
                    <a:pt x="22" y="1242"/>
                    <a:pt x="0" y="1263"/>
                    <a:pt x="0" y="1284"/>
                  </a:cubicBezTo>
                  <a:lnTo>
                    <a:pt x="0" y="1369"/>
                  </a:lnTo>
                  <a:cubicBezTo>
                    <a:pt x="0" y="1390"/>
                    <a:pt x="22" y="1400"/>
                    <a:pt x="43" y="1400"/>
                  </a:cubicBezTo>
                  <a:cubicBezTo>
                    <a:pt x="64" y="1400"/>
                    <a:pt x="85" y="1390"/>
                    <a:pt x="85" y="1369"/>
                  </a:cubicBezTo>
                  <a:lnTo>
                    <a:pt x="85" y="1284"/>
                  </a:lnTo>
                  <a:cubicBezTo>
                    <a:pt x="85" y="1263"/>
                    <a:pt x="64" y="1242"/>
                    <a:pt x="43" y="1242"/>
                  </a:cubicBezTo>
                  <a:close/>
                  <a:moveTo>
                    <a:pt x="43" y="1655"/>
                  </a:moveTo>
                  <a:cubicBezTo>
                    <a:pt x="22" y="1655"/>
                    <a:pt x="0" y="1666"/>
                    <a:pt x="0" y="1697"/>
                  </a:cubicBezTo>
                  <a:lnTo>
                    <a:pt x="0" y="1772"/>
                  </a:lnTo>
                  <a:cubicBezTo>
                    <a:pt x="0" y="1803"/>
                    <a:pt x="22" y="1814"/>
                    <a:pt x="43" y="1814"/>
                  </a:cubicBezTo>
                  <a:cubicBezTo>
                    <a:pt x="64" y="1814"/>
                    <a:pt x="85" y="1803"/>
                    <a:pt x="85" y="1772"/>
                  </a:cubicBezTo>
                  <a:lnTo>
                    <a:pt x="85" y="1697"/>
                  </a:lnTo>
                  <a:cubicBezTo>
                    <a:pt x="85" y="1666"/>
                    <a:pt x="64" y="1655"/>
                    <a:pt x="43" y="1655"/>
                  </a:cubicBezTo>
                  <a:close/>
                  <a:moveTo>
                    <a:pt x="43" y="2069"/>
                  </a:moveTo>
                  <a:cubicBezTo>
                    <a:pt x="22" y="2069"/>
                    <a:pt x="0" y="2079"/>
                    <a:pt x="0" y="2100"/>
                  </a:cubicBezTo>
                  <a:lnTo>
                    <a:pt x="0" y="2185"/>
                  </a:lnTo>
                  <a:cubicBezTo>
                    <a:pt x="0" y="2206"/>
                    <a:pt x="22" y="2228"/>
                    <a:pt x="43" y="2228"/>
                  </a:cubicBezTo>
                  <a:cubicBezTo>
                    <a:pt x="64" y="2228"/>
                    <a:pt x="85" y="2206"/>
                    <a:pt x="85" y="2185"/>
                  </a:cubicBezTo>
                  <a:lnTo>
                    <a:pt x="85" y="2100"/>
                  </a:lnTo>
                  <a:cubicBezTo>
                    <a:pt x="85" y="2079"/>
                    <a:pt x="64" y="2069"/>
                    <a:pt x="43" y="2069"/>
                  </a:cubicBezTo>
                  <a:close/>
                  <a:moveTo>
                    <a:pt x="43" y="2472"/>
                  </a:moveTo>
                  <a:cubicBezTo>
                    <a:pt x="22" y="2472"/>
                    <a:pt x="0" y="2493"/>
                    <a:pt x="0" y="2514"/>
                  </a:cubicBezTo>
                  <a:lnTo>
                    <a:pt x="0" y="2599"/>
                  </a:lnTo>
                  <a:cubicBezTo>
                    <a:pt x="0" y="2620"/>
                    <a:pt x="22" y="2642"/>
                    <a:pt x="43" y="2642"/>
                  </a:cubicBezTo>
                  <a:cubicBezTo>
                    <a:pt x="64" y="2642"/>
                    <a:pt x="85" y="2620"/>
                    <a:pt x="85" y="2599"/>
                  </a:cubicBezTo>
                  <a:lnTo>
                    <a:pt x="85" y="2514"/>
                  </a:lnTo>
                  <a:cubicBezTo>
                    <a:pt x="85" y="2493"/>
                    <a:pt x="64" y="2472"/>
                    <a:pt x="43" y="2472"/>
                  </a:cubicBezTo>
                  <a:close/>
                  <a:moveTo>
                    <a:pt x="43" y="2885"/>
                  </a:moveTo>
                  <a:cubicBezTo>
                    <a:pt x="22" y="2885"/>
                    <a:pt x="0" y="2906"/>
                    <a:pt x="0" y="2928"/>
                  </a:cubicBezTo>
                  <a:lnTo>
                    <a:pt x="0" y="3012"/>
                  </a:lnTo>
                  <a:cubicBezTo>
                    <a:pt x="0" y="3034"/>
                    <a:pt x="22" y="3055"/>
                    <a:pt x="43" y="3055"/>
                  </a:cubicBezTo>
                  <a:cubicBezTo>
                    <a:pt x="64" y="3055"/>
                    <a:pt x="85" y="3034"/>
                    <a:pt x="85" y="3012"/>
                  </a:cubicBezTo>
                  <a:lnTo>
                    <a:pt x="85" y="2928"/>
                  </a:lnTo>
                  <a:cubicBezTo>
                    <a:pt x="85" y="2906"/>
                    <a:pt x="64" y="2885"/>
                    <a:pt x="43" y="2885"/>
                  </a:cubicBezTo>
                  <a:close/>
                  <a:moveTo>
                    <a:pt x="43" y="3299"/>
                  </a:moveTo>
                  <a:cubicBezTo>
                    <a:pt x="22" y="3299"/>
                    <a:pt x="0" y="3320"/>
                    <a:pt x="0" y="3342"/>
                  </a:cubicBezTo>
                  <a:lnTo>
                    <a:pt x="0" y="3426"/>
                  </a:lnTo>
                  <a:cubicBezTo>
                    <a:pt x="0" y="3448"/>
                    <a:pt x="22" y="3469"/>
                    <a:pt x="43" y="3469"/>
                  </a:cubicBezTo>
                  <a:cubicBezTo>
                    <a:pt x="64" y="3469"/>
                    <a:pt x="85" y="3448"/>
                    <a:pt x="85" y="3426"/>
                  </a:cubicBezTo>
                  <a:lnTo>
                    <a:pt x="85" y="3342"/>
                  </a:lnTo>
                  <a:cubicBezTo>
                    <a:pt x="85" y="3320"/>
                    <a:pt x="64" y="3299"/>
                    <a:pt x="43" y="3299"/>
                  </a:cubicBezTo>
                  <a:close/>
                  <a:moveTo>
                    <a:pt x="43" y="3712"/>
                  </a:moveTo>
                  <a:cubicBezTo>
                    <a:pt x="22" y="3712"/>
                    <a:pt x="0" y="3734"/>
                    <a:pt x="0" y="3755"/>
                  </a:cubicBezTo>
                  <a:lnTo>
                    <a:pt x="0" y="3829"/>
                  </a:lnTo>
                  <a:cubicBezTo>
                    <a:pt x="0" y="3861"/>
                    <a:pt x="22" y="3872"/>
                    <a:pt x="43" y="3872"/>
                  </a:cubicBezTo>
                  <a:cubicBezTo>
                    <a:pt x="64" y="3872"/>
                    <a:pt x="85" y="3861"/>
                    <a:pt x="85" y="3829"/>
                  </a:cubicBezTo>
                  <a:lnTo>
                    <a:pt x="85" y="3755"/>
                  </a:lnTo>
                  <a:cubicBezTo>
                    <a:pt x="85" y="3734"/>
                    <a:pt x="64" y="3712"/>
                    <a:pt x="43" y="3712"/>
                  </a:cubicBezTo>
                  <a:close/>
                  <a:moveTo>
                    <a:pt x="43" y="4126"/>
                  </a:moveTo>
                  <a:cubicBezTo>
                    <a:pt x="22" y="4126"/>
                    <a:pt x="0" y="4137"/>
                    <a:pt x="0" y="4169"/>
                  </a:cubicBezTo>
                  <a:lnTo>
                    <a:pt x="0" y="4243"/>
                  </a:lnTo>
                  <a:cubicBezTo>
                    <a:pt x="0" y="4264"/>
                    <a:pt x="22" y="4285"/>
                    <a:pt x="43" y="4285"/>
                  </a:cubicBezTo>
                  <a:cubicBezTo>
                    <a:pt x="64" y="4285"/>
                    <a:pt x="85" y="4264"/>
                    <a:pt x="85" y="4243"/>
                  </a:cubicBezTo>
                  <a:lnTo>
                    <a:pt x="85" y="4169"/>
                  </a:lnTo>
                  <a:cubicBezTo>
                    <a:pt x="85" y="4137"/>
                    <a:pt x="64" y="4126"/>
                    <a:pt x="43" y="4126"/>
                  </a:cubicBezTo>
                  <a:close/>
                  <a:moveTo>
                    <a:pt x="43" y="4540"/>
                  </a:moveTo>
                  <a:cubicBezTo>
                    <a:pt x="22" y="4540"/>
                    <a:pt x="0" y="4551"/>
                    <a:pt x="0" y="4572"/>
                  </a:cubicBezTo>
                  <a:lnTo>
                    <a:pt x="0" y="4657"/>
                  </a:lnTo>
                  <a:cubicBezTo>
                    <a:pt x="0" y="4678"/>
                    <a:pt x="22" y="4699"/>
                    <a:pt x="43" y="4699"/>
                  </a:cubicBezTo>
                  <a:cubicBezTo>
                    <a:pt x="64" y="4699"/>
                    <a:pt x="85" y="4678"/>
                    <a:pt x="85" y="4657"/>
                  </a:cubicBezTo>
                  <a:lnTo>
                    <a:pt x="85" y="4572"/>
                  </a:lnTo>
                  <a:cubicBezTo>
                    <a:pt x="85" y="4551"/>
                    <a:pt x="64" y="4540"/>
                    <a:pt x="43" y="4540"/>
                  </a:cubicBezTo>
                  <a:close/>
                  <a:moveTo>
                    <a:pt x="43" y="4943"/>
                  </a:moveTo>
                  <a:cubicBezTo>
                    <a:pt x="22" y="4943"/>
                    <a:pt x="0" y="4964"/>
                    <a:pt x="0" y="4985"/>
                  </a:cubicBezTo>
                  <a:lnTo>
                    <a:pt x="0" y="5070"/>
                  </a:lnTo>
                  <a:cubicBezTo>
                    <a:pt x="0" y="5091"/>
                    <a:pt x="22" y="5112"/>
                    <a:pt x="43" y="5112"/>
                  </a:cubicBezTo>
                  <a:cubicBezTo>
                    <a:pt x="64" y="5112"/>
                    <a:pt x="85" y="5091"/>
                    <a:pt x="85" y="5070"/>
                  </a:cubicBezTo>
                  <a:lnTo>
                    <a:pt x="85" y="4985"/>
                  </a:lnTo>
                  <a:cubicBezTo>
                    <a:pt x="85" y="4964"/>
                    <a:pt x="64" y="4943"/>
                    <a:pt x="43" y="4943"/>
                  </a:cubicBezTo>
                  <a:close/>
                  <a:moveTo>
                    <a:pt x="43" y="5357"/>
                  </a:moveTo>
                  <a:cubicBezTo>
                    <a:pt x="22" y="5357"/>
                    <a:pt x="0" y="5378"/>
                    <a:pt x="0" y="5399"/>
                  </a:cubicBezTo>
                  <a:lnTo>
                    <a:pt x="0" y="5484"/>
                  </a:lnTo>
                  <a:cubicBezTo>
                    <a:pt x="0" y="5505"/>
                    <a:pt x="22" y="5526"/>
                    <a:pt x="43" y="5526"/>
                  </a:cubicBezTo>
                  <a:cubicBezTo>
                    <a:pt x="64" y="5526"/>
                    <a:pt x="85" y="5505"/>
                    <a:pt x="85" y="5484"/>
                  </a:cubicBezTo>
                  <a:lnTo>
                    <a:pt x="85" y="5399"/>
                  </a:lnTo>
                  <a:cubicBezTo>
                    <a:pt x="85" y="5378"/>
                    <a:pt x="64" y="5357"/>
                    <a:pt x="43" y="5357"/>
                  </a:cubicBezTo>
                  <a:close/>
                  <a:moveTo>
                    <a:pt x="43" y="5770"/>
                  </a:moveTo>
                  <a:cubicBezTo>
                    <a:pt x="22" y="5770"/>
                    <a:pt x="0" y="5791"/>
                    <a:pt x="0" y="5812"/>
                  </a:cubicBezTo>
                  <a:lnTo>
                    <a:pt x="0" y="5897"/>
                  </a:lnTo>
                  <a:cubicBezTo>
                    <a:pt x="0" y="5918"/>
                    <a:pt x="22" y="5929"/>
                    <a:pt x="43" y="5929"/>
                  </a:cubicBezTo>
                  <a:cubicBezTo>
                    <a:pt x="64" y="5929"/>
                    <a:pt x="85" y="5918"/>
                    <a:pt x="85" y="5897"/>
                  </a:cubicBezTo>
                  <a:lnTo>
                    <a:pt x="85" y="5812"/>
                  </a:lnTo>
                  <a:cubicBezTo>
                    <a:pt x="85" y="5791"/>
                    <a:pt x="64" y="5770"/>
                    <a:pt x="43" y="5770"/>
                  </a:cubicBezTo>
                  <a:close/>
                  <a:moveTo>
                    <a:pt x="43" y="6184"/>
                  </a:moveTo>
                  <a:cubicBezTo>
                    <a:pt x="22" y="6184"/>
                    <a:pt x="0" y="6205"/>
                    <a:pt x="0" y="6226"/>
                  </a:cubicBezTo>
                  <a:lnTo>
                    <a:pt x="0" y="6300"/>
                  </a:lnTo>
                  <a:cubicBezTo>
                    <a:pt x="0" y="6332"/>
                    <a:pt x="22" y="6343"/>
                    <a:pt x="43" y="6343"/>
                  </a:cubicBezTo>
                  <a:cubicBezTo>
                    <a:pt x="64" y="6343"/>
                    <a:pt x="85" y="6332"/>
                    <a:pt x="85" y="6300"/>
                  </a:cubicBezTo>
                  <a:lnTo>
                    <a:pt x="85" y="6226"/>
                  </a:lnTo>
                  <a:cubicBezTo>
                    <a:pt x="85" y="6205"/>
                    <a:pt x="64" y="6184"/>
                    <a:pt x="43" y="6184"/>
                  </a:cubicBezTo>
                  <a:close/>
                  <a:moveTo>
                    <a:pt x="43" y="6597"/>
                  </a:moveTo>
                  <a:cubicBezTo>
                    <a:pt x="22" y="6597"/>
                    <a:pt x="0" y="6608"/>
                    <a:pt x="0" y="6629"/>
                  </a:cubicBezTo>
                  <a:lnTo>
                    <a:pt x="0" y="6714"/>
                  </a:lnTo>
                  <a:cubicBezTo>
                    <a:pt x="0" y="6735"/>
                    <a:pt x="22" y="6757"/>
                    <a:pt x="43" y="6757"/>
                  </a:cubicBezTo>
                  <a:cubicBezTo>
                    <a:pt x="64" y="6757"/>
                    <a:pt x="85" y="6735"/>
                    <a:pt x="85" y="6714"/>
                  </a:cubicBezTo>
                  <a:lnTo>
                    <a:pt x="85" y="6629"/>
                  </a:lnTo>
                  <a:cubicBezTo>
                    <a:pt x="85" y="6608"/>
                    <a:pt x="64" y="6597"/>
                    <a:pt x="43" y="6597"/>
                  </a:cubicBezTo>
                  <a:close/>
                  <a:moveTo>
                    <a:pt x="43" y="7000"/>
                  </a:moveTo>
                  <a:cubicBezTo>
                    <a:pt x="22" y="7000"/>
                    <a:pt x="0" y="7021"/>
                    <a:pt x="0" y="7042"/>
                  </a:cubicBezTo>
                  <a:lnTo>
                    <a:pt x="0" y="7127"/>
                  </a:lnTo>
                  <a:cubicBezTo>
                    <a:pt x="0" y="7149"/>
                    <a:pt x="22" y="7170"/>
                    <a:pt x="43" y="7170"/>
                  </a:cubicBezTo>
                  <a:cubicBezTo>
                    <a:pt x="64" y="7170"/>
                    <a:pt x="85" y="7149"/>
                    <a:pt x="85" y="7127"/>
                  </a:cubicBezTo>
                  <a:lnTo>
                    <a:pt x="85" y="7042"/>
                  </a:lnTo>
                  <a:cubicBezTo>
                    <a:pt x="85" y="7021"/>
                    <a:pt x="64" y="7000"/>
                    <a:pt x="43" y="7000"/>
                  </a:cubicBezTo>
                  <a:close/>
                  <a:moveTo>
                    <a:pt x="43" y="7414"/>
                  </a:moveTo>
                  <a:cubicBezTo>
                    <a:pt x="22" y="7414"/>
                    <a:pt x="0" y="7435"/>
                    <a:pt x="0" y="7456"/>
                  </a:cubicBezTo>
                  <a:lnTo>
                    <a:pt x="0" y="7541"/>
                  </a:lnTo>
                  <a:cubicBezTo>
                    <a:pt x="0" y="7563"/>
                    <a:pt x="22" y="7584"/>
                    <a:pt x="43" y="7584"/>
                  </a:cubicBezTo>
                  <a:cubicBezTo>
                    <a:pt x="64" y="7584"/>
                    <a:pt x="85" y="7563"/>
                    <a:pt x="85" y="7541"/>
                  </a:cubicBezTo>
                  <a:lnTo>
                    <a:pt x="85" y="7456"/>
                  </a:lnTo>
                  <a:cubicBezTo>
                    <a:pt x="85" y="7435"/>
                    <a:pt x="64" y="7414"/>
                    <a:pt x="43" y="7414"/>
                  </a:cubicBezTo>
                  <a:close/>
                  <a:moveTo>
                    <a:pt x="43" y="7827"/>
                  </a:moveTo>
                  <a:cubicBezTo>
                    <a:pt x="22" y="7827"/>
                    <a:pt x="0" y="7848"/>
                    <a:pt x="0" y="7870"/>
                  </a:cubicBezTo>
                  <a:lnTo>
                    <a:pt x="0" y="7955"/>
                  </a:lnTo>
                  <a:cubicBezTo>
                    <a:pt x="0" y="7976"/>
                    <a:pt x="22" y="7997"/>
                    <a:pt x="43" y="7997"/>
                  </a:cubicBezTo>
                  <a:cubicBezTo>
                    <a:pt x="64" y="7997"/>
                    <a:pt x="85" y="7976"/>
                    <a:pt x="85" y="7955"/>
                  </a:cubicBezTo>
                  <a:lnTo>
                    <a:pt x="85" y="7870"/>
                  </a:lnTo>
                  <a:cubicBezTo>
                    <a:pt x="85" y="7848"/>
                    <a:pt x="64" y="7827"/>
                    <a:pt x="43" y="7827"/>
                  </a:cubicBezTo>
                  <a:close/>
                  <a:moveTo>
                    <a:pt x="43" y="8241"/>
                  </a:moveTo>
                  <a:cubicBezTo>
                    <a:pt x="22" y="8241"/>
                    <a:pt x="0" y="8262"/>
                    <a:pt x="0" y="8284"/>
                  </a:cubicBezTo>
                  <a:lnTo>
                    <a:pt x="0" y="8369"/>
                  </a:lnTo>
                  <a:cubicBezTo>
                    <a:pt x="0" y="8390"/>
                    <a:pt x="22" y="8400"/>
                    <a:pt x="43" y="8400"/>
                  </a:cubicBezTo>
                  <a:cubicBezTo>
                    <a:pt x="64" y="8400"/>
                    <a:pt x="85" y="8390"/>
                    <a:pt x="85" y="8369"/>
                  </a:cubicBezTo>
                  <a:lnTo>
                    <a:pt x="85" y="8284"/>
                  </a:lnTo>
                  <a:cubicBezTo>
                    <a:pt x="85" y="8262"/>
                    <a:pt x="64" y="8241"/>
                    <a:pt x="43" y="8241"/>
                  </a:cubicBezTo>
                  <a:close/>
                  <a:moveTo>
                    <a:pt x="43" y="8654"/>
                  </a:moveTo>
                  <a:cubicBezTo>
                    <a:pt x="22" y="8654"/>
                    <a:pt x="0" y="8665"/>
                    <a:pt x="0" y="8697"/>
                  </a:cubicBezTo>
                  <a:lnTo>
                    <a:pt x="0" y="8772"/>
                  </a:lnTo>
                  <a:cubicBezTo>
                    <a:pt x="0" y="8793"/>
                    <a:pt x="22" y="8814"/>
                    <a:pt x="43" y="8814"/>
                  </a:cubicBezTo>
                  <a:cubicBezTo>
                    <a:pt x="64" y="8814"/>
                    <a:pt x="85" y="8793"/>
                    <a:pt x="85" y="8772"/>
                  </a:cubicBezTo>
                  <a:lnTo>
                    <a:pt x="85" y="8697"/>
                  </a:lnTo>
                  <a:cubicBezTo>
                    <a:pt x="85" y="8665"/>
                    <a:pt x="64" y="8654"/>
                    <a:pt x="43" y="8654"/>
                  </a:cubicBezTo>
                  <a:close/>
                  <a:moveTo>
                    <a:pt x="43" y="9068"/>
                  </a:moveTo>
                  <a:cubicBezTo>
                    <a:pt x="22" y="9068"/>
                    <a:pt x="0" y="9079"/>
                    <a:pt x="0" y="9100"/>
                  </a:cubicBezTo>
                  <a:lnTo>
                    <a:pt x="0" y="9185"/>
                  </a:lnTo>
                  <a:cubicBezTo>
                    <a:pt x="0" y="9206"/>
                    <a:pt x="22" y="9227"/>
                    <a:pt x="43" y="9227"/>
                  </a:cubicBezTo>
                  <a:cubicBezTo>
                    <a:pt x="64" y="9227"/>
                    <a:pt x="85" y="9206"/>
                    <a:pt x="85" y="9185"/>
                  </a:cubicBezTo>
                  <a:lnTo>
                    <a:pt x="85" y="9100"/>
                  </a:lnTo>
                  <a:cubicBezTo>
                    <a:pt x="85" y="9079"/>
                    <a:pt x="64" y="9068"/>
                    <a:pt x="43" y="9068"/>
                  </a:cubicBezTo>
                  <a:close/>
                  <a:moveTo>
                    <a:pt x="43" y="9471"/>
                  </a:moveTo>
                  <a:cubicBezTo>
                    <a:pt x="22" y="9471"/>
                    <a:pt x="0" y="9493"/>
                    <a:pt x="0" y="9514"/>
                  </a:cubicBezTo>
                  <a:lnTo>
                    <a:pt x="0" y="9599"/>
                  </a:lnTo>
                  <a:cubicBezTo>
                    <a:pt x="0" y="9620"/>
                    <a:pt x="22" y="9641"/>
                    <a:pt x="43" y="9641"/>
                  </a:cubicBezTo>
                  <a:cubicBezTo>
                    <a:pt x="64" y="9641"/>
                    <a:pt x="85" y="9620"/>
                    <a:pt x="85" y="9599"/>
                  </a:cubicBezTo>
                  <a:lnTo>
                    <a:pt x="85" y="9514"/>
                  </a:lnTo>
                  <a:cubicBezTo>
                    <a:pt x="85" y="9493"/>
                    <a:pt x="64" y="9471"/>
                    <a:pt x="43" y="9471"/>
                  </a:cubicBezTo>
                  <a:close/>
                  <a:moveTo>
                    <a:pt x="43" y="9885"/>
                  </a:moveTo>
                  <a:cubicBezTo>
                    <a:pt x="22" y="9885"/>
                    <a:pt x="0" y="9906"/>
                    <a:pt x="0" y="9927"/>
                  </a:cubicBezTo>
                  <a:lnTo>
                    <a:pt x="0" y="10012"/>
                  </a:lnTo>
                  <a:cubicBezTo>
                    <a:pt x="0" y="10033"/>
                    <a:pt x="22" y="10054"/>
                    <a:pt x="43" y="10054"/>
                  </a:cubicBezTo>
                  <a:cubicBezTo>
                    <a:pt x="64" y="10054"/>
                    <a:pt x="85" y="10033"/>
                    <a:pt x="85" y="10012"/>
                  </a:cubicBezTo>
                  <a:lnTo>
                    <a:pt x="85" y="9927"/>
                  </a:lnTo>
                  <a:cubicBezTo>
                    <a:pt x="85" y="9906"/>
                    <a:pt x="64" y="9885"/>
                    <a:pt x="43" y="9885"/>
                  </a:cubicBezTo>
                  <a:close/>
                  <a:moveTo>
                    <a:pt x="43" y="10299"/>
                  </a:moveTo>
                  <a:cubicBezTo>
                    <a:pt x="22" y="10299"/>
                    <a:pt x="0" y="10320"/>
                    <a:pt x="0" y="10341"/>
                  </a:cubicBezTo>
                  <a:lnTo>
                    <a:pt x="0" y="10426"/>
                  </a:lnTo>
                  <a:cubicBezTo>
                    <a:pt x="0" y="10447"/>
                    <a:pt x="22" y="10457"/>
                    <a:pt x="43" y="10457"/>
                  </a:cubicBezTo>
                  <a:cubicBezTo>
                    <a:pt x="64" y="10457"/>
                    <a:pt x="85" y="10447"/>
                    <a:pt x="85" y="10426"/>
                  </a:cubicBezTo>
                  <a:lnTo>
                    <a:pt x="85" y="10341"/>
                  </a:lnTo>
                  <a:cubicBezTo>
                    <a:pt x="85" y="10320"/>
                    <a:pt x="64" y="10299"/>
                    <a:pt x="43" y="10299"/>
                  </a:cubicBezTo>
                  <a:close/>
                  <a:moveTo>
                    <a:pt x="43" y="10712"/>
                  </a:moveTo>
                  <a:cubicBezTo>
                    <a:pt x="22" y="10712"/>
                    <a:pt x="0" y="10733"/>
                    <a:pt x="0" y="10754"/>
                  </a:cubicBezTo>
                  <a:lnTo>
                    <a:pt x="0" y="10829"/>
                  </a:lnTo>
                  <a:cubicBezTo>
                    <a:pt x="0" y="10860"/>
                    <a:pt x="22" y="10871"/>
                    <a:pt x="43" y="10871"/>
                  </a:cubicBezTo>
                  <a:cubicBezTo>
                    <a:pt x="64" y="10871"/>
                    <a:pt x="85" y="10860"/>
                    <a:pt x="85" y="10829"/>
                  </a:cubicBezTo>
                  <a:lnTo>
                    <a:pt x="85" y="10754"/>
                  </a:lnTo>
                  <a:cubicBezTo>
                    <a:pt x="85" y="10733"/>
                    <a:pt x="64" y="10712"/>
                    <a:pt x="43" y="10712"/>
                  </a:cubicBezTo>
                  <a:close/>
                  <a:moveTo>
                    <a:pt x="43" y="11126"/>
                  </a:moveTo>
                  <a:cubicBezTo>
                    <a:pt x="22" y="11126"/>
                    <a:pt x="0" y="11136"/>
                    <a:pt x="0" y="11157"/>
                  </a:cubicBezTo>
                  <a:lnTo>
                    <a:pt x="0" y="11242"/>
                  </a:lnTo>
                  <a:cubicBezTo>
                    <a:pt x="0" y="11263"/>
                    <a:pt x="22" y="11285"/>
                    <a:pt x="43" y="11285"/>
                  </a:cubicBezTo>
                  <a:cubicBezTo>
                    <a:pt x="64" y="11285"/>
                    <a:pt x="85" y="11263"/>
                    <a:pt x="85" y="11242"/>
                  </a:cubicBezTo>
                  <a:lnTo>
                    <a:pt x="85" y="11157"/>
                  </a:lnTo>
                  <a:cubicBezTo>
                    <a:pt x="85" y="11136"/>
                    <a:pt x="64" y="11126"/>
                    <a:pt x="43" y="11126"/>
                  </a:cubicBezTo>
                  <a:close/>
                  <a:moveTo>
                    <a:pt x="43" y="11529"/>
                  </a:moveTo>
                  <a:cubicBezTo>
                    <a:pt x="22" y="11529"/>
                    <a:pt x="0" y="11550"/>
                    <a:pt x="0" y="11571"/>
                  </a:cubicBezTo>
                  <a:lnTo>
                    <a:pt x="0" y="11656"/>
                  </a:lnTo>
                  <a:cubicBezTo>
                    <a:pt x="0" y="11677"/>
                    <a:pt x="22" y="11699"/>
                    <a:pt x="43" y="11699"/>
                  </a:cubicBezTo>
                  <a:cubicBezTo>
                    <a:pt x="64" y="11699"/>
                    <a:pt x="85" y="11677"/>
                    <a:pt x="85" y="11656"/>
                  </a:cubicBezTo>
                  <a:lnTo>
                    <a:pt x="85" y="11571"/>
                  </a:lnTo>
                  <a:cubicBezTo>
                    <a:pt x="85" y="11550"/>
                    <a:pt x="64" y="11529"/>
                    <a:pt x="43" y="11529"/>
                  </a:cubicBezTo>
                  <a:close/>
                  <a:moveTo>
                    <a:pt x="43" y="11942"/>
                  </a:moveTo>
                  <a:cubicBezTo>
                    <a:pt x="22" y="11942"/>
                    <a:pt x="0" y="11963"/>
                    <a:pt x="0" y="11984"/>
                  </a:cubicBezTo>
                  <a:lnTo>
                    <a:pt x="0" y="12069"/>
                  </a:lnTo>
                  <a:cubicBezTo>
                    <a:pt x="0" y="12091"/>
                    <a:pt x="22" y="12112"/>
                    <a:pt x="43" y="12112"/>
                  </a:cubicBezTo>
                  <a:cubicBezTo>
                    <a:pt x="64" y="12112"/>
                    <a:pt x="85" y="12091"/>
                    <a:pt x="85" y="12069"/>
                  </a:cubicBezTo>
                  <a:lnTo>
                    <a:pt x="85" y="11984"/>
                  </a:lnTo>
                  <a:cubicBezTo>
                    <a:pt x="85" y="11963"/>
                    <a:pt x="64" y="11942"/>
                    <a:pt x="43" y="11942"/>
                  </a:cubicBezTo>
                  <a:close/>
                  <a:moveTo>
                    <a:pt x="43" y="12356"/>
                  </a:moveTo>
                  <a:cubicBezTo>
                    <a:pt x="22" y="12356"/>
                    <a:pt x="0" y="12377"/>
                    <a:pt x="0" y="12399"/>
                  </a:cubicBezTo>
                  <a:lnTo>
                    <a:pt x="0" y="12483"/>
                  </a:lnTo>
                  <a:cubicBezTo>
                    <a:pt x="0" y="12505"/>
                    <a:pt x="22" y="12526"/>
                    <a:pt x="43" y="12526"/>
                  </a:cubicBezTo>
                  <a:cubicBezTo>
                    <a:pt x="64" y="12526"/>
                    <a:pt x="85" y="12505"/>
                    <a:pt x="85" y="12483"/>
                  </a:cubicBezTo>
                  <a:lnTo>
                    <a:pt x="85" y="12399"/>
                  </a:lnTo>
                  <a:cubicBezTo>
                    <a:pt x="85" y="12377"/>
                    <a:pt x="64" y="12356"/>
                    <a:pt x="43" y="12356"/>
                  </a:cubicBezTo>
                  <a:close/>
                  <a:moveTo>
                    <a:pt x="43" y="12769"/>
                  </a:moveTo>
                  <a:cubicBezTo>
                    <a:pt x="22" y="12769"/>
                    <a:pt x="0" y="12790"/>
                    <a:pt x="0" y="12812"/>
                  </a:cubicBezTo>
                  <a:lnTo>
                    <a:pt x="0" y="12897"/>
                  </a:lnTo>
                  <a:cubicBezTo>
                    <a:pt x="0" y="12918"/>
                    <a:pt x="22" y="12929"/>
                    <a:pt x="43" y="12929"/>
                  </a:cubicBezTo>
                  <a:cubicBezTo>
                    <a:pt x="64" y="12929"/>
                    <a:pt x="85" y="12918"/>
                    <a:pt x="85" y="12897"/>
                  </a:cubicBezTo>
                  <a:lnTo>
                    <a:pt x="85" y="12812"/>
                  </a:lnTo>
                  <a:cubicBezTo>
                    <a:pt x="85" y="12790"/>
                    <a:pt x="64" y="12769"/>
                    <a:pt x="43" y="12769"/>
                  </a:cubicBezTo>
                  <a:close/>
                  <a:moveTo>
                    <a:pt x="43" y="13183"/>
                  </a:moveTo>
                  <a:cubicBezTo>
                    <a:pt x="22" y="13183"/>
                    <a:pt x="0" y="13193"/>
                    <a:pt x="0" y="13226"/>
                  </a:cubicBezTo>
                  <a:lnTo>
                    <a:pt x="0" y="13300"/>
                  </a:lnTo>
                  <a:cubicBezTo>
                    <a:pt x="0" y="13321"/>
                    <a:pt x="22" y="13342"/>
                    <a:pt x="43" y="13342"/>
                  </a:cubicBezTo>
                  <a:cubicBezTo>
                    <a:pt x="64" y="13342"/>
                    <a:pt x="85" y="13321"/>
                    <a:pt x="85" y="13300"/>
                  </a:cubicBezTo>
                  <a:lnTo>
                    <a:pt x="85" y="13226"/>
                  </a:lnTo>
                  <a:cubicBezTo>
                    <a:pt x="85" y="13193"/>
                    <a:pt x="64" y="13183"/>
                    <a:pt x="43" y="13183"/>
                  </a:cubicBezTo>
                  <a:close/>
                  <a:moveTo>
                    <a:pt x="43" y="13596"/>
                  </a:moveTo>
                  <a:cubicBezTo>
                    <a:pt x="22" y="13596"/>
                    <a:pt x="0" y="13608"/>
                    <a:pt x="0" y="13629"/>
                  </a:cubicBezTo>
                  <a:lnTo>
                    <a:pt x="0" y="13714"/>
                  </a:lnTo>
                  <a:cubicBezTo>
                    <a:pt x="0" y="13735"/>
                    <a:pt x="22" y="13756"/>
                    <a:pt x="43" y="13756"/>
                  </a:cubicBezTo>
                  <a:cubicBezTo>
                    <a:pt x="64" y="13756"/>
                    <a:pt x="85" y="13735"/>
                    <a:pt x="85" y="13714"/>
                  </a:cubicBezTo>
                  <a:lnTo>
                    <a:pt x="85" y="13629"/>
                  </a:lnTo>
                  <a:cubicBezTo>
                    <a:pt x="85" y="13608"/>
                    <a:pt x="64" y="13596"/>
                    <a:pt x="43" y="135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6"/>
            <p:cNvSpPr/>
            <p:nvPr/>
          </p:nvSpPr>
          <p:spPr>
            <a:xfrm>
              <a:off x="3745700" y="238125"/>
              <a:ext cx="2150" cy="2950"/>
            </a:xfrm>
            <a:custGeom>
              <a:avLst/>
              <a:gdLst/>
              <a:ahLst/>
              <a:cxnLst/>
              <a:rect l="l" t="t" r="r" b="b"/>
              <a:pathLst>
                <a:path w="86" h="118" extrusionOk="0">
                  <a:moveTo>
                    <a:pt x="43" y="0"/>
                  </a:moveTo>
                  <a:cubicBezTo>
                    <a:pt x="22" y="0"/>
                    <a:pt x="0" y="11"/>
                    <a:pt x="0" y="32"/>
                  </a:cubicBezTo>
                  <a:lnTo>
                    <a:pt x="0" y="75"/>
                  </a:lnTo>
                  <a:cubicBezTo>
                    <a:pt x="0" y="96"/>
                    <a:pt x="22" y="117"/>
                    <a:pt x="43" y="117"/>
                  </a:cubicBezTo>
                  <a:cubicBezTo>
                    <a:pt x="64" y="117"/>
                    <a:pt x="85" y="96"/>
                    <a:pt x="85" y="75"/>
                  </a:cubicBezTo>
                  <a:lnTo>
                    <a:pt x="85" y="32"/>
                  </a:lnTo>
                  <a:cubicBezTo>
                    <a:pt x="85" y="1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6"/>
            <p:cNvSpPr/>
            <p:nvPr/>
          </p:nvSpPr>
          <p:spPr>
            <a:xfrm>
              <a:off x="3878550" y="597100"/>
              <a:ext cx="2125" cy="320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42" y="0"/>
                  </a:moveTo>
                  <a:cubicBezTo>
                    <a:pt x="21" y="0"/>
                    <a:pt x="0" y="22"/>
                    <a:pt x="0" y="43"/>
                  </a:cubicBezTo>
                  <a:lnTo>
                    <a:pt x="0" y="85"/>
                  </a:lnTo>
                  <a:cubicBezTo>
                    <a:pt x="0" y="107"/>
                    <a:pt x="21" y="128"/>
                    <a:pt x="42" y="128"/>
                  </a:cubicBezTo>
                  <a:cubicBezTo>
                    <a:pt x="64" y="128"/>
                    <a:pt x="85" y="107"/>
                    <a:pt x="85" y="85"/>
                  </a:cubicBezTo>
                  <a:lnTo>
                    <a:pt x="85" y="43"/>
                  </a:lnTo>
                  <a:cubicBezTo>
                    <a:pt x="85" y="22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6"/>
            <p:cNvSpPr/>
            <p:nvPr/>
          </p:nvSpPr>
          <p:spPr>
            <a:xfrm>
              <a:off x="3878550" y="247125"/>
              <a:ext cx="2125" cy="343900"/>
            </a:xfrm>
            <a:custGeom>
              <a:avLst/>
              <a:gdLst/>
              <a:ahLst/>
              <a:cxnLst/>
              <a:rect l="l" t="t" r="r" b="b"/>
              <a:pathLst>
                <a:path w="85" h="13756" extrusionOk="0">
                  <a:moveTo>
                    <a:pt x="42" y="1"/>
                  </a:moveTo>
                  <a:cubicBezTo>
                    <a:pt x="21" y="1"/>
                    <a:pt x="0" y="22"/>
                    <a:pt x="0" y="43"/>
                  </a:cubicBezTo>
                  <a:lnTo>
                    <a:pt x="0" y="128"/>
                  </a:lnTo>
                  <a:cubicBezTo>
                    <a:pt x="0" y="149"/>
                    <a:pt x="21" y="170"/>
                    <a:pt x="42" y="170"/>
                  </a:cubicBezTo>
                  <a:cubicBezTo>
                    <a:pt x="64" y="170"/>
                    <a:pt x="85" y="149"/>
                    <a:pt x="85" y="128"/>
                  </a:cubicBezTo>
                  <a:lnTo>
                    <a:pt x="85" y="43"/>
                  </a:lnTo>
                  <a:cubicBezTo>
                    <a:pt x="85" y="22"/>
                    <a:pt x="64" y="1"/>
                    <a:pt x="42" y="1"/>
                  </a:cubicBezTo>
                  <a:close/>
                  <a:moveTo>
                    <a:pt x="42" y="415"/>
                  </a:moveTo>
                  <a:cubicBezTo>
                    <a:pt x="21" y="415"/>
                    <a:pt x="0" y="436"/>
                    <a:pt x="0" y="457"/>
                  </a:cubicBezTo>
                  <a:lnTo>
                    <a:pt x="0" y="542"/>
                  </a:lnTo>
                  <a:cubicBezTo>
                    <a:pt x="0" y="563"/>
                    <a:pt x="21" y="584"/>
                    <a:pt x="42" y="584"/>
                  </a:cubicBezTo>
                  <a:cubicBezTo>
                    <a:pt x="64" y="584"/>
                    <a:pt x="85" y="563"/>
                    <a:pt x="85" y="542"/>
                  </a:cubicBezTo>
                  <a:lnTo>
                    <a:pt x="85" y="457"/>
                  </a:lnTo>
                  <a:cubicBezTo>
                    <a:pt x="85" y="436"/>
                    <a:pt x="64" y="415"/>
                    <a:pt x="42" y="415"/>
                  </a:cubicBezTo>
                  <a:close/>
                  <a:moveTo>
                    <a:pt x="42" y="828"/>
                  </a:moveTo>
                  <a:cubicBezTo>
                    <a:pt x="21" y="828"/>
                    <a:pt x="0" y="849"/>
                    <a:pt x="0" y="870"/>
                  </a:cubicBezTo>
                  <a:lnTo>
                    <a:pt x="0" y="955"/>
                  </a:lnTo>
                  <a:cubicBezTo>
                    <a:pt x="0" y="976"/>
                    <a:pt x="21" y="997"/>
                    <a:pt x="42" y="997"/>
                  </a:cubicBezTo>
                  <a:cubicBezTo>
                    <a:pt x="64" y="997"/>
                    <a:pt x="85" y="976"/>
                    <a:pt x="85" y="955"/>
                  </a:cubicBezTo>
                  <a:lnTo>
                    <a:pt x="85" y="870"/>
                  </a:lnTo>
                  <a:cubicBezTo>
                    <a:pt x="85" y="849"/>
                    <a:pt x="64" y="828"/>
                    <a:pt x="42" y="828"/>
                  </a:cubicBezTo>
                  <a:close/>
                  <a:moveTo>
                    <a:pt x="42" y="1242"/>
                  </a:moveTo>
                  <a:cubicBezTo>
                    <a:pt x="21" y="1242"/>
                    <a:pt x="0" y="1263"/>
                    <a:pt x="0" y="1284"/>
                  </a:cubicBezTo>
                  <a:lnTo>
                    <a:pt x="0" y="1369"/>
                  </a:lnTo>
                  <a:cubicBezTo>
                    <a:pt x="0" y="1390"/>
                    <a:pt x="21" y="1400"/>
                    <a:pt x="42" y="1400"/>
                  </a:cubicBezTo>
                  <a:cubicBezTo>
                    <a:pt x="64" y="1400"/>
                    <a:pt x="85" y="1390"/>
                    <a:pt x="85" y="1369"/>
                  </a:cubicBezTo>
                  <a:lnTo>
                    <a:pt x="85" y="1284"/>
                  </a:lnTo>
                  <a:cubicBezTo>
                    <a:pt x="85" y="1263"/>
                    <a:pt x="64" y="1242"/>
                    <a:pt x="42" y="1242"/>
                  </a:cubicBezTo>
                  <a:close/>
                  <a:moveTo>
                    <a:pt x="42" y="1655"/>
                  </a:moveTo>
                  <a:cubicBezTo>
                    <a:pt x="21" y="1655"/>
                    <a:pt x="0" y="1666"/>
                    <a:pt x="0" y="1697"/>
                  </a:cubicBezTo>
                  <a:lnTo>
                    <a:pt x="0" y="1772"/>
                  </a:lnTo>
                  <a:cubicBezTo>
                    <a:pt x="0" y="1803"/>
                    <a:pt x="21" y="1814"/>
                    <a:pt x="42" y="1814"/>
                  </a:cubicBezTo>
                  <a:cubicBezTo>
                    <a:pt x="64" y="1814"/>
                    <a:pt x="85" y="1803"/>
                    <a:pt x="85" y="1772"/>
                  </a:cubicBezTo>
                  <a:lnTo>
                    <a:pt x="85" y="1697"/>
                  </a:lnTo>
                  <a:cubicBezTo>
                    <a:pt x="85" y="1666"/>
                    <a:pt x="64" y="1655"/>
                    <a:pt x="42" y="1655"/>
                  </a:cubicBezTo>
                  <a:close/>
                  <a:moveTo>
                    <a:pt x="42" y="2069"/>
                  </a:moveTo>
                  <a:cubicBezTo>
                    <a:pt x="21" y="2069"/>
                    <a:pt x="0" y="2079"/>
                    <a:pt x="0" y="2100"/>
                  </a:cubicBezTo>
                  <a:lnTo>
                    <a:pt x="0" y="2185"/>
                  </a:lnTo>
                  <a:cubicBezTo>
                    <a:pt x="0" y="2206"/>
                    <a:pt x="21" y="2228"/>
                    <a:pt x="42" y="2228"/>
                  </a:cubicBezTo>
                  <a:cubicBezTo>
                    <a:pt x="64" y="2228"/>
                    <a:pt x="85" y="2206"/>
                    <a:pt x="85" y="2185"/>
                  </a:cubicBezTo>
                  <a:lnTo>
                    <a:pt x="85" y="2100"/>
                  </a:lnTo>
                  <a:cubicBezTo>
                    <a:pt x="85" y="2079"/>
                    <a:pt x="64" y="2069"/>
                    <a:pt x="42" y="2069"/>
                  </a:cubicBezTo>
                  <a:close/>
                  <a:moveTo>
                    <a:pt x="42" y="2472"/>
                  </a:moveTo>
                  <a:cubicBezTo>
                    <a:pt x="21" y="2472"/>
                    <a:pt x="0" y="2493"/>
                    <a:pt x="0" y="2514"/>
                  </a:cubicBezTo>
                  <a:lnTo>
                    <a:pt x="0" y="2599"/>
                  </a:lnTo>
                  <a:cubicBezTo>
                    <a:pt x="0" y="2620"/>
                    <a:pt x="21" y="2642"/>
                    <a:pt x="42" y="2642"/>
                  </a:cubicBezTo>
                  <a:cubicBezTo>
                    <a:pt x="64" y="2642"/>
                    <a:pt x="85" y="2620"/>
                    <a:pt x="85" y="2599"/>
                  </a:cubicBezTo>
                  <a:lnTo>
                    <a:pt x="85" y="2514"/>
                  </a:lnTo>
                  <a:cubicBezTo>
                    <a:pt x="85" y="2493"/>
                    <a:pt x="64" y="2472"/>
                    <a:pt x="42" y="2472"/>
                  </a:cubicBezTo>
                  <a:close/>
                  <a:moveTo>
                    <a:pt x="42" y="2885"/>
                  </a:moveTo>
                  <a:cubicBezTo>
                    <a:pt x="21" y="2885"/>
                    <a:pt x="0" y="2906"/>
                    <a:pt x="0" y="2928"/>
                  </a:cubicBezTo>
                  <a:lnTo>
                    <a:pt x="0" y="3012"/>
                  </a:lnTo>
                  <a:cubicBezTo>
                    <a:pt x="0" y="3034"/>
                    <a:pt x="21" y="3055"/>
                    <a:pt x="42" y="3055"/>
                  </a:cubicBezTo>
                  <a:cubicBezTo>
                    <a:pt x="64" y="3055"/>
                    <a:pt x="85" y="3034"/>
                    <a:pt x="85" y="3012"/>
                  </a:cubicBezTo>
                  <a:lnTo>
                    <a:pt x="85" y="2928"/>
                  </a:lnTo>
                  <a:cubicBezTo>
                    <a:pt x="85" y="2906"/>
                    <a:pt x="64" y="2885"/>
                    <a:pt x="42" y="2885"/>
                  </a:cubicBezTo>
                  <a:close/>
                  <a:moveTo>
                    <a:pt x="42" y="3299"/>
                  </a:moveTo>
                  <a:cubicBezTo>
                    <a:pt x="21" y="3299"/>
                    <a:pt x="0" y="3320"/>
                    <a:pt x="0" y="3342"/>
                  </a:cubicBezTo>
                  <a:lnTo>
                    <a:pt x="0" y="3426"/>
                  </a:lnTo>
                  <a:cubicBezTo>
                    <a:pt x="0" y="3448"/>
                    <a:pt x="21" y="3469"/>
                    <a:pt x="42" y="3469"/>
                  </a:cubicBezTo>
                  <a:cubicBezTo>
                    <a:pt x="64" y="3469"/>
                    <a:pt x="85" y="3448"/>
                    <a:pt x="85" y="3426"/>
                  </a:cubicBezTo>
                  <a:lnTo>
                    <a:pt x="85" y="3342"/>
                  </a:lnTo>
                  <a:cubicBezTo>
                    <a:pt x="85" y="3320"/>
                    <a:pt x="64" y="3299"/>
                    <a:pt x="42" y="3299"/>
                  </a:cubicBezTo>
                  <a:close/>
                  <a:moveTo>
                    <a:pt x="42" y="3712"/>
                  </a:moveTo>
                  <a:cubicBezTo>
                    <a:pt x="21" y="3712"/>
                    <a:pt x="0" y="3734"/>
                    <a:pt x="0" y="3755"/>
                  </a:cubicBezTo>
                  <a:lnTo>
                    <a:pt x="0" y="3829"/>
                  </a:lnTo>
                  <a:cubicBezTo>
                    <a:pt x="0" y="3861"/>
                    <a:pt x="21" y="3872"/>
                    <a:pt x="42" y="3872"/>
                  </a:cubicBezTo>
                  <a:cubicBezTo>
                    <a:pt x="64" y="3872"/>
                    <a:pt x="85" y="3861"/>
                    <a:pt x="85" y="3829"/>
                  </a:cubicBezTo>
                  <a:lnTo>
                    <a:pt x="85" y="3755"/>
                  </a:lnTo>
                  <a:cubicBezTo>
                    <a:pt x="85" y="3734"/>
                    <a:pt x="64" y="3712"/>
                    <a:pt x="42" y="3712"/>
                  </a:cubicBezTo>
                  <a:close/>
                  <a:moveTo>
                    <a:pt x="42" y="4126"/>
                  </a:moveTo>
                  <a:cubicBezTo>
                    <a:pt x="21" y="4126"/>
                    <a:pt x="0" y="4137"/>
                    <a:pt x="0" y="4169"/>
                  </a:cubicBezTo>
                  <a:lnTo>
                    <a:pt x="0" y="4243"/>
                  </a:lnTo>
                  <a:cubicBezTo>
                    <a:pt x="0" y="4264"/>
                    <a:pt x="21" y="4285"/>
                    <a:pt x="42" y="4285"/>
                  </a:cubicBezTo>
                  <a:cubicBezTo>
                    <a:pt x="64" y="4285"/>
                    <a:pt x="85" y="4264"/>
                    <a:pt x="85" y="4243"/>
                  </a:cubicBezTo>
                  <a:lnTo>
                    <a:pt x="85" y="4169"/>
                  </a:lnTo>
                  <a:cubicBezTo>
                    <a:pt x="85" y="4137"/>
                    <a:pt x="64" y="4126"/>
                    <a:pt x="42" y="4126"/>
                  </a:cubicBezTo>
                  <a:close/>
                  <a:moveTo>
                    <a:pt x="42" y="4540"/>
                  </a:moveTo>
                  <a:cubicBezTo>
                    <a:pt x="21" y="4540"/>
                    <a:pt x="0" y="4551"/>
                    <a:pt x="0" y="4572"/>
                  </a:cubicBezTo>
                  <a:lnTo>
                    <a:pt x="0" y="4657"/>
                  </a:lnTo>
                  <a:cubicBezTo>
                    <a:pt x="0" y="4678"/>
                    <a:pt x="21" y="4699"/>
                    <a:pt x="42" y="4699"/>
                  </a:cubicBezTo>
                  <a:cubicBezTo>
                    <a:pt x="64" y="4699"/>
                    <a:pt x="85" y="4678"/>
                    <a:pt x="85" y="4657"/>
                  </a:cubicBezTo>
                  <a:lnTo>
                    <a:pt x="85" y="4572"/>
                  </a:lnTo>
                  <a:cubicBezTo>
                    <a:pt x="85" y="4551"/>
                    <a:pt x="64" y="4540"/>
                    <a:pt x="42" y="4540"/>
                  </a:cubicBezTo>
                  <a:close/>
                  <a:moveTo>
                    <a:pt x="42" y="4943"/>
                  </a:moveTo>
                  <a:cubicBezTo>
                    <a:pt x="21" y="4943"/>
                    <a:pt x="0" y="4964"/>
                    <a:pt x="0" y="4985"/>
                  </a:cubicBezTo>
                  <a:lnTo>
                    <a:pt x="0" y="5070"/>
                  </a:lnTo>
                  <a:cubicBezTo>
                    <a:pt x="0" y="5091"/>
                    <a:pt x="21" y="5112"/>
                    <a:pt x="42" y="5112"/>
                  </a:cubicBezTo>
                  <a:cubicBezTo>
                    <a:pt x="64" y="5112"/>
                    <a:pt x="85" y="5091"/>
                    <a:pt x="85" y="5070"/>
                  </a:cubicBezTo>
                  <a:lnTo>
                    <a:pt x="85" y="4985"/>
                  </a:lnTo>
                  <a:cubicBezTo>
                    <a:pt x="85" y="4964"/>
                    <a:pt x="64" y="4943"/>
                    <a:pt x="42" y="4943"/>
                  </a:cubicBezTo>
                  <a:close/>
                  <a:moveTo>
                    <a:pt x="42" y="5357"/>
                  </a:moveTo>
                  <a:cubicBezTo>
                    <a:pt x="21" y="5357"/>
                    <a:pt x="0" y="5378"/>
                    <a:pt x="0" y="5399"/>
                  </a:cubicBezTo>
                  <a:lnTo>
                    <a:pt x="0" y="5484"/>
                  </a:lnTo>
                  <a:cubicBezTo>
                    <a:pt x="0" y="5505"/>
                    <a:pt x="21" y="5526"/>
                    <a:pt x="42" y="5526"/>
                  </a:cubicBezTo>
                  <a:cubicBezTo>
                    <a:pt x="64" y="5526"/>
                    <a:pt x="85" y="5505"/>
                    <a:pt x="85" y="5484"/>
                  </a:cubicBezTo>
                  <a:lnTo>
                    <a:pt x="85" y="5399"/>
                  </a:lnTo>
                  <a:cubicBezTo>
                    <a:pt x="85" y="5378"/>
                    <a:pt x="64" y="5357"/>
                    <a:pt x="42" y="5357"/>
                  </a:cubicBezTo>
                  <a:close/>
                  <a:moveTo>
                    <a:pt x="42" y="5770"/>
                  </a:moveTo>
                  <a:cubicBezTo>
                    <a:pt x="21" y="5770"/>
                    <a:pt x="0" y="5791"/>
                    <a:pt x="0" y="5812"/>
                  </a:cubicBezTo>
                  <a:lnTo>
                    <a:pt x="0" y="5897"/>
                  </a:lnTo>
                  <a:cubicBezTo>
                    <a:pt x="0" y="5918"/>
                    <a:pt x="21" y="5929"/>
                    <a:pt x="42" y="5929"/>
                  </a:cubicBezTo>
                  <a:cubicBezTo>
                    <a:pt x="64" y="5929"/>
                    <a:pt x="85" y="5918"/>
                    <a:pt x="85" y="5897"/>
                  </a:cubicBezTo>
                  <a:lnTo>
                    <a:pt x="85" y="5812"/>
                  </a:lnTo>
                  <a:cubicBezTo>
                    <a:pt x="85" y="5791"/>
                    <a:pt x="64" y="5770"/>
                    <a:pt x="42" y="5770"/>
                  </a:cubicBezTo>
                  <a:close/>
                  <a:moveTo>
                    <a:pt x="42" y="6184"/>
                  </a:moveTo>
                  <a:cubicBezTo>
                    <a:pt x="21" y="6184"/>
                    <a:pt x="0" y="6205"/>
                    <a:pt x="0" y="6226"/>
                  </a:cubicBezTo>
                  <a:lnTo>
                    <a:pt x="0" y="6300"/>
                  </a:lnTo>
                  <a:cubicBezTo>
                    <a:pt x="0" y="6332"/>
                    <a:pt x="21" y="6343"/>
                    <a:pt x="42" y="6343"/>
                  </a:cubicBezTo>
                  <a:cubicBezTo>
                    <a:pt x="64" y="6343"/>
                    <a:pt x="85" y="6332"/>
                    <a:pt x="85" y="6300"/>
                  </a:cubicBezTo>
                  <a:lnTo>
                    <a:pt x="85" y="6226"/>
                  </a:lnTo>
                  <a:cubicBezTo>
                    <a:pt x="85" y="6205"/>
                    <a:pt x="64" y="6184"/>
                    <a:pt x="42" y="6184"/>
                  </a:cubicBezTo>
                  <a:close/>
                  <a:moveTo>
                    <a:pt x="42" y="6597"/>
                  </a:moveTo>
                  <a:cubicBezTo>
                    <a:pt x="21" y="6597"/>
                    <a:pt x="0" y="6608"/>
                    <a:pt x="0" y="6629"/>
                  </a:cubicBezTo>
                  <a:lnTo>
                    <a:pt x="0" y="6714"/>
                  </a:lnTo>
                  <a:cubicBezTo>
                    <a:pt x="0" y="6735"/>
                    <a:pt x="21" y="6757"/>
                    <a:pt x="42" y="6757"/>
                  </a:cubicBezTo>
                  <a:cubicBezTo>
                    <a:pt x="64" y="6757"/>
                    <a:pt x="85" y="6735"/>
                    <a:pt x="85" y="6714"/>
                  </a:cubicBezTo>
                  <a:lnTo>
                    <a:pt x="85" y="6629"/>
                  </a:lnTo>
                  <a:cubicBezTo>
                    <a:pt x="85" y="6608"/>
                    <a:pt x="64" y="6597"/>
                    <a:pt x="42" y="6597"/>
                  </a:cubicBezTo>
                  <a:close/>
                  <a:moveTo>
                    <a:pt x="42" y="7000"/>
                  </a:moveTo>
                  <a:cubicBezTo>
                    <a:pt x="21" y="7000"/>
                    <a:pt x="0" y="7021"/>
                    <a:pt x="0" y="7042"/>
                  </a:cubicBezTo>
                  <a:lnTo>
                    <a:pt x="0" y="7127"/>
                  </a:lnTo>
                  <a:cubicBezTo>
                    <a:pt x="0" y="7149"/>
                    <a:pt x="21" y="7170"/>
                    <a:pt x="42" y="7170"/>
                  </a:cubicBezTo>
                  <a:cubicBezTo>
                    <a:pt x="64" y="7170"/>
                    <a:pt x="85" y="7149"/>
                    <a:pt x="85" y="7127"/>
                  </a:cubicBezTo>
                  <a:lnTo>
                    <a:pt x="85" y="7042"/>
                  </a:lnTo>
                  <a:cubicBezTo>
                    <a:pt x="85" y="7021"/>
                    <a:pt x="64" y="7000"/>
                    <a:pt x="42" y="7000"/>
                  </a:cubicBezTo>
                  <a:close/>
                  <a:moveTo>
                    <a:pt x="42" y="7414"/>
                  </a:moveTo>
                  <a:cubicBezTo>
                    <a:pt x="21" y="7414"/>
                    <a:pt x="0" y="7435"/>
                    <a:pt x="0" y="7456"/>
                  </a:cubicBezTo>
                  <a:lnTo>
                    <a:pt x="0" y="7541"/>
                  </a:lnTo>
                  <a:cubicBezTo>
                    <a:pt x="0" y="7563"/>
                    <a:pt x="21" y="7584"/>
                    <a:pt x="42" y="7584"/>
                  </a:cubicBezTo>
                  <a:cubicBezTo>
                    <a:pt x="64" y="7584"/>
                    <a:pt x="85" y="7563"/>
                    <a:pt x="85" y="7541"/>
                  </a:cubicBezTo>
                  <a:lnTo>
                    <a:pt x="85" y="7456"/>
                  </a:lnTo>
                  <a:cubicBezTo>
                    <a:pt x="85" y="7435"/>
                    <a:pt x="64" y="7414"/>
                    <a:pt x="42" y="7414"/>
                  </a:cubicBezTo>
                  <a:close/>
                  <a:moveTo>
                    <a:pt x="42" y="7827"/>
                  </a:moveTo>
                  <a:cubicBezTo>
                    <a:pt x="21" y="7827"/>
                    <a:pt x="0" y="7848"/>
                    <a:pt x="0" y="7870"/>
                  </a:cubicBezTo>
                  <a:lnTo>
                    <a:pt x="0" y="7955"/>
                  </a:lnTo>
                  <a:cubicBezTo>
                    <a:pt x="0" y="7976"/>
                    <a:pt x="21" y="7997"/>
                    <a:pt x="42" y="7997"/>
                  </a:cubicBezTo>
                  <a:cubicBezTo>
                    <a:pt x="64" y="7997"/>
                    <a:pt x="85" y="7976"/>
                    <a:pt x="85" y="7955"/>
                  </a:cubicBezTo>
                  <a:lnTo>
                    <a:pt x="85" y="7870"/>
                  </a:lnTo>
                  <a:cubicBezTo>
                    <a:pt x="85" y="7848"/>
                    <a:pt x="64" y="7827"/>
                    <a:pt x="42" y="7827"/>
                  </a:cubicBezTo>
                  <a:close/>
                  <a:moveTo>
                    <a:pt x="42" y="8241"/>
                  </a:moveTo>
                  <a:cubicBezTo>
                    <a:pt x="21" y="8241"/>
                    <a:pt x="0" y="8262"/>
                    <a:pt x="0" y="8284"/>
                  </a:cubicBezTo>
                  <a:lnTo>
                    <a:pt x="0" y="8369"/>
                  </a:lnTo>
                  <a:cubicBezTo>
                    <a:pt x="0" y="8390"/>
                    <a:pt x="21" y="8400"/>
                    <a:pt x="42" y="8400"/>
                  </a:cubicBezTo>
                  <a:cubicBezTo>
                    <a:pt x="64" y="8400"/>
                    <a:pt x="85" y="8390"/>
                    <a:pt x="85" y="8369"/>
                  </a:cubicBezTo>
                  <a:lnTo>
                    <a:pt x="85" y="8284"/>
                  </a:lnTo>
                  <a:cubicBezTo>
                    <a:pt x="85" y="8262"/>
                    <a:pt x="64" y="8241"/>
                    <a:pt x="42" y="8241"/>
                  </a:cubicBezTo>
                  <a:close/>
                  <a:moveTo>
                    <a:pt x="42" y="8654"/>
                  </a:moveTo>
                  <a:cubicBezTo>
                    <a:pt x="21" y="8654"/>
                    <a:pt x="0" y="8665"/>
                    <a:pt x="0" y="8697"/>
                  </a:cubicBezTo>
                  <a:lnTo>
                    <a:pt x="0" y="8772"/>
                  </a:lnTo>
                  <a:cubicBezTo>
                    <a:pt x="0" y="8793"/>
                    <a:pt x="21" y="8814"/>
                    <a:pt x="42" y="8814"/>
                  </a:cubicBezTo>
                  <a:cubicBezTo>
                    <a:pt x="64" y="8814"/>
                    <a:pt x="85" y="8793"/>
                    <a:pt x="85" y="8772"/>
                  </a:cubicBezTo>
                  <a:lnTo>
                    <a:pt x="85" y="8697"/>
                  </a:lnTo>
                  <a:cubicBezTo>
                    <a:pt x="85" y="8665"/>
                    <a:pt x="64" y="8654"/>
                    <a:pt x="42" y="8654"/>
                  </a:cubicBezTo>
                  <a:close/>
                  <a:moveTo>
                    <a:pt x="42" y="9068"/>
                  </a:moveTo>
                  <a:cubicBezTo>
                    <a:pt x="21" y="9068"/>
                    <a:pt x="0" y="9079"/>
                    <a:pt x="0" y="9100"/>
                  </a:cubicBezTo>
                  <a:lnTo>
                    <a:pt x="0" y="9185"/>
                  </a:lnTo>
                  <a:cubicBezTo>
                    <a:pt x="0" y="9206"/>
                    <a:pt x="21" y="9227"/>
                    <a:pt x="42" y="9227"/>
                  </a:cubicBezTo>
                  <a:cubicBezTo>
                    <a:pt x="64" y="9227"/>
                    <a:pt x="85" y="9206"/>
                    <a:pt x="85" y="9185"/>
                  </a:cubicBezTo>
                  <a:lnTo>
                    <a:pt x="85" y="9100"/>
                  </a:lnTo>
                  <a:cubicBezTo>
                    <a:pt x="85" y="9079"/>
                    <a:pt x="64" y="9068"/>
                    <a:pt x="42" y="9068"/>
                  </a:cubicBezTo>
                  <a:close/>
                  <a:moveTo>
                    <a:pt x="42" y="9471"/>
                  </a:moveTo>
                  <a:cubicBezTo>
                    <a:pt x="21" y="9471"/>
                    <a:pt x="0" y="9493"/>
                    <a:pt x="0" y="9514"/>
                  </a:cubicBezTo>
                  <a:lnTo>
                    <a:pt x="0" y="9599"/>
                  </a:lnTo>
                  <a:cubicBezTo>
                    <a:pt x="0" y="9620"/>
                    <a:pt x="21" y="9641"/>
                    <a:pt x="42" y="9641"/>
                  </a:cubicBezTo>
                  <a:cubicBezTo>
                    <a:pt x="64" y="9641"/>
                    <a:pt x="85" y="9620"/>
                    <a:pt x="85" y="9599"/>
                  </a:cubicBezTo>
                  <a:lnTo>
                    <a:pt x="85" y="9514"/>
                  </a:lnTo>
                  <a:cubicBezTo>
                    <a:pt x="85" y="9493"/>
                    <a:pt x="64" y="9471"/>
                    <a:pt x="42" y="9471"/>
                  </a:cubicBezTo>
                  <a:close/>
                  <a:moveTo>
                    <a:pt x="42" y="9885"/>
                  </a:moveTo>
                  <a:cubicBezTo>
                    <a:pt x="21" y="9885"/>
                    <a:pt x="0" y="9906"/>
                    <a:pt x="0" y="9927"/>
                  </a:cubicBezTo>
                  <a:lnTo>
                    <a:pt x="0" y="10012"/>
                  </a:lnTo>
                  <a:cubicBezTo>
                    <a:pt x="0" y="10033"/>
                    <a:pt x="21" y="10054"/>
                    <a:pt x="42" y="10054"/>
                  </a:cubicBezTo>
                  <a:cubicBezTo>
                    <a:pt x="64" y="10054"/>
                    <a:pt x="85" y="10033"/>
                    <a:pt x="85" y="10012"/>
                  </a:cubicBezTo>
                  <a:lnTo>
                    <a:pt x="85" y="9927"/>
                  </a:lnTo>
                  <a:cubicBezTo>
                    <a:pt x="85" y="9906"/>
                    <a:pt x="64" y="9885"/>
                    <a:pt x="42" y="9885"/>
                  </a:cubicBezTo>
                  <a:close/>
                  <a:moveTo>
                    <a:pt x="42" y="10299"/>
                  </a:moveTo>
                  <a:cubicBezTo>
                    <a:pt x="21" y="10299"/>
                    <a:pt x="0" y="10320"/>
                    <a:pt x="0" y="10341"/>
                  </a:cubicBezTo>
                  <a:lnTo>
                    <a:pt x="0" y="10426"/>
                  </a:lnTo>
                  <a:cubicBezTo>
                    <a:pt x="0" y="10447"/>
                    <a:pt x="21" y="10457"/>
                    <a:pt x="42" y="10457"/>
                  </a:cubicBezTo>
                  <a:cubicBezTo>
                    <a:pt x="64" y="10457"/>
                    <a:pt x="85" y="10447"/>
                    <a:pt x="85" y="10426"/>
                  </a:cubicBezTo>
                  <a:lnTo>
                    <a:pt x="85" y="10341"/>
                  </a:lnTo>
                  <a:cubicBezTo>
                    <a:pt x="85" y="10320"/>
                    <a:pt x="64" y="10299"/>
                    <a:pt x="42" y="10299"/>
                  </a:cubicBezTo>
                  <a:close/>
                  <a:moveTo>
                    <a:pt x="42" y="10712"/>
                  </a:moveTo>
                  <a:cubicBezTo>
                    <a:pt x="21" y="10712"/>
                    <a:pt x="0" y="10733"/>
                    <a:pt x="0" y="10754"/>
                  </a:cubicBezTo>
                  <a:lnTo>
                    <a:pt x="0" y="10829"/>
                  </a:lnTo>
                  <a:cubicBezTo>
                    <a:pt x="0" y="10860"/>
                    <a:pt x="21" y="10871"/>
                    <a:pt x="42" y="10871"/>
                  </a:cubicBezTo>
                  <a:cubicBezTo>
                    <a:pt x="64" y="10871"/>
                    <a:pt x="85" y="10860"/>
                    <a:pt x="85" y="10829"/>
                  </a:cubicBezTo>
                  <a:lnTo>
                    <a:pt x="85" y="10754"/>
                  </a:lnTo>
                  <a:cubicBezTo>
                    <a:pt x="85" y="10733"/>
                    <a:pt x="64" y="10712"/>
                    <a:pt x="42" y="10712"/>
                  </a:cubicBezTo>
                  <a:close/>
                  <a:moveTo>
                    <a:pt x="42" y="11126"/>
                  </a:moveTo>
                  <a:cubicBezTo>
                    <a:pt x="21" y="11126"/>
                    <a:pt x="0" y="11136"/>
                    <a:pt x="0" y="11157"/>
                  </a:cubicBezTo>
                  <a:lnTo>
                    <a:pt x="0" y="11242"/>
                  </a:lnTo>
                  <a:cubicBezTo>
                    <a:pt x="0" y="11263"/>
                    <a:pt x="21" y="11285"/>
                    <a:pt x="42" y="11285"/>
                  </a:cubicBezTo>
                  <a:cubicBezTo>
                    <a:pt x="64" y="11285"/>
                    <a:pt x="85" y="11263"/>
                    <a:pt x="85" y="11242"/>
                  </a:cubicBezTo>
                  <a:lnTo>
                    <a:pt x="85" y="11157"/>
                  </a:lnTo>
                  <a:cubicBezTo>
                    <a:pt x="85" y="11136"/>
                    <a:pt x="64" y="11126"/>
                    <a:pt x="42" y="11126"/>
                  </a:cubicBezTo>
                  <a:close/>
                  <a:moveTo>
                    <a:pt x="42" y="11529"/>
                  </a:moveTo>
                  <a:cubicBezTo>
                    <a:pt x="21" y="11529"/>
                    <a:pt x="0" y="11550"/>
                    <a:pt x="0" y="11571"/>
                  </a:cubicBezTo>
                  <a:lnTo>
                    <a:pt x="0" y="11656"/>
                  </a:lnTo>
                  <a:cubicBezTo>
                    <a:pt x="0" y="11677"/>
                    <a:pt x="21" y="11699"/>
                    <a:pt x="42" y="11699"/>
                  </a:cubicBezTo>
                  <a:cubicBezTo>
                    <a:pt x="64" y="11699"/>
                    <a:pt x="85" y="11677"/>
                    <a:pt x="85" y="11656"/>
                  </a:cubicBezTo>
                  <a:lnTo>
                    <a:pt x="85" y="11571"/>
                  </a:lnTo>
                  <a:cubicBezTo>
                    <a:pt x="85" y="11550"/>
                    <a:pt x="64" y="11529"/>
                    <a:pt x="42" y="11529"/>
                  </a:cubicBezTo>
                  <a:close/>
                  <a:moveTo>
                    <a:pt x="42" y="11942"/>
                  </a:moveTo>
                  <a:cubicBezTo>
                    <a:pt x="21" y="11942"/>
                    <a:pt x="0" y="11963"/>
                    <a:pt x="0" y="11984"/>
                  </a:cubicBezTo>
                  <a:lnTo>
                    <a:pt x="0" y="12069"/>
                  </a:lnTo>
                  <a:cubicBezTo>
                    <a:pt x="0" y="12091"/>
                    <a:pt x="21" y="12112"/>
                    <a:pt x="42" y="12112"/>
                  </a:cubicBezTo>
                  <a:cubicBezTo>
                    <a:pt x="64" y="12112"/>
                    <a:pt x="85" y="12091"/>
                    <a:pt x="85" y="12069"/>
                  </a:cubicBezTo>
                  <a:lnTo>
                    <a:pt x="85" y="11984"/>
                  </a:lnTo>
                  <a:cubicBezTo>
                    <a:pt x="85" y="11963"/>
                    <a:pt x="64" y="11942"/>
                    <a:pt x="42" y="11942"/>
                  </a:cubicBezTo>
                  <a:close/>
                  <a:moveTo>
                    <a:pt x="42" y="12356"/>
                  </a:moveTo>
                  <a:cubicBezTo>
                    <a:pt x="21" y="12356"/>
                    <a:pt x="0" y="12377"/>
                    <a:pt x="0" y="12399"/>
                  </a:cubicBezTo>
                  <a:lnTo>
                    <a:pt x="0" y="12483"/>
                  </a:lnTo>
                  <a:cubicBezTo>
                    <a:pt x="0" y="12505"/>
                    <a:pt x="21" y="12526"/>
                    <a:pt x="42" y="12526"/>
                  </a:cubicBezTo>
                  <a:cubicBezTo>
                    <a:pt x="64" y="12526"/>
                    <a:pt x="85" y="12505"/>
                    <a:pt x="85" y="12483"/>
                  </a:cubicBezTo>
                  <a:lnTo>
                    <a:pt x="85" y="12399"/>
                  </a:lnTo>
                  <a:cubicBezTo>
                    <a:pt x="85" y="12377"/>
                    <a:pt x="64" y="12356"/>
                    <a:pt x="42" y="12356"/>
                  </a:cubicBezTo>
                  <a:close/>
                  <a:moveTo>
                    <a:pt x="42" y="12769"/>
                  </a:moveTo>
                  <a:cubicBezTo>
                    <a:pt x="21" y="12769"/>
                    <a:pt x="0" y="12790"/>
                    <a:pt x="0" y="12812"/>
                  </a:cubicBezTo>
                  <a:lnTo>
                    <a:pt x="0" y="12897"/>
                  </a:lnTo>
                  <a:cubicBezTo>
                    <a:pt x="0" y="12918"/>
                    <a:pt x="21" y="12929"/>
                    <a:pt x="42" y="12929"/>
                  </a:cubicBezTo>
                  <a:cubicBezTo>
                    <a:pt x="64" y="12929"/>
                    <a:pt x="85" y="12918"/>
                    <a:pt x="85" y="12897"/>
                  </a:cubicBezTo>
                  <a:lnTo>
                    <a:pt x="85" y="12812"/>
                  </a:lnTo>
                  <a:cubicBezTo>
                    <a:pt x="85" y="12790"/>
                    <a:pt x="64" y="12769"/>
                    <a:pt x="42" y="12769"/>
                  </a:cubicBezTo>
                  <a:close/>
                  <a:moveTo>
                    <a:pt x="42" y="13183"/>
                  </a:moveTo>
                  <a:cubicBezTo>
                    <a:pt x="21" y="13183"/>
                    <a:pt x="0" y="13193"/>
                    <a:pt x="0" y="13226"/>
                  </a:cubicBezTo>
                  <a:lnTo>
                    <a:pt x="0" y="13300"/>
                  </a:lnTo>
                  <a:cubicBezTo>
                    <a:pt x="0" y="13321"/>
                    <a:pt x="21" y="13342"/>
                    <a:pt x="42" y="13342"/>
                  </a:cubicBezTo>
                  <a:cubicBezTo>
                    <a:pt x="64" y="13342"/>
                    <a:pt x="85" y="13321"/>
                    <a:pt x="85" y="13300"/>
                  </a:cubicBezTo>
                  <a:lnTo>
                    <a:pt x="85" y="13226"/>
                  </a:lnTo>
                  <a:cubicBezTo>
                    <a:pt x="85" y="13193"/>
                    <a:pt x="64" y="13183"/>
                    <a:pt x="42" y="13183"/>
                  </a:cubicBezTo>
                  <a:close/>
                  <a:moveTo>
                    <a:pt x="42" y="13596"/>
                  </a:moveTo>
                  <a:cubicBezTo>
                    <a:pt x="21" y="13596"/>
                    <a:pt x="0" y="13608"/>
                    <a:pt x="0" y="13629"/>
                  </a:cubicBezTo>
                  <a:lnTo>
                    <a:pt x="0" y="13714"/>
                  </a:lnTo>
                  <a:cubicBezTo>
                    <a:pt x="0" y="13735"/>
                    <a:pt x="21" y="13756"/>
                    <a:pt x="42" y="13756"/>
                  </a:cubicBezTo>
                  <a:cubicBezTo>
                    <a:pt x="64" y="13756"/>
                    <a:pt x="85" y="13735"/>
                    <a:pt x="85" y="13714"/>
                  </a:cubicBezTo>
                  <a:lnTo>
                    <a:pt x="85" y="13629"/>
                  </a:lnTo>
                  <a:cubicBezTo>
                    <a:pt x="85" y="13608"/>
                    <a:pt x="64" y="13596"/>
                    <a:pt x="42" y="135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6"/>
            <p:cNvSpPr/>
            <p:nvPr/>
          </p:nvSpPr>
          <p:spPr>
            <a:xfrm>
              <a:off x="3878550" y="238125"/>
              <a:ext cx="2125" cy="2950"/>
            </a:xfrm>
            <a:custGeom>
              <a:avLst/>
              <a:gdLst/>
              <a:ahLst/>
              <a:cxnLst/>
              <a:rect l="l" t="t" r="r" b="b"/>
              <a:pathLst>
                <a:path w="85" h="118" extrusionOk="0">
                  <a:moveTo>
                    <a:pt x="42" y="0"/>
                  </a:moveTo>
                  <a:cubicBezTo>
                    <a:pt x="21" y="0"/>
                    <a:pt x="0" y="11"/>
                    <a:pt x="0" y="32"/>
                  </a:cubicBezTo>
                  <a:lnTo>
                    <a:pt x="0" y="75"/>
                  </a:lnTo>
                  <a:cubicBezTo>
                    <a:pt x="0" y="96"/>
                    <a:pt x="21" y="117"/>
                    <a:pt x="42" y="117"/>
                  </a:cubicBezTo>
                  <a:cubicBezTo>
                    <a:pt x="64" y="117"/>
                    <a:pt x="85" y="96"/>
                    <a:pt x="85" y="75"/>
                  </a:cubicBezTo>
                  <a:lnTo>
                    <a:pt x="85" y="32"/>
                  </a:lnTo>
                  <a:cubicBezTo>
                    <a:pt x="85" y="11"/>
                    <a:pt x="64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6"/>
            <p:cNvSpPr/>
            <p:nvPr/>
          </p:nvSpPr>
          <p:spPr>
            <a:xfrm>
              <a:off x="3631425" y="981000"/>
              <a:ext cx="1875" cy="218250"/>
            </a:xfrm>
            <a:custGeom>
              <a:avLst/>
              <a:gdLst/>
              <a:ahLst/>
              <a:cxnLst/>
              <a:rect l="l" t="t" r="r" b="b"/>
              <a:pathLst>
                <a:path w="75" h="8730" extrusionOk="0">
                  <a:moveTo>
                    <a:pt x="43" y="1"/>
                  </a:moveTo>
                  <a:cubicBezTo>
                    <a:pt x="11" y="1"/>
                    <a:pt x="1" y="22"/>
                    <a:pt x="1" y="43"/>
                  </a:cubicBezTo>
                  <a:lnTo>
                    <a:pt x="1" y="128"/>
                  </a:lnTo>
                  <a:cubicBezTo>
                    <a:pt x="1" y="149"/>
                    <a:pt x="11" y="171"/>
                    <a:pt x="43" y="171"/>
                  </a:cubicBezTo>
                  <a:cubicBezTo>
                    <a:pt x="65" y="171"/>
                    <a:pt x="75" y="149"/>
                    <a:pt x="75" y="128"/>
                  </a:cubicBezTo>
                  <a:lnTo>
                    <a:pt x="75" y="43"/>
                  </a:lnTo>
                  <a:cubicBezTo>
                    <a:pt x="75" y="22"/>
                    <a:pt x="65" y="1"/>
                    <a:pt x="43" y="1"/>
                  </a:cubicBezTo>
                  <a:close/>
                  <a:moveTo>
                    <a:pt x="43" y="415"/>
                  </a:moveTo>
                  <a:cubicBezTo>
                    <a:pt x="11" y="415"/>
                    <a:pt x="1" y="425"/>
                    <a:pt x="1" y="457"/>
                  </a:cubicBezTo>
                  <a:lnTo>
                    <a:pt x="1" y="531"/>
                  </a:lnTo>
                  <a:cubicBezTo>
                    <a:pt x="1" y="552"/>
                    <a:pt x="11" y="574"/>
                    <a:pt x="43" y="574"/>
                  </a:cubicBezTo>
                  <a:cubicBezTo>
                    <a:pt x="65" y="574"/>
                    <a:pt x="75" y="552"/>
                    <a:pt x="75" y="531"/>
                  </a:cubicBezTo>
                  <a:lnTo>
                    <a:pt x="75" y="457"/>
                  </a:lnTo>
                  <a:cubicBezTo>
                    <a:pt x="75" y="425"/>
                    <a:pt x="65" y="415"/>
                    <a:pt x="43" y="415"/>
                  </a:cubicBezTo>
                  <a:close/>
                  <a:moveTo>
                    <a:pt x="43" y="818"/>
                  </a:moveTo>
                  <a:cubicBezTo>
                    <a:pt x="11" y="818"/>
                    <a:pt x="1" y="839"/>
                    <a:pt x="1" y="860"/>
                  </a:cubicBezTo>
                  <a:lnTo>
                    <a:pt x="1" y="945"/>
                  </a:lnTo>
                  <a:cubicBezTo>
                    <a:pt x="1" y="966"/>
                    <a:pt x="11" y="988"/>
                    <a:pt x="43" y="988"/>
                  </a:cubicBezTo>
                  <a:cubicBezTo>
                    <a:pt x="65" y="988"/>
                    <a:pt x="75" y="966"/>
                    <a:pt x="75" y="945"/>
                  </a:cubicBezTo>
                  <a:lnTo>
                    <a:pt x="75" y="860"/>
                  </a:lnTo>
                  <a:cubicBezTo>
                    <a:pt x="75" y="839"/>
                    <a:pt x="65" y="818"/>
                    <a:pt x="43" y="818"/>
                  </a:cubicBezTo>
                  <a:close/>
                  <a:moveTo>
                    <a:pt x="43" y="1231"/>
                  </a:moveTo>
                  <a:cubicBezTo>
                    <a:pt x="11" y="1231"/>
                    <a:pt x="1" y="1242"/>
                    <a:pt x="1" y="1273"/>
                  </a:cubicBezTo>
                  <a:lnTo>
                    <a:pt x="1" y="1348"/>
                  </a:lnTo>
                  <a:cubicBezTo>
                    <a:pt x="1" y="1369"/>
                    <a:pt x="11" y="1391"/>
                    <a:pt x="43" y="1391"/>
                  </a:cubicBezTo>
                  <a:cubicBezTo>
                    <a:pt x="65" y="1391"/>
                    <a:pt x="75" y="1369"/>
                    <a:pt x="75" y="1348"/>
                  </a:cubicBezTo>
                  <a:lnTo>
                    <a:pt x="75" y="1273"/>
                  </a:lnTo>
                  <a:cubicBezTo>
                    <a:pt x="75" y="1242"/>
                    <a:pt x="65" y="1231"/>
                    <a:pt x="43" y="1231"/>
                  </a:cubicBezTo>
                  <a:close/>
                  <a:moveTo>
                    <a:pt x="43" y="1634"/>
                  </a:moveTo>
                  <a:cubicBezTo>
                    <a:pt x="11" y="1634"/>
                    <a:pt x="1" y="1655"/>
                    <a:pt x="1" y="1676"/>
                  </a:cubicBezTo>
                  <a:lnTo>
                    <a:pt x="1" y="1761"/>
                  </a:lnTo>
                  <a:cubicBezTo>
                    <a:pt x="1" y="1783"/>
                    <a:pt x="11" y="1804"/>
                    <a:pt x="43" y="1804"/>
                  </a:cubicBezTo>
                  <a:cubicBezTo>
                    <a:pt x="65" y="1804"/>
                    <a:pt x="75" y="1783"/>
                    <a:pt x="75" y="1761"/>
                  </a:cubicBezTo>
                  <a:lnTo>
                    <a:pt x="75" y="1676"/>
                  </a:lnTo>
                  <a:cubicBezTo>
                    <a:pt x="75" y="1655"/>
                    <a:pt x="65" y="1634"/>
                    <a:pt x="43" y="1634"/>
                  </a:cubicBezTo>
                  <a:close/>
                  <a:moveTo>
                    <a:pt x="43" y="2048"/>
                  </a:moveTo>
                  <a:cubicBezTo>
                    <a:pt x="11" y="2048"/>
                    <a:pt x="1" y="2058"/>
                    <a:pt x="1" y="2079"/>
                  </a:cubicBezTo>
                  <a:lnTo>
                    <a:pt x="1" y="2164"/>
                  </a:lnTo>
                  <a:cubicBezTo>
                    <a:pt x="1" y="2186"/>
                    <a:pt x="11" y="2207"/>
                    <a:pt x="43" y="2207"/>
                  </a:cubicBezTo>
                  <a:cubicBezTo>
                    <a:pt x="65" y="2207"/>
                    <a:pt x="75" y="2186"/>
                    <a:pt x="75" y="2164"/>
                  </a:cubicBezTo>
                  <a:lnTo>
                    <a:pt x="75" y="2079"/>
                  </a:lnTo>
                  <a:cubicBezTo>
                    <a:pt x="75" y="2058"/>
                    <a:pt x="65" y="2048"/>
                    <a:pt x="43" y="2048"/>
                  </a:cubicBezTo>
                  <a:close/>
                  <a:moveTo>
                    <a:pt x="43" y="2451"/>
                  </a:moveTo>
                  <a:cubicBezTo>
                    <a:pt x="11" y="2451"/>
                    <a:pt x="1" y="2472"/>
                    <a:pt x="1" y="2494"/>
                  </a:cubicBezTo>
                  <a:lnTo>
                    <a:pt x="1" y="2578"/>
                  </a:lnTo>
                  <a:cubicBezTo>
                    <a:pt x="1" y="2600"/>
                    <a:pt x="11" y="2610"/>
                    <a:pt x="43" y="2610"/>
                  </a:cubicBezTo>
                  <a:cubicBezTo>
                    <a:pt x="65" y="2610"/>
                    <a:pt x="75" y="2600"/>
                    <a:pt x="75" y="2578"/>
                  </a:cubicBezTo>
                  <a:lnTo>
                    <a:pt x="75" y="2494"/>
                  </a:lnTo>
                  <a:cubicBezTo>
                    <a:pt x="75" y="2472"/>
                    <a:pt x="65" y="2451"/>
                    <a:pt x="43" y="2451"/>
                  </a:cubicBezTo>
                  <a:close/>
                  <a:moveTo>
                    <a:pt x="43" y="2864"/>
                  </a:moveTo>
                  <a:cubicBezTo>
                    <a:pt x="11" y="2864"/>
                    <a:pt x="1" y="2875"/>
                    <a:pt x="1" y="2897"/>
                  </a:cubicBezTo>
                  <a:lnTo>
                    <a:pt x="1" y="2981"/>
                  </a:lnTo>
                  <a:cubicBezTo>
                    <a:pt x="1" y="3003"/>
                    <a:pt x="11" y="3024"/>
                    <a:pt x="43" y="3024"/>
                  </a:cubicBezTo>
                  <a:cubicBezTo>
                    <a:pt x="65" y="3024"/>
                    <a:pt x="75" y="3003"/>
                    <a:pt x="75" y="2981"/>
                  </a:cubicBezTo>
                  <a:lnTo>
                    <a:pt x="75" y="2897"/>
                  </a:lnTo>
                  <a:cubicBezTo>
                    <a:pt x="75" y="2875"/>
                    <a:pt x="65" y="2864"/>
                    <a:pt x="43" y="2864"/>
                  </a:cubicBezTo>
                  <a:close/>
                  <a:moveTo>
                    <a:pt x="43" y="3267"/>
                  </a:moveTo>
                  <a:cubicBezTo>
                    <a:pt x="11" y="3267"/>
                    <a:pt x="1" y="3288"/>
                    <a:pt x="1" y="3310"/>
                  </a:cubicBezTo>
                  <a:lnTo>
                    <a:pt x="1" y="3395"/>
                  </a:lnTo>
                  <a:cubicBezTo>
                    <a:pt x="1" y="3416"/>
                    <a:pt x="11" y="3427"/>
                    <a:pt x="43" y="3427"/>
                  </a:cubicBezTo>
                  <a:cubicBezTo>
                    <a:pt x="65" y="3427"/>
                    <a:pt x="75" y="3416"/>
                    <a:pt x="75" y="3395"/>
                  </a:cubicBezTo>
                  <a:lnTo>
                    <a:pt x="75" y="3310"/>
                  </a:lnTo>
                  <a:cubicBezTo>
                    <a:pt x="75" y="3288"/>
                    <a:pt x="65" y="3267"/>
                    <a:pt x="43" y="3267"/>
                  </a:cubicBezTo>
                  <a:close/>
                  <a:moveTo>
                    <a:pt x="43" y="3670"/>
                  </a:moveTo>
                  <a:cubicBezTo>
                    <a:pt x="11" y="3670"/>
                    <a:pt x="1" y="3691"/>
                    <a:pt x="1" y="3713"/>
                  </a:cubicBezTo>
                  <a:lnTo>
                    <a:pt x="1" y="3798"/>
                  </a:lnTo>
                  <a:cubicBezTo>
                    <a:pt x="1" y="3819"/>
                    <a:pt x="11" y="3840"/>
                    <a:pt x="43" y="3840"/>
                  </a:cubicBezTo>
                  <a:cubicBezTo>
                    <a:pt x="65" y="3840"/>
                    <a:pt x="75" y="3819"/>
                    <a:pt x="75" y="3798"/>
                  </a:cubicBezTo>
                  <a:lnTo>
                    <a:pt x="75" y="3713"/>
                  </a:lnTo>
                  <a:cubicBezTo>
                    <a:pt x="75" y="3691"/>
                    <a:pt x="65" y="3670"/>
                    <a:pt x="43" y="3670"/>
                  </a:cubicBezTo>
                  <a:close/>
                  <a:moveTo>
                    <a:pt x="43" y="4084"/>
                  </a:moveTo>
                  <a:cubicBezTo>
                    <a:pt x="11" y="4084"/>
                    <a:pt x="1" y="4106"/>
                    <a:pt x="1" y="4127"/>
                  </a:cubicBezTo>
                  <a:lnTo>
                    <a:pt x="1" y="4201"/>
                  </a:lnTo>
                  <a:cubicBezTo>
                    <a:pt x="1" y="4233"/>
                    <a:pt x="11" y="4243"/>
                    <a:pt x="43" y="4243"/>
                  </a:cubicBezTo>
                  <a:cubicBezTo>
                    <a:pt x="65" y="4243"/>
                    <a:pt x="75" y="4233"/>
                    <a:pt x="75" y="4201"/>
                  </a:cubicBezTo>
                  <a:lnTo>
                    <a:pt x="75" y="4127"/>
                  </a:lnTo>
                  <a:cubicBezTo>
                    <a:pt x="75" y="4106"/>
                    <a:pt x="65" y="4084"/>
                    <a:pt x="43" y="4084"/>
                  </a:cubicBezTo>
                  <a:close/>
                  <a:moveTo>
                    <a:pt x="43" y="4487"/>
                  </a:moveTo>
                  <a:cubicBezTo>
                    <a:pt x="11" y="4487"/>
                    <a:pt x="1" y="4509"/>
                    <a:pt x="1" y="4530"/>
                  </a:cubicBezTo>
                  <a:lnTo>
                    <a:pt x="1" y="4615"/>
                  </a:lnTo>
                  <a:cubicBezTo>
                    <a:pt x="1" y="4636"/>
                    <a:pt x="11" y="4657"/>
                    <a:pt x="43" y="4657"/>
                  </a:cubicBezTo>
                  <a:cubicBezTo>
                    <a:pt x="65" y="4657"/>
                    <a:pt x="75" y="4636"/>
                    <a:pt x="75" y="4615"/>
                  </a:cubicBezTo>
                  <a:lnTo>
                    <a:pt x="75" y="4530"/>
                  </a:lnTo>
                  <a:cubicBezTo>
                    <a:pt x="75" y="4509"/>
                    <a:pt x="65" y="4487"/>
                    <a:pt x="43" y="4487"/>
                  </a:cubicBezTo>
                  <a:close/>
                  <a:moveTo>
                    <a:pt x="43" y="4900"/>
                  </a:moveTo>
                  <a:cubicBezTo>
                    <a:pt x="11" y="4900"/>
                    <a:pt x="1" y="4922"/>
                    <a:pt x="1" y="4943"/>
                  </a:cubicBezTo>
                  <a:lnTo>
                    <a:pt x="1" y="5018"/>
                  </a:lnTo>
                  <a:cubicBezTo>
                    <a:pt x="1" y="5049"/>
                    <a:pt x="11" y="5060"/>
                    <a:pt x="43" y="5060"/>
                  </a:cubicBezTo>
                  <a:cubicBezTo>
                    <a:pt x="65" y="5060"/>
                    <a:pt x="75" y="5049"/>
                    <a:pt x="75" y="5018"/>
                  </a:cubicBezTo>
                  <a:lnTo>
                    <a:pt x="75" y="4943"/>
                  </a:lnTo>
                  <a:cubicBezTo>
                    <a:pt x="75" y="4922"/>
                    <a:pt x="65" y="4900"/>
                    <a:pt x="43" y="4900"/>
                  </a:cubicBezTo>
                  <a:close/>
                  <a:moveTo>
                    <a:pt x="43" y="5303"/>
                  </a:moveTo>
                  <a:cubicBezTo>
                    <a:pt x="11" y="5303"/>
                    <a:pt x="1" y="5325"/>
                    <a:pt x="1" y="5346"/>
                  </a:cubicBezTo>
                  <a:lnTo>
                    <a:pt x="1" y="5431"/>
                  </a:lnTo>
                  <a:cubicBezTo>
                    <a:pt x="1" y="5452"/>
                    <a:pt x="11" y="5473"/>
                    <a:pt x="43" y="5473"/>
                  </a:cubicBezTo>
                  <a:cubicBezTo>
                    <a:pt x="65" y="5473"/>
                    <a:pt x="75" y="5452"/>
                    <a:pt x="75" y="5431"/>
                  </a:cubicBezTo>
                  <a:lnTo>
                    <a:pt x="75" y="5346"/>
                  </a:lnTo>
                  <a:cubicBezTo>
                    <a:pt x="75" y="5325"/>
                    <a:pt x="65" y="5303"/>
                    <a:pt x="43" y="5303"/>
                  </a:cubicBezTo>
                  <a:close/>
                  <a:moveTo>
                    <a:pt x="43" y="5717"/>
                  </a:moveTo>
                  <a:cubicBezTo>
                    <a:pt x="11" y="5717"/>
                    <a:pt x="1" y="5739"/>
                    <a:pt x="1" y="5760"/>
                  </a:cubicBezTo>
                  <a:lnTo>
                    <a:pt x="1" y="5834"/>
                  </a:lnTo>
                  <a:cubicBezTo>
                    <a:pt x="1" y="5855"/>
                    <a:pt x="11" y="5876"/>
                    <a:pt x="43" y="5876"/>
                  </a:cubicBezTo>
                  <a:cubicBezTo>
                    <a:pt x="65" y="5876"/>
                    <a:pt x="75" y="5855"/>
                    <a:pt x="75" y="5834"/>
                  </a:cubicBezTo>
                  <a:lnTo>
                    <a:pt x="75" y="5760"/>
                  </a:lnTo>
                  <a:cubicBezTo>
                    <a:pt x="75" y="5739"/>
                    <a:pt x="65" y="5717"/>
                    <a:pt x="43" y="5717"/>
                  </a:cubicBezTo>
                  <a:close/>
                  <a:moveTo>
                    <a:pt x="43" y="6120"/>
                  </a:moveTo>
                  <a:cubicBezTo>
                    <a:pt x="11" y="6120"/>
                    <a:pt x="1" y="6142"/>
                    <a:pt x="1" y="6163"/>
                  </a:cubicBezTo>
                  <a:lnTo>
                    <a:pt x="1" y="6248"/>
                  </a:lnTo>
                  <a:cubicBezTo>
                    <a:pt x="1" y="6269"/>
                    <a:pt x="11" y="6290"/>
                    <a:pt x="43" y="6290"/>
                  </a:cubicBezTo>
                  <a:cubicBezTo>
                    <a:pt x="65" y="6290"/>
                    <a:pt x="75" y="6269"/>
                    <a:pt x="75" y="6248"/>
                  </a:cubicBezTo>
                  <a:lnTo>
                    <a:pt x="75" y="6163"/>
                  </a:lnTo>
                  <a:cubicBezTo>
                    <a:pt x="75" y="6142"/>
                    <a:pt x="65" y="6120"/>
                    <a:pt x="43" y="6120"/>
                  </a:cubicBezTo>
                  <a:close/>
                  <a:moveTo>
                    <a:pt x="43" y="6534"/>
                  </a:moveTo>
                  <a:cubicBezTo>
                    <a:pt x="11" y="6534"/>
                    <a:pt x="1" y="6545"/>
                    <a:pt x="1" y="6576"/>
                  </a:cubicBezTo>
                  <a:lnTo>
                    <a:pt x="1" y="6651"/>
                  </a:lnTo>
                  <a:cubicBezTo>
                    <a:pt x="1" y="6672"/>
                    <a:pt x="11" y="6693"/>
                    <a:pt x="43" y="6693"/>
                  </a:cubicBezTo>
                  <a:cubicBezTo>
                    <a:pt x="65" y="6693"/>
                    <a:pt x="75" y="6672"/>
                    <a:pt x="75" y="6651"/>
                  </a:cubicBezTo>
                  <a:lnTo>
                    <a:pt x="75" y="6576"/>
                  </a:lnTo>
                  <a:cubicBezTo>
                    <a:pt x="75" y="6545"/>
                    <a:pt x="65" y="6534"/>
                    <a:pt x="43" y="6534"/>
                  </a:cubicBezTo>
                  <a:close/>
                  <a:moveTo>
                    <a:pt x="43" y="6937"/>
                  </a:moveTo>
                  <a:cubicBezTo>
                    <a:pt x="11" y="6937"/>
                    <a:pt x="1" y="6958"/>
                    <a:pt x="1" y="6979"/>
                  </a:cubicBezTo>
                  <a:lnTo>
                    <a:pt x="1" y="7064"/>
                  </a:lnTo>
                  <a:cubicBezTo>
                    <a:pt x="1" y="7085"/>
                    <a:pt x="11" y="7106"/>
                    <a:pt x="43" y="7106"/>
                  </a:cubicBezTo>
                  <a:cubicBezTo>
                    <a:pt x="65" y="7106"/>
                    <a:pt x="75" y="7085"/>
                    <a:pt x="75" y="7064"/>
                  </a:cubicBezTo>
                  <a:lnTo>
                    <a:pt x="75" y="6979"/>
                  </a:lnTo>
                  <a:cubicBezTo>
                    <a:pt x="75" y="6958"/>
                    <a:pt x="65" y="6937"/>
                    <a:pt x="43" y="6937"/>
                  </a:cubicBezTo>
                  <a:close/>
                  <a:moveTo>
                    <a:pt x="43" y="7351"/>
                  </a:moveTo>
                  <a:cubicBezTo>
                    <a:pt x="11" y="7351"/>
                    <a:pt x="1" y="7361"/>
                    <a:pt x="1" y="7382"/>
                  </a:cubicBezTo>
                  <a:lnTo>
                    <a:pt x="1" y="7467"/>
                  </a:lnTo>
                  <a:cubicBezTo>
                    <a:pt x="1" y="7488"/>
                    <a:pt x="11" y="7509"/>
                    <a:pt x="43" y="7509"/>
                  </a:cubicBezTo>
                  <a:cubicBezTo>
                    <a:pt x="65" y="7509"/>
                    <a:pt x="75" y="7488"/>
                    <a:pt x="75" y="7467"/>
                  </a:cubicBezTo>
                  <a:lnTo>
                    <a:pt x="75" y="7382"/>
                  </a:lnTo>
                  <a:cubicBezTo>
                    <a:pt x="75" y="7361"/>
                    <a:pt x="65" y="7351"/>
                    <a:pt x="43" y="7351"/>
                  </a:cubicBezTo>
                  <a:close/>
                  <a:moveTo>
                    <a:pt x="43" y="7754"/>
                  </a:moveTo>
                  <a:cubicBezTo>
                    <a:pt x="11" y="7754"/>
                    <a:pt x="1" y="7775"/>
                    <a:pt x="1" y="7796"/>
                  </a:cubicBezTo>
                  <a:lnTo>
                    <a:pt x="1" y="7881"/>
                  </a:lnTo>
                  <a:cubicBezTo>
                    <a:pt x="1" y="7902"/>
                    <a:pt x="11" y="7912"/>
                    <a:pt x="43" y="7912"/>
                  </a:cubicBezTo>
                  <a:cubicBezTo>
                    <a:pt x="65" y="7912"/>
                    <a:pt x="75" y="7902"/>
                    <a:pt x="75" y="7881"/>
                  </a:cubicBezTo>
                  <a:lnTo>
                    <a:pt x="75" y="7796"/>
                  </a:lnTo>
                  <a:cubicBezTo>
                    <a:pt x="75" y="7775"/>
                    <a:pt x="65" y="7754"/>
                    <a:pt x="43" y="7754"/>
                  </a:cubicBezTo>
                  <a:close/>
                  <a:moveTo>
                    <a:pt x="43" y="8167"/>
                  </a:moveTo>
                  <a:cubicBezTo>
                    <a:pt x="11" y="8167"/>
                    <a:pt x="1" y="8178"/>
                    <a:pt x="1" y="8199"/>
                  </a:cubicBezTo>
                  <a:lnTo>
                    <a:pt x="1" y="8284"/>
                  </a:lnTo>
                  <a:cubicBezTo>
                    <a:pt x="1" y="8305"/>
                    <a:pt x="11" y="8326"/>
                    <a:pt x="43" y="8326"/>
                  </a:cubicBezTo>
                  <a:cubicBezTo>
                    <a:pt x="65" y="8326"/>
                    <a:pt x="75" y="8305"/>
                    <a:pt x="75" y="8284"/>
                  </a:cubicBezTo>
                  <a:lnTo>
                    <a:pt x="75" y="8199"/>
                  </a:lnTo>
                  <a:cubicBezTo>
                    <a:pt x="75" y="8178"/>
                    <a:pt x="65" y="8167"/>
                    <a:pt x="43" y="8167"/>
                  </a:cubicBezTo>
                  <a:close/>
                  <a:moveTo>
                    <a:pt x="43" y="8570"/>
                  </a:moveTo>
                  <a:cubicBezTo>
                    <a:pt x="11" y="8570"/>
                    <a:pt x="1" y="8591"/>
                    <a:pt x="1" y="8612"/>
                  </a:cubicBezTo>
                  <a:lnTo>
                    <a:pt x="1" y="8697"/>
                  </a:lnTo>
                  <a:cubicBezTo>
                    <a:pt x="1" y="8718"/>
                    <a:pt x="11" y="8729"/>
                    <a:pt x="43" y="8729"/>
                  </a:cubicBezTo>
                  <a:cubicBezTo>
                    <a:pt x="65" y="8729"/>
                    <a:pt x="75" y="8718"/>
                    <a:pt x="75" y="8697"/>
                  </a:cubicBezTo>
                  <a:lnTo>
                    <a:pt x="75" y="8612"/>
                  </a:lnTo>
                  <a:cubicBezTo>
                    <a:pt x="75" y="8591"/>
                    <a:pt x="65" y="8570"/>
                    <a:pt x="43" y="85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6"/>
            <p:cNvSpPr/>
            <p:nvPr/>
          </p:nvSpPr>
          <p:spPr>
            <a:xfrm>
              <a:off x="3763725" y="981000"/>
              <a:ext cx="2150" cy="218250"/>
            </a:xfrm>
            <a:custGeom>
              <a:avLst/>
              <a:gdLst/>
              <a:ahLst/>
              <a:cxnLst/>
              <a:rect l="l" t="t" r="r" b="b"/>
              <a:pathLst>
                <a:path w="86" h="8730" extrusionOk="0">
                  <a:moveTo>
                    <a:pt x="43" y="1"/>
                  </a:moveTo>
                  <a:cubicBezTo>
                    <a:pt x="22" y="1"/>
                    <a:pt x="1" y="22"/>
                    <a:pt x="1" y="43"/>
                  </a:cubicBezTo>
                  <a:lnTo>
                    <a:pt x="1" y="128"/>
                  </a:lnTo>
                  <a:cubicBezTo>
                    <a:pt x="1" y="149"/>
                    <a:pt x="22" y="171"/>
                    <a:pt x="43" y="171"/>
                  </a:cubicBezTo>
                  <a:cubicBezTo>
                    <a:pt x="64" y="171"/>
                    <a:pt x="85" y="149"/>
                    <a:pt x="85" y="128"/>
                  </a:cubicBezTo>
                  <a:lnTo>
                    <a:pt x="85" y="43"/>
                  </a:lnTo>
                  <a:cubicBezTo>
                    <a:pt x="85" y="22"/>
                    <a:pt x="64" y="1"/>
                    <a:pt x="43" y="1"/>
                  </a:cubicBezTo>
                  <a:close/>
                  <a:moveTo>
                    <a:pt x="43" y="415"/>
                  </a:moveTo>
                  <a:cubicBezTo>
                    <a:pt x="22" y="415"/>
                    <a:pt x="1" y="425"/>
                    <a:pt x="1" y="457"/>
                  </a:cubicBezTo>
                  <a:lnTo>
                    <a:pt x="1" y="531"/>
                  </a:lnTo>
                  <a:cubicBezTo>
                    <a:pt x="1" y="552"/>
                    <a:pt x="22" y="574"/>
                    <a:pt x="43" y="574"/>
                  </a:cubicBezTo>
                  <a:cubicBezTo>
                    <a:pt x="64" y="574"/>
                    <a:pt x="85" y="552"/>
                    <a:pt x="85" y="531"/>
                  </a:cubicBezTo>
                  <a:lnTo>
                    <a:pt x="85" y="457"/>
                  </a:lnTo>
                  <a:cubicBezTo>
                    <a:pt x="85" y="425"/>
                    <a:pt x="64" y="415"/>
                    <a:pt x="43" y="415"/>
                  </a:cubicBezTo>
                  <a:close/>
                  <a:moveTo>
                    <a:pt x="43" y="818"/>
                  </a:moveTo>
                  <a:cubicBezTo>
                    <a:pt x="22" y="818"/>
                    <a:pt x="1" y="839"/>
                    <a:pt x="1" y="860"/>
                  </a:cubicBezTo>
                  <a:lnTo>
                    <a:pt x="1" y="945"/>
                  </a:lnTo>
                  <a:cubicBezTo>
                    <a:pt x="1" y="966"/>
                    <a:pt x="22" y="988"/>
                    <a:pt x="43" y="988"/>
                  </a:cubicBezTo>
                  <a:cubicBezTo>
                    <a:pt x="64" y="988"/>
                    <a:pt x="85" y="966"/>
                    <a:pt x="85" y="945"/>
                  </a:cubicBezTo>
                  <a:lnTo>
                    <a:pt x="85" y="860"/>
                  </a:lnTo>
                  <a:cubicBezTo>
                    <a:pt x="85" y="839"/>
                    <a:pt x="64" y="818"/>
                    <a:pt x="43" y="818"/>
                  </a:cubicBezTo>
                  <a:close/>
                  <a:moveTo>
                    <a:pt x="43" y="1231"/>
                  </a:moveTo>
                  <a:cubicBezTo>
                    <a:pt x="22" y="1231"/>
                    <a:pt x="1" y="1242"/>
                    <a:pt x="1" y="1273"/>
                  </a:cubicBezTo>
                  <a:lnTo>
                    <a:pt x="1" y="1348"/>
                  </a:lnTo>
                  <a:cubicBezTo>
                    <a:pt x="1" y="1369"/>
                    <a:pt x="22" y="1391"/>
                    <a:pt x="43" y="1391"/>
                  </a:cubicBezTo>
                  <a:cubicBezTo>
                    <a:pt x="64" y="1391"/>
                    <a:pt x="85" y="1369"/>
                    <a:pt x="85" y="1348"/>
                  </a:cubicBezTo>
                  <a:lnTo>
                    <a:pt x="85" y="1273"/>
                  </a:lnTo>
                  <a:cubicBezTo>
                    <a:pt x="85" y="1242"/>
                    <a:pt x="64" y="1231"/>
                    <a:pt x="43" y="1231"/>
                  </a:cubicBezTo>
                  <a:close/>
                  <a:moveTo>
                    <a:pt x="43" y="1634"/>
                  </a:moveTo>
                  <a:cubicBezTo>
                    <a:pt x="22" y="1634"/>
                    <a:pt x="1" y="1655"/>
                    <a:pt x="1" y="1676"/>
                  </a:cubicBezTo>
                  <a:lnTo>
                    <a:pt x="1" y="1761"/>
                  </a:lnTo>
                  <a:cubicBezTo>
                    <a:pt x="1" y="1783"/>
                    <a:pt x="22" y="1804"/>
                    <a:pt x="43" y="1804"/>
                  </a:cubicBezTo>
                  <a:cubicBezTo>
                    <a:pt x="64" y="1804"/>
                    <a:pt x="85" y="1783"/>
                    <a:pt x="85" y="1761"/>
                  </a:cubicBezTo>
                  <a:lnTo>
                    <a:pt x="85" y="1676"/>
                  </a:lnTo>
                  <a:cubicBezTo>
                    <a:pt x="85" y="1655"/>
                    <a:pt x="64" y="1634"/>
                    <a:pt x="43" y="1634"/>
                  </a:cubicBezTo>
                  <a:close/>
                  <a:moveTo>
                    <a:pt x="43" y="2048"/>
                  </a:moveTo>
                  <a:cubicBezTo>
                    <a:pt x="22" y="2048"/>
                    <a:pt x="1" y="2058"/>
                    <a:pt x="1" y="2079"/>
                  </a:cubicBezTo>
                  <a:lnTo>
                    <a:pt x="1" y="2164"/>
                  </a:lnTo>
                  <a:cubicBezTo>
                    <a:pt x="1" y="2186"/>
                    <a:pt x="22" y="2207"/>
                    <a:pt x="43" y="2207"/>
                  </a:cubicBezTo>
                  <a:cubicBezTo>
                    <a:pt x="64" y="2207"/>
                    <a:pt x="85" y="2186"/>
                    <a:pt x="85" y="2164"/>
                  </a:cubicBezTo>
                  <a:lnTo>
                    <a:pt x="85" y="2079"/>
                  </a:lnTo>
                  <a:cubicBezTo>
                    <a:pt x="85" y="2058"/>
                    <a:pt x="64" y="2048"/>
                    <a:pt x="43" y="2048"/>
                  </a:cubicBezTo>
                  <a:close/>
                  <a:moveTo>
                    <a:pt x="43" y="2451"/>
                  </a:moveTo>
                  <a:cubicBezTo>
                    <a:pt x="22" y="2451"/>
                    <a:pt x="1" y="2472"/>
                    <a:pt x="1" y="2494"/>
                  </a:cubicBezTo>
                  <a:lnTo>
                    <a:pt x="1" y="2578"/>
                  </a:lnTo>
                  <a:cubicBezTo>
                    <a:pt x="1" y="2600"/>
                    <a:pt x="22" y="2610"/>
                    <a:pt x="43" y="2610"/>
                  </a:cubicBezTo>
                  <a:cubicBezTo>
                    <a:pt x="64" y="2610"/>
                    <a:pt x="85" y="2600"/>
                    <a:pt x="85" y="2578"/>
                  </a:cubicBezTo>
                  <a:lnTo>
                    <a:pt x="85" y="2494"/>
                  </a:lnTo>
                  <a:cubicBezTo>
                    <a:pt x="85" y="2472"/>
                    <a:pt x="64" y="2451"/>
                    <a:pt x="43" y="2451"/>
                  </a:cubicBezTo>
                  <a:close/>
                  <a:moveTo>
                    <a:pt x="43" y="2864"/>
                  </a:moveTo>
                  <a:cubicBezTo>
                    <a:pt x="22" y="2864"/>
                    <a:pt x="1" y="2875"/>
                    <a:pt x="1" y="2897"/>
                  </a:cubicBezTo>
                  <a:lnTo>
                    <a:pt x="1" y="2981"/>
                  </a:lnTo>
                  <a:cubicBezTo>
                    <a:pt x="1" y="3003"/>
                    <a:pt x="22" y="3024"/>
                    <a:pt x="43" y="3024"/>
                  </a:cubicBezTo>
                  <a:cubicBezTo>
                    <a:pt x="64" y="3024"/>
                    <a:pt x="85" y="3003"/>
                    <a:pt x="85" y="2981"/>
                  </a:cubicBezTo>
                  <a:lnTo>
                    <a:pt x="85" y="2897"/>
                  </a:lnTo>
                  <a:cubicBezTo>
                    <a:pt x="85" y="2875"/>
                    <a:pt x="64" y="2864"/>
                    <a:pt x="43" y="2864"/>
                  </a:cubicBezTo>
                  <a:close/>
                  <a:moveTo>
                    <a:pt x="43" y="3267"/>
                  </a:moveTo>
                  <a:cubicBezTo>
                    <a:pt x="22" y="3267"/>
                    <a:pt x="1" y="3288"/>
                    <a:pt x="1" y="3310"/>
                  </a:cubicBezTo>
                  <a:lnTo>
                    <a:pt x="1" y="3395"/>
                  </a:lnTo>
                  <a:cubicBezTo>
                    <a:pt x="1" y="3416"/>
                    <a:pt x="22" y="3427"/>
                    <a:pt x="43" y="3427"/>
                  </a:cubicBezTo>
                  <a:cubicBezTo>
                    <a:pt x="64" y="3427"/>
                    <a:pt x="85" y="3416"/>
                    <a:pt x="85" y="3395"/>
                  </a:cubicBezTo>
                  <a:lnTo>
                    <a:pt x="85" y="3310"/>
                  </a:lnTo>
                  <a:cubicBezTo>
                    <a:pt x="85" y="3288"/>
                    <a:pt x="64" y="3267"/>
                    <a:pt x="43" y="3267"/>
                  </a:cubicBezTo>
                  <a:close/>
                  <a:moveTo>
                    <a:pt x="43" y="3670"/>
                  </a:moveTo>
                  <a:cubicBezTo>
                    <a:pt x="22" y="3670"/>
                    <a:pt x="1" y="3691"/>
                    <a:pt x="1" y="3713"/>
                  </a:cubicBezTo>
                  <a:lnTo>
                    <a:pt x="1" y="3798"/>
                  </a:lnTo>
                  <a:cubicBezTo>
                    <a:pt x="1" y="3819"/>
                    <a:pt x="22" y="3840"/>
                    <a:pt x="43" y="3840"/>
                  </a:cubicBezTo>
                  <a:cubicBezTo>
                    <a:pt x="64" y="3840"/>
                    <a:pt x="85" y="3819"/>
                    <a:pt x="85" y="3798"/>
                  </a:cubicBezTo>
                  <a:lnTo>
                    <a:pt x="85" y="3713"/>
                  </a:lnTo>
                  <a:cubicBezTo>
                    <a:pt x="85" y="3691"/>
                    <a:pt x="64" y="3670"/>
                    <a:pt x="43" y="3670"/>
                  </a:cubicBezTo>
                  <a:close/>
                  <a:moveTo>
                    <a:pt x="43" y="4084"/>
                  </a:moveTo>
                  <a:cubicBezTo>
                    <a:pt x="22" y="4084"/>
                    <a:pt x="1" y="4106"/>
                    <a:pt x="1" y="4127"/>
                  </a:cubicBezTo>
                  <a:lnTo>
                    <a:pt x="1" y="4201"/>
                  </a:lnTo>
                  <a:cubicBezTo>
                    <a:pt x="1" y="4233"/>
                    <a:pt x="22" y="4243"/>
                    <a:pt x="43" y="4243"/>
                  </a:cubicBezTo>
                  <a:cubicBezTo>
                    <a:pt x="64" y="4243"/>
                    <a:pt x="85" y="4233"/>
                    <a:pt x="85" y="4201"/>
                  </a:cubicBezTo>
                  <a:lnTo>
                    <a:pt x="85" y="4127"/>
                  </a:lnTo>
                  <a:cubicBezTo>
                    <a:pt x="85" y="4106"/>
                    <a:pt x="64" y="4084"/>
                    <a:pt x="43" y="4084"/>
                  </a:cubicBezTo>
                  <a:close/>
                  <a:moveTo>
                    <a:pt x="43" y="4487"/>
                  </a:moveTo>
                  <a:cubicBezTo>
                    <a:pt x="22" y="4487"/>
                    <a:pt x="1" y="4509"/>
                    <a:pt x="1" y="4530"/>
                  </a:cubicBezTo>
                  <a:lnTo>
                    <a:pt x="1" y="4615"/>
                  </a:lnTo>
                  <a:cubicBezTo>
                    <a:pt x="1" y="4636"/>
                    <a:pt x="22" y="4657"/>
                    <a:pt x="43" y="4657"/>
                  </a:cubicBezTo>
                  <a:cubicBezTo>
                    <a:pt x="64" y="4657"/>
                    <a:pt x="85" y="4636"/>
                    <a:pt x="85" y="4615"/>
                  </a:cubicBezTo>
                  <a:lnTo>
                    <a:pt x="85" y="4530"/>
                  </a:lnTo>
                  <a:cubicBezTo>
                    <a:pt x="85" y="4509"/>
                    <a:pt x="64" y="4487"/>
                    <a:pt x="43" y="4487"/>
                  </a:cubicBezTo>
                  <a:close/>
                  <a:moveTo>
                    <a:pt x="43" y="4900"/>
                  </a:moveTo>
                  <a:cubicBezTo>
                    <a:pt x="22" y="4900"/>
                    <a:pt x="1" y="4922"/>
                    <a:pt x="1" y="4943"/>
                  </a:cubicBezTo>
                  <a:lnTo>
                    <a:pt x="1" y="5018"/>
                  </a:lnTo>
                  <a:cubicBezTo>
                    <a:pt x="1" y="5049"/>
                    <a:pt x="22" y="5060"/>
                    <a:pt x="43" y="5060"/>
                  </a:cubicBezTo>
                  <a:cubicBezTo>
                    <a:pt x="64" y="5060"/>
                    <a:pt x="85" y="5049"/>
                    <a:pt x="85" y="5018"/>
                  </a:cubicBezTo>
                  <a:lnTo>
                    <a:pt x="85" y="4943"/>
                  </a:lnTo>
                  <a:cubicBezTo>
                    <a:pt x="85" y="4922"/>
                    <a:pt x="64" y="4900"/>
                    <a:pt x="43" y="4900"/>
                  </a:cubicBezTo>
                  <a:close/>
                  <a:moveTo>
                    <a:pt x="43" y="5303"/>
                  </a:moveTo>
                  <a:cubicBezTo>
                    <a:pt x="22" y="5303"/>
                    <a:pt x="1" y="5325"/>
                    <a:pt x="1" y="5346"/>
                  </a:cubicBezTo>
                  <a:lnTo>
                    <a:pt x="1" y="5431"/>
                  </a:lnTo>
                  <a:cubicBezTo>
                    <a:pt x="1" y="5452"/>
                    <a:pt x="22" y="5473"/>
                    <a:pt x="43" y="5473"/>
                  </a:cubicBezTo>
                  <a:cubicBezTo>
                    <a:pt x="64" y="5473"/>
                    <a:pt x="85" y="5452"/>
                    <a:pt x="85" y="5431"/>
                  </a:cubicBezTo>
                  <a:lnTo>
                    <a:pt x="85" y="5346"/>
                  </a:lnTo>
                  <a:cubicBezTo>
                    <a:pt x="85" y="5325"/>
                    <a:pt x="64" y="5303"/>
                    <a:pt x="43" y="5303"/>
                  </a:cubicBezTo>
                  <a:close/>
                  <a:moveTo>
                    <a:pt x="43" y="5717"/>
                  </a:moveTo>
                  <a:cubicBezTo>
                    <a:pt x="22" y="5717"/>
                    <a:pt x="1" y="5739"/>
                    <a:pt x="1" y="5760"/>
                  </a:cubicBezTo>
                  <a:lnTo>
                    <a:pt x="1" y="5834"/>
                  </a:lnTo>
                  <a:cubicBezTo>
                    <a:pt x="1" y="5855"/>
                    <a:pt x="22" y="5876"/>
                    <a:pt x="43" y="5876"/>
                  </a:cubicBezTo>
                  <a:cubicBezTo>
                    <a:pt x="64" y="5876"/>
                    <a:pt x="85" y="5855"/>
                    <a:pt x="85" y="5834"/>
                  </a:cubicBezTo>
                  <a:lnTo>
                    <a:pt x="85" y="5760"/>
                  </a:lnTo>
                  <a:cubicBezTo>
                    <a:pt x="85" y="5739"/>
                    <a:pt x="64" y="5717"/>
                    <a:pt x="43" y="5717"/>
                  </a:cubicBezTo>
                  <a:close/>
                  <a:moveTo>
                    <a:pt x="43" y="6120"/>
                  </a:moveTo>
                  <a:cubicBezTo>
                    <a:pt x="22" y="6120"/>
                    <a:pt x="1" y="6142"/>
                    <a:pt x="1" y="6163"/>
                  </a:cubicBezTo>
                  <a:lnTo>
                    <a:pt x="1" y="6248"/>
                  </a:lnTo>
                  <a:cubicBezTo>
                    <a:pt x="1" y="6269"/>
                    <a:pt x="22" y="6290"/>
                    <a:pt x="43" y="6290"/>
                  </a:cubicBezTo>
                  <a:cubicBezTo>
                    <a:pt x="64" y="6290"/>
                    <a:pt x="85" y="6269"/>
                    <a:pt x="85" y="6248"/>
                  </a:cubicBezTo>
                  <a:lnTo>
                    <a:pt x="85" y="6163"/>
                  </a:lnTo>
                  <a:cubicBezTo>
                    <a:pt x="85" y="6142"/>
                    <a:pt x="64" y="6120"/>
                    <a:pt x="43" y="6120"/>
                  </a:cubicBezTo>
                  <a:close/>
                  <a:moveTo>
                    <a:pt x="43" y="6534"/>
                  </a:moveTo>
                  <a:cubicBezTo>
                    <a:pt x="22" y="6534"/>
                    <a:pt x="1" y="6545"/>
                    <a:pt x="1" y="6576"/>
                  </a:cubicBezTo>
                  <a:lnTo>
                    <a:pt x="1" y="6651"/>
                  </a:lnTo>
                  <a:cubicBezTo>
                    <a:pt x="1" y="6672"/>
                    <a:pt x="22" y="6693"/>
                    <a:pt x="43" y="6693"/>
                  </a:cubicBezTo>
                  <a:cubicBezTo>
                    <a:pt x="64" y="6693"/>
                    <a:pt x="85" y="6672"/>
                    <a:pt x="85" y="6651"/>
                  </a:cubicBezTo>
                  <a:lnTo>
                    <a:pt x="85" y="6576"/>
                  </a:lnTo>
                  <a:cubicBezTo>
                    <a:pt x="85" y="6545"/>
                    <a:pt x="64" y="6534"/>
                    <a:pt x="43" y="6534"/>
                  </a:cubicBezTo>
                  <a:close/>
                  <a:moveTo>
                    <a:pt x="43" y="6937"/>
                  </a:moveTo>
                  <a:cubicBezTo>
                    <a:pt x="22" y="6937"/>
                    <a:pt x="1" y="6958"/>
                    <a:pt x="1" y="6979"/>
                  </a:cubicBezTo>
                  <a:lnTo>
                    <a:pt x="1" y="7064"/>
                  </a:lnTo>
                  <a:cubicBezTo>
                    <a:pt x="1" y="7085"/>
                    <a:pt x="22" y="7106"/>
                    <a:pt x="43" y="7106"/>
                  </a:cubicBezTo>
                  <a:cubicBezTo>
                    <a:pt x="64" y="7106"/>
                    <a:pt x="85" y="7085"/>
                    <a:pt x="85" y="7064"/>
                  </a:cubicBezTo>
                  <a:lnTo>
                    <a:pt x="85" y="6979"/>
                  </a:lnTo>
                  <a:cubicBezTo>
                    <a:pt x="85" y="6958"/>
                    <a:pt x="64" y="6937"/>
                    <a:pt x="43" y="6937"/>
                  </a:cubicBezTo>
                  <a:close/>
                  <a:moveTo>
                    <a:pt x="43" y="7351"/>
                  </a:moveTo>
                  <a:cubicBezTo>
                    <a:pt x="22" y="7351"/>
                    <a:pt x="1" y="7361"/>
                    <a:pt x="1" y="7382"/>
                  </a:cubicBezTo>
                  <a:lnTo>
                    <a:pt x="1" y="7467"/>
                  </a:lnTo>
                  <a:cubicBezTo>
                    <a:pt x="1" y="7488"/>
                    <a:pt x="22" y="7509"/>
                    <a:pt x="43" y="7509"/>
                  </a:cubicBezTo>
                  <a:cubicBezTo>
                    <a:pt x="64" y="7509"/>
                    <a:pt x="85" y="7488"/>
                    <a:pt x="85" y="7467"/>
                  </a:cubicBezTo>
                  <a:lnTo>
                    <a:pt x="85" y="7382"/>
                  </a:lnTo>
                  <a:cubicBezTo>
                    <a:pt x="85" y="7361"/>
                    <a:pt x="64" y="7351"/>
                    <a:pt x="43" y="7351"/>
                  </a:cubicBezTo>
                  <a:close/>
                  <a:moveTo>
                    <a:pt x="43" y="7754"/>
                  </a:moveTo>
                  <a:cubicBezTo>
                    <a:pt x="22" y="7754"/>
                    <a:pt x="1" y="7775"/>
                    <a:pt x="1" y="7796"/>
                  </a:cubicBezTo>
                  <a:lnTo>
                    <a:pt x="1" y="7881"/>
                  </a:lnTo>
                  <a:cubicBezTo>
                    <a:pt x="1" y="7902"/>
                    <a:pt x="22" y="7912"/>
                    <a:pt x="43" y="7912"/>
                  </a:cubicBezTo>
                  <a:cubicBezTo>
                    <a:pt x="64" y="7912"/>
                    <a:pt x="85" y="7902"/>
                    <a:pt x="85" y="7881"/>
                  </a:cubicBezTo>
                  <a:lnTo>
                    <a:pt x="85" y="7796"/>
                  </a:lnTo>
                  <a:cubicBezTo>
                    <a:pt x="85" y="7775"/>
                    <a:pt x="64" y="7754"/>
                    <a:pt x="43" y="7754"/>
                  </a:cubicBezTo>
                  <a:close/>
                  <a:moveTo>
                    <a:pt x="43" y="8167"/>
                  </a:moveTo>
                  <a:cubicBezTo>
                    <a:pt x="22" y="8167"/>
                    <a:pt x="1" y="8178"/>
                    <a:pt x="1" y="8199"/>
                  </a:cubicBezTo>
                  <a:lnTo>
                    <a:pt x="1" y="8284"/>
                  </a:lnTo>
                  <a:cubicBezTo>
                    <a:pt x="1" y="8305"/>
                    <a:pt x="22" y="8326"/>
                    <a:pt x="43" y="8326"/>
                  </a:cubicBezTo>
                  <a:cubicBezTo>
                    <a:pt x="64" y="8326"/>
                    <a:pt x="85" y="8305"/>
                    <a:pt x="85" y="8284"/>
                  </a:cubicBezTo>
                  <a:lnTo>
                    <a:pt x="85" y="8199"/>
                  </a:lnTo>
                  <a:cubicBezTo>
                    <a:pt x="85" y="8178"/>
                    <a:pt x="64" y="8167"/>
                    <a:pt x="43" y="8167"/>
                  </a:cubicBezTo>
                  <a:close/>
                  <a:moveTo>
                    <a:pt x="43" y="8570"/>
                  </a:moveTo>
                  <a:cubicBezTo>
                    <a:pt x="22" y="8570"/>
                    <a:pt x="1" y="8591"/>
                    <a:pt x="1" y="8612"/>
                  </a:cubicBezTo>
                  <a:lnTo>
                    <a:pt x="1" y="8697"/>
                  </a:lnTo>
                  <a:cubicBezTo>
                    <a:pt x="1" y="8718"/>
                    <a:pt x="22" y="8729"/>
                    <a:pt x="43" y="8729"/>
                  </a:cubicBezTo>
                  <a:cubicBezTo>
                    <a:pt x="64" y="8729"/>
                    <a:pt x="85" y="8718"/>
                    <a:pt x="85" y="8697"/>
                  </a:cubicBezTo>
                  <a:lnTo>
                    <a:pt x="85" y="8612"/>
                  </a:lnTo>
                  <a:cubicBezTo>
                    <a:pt x="85" y="8591"/>
                    <a:pt x="64" y="8570"/>
                    <a:pt x="43" y="85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6"/>
            <p:cNvSpPr/>
            <p:nvPr/>
          </p:nvSpPr>
          <p:spPr>
            <a:xfrm>
              <a:off x="3809075" y="1171125"/>
              <a:ext cx="200175" cy="2150"/>
            </a:xfrm>
            <a:custGeom>
              <a:avLst/>
              <a:gdLst/>
              <a:ahLst/>
              <a:cxnLst/>
              <a:rect l="l" t="t" r="r" b="b"/>
              <a:pathLst>
                <a:path w="8007" h="86" extrusionOk="0">
                  <a:moveTo>
                    <a:pt x="43" y="0"/>
                  </a:moveTo>
                  <a:cubicBezTo>
                    <a:pt x="22" y="0"/>
                    <a:pt x="0" y="21"/>
                    <a:pt x="0" y="43"/>
                  </a:cubicBezTo>
                  <a:cubicBezTo>
                    <a:pt x="0" y="64"/>
                    <a:pt x="22" y="85"/>
                    <a:pt x="43" y="85"/>
                  </a:cubicBezTo>
                  <a:lnTo>
                    <a:pt x="7965" y="85"/>
                  </a:lnTo>
                  <a:cubicBezTo>
                    <a:pt x="7986" y="85"/>
                    <a:pt x="8007" y="64"/>
                    <a:pt x="8007" y="43"/>
                  </a:cubicBezTo>
                  <a:cubicBezTo>
                    <a:pt x="8007" y="21"/>
                    <a:pt x="7986" y="0"/>
                    <a:pt x="79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6"/>
            <p:cNvSpPr/>
            <p:nvPr/>
          </p:nvSpPr>
          <p:spPr>
            <a:xfrm>
              <a:off x="4006325" y="1158925"/>
              <a:ext cx="8250" cy="26250"/>
            </a:xfrm>
            <a:custGeom>
              <a:avLst/>
              <a:gdLst/>
              <a:ahLst/>
              <a:cxnLst/>
              <a:rect l="l" t="t" r="r" b="b"/>
              <a:pathLst>
                <a:path w="330" h="1050" extrusionOk="0">
                  <a:moveTo>
                    <a:pt x="1" y="0"/>
                  </a:moveTo>
                  <a:lnTo>
                    <a:pt x="1" y="1050"/>
                  </a:lnTo>
                  <a:lnTo>
                    <a:pt x="329" y="5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6"/>
            <p:cNvSpPr/>
            <p:nvPr/>
          </p:nvSpPr>
          <p:spPr>
            <a:xfrm>
              <a:off x="3803775" y="1158925"/>
              <a:ext cx="8225" cy="26250"/>
            </a:xfrm>
            <a:custGeom>
              <a:avLst/>
              <a:gdLst/>
              <a:ahLst/>
              <a:cxnLst/>
              <a:rect l="l" t="t" r="r" b="b"/>
              <a:pathLst>
                <a:path w="329" h="1050" extrusionOk="0">
                  <a:moveTo>
                    <a:pt x="329" y="0"/>
                  </a:moveTo>
                  <a:lnTo>
                    <a:pt x="0" y="531"/>
                  </a:lnTo>
                  <a:lnTo>
                    <a:pt x="329" y="1050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6"/>
            <p:cNvSpPr/>
            <p:nvPr/>
          </p:nvSpPr>
          <p:spPr>
            <a:xfrm>
              <a:off x="3801375" y="966700"/>
              <a:ext cx="1900" cy="228550"/>
            </a:xfrm>
            <a:custGeom>
              <a:avLst/>
              <a:gdLst/>
              <a:ahLst/>
              <a:cxnLst/>
              <a:rect l="l" t="t" r="r" b="b"/>
              <a:pathLst>
                <a:path w="76" h="9142" extrusionOk="0">
                  <a:moveTo>
                    <a:pt x="43" y="0"/>
                  </a:moveTo>
                  <a:cubicBezTo>
                    <a:pt x="12" y="0"/>
                    <a:pt x="0" y="21"/>
                    <a:pt x="0" y="43"/>
                  </a:cubicBezTo>
                  <a:lnTo>
                    <a:pt x="0" y="127"/>
                  </a:lnTo>
                  <a:cubicBezTo>
                    <a:pt x="0" y="149"/>
                    <a:pt x="12" y="170"/>
                    <a:pt x="43" y="170"/>
                  </a:cubicBezTo>
                  <a:cubicBezTo>
                    <a:pt x="64" y="170"/>
                    <a:pt x="75" y="149"/>
                    <a:pt x="75" y="127"/>
                  </a:cubicBezTo>
                  <a:lnTo>
                    <a:pt x="75" y="43"/>
                  </a:lnTo>
                  <a:cubicBezTo>
                    <a:pt x="75" y="21"/>
                    <a:pt x="64" y="0"/>
                    <a:pt x="43" y="0"/>
                  </a:cubicBezTo>
                  <a:close/>
                  <a:moveTo>
                    <a:pt x="43" y="414"/>
                  </a:moveTo>
                  <a:cubicBezTo>
                    <a:pt x="12" y="414"/>
                    <a:pt x="0" y="435"/>
                    <a:pt x="0" y="457"/>
                  </a:cubicBezTo>
                  <a:lnTo>
                    <a:pt x="0" y="530"/>
                  </a:lnTo>
                  <a:cubicBezTo>
                    <a:pt x="0" y="563"/>
                    <a:pt x="12" y="573"/>
                    <a:pt x="43" y="573"/>
                  </a:cubicBezTo>
                  <a:cubicBezTo>
                    <a:pt x="64" y="573"/>
                    <a:pt x="75" y="563"/>
                    <a:pt x="75" y="530"/>
                  </a:cubicBezTo>
                  <a:lnTo>
                    <a:pt x="75" y="457"/>
                  </a:lnTo>
                  <a:cubicBezTo>
                    <a:pt x="75" y="435"/>
                    <a:pt x="64" y="414"/>
                    <a:pt x="43" y="414"/>
                  </a:cubicBezTo>
                  <a:close/>
                  <a:moveTo>
                    <a:pt x="43" y="817"/>
                  </a:moveTo>
                  <a:cubicBezTo>
                    <a:pt x="12" y="817"/>
                    <a:pt x="0" y="838"/>
                    <a:pt x="0" y="860"/>
                  </a:cubicBezTo>
                  <a:lnTo>
                    <a:pt x="0" y="944"/>
                  </a:lnTo>
                  <a:cubicBezTo>
                    <a:pt x="0" y="966"/>
                    <a:pt x="12" y="987"/>
                    <a:pt x="43" y="987"/>
                  </a:cubicBezTo>
                  <a:cubicBezTo>
                    <a:pt x="64" y="987"/>
                    <a:pt x="75" y="966"/>
                    <a:pt x="75" y="944"/>
                  </a:cubicBezTo>
                  <a:lnTo>
                    <a:pt x="75" y="860"/>
                  </a:lnTo>
                  <a:cubicBezTo>
                    <a:pt x="75" y="838"/>
                    <a:pt x="64" y="817"/>
                    <a:pt x="43" y="817"/>
                  </a:cubicBezTo>
                  <a:close/>
                  <a:moveTo>
                    <a:pt x="43" y="1230"/>
                  </a:moveTo>
                  <a:cubicBezTo>
                    <a:pt x="12" y="1230"/>
                    <a:pt x="0" y="1252"/>
                    <a:pt x="0" y="1273"/>
                  </a:cubicBezTo>
                  <a:lnTo>
                    <a:pt x="0" y="1347"/>
                  </a:lnTo>
                  <a:cubicBezTo>
                    <a:pt x="0" y="1369"/>
                    <a:pt x="12" y="1390"/>
                    <a:pt x="43" y="1390"/>
                  </a:cubicBezTo>
                  <a:cubicBezTo>
                    <a:pt x="64" y="1390"/>
                    <a:pt x="75" y="1369"/>
                    <a:pt x="75" y="1347"/>
                  </a:cubicBezTo>
                  <a:lnTo>
                    <a:pt x="75" y="1273"/>
                  </a:lnTo>
                  <a:cubicBezTo>
                    <a:pt x="75" y="1252"/>
                    <a:pt x="64" y="1230"/>
                    <a:pt x="43" y="1230"/>
                  </a:cubicBezTo>
                  <a:close/>
                  <a:moveTo>
                    <a:pt x="43" y="1633"/>
                  </a:moveTo>
                  <a:cubicBezTo>
                    <a:pt x="12" y="1633"/>
                    <a:pt x="0" y="1655"/>
                    <a:pt x="0" y="1676"/>
                  </a:cubicBezTo>
                  <a:lnTo>
                    <a:pt x="0" y="1761"/>
                  </a:lnTo>
                  <a:cubicBezTo>
                    <a:pt x="0" y="1782"/>
                    <a:pt x="12" y="1803"/>
                    <a:pt x="43" y="1803"/>
                  </a:cubicBezTo>
                  <a:cubicBezTo>
                    <a:pt x="64" y="1803"/>
                    <a:pt x="75" y="1782"/>
                    <a:pt x="75" y="1761"/>
                  </a:cubicBezTo>
                  <a:lnTo>
                    <a:pt x="75" y="1676"/>
                  </a:lnTo>
                  <a:cubicBezTo>
                    <a:pt x="75" y="1655"/>
                    <a:pt x="64" y="1633"/>
                    <a:pt x="43" y="1633"/>
                  </a:cubicBezTo>
                  <a:close/>
                  <a:moveTo>
                    <a:pt x="43" y="2047"/>
                  </a:moveTo>
                  <a:cubicBezTo>
                    <a:pt x="12" y="2047"/>
                    <a:pt x="0" y="2058"/>
                    <a:pt x="0" y="2090"/>
                  </a:cubicBezTo>
                  <a:lnTo>
                    <a:pt x="0" y="2164"/>
                  </a:lnTo>
                  <a:cubicBezTo>
                    <a:pt x="0" y="2185"/>
                    <a:pt x="12" y="2206"/>
                    <a:pt x="43" y="2206"/>
                  </a:cubicBezTo>
                  <a:cubicBezTo>
                    <a:pt x="64" y="2206"/>
                    <a:pt x="75" y="2185"/>
                    <a:pt x="75" y="2164"/>
                  </a:cubicBezTo>
                  <a:lnTo>
                    <a:pt x="75" y="2090"/>
                  </a:lnTo>
                  <a:cubicBezTo>
                    <a:pt x="75" y="2058"/>
                    <a:pt x="64" y="2047"/>
                    <a:pt x="43" y="2047"/>
                  </a:cubicBezTo>
                  <a:close/>
                  <a:moveTo>
                    <a:pt x="43" y="2450"/>
                  </a:moveTo>
                  <a:cubicBezTo>
                    <a:pt x="12" y="2450"/>
                    <a:pt x="0" y="2472"/>
                    <a:pt x="0" y="2493"/>
                  </a:cubicBezTo>
                  <a:lnTo>
                    <a:pt x="0" y="2578"/>
                  </a:lnTo>
                  <a:cubicBezTo>
                    <a:pt x="0" y="2599"/>
                    <a:pt x="12" y="2620"/>
                    <a:pt x="43" y="2620"/>
                  </a:cubicBezTo>
                  <a:cubicBezTo>
                    <a:pt x="64" y="2620"/>
                    <a:pt x="75" y="2599"/>
                    <a:pt x="75" y="2578"/>
                  </a:cubicBezTo>
                  <a:lnTo>
                    <a:pt x="75" y="2493"/>
                  </a:lnTo>
                  <a:cubicBezTo>
                    <a:pt x="75" y="2472"/>
                    <a:pt x="64" y="2450"/>
                    <a:pt x="43" y="2450"/>
                  </a:cubicBezTo>
                  <a:close/>
                  <a:moveTo>
                    <a:pt x="43" y="2864"/>
                  </a:moveTo>
                  <a:cubicBezTo>
                    <a:pt x="12" y="2864"/>
                    <a:pt x="0" y="2875"/>
                    <a:pt x="0" y="2906"/>
                  </a:cubicBezTo>
                  <a:lnTo>
                    <a:pt x="0" y="2981"/>
                  </a:lnTo>
                  <a:cubicBezTo>
                    <a:pt x="0" y="3002"/>
                    <a:pt x="12" y="3023"/>
                    <a:pt x="43" y="3023"/>
                  </a:cubicBezTo>
                  <a:cubicBezTo>
                    <a:pt x="64" y="3023"/>
                    <a:pt x="75" y="3002"/>
                    <a:pt x="75" y="2981"/>
                  </a:cubicBezTo>
                  <a:lnTo>
                    <a:pt x="75" y="2906"/>
                  </a:lnTo>
                  <a:cubicBezTo>
                    <a:pt x="75" y="2875"/>
                    <a:pt x="64" y="2864"/>
                    <a:pt x="43" y="2864"/>
                  </a:cubicBezTo>
                  <a:close/>
                  <a:moveTo>
                    <a:pt x="43" y="3267"/>
                  </a:moveTo>
                  <a:cubicBezTo>
                    <a:pt x="12" y="3267"/>
                    <a:pt x="0" y="3288"/>
                    <a:pt x="0" y="3309"/>
                  </a:cubicBezTo>
                  <a:lnTo>
                    <a:pt x="0" y="3394"/>
                  </a:lnTo>
                  <a:cubicBezTo>
                    <a:pt x="0" y="3415"/>
                    <a:pt x="12" y="3436"/>
                    <a:pt x="43" y="3436"/>
                  </a:cubicBezTo>
                  <a:cubicBezTo>
                    <a:pt x="64" y="3436"/>
                    <a:pt x="75" y="3415"/>
                    <a:pt x="75" y="3394"/>
                  </a:cubicBezTo>
                  <a:lnTo>
                    <a:pt x="75" y="3309"/>
                  </a:lnTo>
                  <a:cubicBezTo>
                    <a:pt x="75" y="3288"/>
                    <a:pt x="64" y="3267"/>
                    <a:pt x="43" y="3267"/>
                  </a:cubicBezTo>
                  <a:close/>
                  <a:moveTo>
                    <a:pt x="43" y="3681"/>
                  </a:moveTo>
                  <a:cubicBezTo>
                    <a:pt x="12" y="3681"/>
                    <a:pt x="0" y="3691"/>
                    <a:pt x="0" y="3712"/>
                  </a:cubicBezTo>
                  <a:lnTo>
                    <a:pt x="0" y="3797"/>
                  </a:lnTo>
                  <a:cubicBezTo>
                    <a:pt x="0" y="3818"/>
                    <a:pt x="12" y="3839"/>
                    <a:pt x="43" y="3839"/>
                  </a:cubicBezTo>
                  <a:cubicBezTo>
                    <a:pt x="64" y="3839"/>
                    <a:pt x="75" y="3818"/>
                    <a:pt x="75" y="3797"/>
                  </a:cubicBezTo>
                  <a:lnTo>
                    <a:pt x="75" y="3712"/>
                  </a:lnTo>
                  <a:cubicBezTo>
                    <a:pt x="75" y="3691"/>
                    <a:pt x="64" y="3681"/>
                    <a:pt x="43" y="3681"/>
                  </a:cubicBezTo>
                  <a:close/>
                  <a:moveTo>
                    <a:pt x="43" y="4084"/>
                  </a:moveTo>
                  <a:cubicBezTo>
                    <a:pt x="12" y="4084"/>
                    <a:pt x="0" y="4105"/>
                    <a:pt x="0" y="4126"/>
                  </a:cubicBezTo>
                  <a:lnTo>
                    <a:pt x="0" y="4211"/>
                  </a:lnTo>
                  <a:cubicBezTo>
                    <a:pt x="0" y="4232"/>
                    <a:pt x="12" y="4242"/>
                    <a:pt x="43" y="4242"/>
                  </a:cubicBezTo>
                  <a:cubicBezTo>
                    <a:pt x="64" y="4242"/>
                    <a:pt x="75" y="4232"/>
                    <a:pt x="75" y="4211"/>
                  </a:cubicBezTo>
                  <a:lnTo>
                    <a:pt x="75" y="4126"/>
                  </a:lnTo>
                  <a:cubicBezTo>
                    <a:pt x="75" y="4105"/>
                    <a:pt x="64" y="4084"/>
                    <a:pt x="43" y="4084"/>
                  </a:cubicBezTo>
                  <a:close/>
                  <a:moveTo>
                    <a:pt x="43" y="4497"/>
                  </a:moveTo>
                  <a:cubicBezTo>
                    <a:pt x="12" y="4497"/>
                    <a:pt x="0" y="4508"/>
                    <a:pt x="0" y="4529"/>
                  </a:cubicBezTo>
                  <a:lnTo>
                    <a:pt x="0" y="4614"/>
                  </a:lnTo>
                  <a:cubicBezTo>
                    <a:pt x="0" y="4635"/>
                    <a:pt x="12" y="4656"/>
                    <a:pt x="43" y="4656"/>
                  </a:cubicBezTo>
                  <a:cubicBezTo>
                    <a:pt x="64" y="4656"/>
                    <a:pt x="75" y="4635"/>
                    <a:pt x="75" y="4614"/>
                  </a:cubicBezTo>
                  <a:lnTo>
                    <a:pt x="75" y="4529"/>
                  </a:lnTo>
                  <a:cubicBezTo>
                    <a:pt x="75" y="4508"/>
                    <a:pt x="64" y="4497"/>
                    <a:pt x="43" y="4497"/>
                  </a:cubicBezTo>
                  <a:close/>
                  <a:moveTo>
                    <a:pt x="43" y="4900"/>
                  </a:moveTo>
                  <a:cubicBezTo>
                    <a:pt x="12" y="4900"/>
                    <a:pt x="0" y="4921"/>
                    <a:pt x="0" y="4942"/>
                  </a:cubicBezTo>
                  <a:lnTo>
                    <a:pt x="0" y="5027"/>
                  </a:lnTo>
                  <a:cubicBezTo>
                    <a:pt x="0" y="5048"/>
                    <a:pt x="12" y="5059"/>
                    <a:pt x="43" y="5059"/>
                  </a:cubicBezTo>
                  <a:cubicBezTo>
                    <a:pt x="64" y="5059"/>
                    <a:pt x="75" y="5048"/>
                    <a:pt x="75" y="5027"/>
                  </a:cubicBezTo>
                  <a:lnTo>
                    <a:pt x="75" y="4942"/>
                  </a:lnTo>
                  <a:cubicBezTo>
                    <a:pt x="75" y="4921"/>
                    <a:pt x="64" y="4900"/>
                    <a:pt x="43" y="4900"/>
                  </a:cubicBezTo>
                  <a:close/>
                  <a:moveTo>
                    <a:pt x="43" y="5303"/>
                  </a:moveTo>
                  <a:cubicBezTo>
                    <a:pt x="12" y="5303"/>
                    <a:pt x="0" y="5324"/>
                    <a:pt x="0" y="5345"/>
                  </a:cubicBezTo>
                  <a:lnTo>
                    <a:pt x="0" y="5430"/>
                  </a:lnTo>
                  <a:cubicBezTo>
                    <a:pt x="0" y="5451"/>
                    <a:pt x="12" y="5472"/>
                    <a:pt x="43" y="5472"/>
                  </a:cubicBezTo>
                  <a:cubicBezTo>
                    <a:pt x="64" y="5472"/>
                    <a:pt x="75" y="5451"/>
                    <a:pt x="75" y="5430"/>
                  </a:cubicBezTo>
                  <a:lnTo>
                    <a:pt x="75" y="5345"/>
                  </a:lnTo>
                  <a:cubicBezTo>
                    <a:pt x="75" y="5324"/>
                    <a:pt x="64" y="5303"/>
                    <a:pt x="43" y="5303"/>
                  </a:cubicBezTo>
                  <a:close/>
                  <a:moveTo>
                    <a:pt x="43" y="5717"/>
                  </a:moveTo>
                  <a:cubicBezTo>
                    <a:pt x="12" y="5717"/>
                    <a:pt x="0" y="5738"/>
                    <a:pt x="0" y="5759"/>
                  </a:cubicBezTo>
                  <a:lnTo>
                    <a:pt x="0" y="5833"/>
                  </a:lnTo>
                  <a:cubicBezTo>
                    <a:pt x="0" y="5865"/>
                    <a:pt x="12" y="5875"/>
                    <a:pt x="43" y="5875"/>
                  </a:cubicBezTo>
                  <a:cubicBezTo>
                    <a:pt x="64" y="5875"/>
                    <a:pt x="75" y="5865"/>
                    <a:pt x="75" y="5833"/>
                  </a:cubicBezTo>
                  <a:lnTo>
                    <a:pt x="75" y="5759"/>
                  </a:lnTo>
                  <a:cubicBezTo>
                    <a:pt x="75" y="5738"/>
                    <a:pt x="64" y="5717"/>
                    <a:pt x="43" y="5717"/>
                  </a:cubicBezTo>
                  <a:close/>
                  <a:moveTo>
                    <a:pt x="43" y="6120"/>
                  </a:moveTo>
                  <a:cubicBezTo>
                    <a:pt x="12" y="6120"/>
                    <a:pt x="0" y="6141"/>
                    <a:pt x="0" y="6162"/>
                  </a:cubicBezTo>
                  <a:lnTo>
                    <a:pt x="0" y="6247"/>
                  </a:lnTo>
                  <a:cubicBezTo>
                    <a:pt x="0" y="6268"/>
                    <a:pt x="12" y="6289"/>
                    <a:pt x="43" y="6289"/>
                  </a:cubicBezTo>
                  <a:cubicBezTo>
                    <a:pt x="64" y="6289"/>
                    <a:pt x="75" y="6268"/>
                    <a:pt x="75" y="6247"/>
                  </a:cubicBezTo>
                  <a:lnTo>
                    <a:pt x="75" y="6162"/>
                  </a:lnTo>
                  <a:cubicBezTo>
                    <a:pt x="75" y="6141"/>
                    <a:pt x="64" y="6120"/>
                    <a:pt x="43" y="6120"/>
                  </a:cubicBezTo>
                  <a:close/>
                  <a:moveTo>
                    <a:pt x="43" y="6533"/>
                  </a:moveTo>
                  <a:cubicBezTo>
                    <a:pt x="12" y="6533"/>
                    <a:pt x="0" y="6554"/>
                    <a:pt x="0" y="6575"/>
                  </a:cubicBezTo>
                  <a:lnTo>
                    <a:pt x="0" y="6650"/>
                  </a:lnTo>
                  <a:cubicBezTo>
                    <a:pt x="0" y="6681"/>
                    <a:pt x="12" y="6692"/>
                    <a:pt x="43" y="6692"/>
                  </a:cubicBezTo>
                  <a:cubicBezTo>
                    <a:pt x="64" y="6692"/>
                    <a:pt x="75" y="6681"/>
                    <a:pt x="75" y="6650"/>
                  </a:cubicBezTo>
                  <a:lnTo>
                    <a:pt x="75" y="6575"/>
                  </a:lnTo>
                  <a:cubicBezTo>
                    <a:pt x="75" y="6554"/>
                    <a:pt x="64" y="6533"/>
                    <a:pt x="43" y="6533"/>
                  </a:cubicBezTo>
                  <a:close/>
                  <a:moveTo>
                    <a:pt x="43" y="6936"/>
                  </a:moveTo>
                  <a:cubicBezTo>
                    <a:pt x="12" y="6936"/>
                    <a:pt x="0" y="6957"/>
                    <a:pt x="0" y="6978"/>
                  </a:cubicBezTo>
                  <a:lnTo>
                    <a:pt x="0" y="7063"/>
                  </a:lnTo>
                  <a:cubicBezTo>
                    <a:pt x="0" y="7084"/>
                    <a:pt x="12" y="7106"/>
                    <a:pt x="43" y="7106"/>
                  </a:cubicBezTo>
                  <a:cubicBezTo>
                    <a:pt x="64" y="7106"/>
                    <a:pt x="75" y="7084"/>
                    <a:pt x="75" y="7063"/>
                  </a:cubicBezTo>
                  <a:lnTo>
                    <a:pt x="75" y="6978"/>
                  </a:lnTo>
                  <a:cubicBezTo>
                    <a:pt x="75" y="6957"/>
                    <a:pt x="64" y="6936"/>
                    <a:pt x="43" y="6936"/>
                  </a:cubicBezTo>
                  <a:close/>
                  <a:moveTo>
                    <a:pt x="43" y="7350"/>
                  </a:moveTo>
                  <a:cubicBezTo>
                    <a:pt x="12" y="7350"/>
                    <a:pt x="0" y="7360"/>
                    <a:pt x="0" y="7392"/>
                  </a:cubicBezTo>
                  <a:lnTo>
                    <a:pt x="0" y="7466"/>
                  </a:lnTo>
                  <a:cubicBezTo>
                    <a:pt x="0" y="7487"/>
                    <a:pt x="12" y="7509"/>
                    <a:pt x="43" y="7509"/>
                  </a:cubicBezTo>
                  <a:cubicBezTo>
                    <a:pt x="64" y="7509"/>
                    <a:pt x="75" y="7487"/>
                    <a:pt x="75" y="7466"/>
                  </a:cubicBezTo>
                  <a:lnTo>
                    <a:pt x="75" y="7392"/>
                  </a:lnTo>
                  <a:cubicBezTo>
                    <a:pt x="75" y="7360"/>
                    <a:pt x="64" y="7350"/>
                    <a:pt x="43" y="7350"/>
                  </a:cubicBezTo>
                  <a:close/>
                  <a:moveTo>
                    <a:pt x="43" y="7753"/>
                  </a:moveTo>
                  <a:cubicBezTo>
                    <a:pt x="12" y="7753"/>
                    <a:pt x="0" y="7774"/>
                    <a:pt x="0" y="7795"/>
                  </a:cubicBezTo>
                  <a:lnTo>
                    <a:pt x="0" y="7880"/>
                  </a:lnTo>
                  <a:cubicBezTo>
                    <a:pt x="0" y="7901"/>
                    <a:pt x="12" y="7923"/>
                    <a:pt x="43" y="7923"/>
                  </a:cubicBezTo>
                  <a:cubicBezTo>
                    <a:pt x="64" y="7923"/>
                    <a:pt x="75" y="7901"/>
                    <a:pt x="75" y="7880"/>
                  </a:cubicBezTo>
                  <a:lnTo>
                    <a:pt x="75" y="7795"/>
                  </a:lnTo>
                  <a:cubicBezTo>
                    <a:pt x="75" y="7774"/>
                    <a:pt x="64" y="7753"/>
                    <a:pt x="43" y="7753"/>
                  </a:cubicBezTo>
                  <a:close/>
                  <a:moveTo>
                    <a:pt x="43" y="8166"/>
                  </a:moveTo>
                  <a:cubicBezTo>
                    <a:pt x="12" y="8166"/>
                    <a:pt x="0" y="8177"/>
                    <a:pt x="0" y="8209"/>
                  </a:cubicBezTo>
                  <a:lnTo>
                    <a:pt x="0" y="8283"/>
                  </a:lnTo>
                  <a:cubicBezTo>
                    <a:pt x="0" y="8304"/>
                    <a:pt x="12" y="8326"/>
                    <a:pt x="43" y="8326"/>
                  </a:cubicBezTo>
                  <a:cubicBezTo>
                    <a:pt x="64" y="8326"/>
                    <a:pt x="75" y="8304"/>
                    <a:pt x="75" y="8283"/>
                  </a:cubicBezTo>
                  <a:lnTo>
                    <a:pt x="75" y="8209"/>
                  </a:lnTo>
                  <a:cubicBezTo>
                    <a:pt x="75" y="8177"/>
                    <a:pt x="64" y="8166"/>
                    <a:pt x="43" y="8166"/>
                  </a:cubicBezTo>
                  <a:close/>
                  <a:moveTo>
                    <a:pt x="43" y="8569"/>
                  </a:moveTo>
                  <a:cubicBezTo>
                    <a:pt x="12" y="8569"/>
                    <a:pt x="0" y="8590"/>
                    <a:pt x="0" y="8612"/>
                  </a:cubicBezTo>
                  <a:lnTo>
                    <a:pt x="0" y="8696"/>
                  </a:lnTo>
                  <a:cubicBezTo>
                    <a:pt x="0" y="8718"/>
                    <a:pt x="12" y="8739"/>
                    <a:pt x="43" y="8739"/>
                  </a:cubicBezTo>
                  <a:cubicBezTo>
                    <a:pt x="64" y="8739"/>
                    <a:pt x="75" y="8718"/>
                    <a:pt x="75" y="8696"/>
                  </a:cubicBezTo>
                  <a:lnTo>
                    <a:pt x="75" y="8612"/>
                  </a:lnTo>
                  <a:cubicBezTo>
                    <a:pt x="75" y="8590"/>
                    <a:pt x="64" y="8569"/>
                    <a:pt x="43" y="8569"/>
                  </a:cubicBezTo>
                  <a:close/>
                  <a:moveTo>
                    <a:pt x="43" y="8983"/>
                  </a:moveTo>
                  <a:cubicBezTo>
                    <a:pt x="12" y="8983"/>
                    <a:pt x="0" y="8993"/>
                    <a:pt x="0" y="9015"/>
                  </a:cubicBezTo>
                  <a:lnTo>
                    <a:pt x="0" y="9099"/>
                  </a:lnTo>
                  <a:cubicBezTo>
                    <a:pt x="0" y="9121"/>
                    <a:pt x="12" y="9142"/>
                    <a:pt x="43" y="9142"/>
                  </a:cubicBezTo>
                  <a:cubicBezTo>
                    <a:pt x="64" y="9142"/>
                    <a:pt x="75" y="9121"/>
                    <a:pt x="75" y="9099"/>
                  </a:cubicBezTo>
                  <a:lnTo>
                    <a:pt x="75" y="9015"/>
                  </a:lnTo>
                  <a:cubicBezTo>
                    <a:pt x="75" y="8993"/>
                    <a:pt x="64" y="8983"/>
                    <a:pt x="43" y="89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6"/>
            <p:cNvSpPr/>
            <p:nvPr/>
          </p:nvSpPr>
          <p:spPr>
            <a:xfrm>
              <a:off x="4013475" y="966700"/>
              <a:ext cx="2150" cy="228550"/>
            </a:xfrm>
            <a:custGeom>
              <a:avLst/>
              <a:gdLst/>
              <a:ahLst/>
              <a:cxnLst/>
              <a:rect l="l" t="t" r="r" b="b"/>
              <a:pathLst>
                <a:path w="86" h="9142" extrusionOk="0">
                  <a:moveTo>
                    <a:pt x="43" y="0"/>
                  </a:moveTo>
                  <a:cubicBezTo>
                    <a:pt x="22" y="0"/>
                    <a:pt x="1" y="21"/>
                    <a:pt x="1" y="43"/>
                  </a:cubicBezTo>
                  <a:lnTo>
                    <a:pt x="1" y="127"/>
                  </a:lnTo>
                  <a:cubicBezTo>
                    <a:pt x="1" y="149"/>
                    <a:pt x="22" y="170"/>
                    <a:pt x="43" y="170"/>
                  </a:cubicBezTo>
                  <a:cubicBezTo>
                    <a:pt x="64" y="170"/>
                    <a:pt x="85" y="149"/>
                    <a:pt x="85" y="127"/>
                  </a:cubicBezTo>
                  <a:lnTo>
                    <a:pt x="85" y="43"/>
                  </a:lnTo>
                  <a:cubicBezTo>
                    <a:pt x="85" y="21"/>
                    <a:pt x="64" y="0"/>
                    <a:pt x="43" y="0"/>
                  </a:cubicBezTo>
                  <a:close/>
                  <a:moveTo>
                    <a:pt x="43" y="414"/>
                  </a:moveTo>
                  <a:cubicBezTo>
                    <a:pt x="22" y="414"/>
                    <a:pt x="1" y="435"/>
                    <a:pt x="1" y="457"/>
                  </a:cubicBezTo>
                  <a:lnTo>
                    <a:pt x="1" y="530"/>
                  </a:lnTo>
                  <a:cubicBezTo>
                    <a:pt x="1" y="563"/>
                    <a:pt x="22" y="573"/>
                    <a:pt x="43" y="573"/>
                  </a:cubicBezTo>
                  <a:cubicBezTo>
                    <a:pt x="64" y="573"/>
                    <a:pt x="85" y="563"/>
                    <a:pt x="85" y="530"/>
                  </a:cubicBezTo>
                  <a:lnTo>
                    <a:pt x="85" y="457"/>
                  </a:lnTo>
                  <a:cubicBezTo>
                    <a:pt x="85" y="435"/>
                    <a:pt x="64" y="414"/>
                    <a:pt x="43" y="414"/>
                  </a:cubicBezTo>
                  <a:close/>
                  <a:moveTo>
                    <a:pt x="43" y="817"/>
                  </a:moveTo>
                  <a:cubicBezTo>
                    <a:pt x="22" y="817"/>
                    <a:pt x="1" y="838"/>
                    <a:pt x="1" y="860"/>
                  </a:cubicBezTo>
                  <a:lnTo>
                    <a:pt x="1" y="944"/>
                  </a:lnTo>
                  <a:cubicBezTo>
                    <a:pt x="1" y="966"/>
                    <a:pt x="22" y="987"/>
                    <a:pt x="43" y="987"/>
                  </a:cubicBezTo>
                  <a:cubicBezTo>
                    <a:pt x="64" y="987"/>
                    <a:pt x="85" y="966"/>
                    <a:pt x="85" y="944"/>
                  </a:cubicBezTo>
                  <a:lnTo>
                    <a:pt x="85" y="860"/>
                  </a:lnTo>
                  <a:cubicBezTo>
                    <a:pt x="85" y="838"/>
                    <a:pt x="64" y="817"/>
                    <a:pt x="43" y="817"/>
                  </a:cubicBezTo>
                  <a:close/>
                  <a:moveTo>
                    <a:pt x="43" y="1230"/>
                  </a:moveTo>
                  <a:cubicBezTo>
                    <a:pt x="22" y="1230"/>
                    <a:pt x="1" y="1252"/>
                    <a:pt x="1" y="1273"/>
                  </a:cubicBezTo>
                  <a:lnTo>
                    <a:pt x="1" y="1347"/>
                  </a:lnTo>
                  <a:cubicBezTo>
                    <a:pt x="1" y="1369"/>
                    <a:pt x="22" y="1390"/>
                    <a:pt x="43" y="1390"/>
                  </a:cubicBezTo>
                  <a:cubicBezTo>
                    <a:pt x="64" y="1390"/>
                    <a:pt x="85" y="1369"/>
                    <a:pt x="85" y="1347"/>
                  </a:cubicBezTo>
                  <a:lnTo>
                    <a:pt x="85" y="1273"/>
                  </a:lnTo>
                  <a:cubicBezTo>
                    <a:pt x="85" y="1252"/>
                    <a:pt x="64" y="1230"/>
                    <a:pt x="43" y="1230"/>
                  </a:cubicBezTo>
                  <a:close/>
                  <a:moveTo>
                    <a:pt x="43" y="1633"/>
                  </a:moveTo>
                  <a:cubicBezTo>
                    <a:pt x="22" y="1633"/>
                    <a:pt x="1" y="1655"/>
                    <a:pt x="1" y="1676"/>
                  </a:cubicBezTo>
                  <a:lnTo>
                    <a:pt x="1" y="1761"/>
                  </a:lnTo>
                  <a:cubicBezTo>
                    <a:pt x="1" y="1782"/>
                    <a:pt x="22" y="1803"/>
                    <a:pt x="43" y="1803"/>
                  </a:cubicBezTo>
                  <a:cubicBezTo>
                    <a:pt x="64" y="1803"/>
                    <a:pt x="85" y="1782"/>
                    <a:pt x="85" y="1761"/>
                  </a:cubicBezTo>
                  <a:lnTo>
                    <a:pt x="85" y="1676"/>
                  </a:lnTo>
                  <a:cubicBezTo>
                    <a:pt x="85" y="1655"/>
                    <a:pt x="64" y="1633"/>
                    <a:pt x="43" y="1633"/>
                  </a:cubicBezTo>
                  <a:close/>
                  <a:moveTo>
                    <a:pt x="43" y="2047"/>
                  </a:moveTo>
                  <a:cubicBezTo>
                    <a:pt x="22" y="2047"/>
                    <a:pt x="1" y="2058"/>
                    <a:pt x="1" y="2090"/>
                  </a:cubicBezTo>
                  <a:lnTo>
                    <a:pt x="1" y="2164"/>
                  </a:lnTo>
                  <a:cubicBezTo>
                    <a:pt x="1" y="2185"/>
                    <a:pt x="22" y="2206"/>
                    <a:pt x="43" y="2206"/>
                  </a:cubicBezTo>
                  <a:cubicBezTo>
                    <a:pt x="64" y="2206"/>
                    <a:pt x="85" y="2185"/>
                    <a:pt x="85" y="2164"/>
                  </a:cubicBezTo>
                  <a:lnTo>
                    <a:pt x="85" y="2090"/>
                  </a:lnTo>
                  <a:cubicBezTo>
                    <a:pt x="85" y="2058"/>
                    <a:pt x="64" y="2047"/>
                    <a:pt x="43" y="2047"/>
                  </a:cubicBezTo>
                  <a:close/>
                  <a:moveTo>
                    <a:pt x="43" y="2450"/>
                  </a:moveTo>
                  <a:cubicBezTo>
                    <a:pt x="22" y="2450"/>
                    <a:pt x="1" y="2472"/>
                    <a:pt x="1" y="2493"/>
                  </a:cubicBezTo>
                  <a:lnTo>
                    <a:pt x="1" y="2578"/>
                  </a:lnTo>
                  <a:cubicBezTo>
                    <a:pt x="1" y="2599"/>
                    <a:pt x="22" y="2620"/>
                    <a:pt x="43" y="2620"/>
                  </a:cubicBezTo>
                  <a:cubicBezTo>
                    <a:pt x="64" y="2620"/>
                    <a:pt x="85" y="2599"/>
                    <a:pt x="85" y="2578"/>
                  </a:cubicBezTo>
                  <a:lnTo>
                    <a:pt x="85" y="2493"/>
                  </a:lnTo>
                  <a:cubicBezTo>
                    <a:pt x="85" y="2472"/>
                    <a:pt x="64" y="2450"/>
                    <a:pt x="43" y="2450"/>
                  </a:cubicBezTo>
                  <a:close/>
                  <a:moveTo>
                    <a:pt x="43" y="2864"/>
                  </a:moveTo>
                  <a:cubicBezTo>
                    <a:pt x="22" y="2864"/>
                    <a:pt x="1" y="2875"/>
                    <a:pt x="1" y="2906"/>
                  </a:cubicBezTo>
                  <a:lnTo>
                    <a:pt x="1" y="2981"/>
                  </a:lnTo>
                  <a:cubicBezTo>
                    <a:pt x="1" y="3002"/>
                    <a:pt x="22" y="3023"/>
                    <a:pt x="43" y="3023"/>
                  </a:cubicBezTo>
                  <a:cubicBezTo>
                    <a:pt x="64" y="3023"/>
                    <a:pt x="85" y="3002"/>
                    <a:pt x="85" y="2981"/>
                  </a:cubicBezTo>
                  <a:lnTo>
                    <a:pt x="85" y="2906"/>
                  </a:lnTo>
                  <a:cubicBezTo>
                    <a:pt x="85" y="2875"/>
                    <a:pt x="64" y="2864"/>
                    <a:pt x="43" y="2864"/>
                  </a:cubicBezTo>
                  <a:close/>
                  <a:moveTo>
                    <a:pt x="43" y="3267"/>
                  </a:moveTo>
                  <a:cubicBezTo>
                    <a:pt x="22" y="3267"/>
                    <a:pt x="1" y="3288"/>
                    <a:pt x="1" y="3309"/>
                  </a:cubicBezTo>
                  <a:lnTo>
                    <a:pt x="1" y="3394"/>
                  </a:lnTo>
                  <a:cubicBezTo>
                    <a:pt x="1" y="3415"/>
                    <a:pt x="22" y="3436"/>
                    <a:pt x="43" y="3436"/>
                  </a:cubicBezTo>
                  <a:cubicBezTo>
                    <a:pt x="64" y="3436"/>
                    <a:pt x="85" y="3415"/>
                    <a:pt x="85" y="3394"/>
                  </a:cubicBezTo>
                  <a:lnTo>
                    <a:pt x="85" y="3309"/>
                  </a:lnTo>
                  <a:cubicBezTo>
                    <a:pt x="85" y="3288"/>
                    <a:pt x="64" y="3267"/>
                    <a:pt x="43" y="3267"/>
                  </a:cubicBezTo>
                  <a:close/>
                  <a:moveTo>
                    <a:pt x="43" y="3681"/>
                  </a:moveTo>
                  <a:cubicBezTo>
                    <a:pt x="22" y="3681"/>
                    <a:pt x="1" y="3691"/>
                    <a:pt x="1" y="3712"/>
                  </a:cubicBezTo>
                  <a:lnTo>
                    <a:pt x="1" y="3797"/>
                  </a:lnTo>
                  <a:cubicBezTo>
                    <a:pt x="1" y="3818"/>
                    <a:pt x="22" y="3839"/>
                    <a:pt x="43" y="3839"/>
                  </a:cubicBezTo>
                  <a:cubicBezTo>
                    <a:pt x="64" y="3839"/>
                    <a:pt x="85" y="3818"/>
                    <a:pt x="85" y="3797"/>
                  </a:cubicBezTo>
                  <a:lnTo>
                    <a:pt x="85" y="3712"/>
                  </a:lnTo>
                  <a:cubicBezTo>
                    <a:pt x="85" y="3691"/>
                    <a:pt x="64" y="3681"/>
                    <a:pt x="43" y="3681"/>
                  </a:cubicBezTo>
                  <a:close/>
                  <a:moveTo>
                    <a:pt x="43" y="4084"/>
                  </a:moveTo>
                  <a:cubicBezTo>
                    <a:pt x="22" y="4084"/>
                    <a:pt x="1" y="4105"/>
                    <a:pt x="1" y="4126"/>
                  </a:cubicBezTo>
                  <a:lnTo>
                    <a:pt x="1" y="4211"/>
                  </a:lnTo>
                  <a:cubicBezTo>
                    <a:pt x="1" y="4232"/>
                    <a:pt x="22" y="4242"/>
                    <a:pt x="43" y="4242"/>
                  </a:cubicBezTo>
                  <a:cubicBezTo>
                    <a:pt x="64" y="4242"/>
                    <a:pt x="85" y="4232"/>
                    <a:pt x="85" y="4211"/>
                  </a:cubicBezTo>
                  <a:lnTo>
                    <a:pt x="85" y="4126"/>
                  </a:lnTo>
                  <a:cubicBezTo>
                    <a:pt x="85" y="4105"/>
                    <a:pt x="64" y="4084"/>
                    <a:pt x="43" y="4084"/>
                  </a:cubicBezTo>
                  <a:close/>
                  <a:moveTo>
                    <a:pt x="43" y="4497"/>
                  </a:moveTo>
                  <a:cubicBezTo>
                    <a:pt x="22" y="4497"/>
                    <a:pt x="1" y="4508"/>
                    <a:pt x="1" y="4529"/>
                  </a:cubicBezTo>
                  <a:lnTo>
                    <a:pt x="1" y="4614"/>
                  </a:lnTo>
                  <a:cubicBezTo>
                    <a:pt x="1" y="4635"/>
                    <a:pt x="22" y="4656"/>
                    <a:pt x="43" y="4656"/>
                  </a:cubicBezTo>
                  <a:cubicBezTo>
                    <a:pt x="64" y="4656"/>
                    <a:pt x="85" y="4635"/>
                    <a:pt x="85" y="4614"/>
                  </a:cubicBezTo>
                  <a:lnTo>
                    <a:pt x="85" y="4529"/>
                  </a:lnTo>
                  <a:cubicBezTo>
                    <a:pt x="85" y="4508"/>
                    <a:pt x="64" y="4497"/>
                    <a:pt x="43" y="4497"/>
                  </a:cubicBezTo>
                  <a:close/>
                  <a:moveTo>
                    <a:pt x="43" y="4900"/>
                  </a:moveTo>
                  <a:cubicBezTo>
                    <a:pt x="22" y="4900"/>
                    <a:pt x="1" y="4921"/>
                    <a:pt x="1" y="4942"/>
                  </a:cubicBezTo>
                  <a:lnTo>
                    <a:pt x="1" y="5027"/>
                  </a:lnTo>
                  <a:cubicBezTo>
                    <a:pt x="1" y="5048"/>
                    <a:pt x="22" y="5059"/>
                    <a:pt x="43" y="5059"/>
                  </a:cubicBezTo>
                  <a:cubicBezTo>
                    <a:pt x="64" y="5059"/>
                    <a:pt x="85" y="5048"/>
                    <a:pt x="85" y="5027"/>
                  </a:cubicBezTo>
                  <a:lnTo>
                    <a:pt x="85" y="4942"/>
                  </a:lnTo>
                  <a:cubicBezTo>
                    <a:pt x="85" y="4921"/>
                    <a:pt x="64" y="4900"/>
                    <a:pt x="43" y="4900"/>
                  </a:cubicBezTo>
                  <a:close/>
                  <a:moveTo>
                    <a:pt x="43" y="5303"/>
                  </a:moveTo>
                  <a:cubicBezTo>
                    <a:pt x="22" y="5303"/>
                    <a:pt x="1" y="5324"/>
                    <a:pt x="1" y="5345"/>
                  </a:cubicBezTo>
                  <a:lnTo>
                    <a:pt x="1" y="5430"/>
                  </a:lnTo>
                  <a:cubicBezTo>
                    <a:pt x="1" y="5451"/>
                    <a:pt x="22" y="5472"/>
                    <a:pt x="43" y="5472"/>
                  </a:cubicBezTo>
                  <a:cubicBezTo>
                    <a:pt x="64" y="5472"/>
                    <a:pt x="85" y="5451"/>
                    <a:pt x="85" y="5430"/>
                  </a:cubicBezTo>
                  <a:lnTo>
                    <a:pt x="85" y="5345"/>
                  </a:lnTo>
                  <a:cubicBezTo>
                    <a:pt x="85" y="5324"/>
                    <a:pt x="64" y="5303"/>
                    <a:pt x="43" y="5303"/>
                  </a:cubicBezTo>
                  <a:close/>
                  <a:moveTo>
                    <a:pt x="43" y="5717"/>
                  </a:moveTo>
                  <a:cubicBezTo>
                    <a:pt x="22" y="5717"/>
                    <a:pt x="1" y="5738"/>
                    <a:pt x="1" y="5759"/>
                  </a:cubicBezTo>
                  <a:lnTo>
                    <a:pt x="1" y="5833"/>
                  </a:lnTo>
                  <a:cubicBezTo>
                    <a:pt x="1" y="5865"/>
                    <a:pt x="22" y="5875"/>
                    <a:pt x="43" y="5875"/>
                  </a:cubicBezTo>
                  <a:cubicBezTo>
                    <a:pt x="64" y="5875"/>
                    <a:pt x="85" y="5865"/>
                    <a:pt x="85" y="5833"/>
                  </a:cubicBezTo>
                  <a:lnTo>
                    <a:pt x="85" y="5759"/>
                  </a:lnTo>
                  <a:cubicBezTo>
                    <a:pt x="85" y="5738"/>
                    <a:pt x="64" y="5717"/>
                    <a:pt x="43" y="5717"/>
                  </a:cubicBezTo>
                  <a:close/>
                  <a:moveTo>
                    <a:pt x="43" y="6120"/>
                  </a:moveTo>
                  <a:cubicBezTo>
                    <a:pt x="22" y="6120"/>
                    <a:pt x="1" y="6141"/>
                    <a:pt x="1" y="6162"/>
                  </a:cubicBezTo>
                  <a:lnTo>
                    <a:pt x="1" y="6247"/>
                  </a:lnTo>
                  <a:cubicBezTo>
                    <a:pt x="1" y="6268"/>
                    <a:pt x="22" y="6289"/>
                    <a:pt x="43" y="6289"/>
                  </a:cubicBezTo>
                  <a:cubicBezTo>
                    <a:pt x="64" y="6289"/>
                    <a:pt x="85" y="6268"/>
                    <a:pt x="85" y="6247"/>
                  </a:cubicBezTo>
                  <a:lnTo>
                    <a:pt x="85" y="6162"/>
                  </a:lnTo>
                  <a:cubicBezTo>
                    <a:pt x="85" y="6141"/>
                    <a:pt x="64" y="6120"/>
                    <a:pt x="43" y="6120"/>
                  </a:cubicBezTo>
                  <a:close/>
                  <a:moveTo>
                    <a:pt x="43" y="6533"/>
                  </a:moveTo>
                  <a:cubicBezTo>
                    <a:pt x="22" y="6533"/>
                    <a:pt x="1" y="6554"/>
                    <a:pt x="1" y="6575"/>
                  </a:cubicBezTo>
                  <a:lnTo>
                    <a:pt x="1" y="6650"/>
                  </a:lnTo>
                  <a:cubicBezTo>
                    <a:pt x="1" y="6681"/>
                    <a:pt x="22" y="6692"/>
                    <a:pt x="43" y="6692"/>
                  </a:cubicBezTo>
                  <a:cubicBezTo>
                    <a:pt x="64" y="6692"/>
                    <a:pt x="85" y="6681"/>
                    <a:pt x="85" y="6650"/>
                  </a:cubicBezTo>
                  <a:lnTo>
                    <a:pt x="85" y="6575"/>
                  </a:lnTo>
                  <a:cubicBezTo>
                    <a:pt x="85" y="6554"/>
                    <a:pt x="64" y="6533"/>
                    <a:pt x="43" y="6533"/>
                  </a:cubicBezTo>
                  <a:close/>
                  <a:moveTo>
                    <a:pt x="43" y="6936"/>
                  </a:moveTo>
                  <a:cubicBezTo>
                    <a:pt x="22" y="6936"/>
                    <a:pt x="1" y="6957"/>
                    <a:pt x="1" y="6978"/>
                  </a:cubicBezTo>
                  <a:lnTo>
                    <a:pt x="1" y="7063"/>
                  </a:lnTo>
                  <a:cubicBezTo>
                    <a:pt x="1" y="7084"/>
                    <a:pt x="22" y="7106"/>
                    <a:pt x="43" y="7106"/>
                  </a:cubicBezTo>
                  <a:cubicBezTo>
                    <a:pt x="64" y="7106"/>
                    <a:pt x="85" y="7084"/>
                    <a:pt x="85" y="7063"/>
                  </a:cubicBezTo>
                  <a:lnTo>
                    <a:pt x="85" y="6978"/>
                  </a:lnTo>
                  <a:cubicBezTo>
                    <a:pt x="85" y="6957"/>
                    <a:pt x="64" y="6936"/>
                    <a:pt x="43" y="6936"/>
                  </a:cubicBezTo>
                  <a:close/>
                  <a:moveTo>
                    <a:pt x="43" y="7350"/>
                  </a:moveTo>
                  <a:cubicBezTo>
                    <a:pt x="22" y="7350"/>
                    <a:pt x="1" y="7360"/>
                    <a:pt x="1" y="7392"/>
                  </a:cubicBezTo>
                  <a:lnTo>
                    <a:pt x="1" y="7466"/>
                  </a:lnTo>
                  <a:cubicBezTo>
                    <a:pt x="1" y="7487"/>
                    <a:pt x="22" y="7509"/>
                    <a:pt x="43" y="7509"/>
                  </a:cubicBezTo>
                  <a:cubicBezTo>
                    <a:pt x="64" y="7509"/>
                    <a:pt x="85" y="7487"/>
                    <a:pt x="85" y="7466"/>
                  </a:cubicBezTo>
                  <a:lnTo>
                    <a:pt x="85" y="7392"/>
                  </a:lnTo>
                  <a:cubicBezTo>
                    <a:pt x="85" y="7360"/>
                    <a:pt x="64" y="7350"/>
                    <a:pt x="43" y="7350"/>
                  </a:cubicBezTo>
                  <a:close/>
                  <a:moveTo>
                    <a:pt x="43" y="7753"/>
                  </a:moveTo>
                  <a:cubicBezTo>
                    <a:pt x="22" y="7753"/>
                    <a:pt x="1" y="7774"/>
                    <a:pt x="1" y="7795"/>
                  </a:cubicBezTo>
                  <a:lnTo>
                    <a:pt x="1" y="7880"/>
                  </a:lnTo>
                  <a:cubicBezTo>
                    <a:pt x="1" y="7901"/>
                    <a:pt x="22" y="7923"/>
                    <a:pt x="43" y="7923"/>
                  </a:cubicBezTo>
                  <a:cubicBezTo>
                    <a:pt x="64" y="7923"/>
                    <a:pt x="85" y="7901"/>
                    <a:pt x="85" y="7880"/>
                  </a:cubicBezTo>
                  <a:lnTo>
                    <a:pt x="85" y="7795"/>
                  </a:lnTo>
                  <a:cubicBezTo>
                    <a:pt x="85" y="7774"/>
                    <a:pt x="64" y="7753"/>
                    <a:pt x="43" y="7753"/>
                  </a:cubicBezTo>
                  <a:close/>
                  <a:moveTo>
                    <a:pt x="43" y="8166"/>
                  </a:moveTo>
                  <a:cubicBezTo>
                    <a:pt x="22" y="8166"/>
                    <a:pt x="1" y="8177"/>
                    <a:pt x="1" y="8209"/>
                  </a:cubicBezTo>
                  <a:lnTo>
                    <a:pt x="1" y="8283"/>
                  </a:lnTo>
                  <a:cubicBezTo>
                    <a:pt x="1" y="8304"/>
                    <a:pt x="22" y="8326"/>
                    <a:pt x="43" y="8326"/>
                  </a:cubicBezTo>
                  <a:cubicBezTo>
                    <a:pt x="64" y="8326"/>
                    <a:pt x="85" y="8304"/>
                    <a:pt x="85" y="8283"/>
                  </a:cubicBezTo>
                  <a:lnTo>
                    <a:pt x="85" y="8209"/>
                  </a:lnTo>
                  <a:cubicBezTo>
                    <a:pt x="85" y="8177"/>
                    <a:pt x="64" y="8166"/>
                    <a:pt x="43" y="8166"/>
                  </a:cubicBezTo>
                  <a:close/>
                  <a:moveTo>
                    <a:pt x="43" y="8569"/>
                  </a:moveTo>
                  <a:cubicBezTo>
                    <a:pt x="22" y="8569"/>
                    <a:pt x="1" y="8590"/>
                    <a:pt x="1" y="8612"/>
                  </a:cubicBezTo>
                  <a:lnTo>
                    <a:pt x="1" y="8696"/>
                  </a:lnTo>
                  <a:cubicBezTo>
                    <a:pt x="1" y="8718"/>
                    <a:pt x="22" y="8739"/>
                    <a:pt x="43" y="8739"/>
                  </a:cubicBezTo>
                  <a:cubicBezTo>
                    <a:pt x="64" y="8739"/>
                    <a:pt x="85" y="8718"/>
                    <a:pt x="85" y="8696"/>
                  </a:cubicBezTo>
                  <a:lnTo>
                    <a:pt x="85" y="8612"/>
                  </a:lnTo>
                  <a:cubicBezTo>
                    <a:pt x="85" y="8590"/>
                    <a:pt x="64" y="8569"/>
                    <a:pt x="43" y="8569"/>
                  </a:cubicBezTo>
                  <a:close/>
                  <a:moveTo>
                    <a:pt x="43" y="8983"/>
                  </a:moveTo>
                  <a:cubicBezTo>
                    <a:pt x="22" y="8983"/>
                    <a:pt x="1" y="8993"/>
                    <a:pt x="1" y="9015"/>
                  </a:cubicBezTo>
                  <a:lnTo>
                    <a:pt x="1" y="9099"/>
                  </a:lnTo>
                  <a:cubicBezTo>
                    <a:pt x="1" y="9121"/>
                    <a:pt x="22" y="9142"/>
                    <a:pt x="43" y="9142"/>
                  </a:cubicBezTo>
                  <a:cubicBezTo>
                    <a:pt x="64" y="9142"/>
                    <a:pt x="85" y="9121"/>
                    <a:pt x="85" y="9099"/>
                  </a:cubicBezTo>
                  <a:lnTo>
                    <a:pt x="85" y="9015"/>
                  </a:lnTo>
                  <a:cubicBezTo>
                    <a:pt x="85" y="8993"/>
                    <a:pt x="64" y="8983"/>
                    <a:pt x="43" y="89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6"/>
            <p:cNvSpPr/>
            <p:nvPr/>
          </p:nvSpPr>
          <p:spPr>
            <a:xfrm>
              <a:off x="3206700" y="394675"/>
              <a:ext cx="62600" cy="26925"/>
            </a:xfrm>
            <a:custGeom>
              <a:avLst/>
              <a:gdLst/>
              <a:ahLst/>
              <a:cxnLst/>
              <a:rect l="l" t="t" r="r" b="b"/>
              <a:pathLst>
                <a:path w="2504" h="1077" extrusionOk="0">
                  <a:moveTo>
                    <a:pt x="42" y="0"/>
                  </a:moveTo>
                  <a:cubicBezTo>
                    <a:pt x="32" y="0"/>
                    <a:pt x="21" y="6"/>
                    <a:pt x="11" y="16"/>
                  </a:cubicBezTo>
                  <a:cubicBezTo>
                    <a:pt x="0" y="27"/>
                    <a:pt x="0" y="49"/>
                    <a:pt x="11" y="70"/>
                  </a:cubicBezTo>
                  <a:cubicBezTo>
                    <a:pt x="668" y="727"/>
                    <a:pt x="1538" y="1077"/>
                    <a:pt x="2461" y="1077"/>
                  </a:cubicBezTo>
                  <a:cubicBezTo>
                    <a:pt x="2482" y="1077"/>
                    <a:pt x="2503" y="1067"/>
                    <a:pt x="2503" y="1045"/>
                  </a:cubicBezTo>
                  <a:cubicBezTo>
                    <a:pt x="2503" y="1013"/>
                    <a:pt x="2482" y="1003"/>
                    <a:pt x="2461" y="1003"/>
                  </a:cubicBezTo>
                  <a:cubicBezTo>
                    <a:pt x="1559" y="1003"/>
                    <a:pt x="711" y="653"/>
                    <a:pt x="74" y="16"/>
                  </a:cubicBezTo>
                  <a:cubicBezTo>
                    <a:pt x="64" y="6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6">
    <p:spTree>
      <p:nvGrpSpPr>
        <p:cNvPr id="1" name="Shape 4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" name="Google Shape;4116;p19"/>
          <p:cNvSpPr txBox="1">
            <a:spLocks noGrp="1"/>
          </p:cNvSpPr>
          <p:nvPr>
            <p:ph type="subTitle" idx="1"/>
          </p:nvPr>
        </p:nvSpPr>
        <p:spPr>
          <a:xfrm>
            <a:off x="723025" y="1782275"/>
            <a:ext cx="3680400" cy="4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17" name="Google Shape;4117;p19"/>
          <p:cNvSpPr txBox="1">
            <a:spLocks noGrp="1"/>
          </p:cNvSpPr>
          <p:nvPr>
            <p:ph type="subTitle" idx="2"/>
          </p:nvPr>
        </p:nvSpPr>
        <p:spPr>
          <a:xfrm>
            <a:off x="723025" y="2080359"/>
            <a:ext cx="3680400" cy="76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4118" name="Google Shape;4118;p19"/>
          <p:cNvSpPr txBox="1">
            <a:spLocks noGrp="1"/>
          </p:cNvSpPr>
          <p:nvPr>
            <p:ph type="title"/>
          </p:nvPr>
        </p:nvSpPr>
        <p:spPr>
          <a:xfrm>
            <a:off x="723400" y="1124100"/>
            <a:ext cx="3848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  <p:sp>
        <p:nvSpPr>
          <p:cNvPr id="4119" name="Google Shape;4119;p19"/>
          <p:cNvSpPr txBox="1">
            <a:spLocks noGrp="1"/>
          </p:cNvSpPr>
          <p:nvPr>
            <p:ph type="subTitle" idx="3"/>
          </p:nvPr>
        </p:nvSpPr>
        <p:spPr>
          <a:xfrm>
            <a:off x="723025" y="3067775"/>
            <a:ext cx="3680400" cy="4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0" name="Google Shape;4120;p19"/>
          <p:cNvSpPr txBox="1">
            <a:spLocks noGrp="1"/>
          </p:cNvSpPr>
          <p:nvPr>
            <p:ph type="subTitle" idx="4"/>
          </p:nvPr>
        </p:nvSpPr>
        <p:spPr>
          <a:xfrm>
            <a:off x="723025" y="3365859"/>
            <a:ext cx="3680400" cy="76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oppins Light"/>
              <a:buNone/>
              <a:defRPr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2375" y="1360975"/>
            <a:ext cx="7699200" cy="320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Char char="●"/>
              <a:defRPr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○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■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●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○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■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●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○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"/>
              <a:buChar char="■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5" r:id="rId5"/>
    <p:sldLayoutId id="2147483658" r:id="rId6"/>
    <p:sldLayoutId id="2147483659" r:id="rId7"/>
    <p:sldLayoutId id="2147483662" r:id="rId8"/>
    <p:sldLayoutId id="2147483665" r:id="rId9"/>
    <p:sldLayoutId id="2147483669" r:id="rId10"/>
    <p:sldLayoutId id="2147483670" r:id="rId11"/>
    <p:sldLayoutId id="2147483671" r:id="rId12"/>
    <p:sldLayoutId id="2147483674" r:id="rId13"/>
    <p:sldLayoutId id="2147483676" r:id="rId14"/>
    <p:sldLayoutId id="2147483677" r:id="rId15"/>
    <p:sldLayoutId id="2147483684" r:id="rId16"/>
    <p:sldLayoutId id="2147483685" r:id="rId17"/>
    <p:sldLayoutId id="2147483689" r:id="rId18"/>
    <p:sldLayoutId id="2147483692" r:id="rId19"/>
    <p:sldLayoutId id="2147483694" r:id="rId2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0.xml"/><Relationship Id="rId4" Type="http://schemas.microsoft.com/office/2007/relationships/hdphoto" Target="../media/hdphoto2.wdp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2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0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9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4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9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4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1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Relationship Id="rId4" Type="http://schemas.microsoft.com/office/2007/relationships/hdphoto" Target="../media/hdphoto1.wdp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Google Shape;11418;p52"/>
          <p:cNvSpPr txBox="1">
            <a:spLocks noGrp="1"/>
          </p:cNvSpPr>
          <p:nvPr>
            <p:ph type="ctrTitle"/>
          </p:nvPr>
        </p:nvSpPr>
        <p:spPr>
          <a:xfrm>
            <a:off x="1291590" y="2414130"/>
            <a:ext cx="654177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Clr>
                <a:schemeClr val="dk1"/>
              </a:buClr>
              <a:buSzPts val="1100"/>
            </a:pPr>
            <a:r>
              <a:rPr lang="en-US" b="1" dirty="0">
                <a:solidFill>
                  <a:schemeClr val="bg1"/>
                </a:solidFill>
              </a:rPr>
              <a:t>Structural Analysis and Design of </a:t>
            </a:r>
            <a:br>
              <a:rPr lang="en-US" b="1" dirty="0">
                <a:solidFill>
                  <a:schemeClr val="bg1"/>
                </a:solidFill>
              </a:rPr>
            </a:br>
            <a:r>
              <a:rPr lang="en-US" b="1" dirty="0">
                <a:solidFill>
                  <a:schemeClr val="bg1"/>
                </a:solidFill>
              </a:rPr>
              <a:t>Panorama Parking and Mall</a:t>
            </a:r>
            <a:br>
              <a:rPr lang="en-US" b="1" dirty="0">
                <a:solidFill>
                  <a:schemeClr val="bg1"/>
                </a:solidFill>
              </a:rPr>
            </a:br>
            <a:r>
              <a:rPr lang="en-US" b="1" dirty="0">
                <a:solidFill>
                  <a:schemeClr val="bg1"/>
                </a:solidFill>
              </a:rPr>
              <a:t>in Tulkarm-Palestine</a:t>
            </a:r>
            <a:br>
              <a:rPr lang="en-US" dirty="0"/>
            </a:b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9" name="Google Shape;13319;p65"/>
          <p:cNvSpPr/>
          <p:nvPr/>
        </p:nvSpPr>
        <p:spPr>
          <a:xfrm>
            <a:off x="722375" y="2571750"/>
            <a:ext cx="7699500" cy="257185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0" name="Google Shape;13320;p65"/>
          <p:cNvSpPr txBox="1">
            <a:spLocks noGrp="1"/>
          </p:cNvSpPr>
          <p:nvPr>
            <p:ph type="title"/>
          </p:nvPr>
        </p:nvSpPr>
        <p:spPr>
          <a:xfrm>
            <a:off x="719375" y="886555"/>
            <a:ext cx="2465100" cy="9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Mu</a:t>
            </a:r>
            <a:endParaRPr sz="2400" dirty="0"/>
          </a:p>
        </p:txBody>
      </p:sp>
      <p:sp>
        <p:nvSpPr>
          <p:cNvPr id="13330" name="Google Shape;13330;p65"/>
          <p:cNvSpPr txBox="1">
            <a:spLocks noGrp="1"/>
          </p:cNvSpPr>
          <p:nvPr>
            <p:ph type="subTitle" idx="1"/>
          </p:nvPr>
        </p:nvSpPr>
        <p:spPr>
          <a:xfrm>
            <a:off x="719375" y="1729600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1420 KN.m</a:t>
            </a:r>
            <a:endParaRPr sz="1800" dirty="0"/>
          </a:p>
        </p:txBody>
      </p:sp>
      <p:grpSp>
        <p:nvGrpSpPr>
          <p:cNvPr id="13332" name="Google Shape;13332;p65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3333" name="Google Shape;13333;p65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5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5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5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5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5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5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5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5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5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3" name="Google Shape;13343;p65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3344" name="Google Shape;13344;p65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5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5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5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5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5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5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5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5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5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59" name="Google Shape;13359;p65"/>
          <p:cNvSpPr txBox="1">
            <a:spLocks noGrp="1"/>
          </p:cNvSpPr>
          <p:nvPr>
            <p:ph type="title" idx="2"/>
          </p:nvPr>
        </p:nvSpPr>
        <p:spPr>
          <a:xfrm>
            <a:off x="3339450" y="886555"/>
            <a:ext cx="2465100" cy="9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l-GR" sz="2400" dirty="0"/>
              <a:t>ρ</a:t>
            </a:r>
            <a:r>
              <a:rPr lang="en-US" sz="2400" dirty="0"/>
              <a:t> manual</a:t>
            </a:r>
            <a:endParaRPr sz="2400" dirty="0"/>
          </a:p>
        </p:txBody>
      </p:sp>
      <p:sp>
        <p:nvSpPr>
          <p:cNvPr id="13360" name="Google Shape;13360;p65"/>
          <p:cNvSpPr txBox="1">
            <a:spLocks noGrp="1"/>
          </p:cNvSpPr>
          <p:nvPr>
            <p:ph type="subTitle" idx="3"/>
          </p:nvPr>
        </p:nvSpPr>
        <p:spPr>
          <a:xfrm>
            <a:off x="3339450" y="1716803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0.0117</a:t>
            </a:r>
            <a:endParaRPr sz="1800" dirty="0"/>
          </a:p>
        </p:txBody>
      </p:sp>
      <p:sp>
        <p:nvSpPr>
          <p:cNvPr id="13361" name="Google Shape;13361;p65"/>
          <p:cNvSpPr txBox="1">
            <a:spLocks noGrp="1"/>
          </p:cNvSpPr>
          <p:nvPr>
            <p:ph type="title" idx="4"/>
          </p:nvPr>
        </p:nvSpPr>
        <p:spPr>
          <a:xfrm>
            <a:off x="5959525" y="886555"/>
            <a:ext cx="2465100" cy="9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As</a:t>
            </a:r>
            <a:endParaRPr sz="24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362" name="Google Shape;13362;p65"/>
              <p:cNvSpPr txBox="1">
                <a:spLocks noGrp="1"/>
              </p:cNvSpPr>
              <p:nvPr>
                <p:ph type="subTitle" idx="5"/>
              </p:nvPr>
            </p:nvSpPr>
            <p:spPr>
              <a:xfrm>
                <a:off x="5723525" y="1799583"/>
                <a:ext cx="2999280" cy="478200"/>
              </a:xfrm>
              <a:prstGeom prst="rect">
                <a:avLst/>
              </a:prstGeom>
            </p:spPr>
            <p:txBody>
              <a:bodyPr spcFirstLastPara="1" wrap="square" lIns="91425" tIns="91425" rIns="91425" bIns="91425" anchor="b" anchorCtr="0">
                <a:noAutofit/>
              </a:bodyPr>
              <a:lstStyle/>
              <a:p>
                <a:pPr marL="0" lvl="0" indent="0"/>
                <a:r>
                  <a:rPr lang="en-US" sz="1600" dirty="0"/>
                  <a:t>M</a:t>
                </a:r>
                <a:r>
                  <a:rPr lang="en" sz="1600" dirty="0"/>
                  <a:t>anual : 5655.88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sz="1600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𝑚𝑚</m:t>
                        </m:r>
                      </m:e>
                      <m:sup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sz="1600" dirty="0"/>
                  <a:t> </a:t>
                </a:r>
                <a:br>
                  <a:rPr lang="en" sz="1600" dirty="0"/>
                </a:br>
                <a:r>
                  <a:rPr lang="en" sz="1600" dirty="0"/>
                  <a:t>From ETABS : 5667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GB" sz="160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𝑚𝑚</m:t>
                        </m:r>
                      </m:e>
                      <m:sup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sz="1600" dirty="0"/>
                  <a:t> </a:t>
                </a:r>
                <a:endParaRPr sz="1600" dirty="0"/>
              </a:p>
            </p:txBody>
          </p:sp>
        </mc:Choice>
        <mc:Fallback xmlns="">
          <p:sp>
            <p:nvSpPr>
              <p:cNvPr id="13362" name="Google Shape;13362;p65"/>
              <p:cNvSpPr txBox="1">
                <a:spLocks noGrp="1" noRot="1" noChangeAspect="1" noMove="1" noResize="1" noEditPoints="1" noAdjustHandles="1" noChangeArrowheads="1" noChangeShapeType="1" noTextEdit="1"/>
              </p:cNvSpPr>
              <p:nvPr>
                <p:ph type="subTitle" idx="5"/>
              </p:nvPr>
            </p:nvSpPr>
            <p:spPr>
              <a:xfrm>
                <a:off x="5723525" y="1799583"/>
                <a:ext cx="2999280" cy="478200"/>
              </a:xfrm>
              <a:prstGeom prst="rect">
                <a:avLst/>
              </a:prstGeom>
              <a:blipFill>
                <a:blip r:embed="rId3"/>
                <a:stretch>
                  <a:fillRect t="-32911" b="-75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363" name="Google Shape;13363;p65"/>
          <p:cNvSpPr txBox="1">
            <a:spLocks noGrp="1"/>
          </p:cNvSpPr>
          <p:nvPr>
            <p:ph type="title" idx="6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 Flexural Verification</a:t>
            </a:r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1002DDA-9F61-5574-DEA8-7736F448E58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83633" y="3084984"/>
            <a:ext cx="5976733" cy="153147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5" name="Google Shape;19845;p92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Beams Shear Verification</a:t>
            </a:r>
            <a:endParaRPr dirty="0"/>
          </a:p>
        </p:txBody>
      </p:sp>
      <p:grpSp>
        <p:nvGrpSpPr>
          <p:cNvPr id="19846" name="Google Shape;19846;p92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9847" name="Google Shape;19847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9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9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57" name="Google Shape;19857;p92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9858" name="Google Shape;19858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9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9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68" name="Google Shape;19868;p92"/>
          <p:cNvSpPr/>
          <p:nvPr/>
        </p:nvSpPr>
        <p:spPr>
          <a:xfrm>
            <a:off x="5832022" y="4661525"/>
            <a:ext cx="3232040" cy="3232125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69" name="Google Shape;19869;p92"/>
          <p:cNvSpPr/>
          <p:nvPr/>
        </p:nvSpPr>
        <p:spPr>
          <a:xfrm>
            <a:off x="508098" y="123226"/>
            <a:ext cx="1095856" cy="1095856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70" name="Google Shape;19870;p92"/>
          <p:cNvGrpSpPr/>
          <p:nvPr/>
        </p:nvGrpSpPr>
        <p:grpSpPr>
          <a:xfrm>
            <a:off x="-750851" y="123226"/>
            <a:ext cx="1801489" cy="1763922"/>
            <a:chOff x="236475" y="527300"/>
            <a:chExt cx="1124525" cy="1101075"/>
          </a:xfrm>
        </p:grpSpPr>
        <p:sp>
          <p:nvSpPr>
            <p:cNvPr id="19871" name="Google Shape;19871;p9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9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9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9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9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9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9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9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9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9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9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9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9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9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9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9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9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9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9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9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9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9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9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9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9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9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9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9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9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9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9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9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9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9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9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9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9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9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9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9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9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9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9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9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9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9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9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9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9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9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9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9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9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9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9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9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9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9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9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9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9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9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9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9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9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9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9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9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9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9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9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9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9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9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9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9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9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9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9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9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9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9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9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9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9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9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9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9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9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9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9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9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9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9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9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9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9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9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9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9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9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9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9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9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9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9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9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9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9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9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9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9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9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9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9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9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9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9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9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9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9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9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9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9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9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9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9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9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9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9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9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9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9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9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9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9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9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9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9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9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9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9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9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9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9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9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9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9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9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9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9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9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9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9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9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9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9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9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9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9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9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9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9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9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9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9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9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9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9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9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9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9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9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9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9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9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9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9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9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9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9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9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9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9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9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9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9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9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9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9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9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9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9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9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9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9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9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9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9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9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9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9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9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9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9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9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9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9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9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9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9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9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9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9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9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9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9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9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9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9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9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9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9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9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9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9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9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9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9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9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9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9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9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9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9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9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9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9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9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9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9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9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9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9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9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9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9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9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9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9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9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9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9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9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9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9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9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9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9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9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9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9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9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9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9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9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9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9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9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9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9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9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9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9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9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9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9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9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9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9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9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9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9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9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9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9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9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9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9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9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9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9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9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9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9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9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9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9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9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9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9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9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9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9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9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9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9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9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9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9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9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9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9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9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9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9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9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9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9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9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9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9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9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9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9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9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9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9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9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9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9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9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9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9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9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9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9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9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9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9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9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9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9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9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9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9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9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9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9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9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9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9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9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9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9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9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9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9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9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9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9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9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9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9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9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9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9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9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9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9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9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9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9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9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9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9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9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9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9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9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9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9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9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9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9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9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9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9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9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9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9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9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9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9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9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9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9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9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9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9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9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9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9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9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9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9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9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9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9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9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9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9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9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9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9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9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9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9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9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9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9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9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9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9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9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9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9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9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9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9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9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9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9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9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9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9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9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9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9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9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9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9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9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9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9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9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9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9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9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9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9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9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9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9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9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9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9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9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9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9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9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9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9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9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9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9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9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9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9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9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9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9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9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9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9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9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9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9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9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9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9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9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9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9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9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9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9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9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9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9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9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9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9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9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9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9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9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9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9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9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9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9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9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9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9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9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9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9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9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9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9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9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9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9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9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9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9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9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9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9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9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9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9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9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9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9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9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9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9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9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9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9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9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9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9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9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9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9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9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9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9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9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9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9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9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9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9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9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9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9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9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9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9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9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9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9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9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9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9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9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9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9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9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9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9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9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9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9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9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9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9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9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9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9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9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9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9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9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9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9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9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9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9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9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9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9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9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9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9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9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9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9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9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9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9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9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9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9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9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9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9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9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9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9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9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9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9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9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9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9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9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9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9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9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9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9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9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9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9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9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9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9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9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9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9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9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9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9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9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9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9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9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9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9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9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9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9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9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9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9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9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9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9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9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9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9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9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9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9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9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9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9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9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9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9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9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9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9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9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9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9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9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9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9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9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9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9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9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9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9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9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9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9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9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9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9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9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9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9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9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9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9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9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9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9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9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9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9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9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9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9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9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9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9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9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9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9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9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9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9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9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9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9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9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9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9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9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9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9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9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9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9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9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9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9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9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9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9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9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9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9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9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9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9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9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9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9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9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9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9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9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9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9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9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" name="Content Placeholder 6">
            <a:extLst>
              <a:ext uri="{FF2B5EF4-FFF2-40B4-BE49-F238E27FC236}">
                <a16:creationId xmlns:a16="http://schemas.microsoft.com/office/drawing/2014/main" id="{08C8197A-A0E5-3F0E-B118-C0482EB89AC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7247111"/>
              </p:ext>
            </p:extLst>
          </p:nvPr>
        </p:nvGraphicFramePr>
        <p:xfrm>
          <a:off x="1581020" y="1193202"/>
          <a:ext cx="6125893" cy="317071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87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87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287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396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19457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GB" altLang="en-US" sz="16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1">
                          <a:solidFill>
                            <a:schemeClr val="tx1"/>
                          </a:solidFill>
                        </a:rPr>
                        <a:t>ETABS result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1" dirty="0">
                          <a:solidFill>
                            <a:schemeClr val="tx1"/>
                          </a:solidFill>
                        </a:rPr>
                        <a:t>Manual result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1" dirty="0">
                          <a:solidFill>
                            <a:schemeClr val="tx1"/>
                          </a:solidFill>
                        </a:rPr>
                        <a:t>Different </a:t>
                      </a:r>
                      <a:br>
                        <a:rPr lang="en-GB" altLang="en-US" sz="1600" b="1" dirty="0">
                          <a:solidFill>
                            <a:schemeClr val="tx1"/>
                          </a:solidFill>
                        </a:rPr>
                      </a:br>
                      <a:r>
                        <a:rPr lang="en-GB" altLang="en-US" sz="1600" b="1" dirty="0">
                          <a:solidFill>
                            <a:schemeClr val="tx1"/>
                          </a:solidFill>
                        </a:rPr>
                        <a:t>percentage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668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1"/>
                        <a:t>ΦV</a:t>
                      </a:r>
                      <a:r>
                        <a:rPr lang="en-GB" altLang="en-US" sz="1600" b="1" baseline="-25000"/>
                        <a:t>c</a:t>
                      </a:r>
                      <a:endParaRPr lang="en-GB" altLang="en-US" sz="1600" b="1" baseline="-25000">
                        <a:latin typeface="Calibri" panose="020F0502020204030204" charset="0"/>
                        <a:cs typeface="Calibri" panose="020F050202020403020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en-US" sz="1600" b="0" dirty="0"/>
                        <a:t>3</a:t>
                      </a:r>
                      <a:r>
                        <a:rPr lang="en-GB" altLang="en-US" sz="1600" b="0" dirty="0"/>
                        <a:t>17.01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en-US" sz="1600" b="0" dirty="0"/>
                        <a:t>3</a:t>
                      </a:r>
                      <a:r>
                        <a:rPr lang="en-GB" altLang="en-US" sz="1600" b="0" dirty="0"/>
                        <a:t>13.15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0" dirty="0"/>
                        <a:t>1.20%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35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1"/>
                        <a:t>ΦV</a:t>
                      </a:r>
                      <a:r>
                        <a:rPr lang="en-GB" altLang="en-US" sz="1600" b="1" baseline="-25000"/>
                        <a:t>s</a:t>
                      </a:r>
                      <a:endParaRPr lang="en-GB" altLang="en-US" sz="1600" b="1" baseline="-25000">
                        <a:latin typeface="Calibri" panose="020F0502020204030204" charset="0"/>
                        <a:cs typeface="Calibri" panose="020F050202020403020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0" dirty="0"/>
                        <a:t>399.89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0" dirty="0"/>
                        <a:t>398.75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0" dirty="0"/>
                        <a:t>0.25%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1555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1" dirty="0"/>
                        <a:t>V</a:t>
                      </a:r>
                      <a:r>
                        <a:rPr lang="en-GB" altLang="en-US" sz="1600" b="1" baseline="-25000" dirty="0"/>
                        <a:t>p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en-US" sz="1600" b="0" dirty="0"/>
                        <a:t>2</a:t>
                      </a:r>
                      <a:r>
                        <a:rPr lang="en-GB" altLang="en-US" sz="1600" b="0" dirty="0"/>
                        <a:t>45.54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en-US" sz="1600" b="0" dirty="0"/>
                        <a:t>2</a:t>
                      </a:r>
                      <a:r>
                        <a:rPr lang="en-GB" altLang="en-US" sz="1600" b="0" dirty="0"/>
                        <a:t>45.55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0" dirty="0"/>
                        <a:t>0.004%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9457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1" dirty="0"/>
                        <a:t>A</a:t>
                      </a:r>
                      <a:r>
                        <a:rPr lang="en-GB" altLang="en-US" sz="1600" b="1" baseline="-25000" dirty="0"/>
                        <a:t>v</a:t>
                      </a:r>
                      <a:r>
                        <a:rPr lang="en-GB" altLang="en-US" sz="1600" b="1" dirty="0"/>
                        <a:t>/s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en-US" sz="1600" b="0" dirty="0"/>
                        <a:t>1</a:t>
                      </a:r>
                      <a:r>
                        <a:rPr lang="en-GB" altLang="en-US" sz="1600" b="0" dirty="0"/>
                        <a:t>741.75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sz="1600" b="0" dirty="0"/>
                        <a:t>1715.55</a:t>
                      </a:r>
                      <a:endParaRPr lang="en-GB" altLang="en-US" sz="16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GB" altLang="en-US" sz="1600" b="0" dirty="0"/>
                        <a:t>1.50%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9" name="Google Shape;13319;p65"/>
          <p:cNvSpPr/>
          <p:nvPr/>
        </p:nvSpPr>
        <p:spPr>
          <a:xfrm>
            <a:off x="722375" y="2571750"/>
            <a:ext cx="7699500" cy="257185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0" name="Google Shape;13320;p65"/>
          <p:cNvSpPr txBox="1">
            <a:spLocks noGrp="1"/>
          </p:cNvSpPr>
          <p:nvPr>
            <p:ph type="title"/>
          </p:nvPr>
        </p:nvSpPr>
        <p:spPr>
          <a:xfrm>
            <a:off x="719375" y="886555"/>
            <a:ext cx="2465100" cy="9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Pu</a:t>
            </a:r>
            <a:endParaRPr sz="2400" dirty="0"/>
          </a:p>
        </p:txBody>
      </p:sp>
      <p:sp>
        <p:nvSpPr>
          <p:cNvPr id="13330" name="Google Shape;13330;p65"/>
          <p:cNvSpPr txBox="1">
            <a:spLocks noGrp="1"/>
          </p:cNvSpPr>
          <p:nvPr>
            <p:ph type="subTitle" idx="1"/>
          </p:nvPr>
        </p:nvSpPr>
        <p:spPr>
          <a:xfrm>
            <a:off x="719375" y="1729600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2522.23 KN</a:t>
            </a:r>
            <a:endParaRPr sz="1800" dirty="0"/>
          </a:p>
        </p:txBody>
      </p:sp>
      <p:grpSp>
        <p:nvGrpSpPr>
          <p:cNvPr id="13332" name="Google Shape;13332;p65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3333" name="Google Shape;13333;p65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5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5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5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5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5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5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5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5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5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43" name="Google Shape;13343;p65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3344" name="Google Shape;13344;p65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5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5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5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5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5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5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5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5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5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59" name="Google Shape;13359;p65"/>
          <p:cNvSpPr txBox="1">
            <a:spLocks noGrp="1"/>
          </p:cNvSpPr>
          <p:nvPr>
            <p:ph type="title" idx="2"/>
          </p:nvPr>
        </p:nvSpPr>
        <p:spPr>
          <a:xfrm>
            <a:off x="3339450" y="886555"/>
            <a:ext cx="2465100" cy="9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/>
              <a:t>Mu,2</a:t>
            </a:r>
            <a:endParaRPr sz="2400" dirty="0"/>
          </a:p>
        </p:txBody>
      </p:sp>
      <p:sp>
        <p:nvSpPr>
          <p:cNvPr id="13360" name="Google Shape;13360;p65"/>
          <p:cNvSpPr txBox="1">
            <a:spLocks noGrp="1"/>
          </p:cNvSpPr>
          <p:nvPr>
            <p:ph type="subTitle" idx="3"/>
          </p:nvPr>
        </p:nvSpPr>
        <p:spPr>
          <a:xfrm>
            <a:off x="3339450" y="1716803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250.18 KN.m</a:t>
            </a:r>
            <a:endParaRPr sz="1800" dirty="0"/>
          </a:p>
        </p:txBody>
      </p:sp>
      <p:sp>
        <p:nvSpPr>
          <p:cNvPr id="13361" name="Google Shape;13361;p65"/>
          <p:cNvSpPr txBox="1">
            <a:spLocks noGrp="1"/>
          </p:cNvSpPr>
          <p:nvPr>
            <p:ph type="title" idx="4"/>
          </p:nvPr>
        </p:nvSpPr>
        <p:spPr>
          <a:xfrm>
            <a:off x="5959525" y="886555"/>
            <a:ext cx="2465100" cy="90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/>
              <a:t>Mu,3</a:t>
            </a:r>
            <a:endParaRPr sz="2400" dirty="0"/>
          </a:p>
        </p:txBody>
      </p:sp>
      <p:sp>
        <p:nvSpPr>
          <p:cNvPr id="13362" name="Google Shape;13362;p65"/>
          <p:cNvSpPr txBox="1">
            <a:spLocks noGrp="1"/>
          </p:cNvSpPr>
          <p:nvPr>
            <p:ph type="subTitle" idx="5"/>
          </p:nvPr>
        </p:nvSpPr>
        <p:spPr>
          <a:xfrm>
            <a:off x="5723525" y="1695408"/>
            <a:ext cx="299928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/>
            <a:r>
              <a:rPr lang="en-US" sz="1800" dirty="0"/>
              <a:t>114.10 </a:t>
            </a:r>
            <a:r>
              <a:rPr lang="en-US" sz="1800" dirty="0" err="1"/>
              <a:t>KN.m</a:t>
            </a:r>
            <a:endParaRPr sz="1800" dirty="0"/>
          </a:p>
        </p:txBody>
      </p:sp>
      <p:sp>
        <p:nvSpPr>
          <p:cNvPr id="13363" name="Google Shape;13363;p65"/>
          <p:cNvSpPr txBox="1">
            <a:spLocks noGrp="1"/>
          </p:cNvSpPr>
          <p:nvPr>
            <p:ph type="title" idx="6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Column Design Verification</a:t>
            </a:r>
            <a:endParaRPr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4E5E94-3BE5-55C5-D039-E4AE09C8AAB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735" t="39354" r="4626" b="11369"/>
          <a:stretch/>
        </p:blipFill>
        <p:spPr>
          <a:xfrm>
            <a:off x="1148573" y="3414116"/>
            <a:ext cx="6846854" cy="1051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9039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5" name="Google Shape;19845;p92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COLUMNS</a:t>
            </a:r>
            <a:endParaRPr dirty="0"/>
          </a:p>
        </p:txBody>
      </p:sp>
      <p:grpSp>
        <p:nvGrpSpPr>
          <p:cNvPr id="19846" name="Google Shape;19846;p92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9847" name="Google Shape;19847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9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9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57" name="Google Shape;19857;p92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9858" name="Google Shape;19858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9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9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68" name="Google Shape;19868;p92"/>
          <p:cNvSpPr/>
          <p:nvPr/>
        </p:nvSpPr>
        <p:spPr>
          <a:xfrm>
            <a:off x="6846170" y="4000514"/>
            <a:ext cx="3118200" cy="3232125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05" name="Google Shape;20605;p92"/>
          <p:cNvSpPr txBox="1"/>
          <p:nvPr/>
        </p:nvSpPr>
        <p:spPr>
          <a:xfrm>
            <a:off x="4619817" y="3650774"/>
            <a:ext cx="3962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n-GB" b="1" dirty="0"/>
              <a:t>ØPn,3=16051.8 </a:t>
            </a:r>
            <a:r>
              <a:rPr lang="en-GB" b="1" dirty="0" err="1"/>
              <a:t>kN</a:t>
            </a:r>
            <a:endParaRPr lang="en-GB" b="1" dirty="0"/>
          </a:p>
        </p:txBody>
      </p:sp>
      <p:sp>
        <p:nvSpPr>
          <p:cNvPr id="20614" name="Google Shape;20614;p92"/>
          <p:cNvSpPr txBox="1"/>
          <p:nvPr/>
        </p:nvSpPr>
        <p:spPr>
          <a:xfrm>
            <a:off x="971379" y="3653864"/>
            <a:ext cx="3118200" cy="69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en-GB" sz="1400" b="1" dirty="0"/>
              <a:t>ØPn,2=16051.8 </a:t>
            </a:r>
            <a:r>
              <a:rPr lang="en-GB" sz="1400" b="1" dirty="0" err="1"/>
              <a:t>kN</a:t>
            </a:r>
            <a:endParaRPr lang="en-GB" sz="1400" b="1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5F11458-AF67-169B-40AC-FF1B9D741CE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378" t="4360"/>
          <a:stretch/>
        </p:blipFill>
        <p:spPr>
          <a:xfrm>
            <a:off x="668480" y="1270538"/>
            <a:ext cx="3795568" cy="2161336"/>
          </a:xfrm>
          <a:prstGeom prst="rect">
            <a:avLst/>
          </a:prstGeom>
        </p:spPr>
      </p:pic>
      <p:grpSp>
        <p:nvGrpSpPr>
          <p:cNvPr id="19870" name="Google Shape;19870;p92"/>
          <p:cNvGrpSpPr/>
          <p:nvPr/>
        </p:nvGrpSpPr>
        <p:grpSpPr>
          <a:xfrm>
            <a:off x="-750851" y="123226"/>
            <a:ext cx="1801489" cy="1763922"/>
            <a:chOff x="236475" y="527300"/>
            <a:chExt cx="1124525" cy="1101075"/>
          </a:xfrm>
        </p:grpSpPr>
        <p:sp>
          <p:nvSpPr>
            <p:cNvPr id="19871" name="Google Shape;19871;p9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9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9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9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9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9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9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9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9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9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9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9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9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9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9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9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9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9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9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9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9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9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9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9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9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9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9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9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9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9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9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9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9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9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9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9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9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9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9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9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9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9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9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9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9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9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9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9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9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9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9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9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9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9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9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9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9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9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9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9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9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9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9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9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9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9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9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9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9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9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9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9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9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9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9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9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9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9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9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9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9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9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9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9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9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9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9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9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9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9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9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9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9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9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9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9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9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9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9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9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9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9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9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9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9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9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9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9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9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9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9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9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9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9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9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9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9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9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9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9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9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9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9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9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9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9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9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9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9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9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9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9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9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9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9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9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9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9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9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9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9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9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9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9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9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9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9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9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9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9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9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9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9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9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9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9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9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9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9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9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9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9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9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9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9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9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9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9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9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9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9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9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9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9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9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9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9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9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9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9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9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9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9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9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9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9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9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9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9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9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9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9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9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9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9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9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9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9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9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9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9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9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9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9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9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9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9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9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9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9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9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9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9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9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9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9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9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9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9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9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9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9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9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9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9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9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9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9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9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9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9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9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9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9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9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9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9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9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9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9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9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9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9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9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9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9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9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9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9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9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9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9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9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9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9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9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9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9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9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9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9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9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9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9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9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9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9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9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9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9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9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9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9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9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9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9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9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9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9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9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9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9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9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9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9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9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9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9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9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9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9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9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9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9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9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9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9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9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9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9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9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9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9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9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9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9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9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9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9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9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9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9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9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9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9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9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9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9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9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9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9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9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9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9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9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9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9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9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9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9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9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9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9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9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9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9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9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9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9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9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9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9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9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9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9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9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9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9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9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9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9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9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9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9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9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9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9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9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9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9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9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9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9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9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9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9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9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9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9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9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9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9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9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9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9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9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9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9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9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9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9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9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9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9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9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9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9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9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9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9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9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9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9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9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9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9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9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9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9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9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9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9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9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9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9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9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9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9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9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9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9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9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9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9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9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9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9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9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9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9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9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9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9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9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9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9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9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9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9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9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9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9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9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9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9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9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9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9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9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9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9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9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9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9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9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9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9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9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9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9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9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9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9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9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9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9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9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9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9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9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9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9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9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9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9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9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9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9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9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9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9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9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9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9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9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9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9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9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9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9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9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9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9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9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9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9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9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9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9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9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9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9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9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9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9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9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9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9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9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9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9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9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9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9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9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9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9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9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9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9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9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9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9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9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9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9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9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9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9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9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9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9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9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9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9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9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9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9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9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9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9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9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9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9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9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9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9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9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9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9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9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9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9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9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9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9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9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9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9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9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9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9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9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9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9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9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9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9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9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9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9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9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9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9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9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9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9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9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9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9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9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9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9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9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9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9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9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9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9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9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9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9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9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9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9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9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9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9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9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9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9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9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9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9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9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9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9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9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9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9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9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9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9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9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9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9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9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9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9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9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9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9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9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9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9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9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9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9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9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9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9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9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9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9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9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9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9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9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9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9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9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9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9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9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9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9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9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9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9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9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9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9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9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9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9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9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9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9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9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9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9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9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9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9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9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9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9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9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9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9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9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9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9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9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9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9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9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9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9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9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9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9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9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9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9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9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9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9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9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9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9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9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9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9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9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9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9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9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9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9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9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9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9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9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9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9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9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9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9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9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9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9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9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9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9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9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9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9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9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9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9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9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9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9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9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9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9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9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9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9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9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9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9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9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9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9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9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9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9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9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9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9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9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9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69" name="Google Shape;19869;p92"/>
          <p:cNvSpPr/>
          <p:nvPr/>
        </p:nvSpPr>
        <p:spPr>
          <a:xfrm>
            <a:off x="508098" y="123226"/>
            <a:ext cx="1095856" cy="1095856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96141A8-D1E7-2375-95DB-948CA6E6B46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907" t="3622"/>
          <a:stretch/>
        </p:blipFill>
        <p:spPr>
          <a:xfrm>
            <a:off x="4782484" y="1286116"/>
            <a:ext cx="3899693" cy="2178025"/>
          </a:xfrm>
          <a:prstGeom prst="rect">
            <a:avLst/>
          </a:prstGeom>
        </p:spPr>
      </p:pic>
      <p:grpSp>
        <p:nvGrpSpPr>
          <p:cNvPr id="4" name="Google Shape;19870;p92">
            <a:extLst>
              <a:ext uri="{FF2B5EF4-FFF2-40B4-BE49-F238E27FC236}">
                <a16:creationId xmlns:a16="http://schemas.microsoft.com/office/drawing/2014/main" id="{45184A29-8E04-DA78-1EC9-A9FE06F5CEBD}"/>
              </a:ext>
            </a:extLst>
          </p:cNvPr>
          <p:cNvGrpSpPr/>
          <p:nvPr/>
        </p:nvGrpSpPr>
        <p:grpSpPr>
          <a:xfrm>
            <a:off x="7273453" y="4261539"/>
            <a:ext cx="2149794" cy="1763922"/>
            <a:chOff x="236475" y="527300"/>
            <a:chExt cx="1124525" cy="1101075"/>
          </a:xfrm>
        </p:grpSpPr>
        <p:sp>
          <p:nvSpPr>
            <p:cNvPr id="5" name="Google Shape;19871;p92">
              <a:extLst>
                <a:ext uri="{FF2B5EF4-FFF2-40B4-BE49-F238E27FC236}">
                  <a16:creationId xmlns:a16="http://schemas.microsoft.com/office/drawing/2014/main" id="{11964A32-B810-9E53-2331-1C70F49F76C3}"/>
                </a:ext>
              </a:extLst>
            </p:cNvPr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9872;p92">
              <a:extLst>
                <a:ext uri="{FF2B5EF4-FFF2-40B4-BE49-F238E27FC236}">
                  <a16:creationId xmlns:a16="http://schemas.microsoft.com/office/drawing/2014/main" id="{11F644D0-3450-9A01-6D09-C60E55635FE8}"/>
                </a:ext>
              </a:extLst>
            </p:cNvPr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9873;p92">
              <a:extLst>
                <a:ext uri="{FF2B5EF4-FFF2-40B4-BE49-F238E27FC236}">
                  <a16:creationId xmlns:a16="http://schemas.microsoft.com/office/drawing/2014/main" id="{30C1FE0F-0CBB-F706-C751-996F9A67D709}"/>
                </a:ext>
              </a:extLst>
            </p:cNvPr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9874;p92">
              <a:extLst>
                <a:ext uri="{FF2B5EF4-FFF2-40B4-BE49-F238E27FC236}">
                  <a16:creationId xmlns:a16="http://schemas.microsoft.com/office/drawing/2014/main" id="{DB63495F-288A-A071-9BB7-67F5CFF8CC67}"/>
                </a:ext>
              </a:extLst>
            </p:cNvPr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9875;p92">
              <a:extLst>
                <a:ext uri="{FF2B5EF4-FFF2-40B4-BE49-F238E27FC236}">
                  <a16:creationId xmlns:a16="http://schemas.microsoft.com/office/drawing/2014/main" id="{8AAA8726-FEBA-7357-4866-028D3329413B}"/>
                </a:ext>
              </a:extLst>
            </p:cNvPr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9876;p92">
              <a:extLst>
                <a:ext uri="{FF2B5EF4-FFF2-40B4-BE49-F238E27FC236}">
                  <a16:creationId xmlns:a16="http://schemas.microsoft.com/office/drawing/2014/main" id="{119A10AC-A493-DAA0-EDE0-4841143E0F2E}"/>
                </a:ext>
              </a:extLst>
            </p:cNvPr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9877;p92">
              <a:extLst>
                <a:ext uri="{FF2B5EF4-FFF2-40B4-BE49-F238E27FC236}">
                  <a16:creationId xmlns:a16="http://schemas.microsoft.com/office/drawing/2014/main" id="{7C1684B9-842E-C93F-0A64-5BBD641599B9}"/>
                </a:ext>
              </a:extLst>
            </p:cNvPr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9878;p92">
              <a:extLst>
                <a:ext uri="{FF2B5EF4-FFF2-40B4-BE49-F238E27FC236}">
                  <a16:creationId xmlns:a16="http://schemas.microsoft.com/office/drawing/2014/main" id="{9827E2FB-90EE-E44F-2723-F3E9CF826D30}"/>
                </a:ext>
              </a:extLst>
            </p:cNvPr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9879;p92">
              <a:extLst>
                <a:ext uri="{FF2B5EF4-FFF2-40B4-BE49-F238E27FC236}">
                  <a16:creationId xmlns:a16="http://schemas.microsoft.com/office/drawing/2014/main" id="{19E576D6-01CF-E245-035B-5AB55EE810CB}"/>
                </a:ext>
              </a:extLst>
            </p:cNvPr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9880;p92">
              <a:extLst>
                <a:ext uri="{FF2B5EF4-FFF2-40B4-BE49-F238E27FC236}">
                  <a16:creationId xmlns:a16="http://schemas.microsoft.com/office/drawing/2014/main" id="{3FDED3DF-2BFB-2EEE-FA50-45B731D2CBB8}"/>
                </a:ext>
              </a:extLst>
            </p:cNvPr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9881;p92">
              <a:extLst>
                <a:ext uri="{FF2B5EF4-FFF2-40B4-BE49-F238E27FC236}">
                  <a16:creationId xmlns:a16="http://schemas.microsoft.com/office/drawing/2014/main" id="{65469D4D-0603-6D2E-3D04-EABC2F1F63F1}"/>
                </a:ext>
              </a:extLst>
            </p:cNvPr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9882;p92">
              <a:extLst>
                <a:ext uri="{FF2B5EF4-FFF2-40B4-BE49-F238E27FC236}">
                  <a16:creationId xmlns:a16="http://schemas.microsoft.com/office/drawing/2014/main" id="{D88B93C6-9F58-479B-291B-84DDF5A7B393}"/>
                </a:ext>
              </a:extLst>
            </p:cNvPr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9883;p92">
              <a:extLst>
                <a:ext uri="{FF2B5EF4-FFF2-40B4-BE49-F238E27FC236}">
                  <a16:creationId xmlns:a16="http://schemas.microsoft.com/office/drawing/2014/main" id="{7C81C612-DCE4-D771-8EC2-E4D3123A1C6E}"/>
                </a:ext>
              </a:extLst>
            </p:cNvPr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9884;p92">
              <a:extLst>
                <a:ext uri="{FF2B5EF4-FFF2-40B4-BE49-F238E27FC236}">
                  <a16:creationId xmlns:a16="http://schemas.microsoft.com/office/drawing/2014/main" id="{45C2F6D1-348B-2572-CC98-373278B5AD39}"/>
                </a:ext>
              </a:extLst>
            </p:cNvPr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885;p92">
              <a:extLst>
                <a:ext uri="{FF2B5EF4-FFF2-40B4-BE49-F238E27FC236}">
                  <a16:creationId xmlns:a16="http://schemas.microsoft.com/office/drawing/2014/main" id="{855FA186-6C76-DA59-AABE-8AE5626917B4}"/>
                </a:ext>
              </a:extLst>
            </p:cNvPr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886;p92">
              <a:extLst>
                <a:ext uri="{FF2B5EF4-FFF2-40B4-BE49-F238E27FC236}">
                  <a16:creationId xmlns:a16="http://schemas.microsoft.com/office/drawing/2014/main" id="{8F160231-103C-63B8-3943-463890895DB2}"/>
                </a:ext>
              </a:extLst>
            </p:cNvPr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887;p92">
              <a:extLst>
                <a:ext uri="{FF2B5EF4-FFF2-40B4-BE49-F238E27FC236}">
                  <a16:creationId xmlns:a16="http://schemas.microsoft.com/office/drawing/2014/main" id="{A999BEB7-2195-A8DB-2164-39DA05C2E622}"/>
                </a:ext>
              </a:extLst>
            </p:cNvPr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888;p92">
              <a:extLst>
                <a:ext uri="{FF2B5EF4-FFF2-40B4-BE49-F238E27FC236}">
                  <a16:creationId xmlns:a16="http://schemas.microsoft.com/office/drawing/2014/main" id="{A848DF0C-6325-D0F1-D4CA-2A16B5BFE5A7}"/>
                </a:ext>
              </a:extLst>
            </p:cNvPr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889;p92">
              <a:extLst>
                <a:ext uri="{FF2B5EF4-FFF2-40B4-BE49-F238E27FC236}">
                  <a16:creationId xmlns:a16="http://schemas.microsoft.com/office/drawing/2014/main" id="{C894F0F1-875E-9BB5-1164-31212CAEC075}"/>
                </a:ext>
              </a:extLst>
            </p:cNvPr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9890;p92">
              <a:extLst>
                <a:ext uri="{FF2B5EF4-FFF2-40B4-BE49-F238E27FC236}">
                  <a16:creationId xmlns:a16="http://schemas.microsoft.com/office/drawing/2014/main" id="{BBF9F17C-34DD-9517-10B2-55525D5E3092}"/>
                </a:ext>
              </a:extLst>
            </p:cNvPr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9891;p92">
              <a:extLst>
                <a:ext uri="{FF2B5EF4-FFF2-40B4-BE49-F238E27FC236}">
                  <a16:creationId xmlns:a16="http://schemas.microsoft.com/office/drawing/2014/main" id="{9E09B138-FE7A-A3F4-DE35-C15378E109B0}"/>
                </a:ext>
              </a:extLst>
            </p:cNvPr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9892;p92">
              <a:extLst>
                <a:ext uri="{FF2B5EF4-FFF2-40B4-BE49-F238E27FC236}">
                  <a16:creationId xmlns:a16="http://schemas.microsoft.com/office/drawing/2014/main" id="{AB50AE95-79C3-3B17-E1B7-F328C3C97D13}"/>
                </a:ext>
              </a:extLst>
            </p:cNvPr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9893;p92">
              <a:extLst>
                <a:ext uri="{FF2B5EF4-FFF2-40B4-BE49-F238E27FC236}">
                  <a16:creationId xmlns:a16="http://schemas.microsoft.com/office/drawing/2014/main" id="{DB91DF7C-1304-FD8F-E81D-1CC661DD4D6D}"/>
                </a:ext>
              </a:extLst>
            </p:cNvPr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9894;p92">
              <a:extLst>
                <a:ext uri="{FF2B5EF4-FFF2-40B4-BE49-F238E27FC236}">
                  <a16:creationId xmlns:a16="http://schemas.microsoft.com/office/drawing/2014/main" id="{AEBF78AF-5D11-A3C0-326B-C56EB6D99571}"/>
                </a:ext>
              </a:extLst>
            </p:cNvPr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9895;p92">
              <a:extLst>
                <a:ext uri="{FF2B5EF4-FFF2-40B4-BE49-F238E27FC236}">
                  <a16:creationId xmlns:a16="http://schemas.microsoft.com/office/drawing/2014/main" id="{AD6E74C1-906A-5198-1C4B-CFAB57E3EEE8}"/>
                </a:ext>
              </a:extLst>
            </p:cNvPr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9896;p92">
              <a:extLst>
                <a:ext uri="{FF2B5EF4-FFF2-40B4-BE49-F238E27FC236}">
                  <a16:creationId xmlns:a16="http://schemas.microsoft.com/office/drawing/2014/main" id="{591BA525-D209-A1E4-E93F-346A7D55D947}"/>
                </a:ext>
              </a:extLst>
            </p:cNvPr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9897;p92">
              <a:extLst>
                <a:ext uri="{FF2B5EF4-FFF2-40B4-BE49-F238E27FC236}">
                  <a16:creationId xmlns:a16="http://schemas.microsoft.com/office/drawing/2014/main" id="{4928B77C-526F-6E3F-7600-534A2D324C6D}"/>
                </a:ext>
              </a:extLst>
            </p:cNvPr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9898;p92">
              <a:extLst>
                <a:ext uri="{FF2B5EF4-FFF2-40B4-BE49-F238E27FC236}">
                  <a16:creationId xmlns:a16="http://schemas.microsoft.com/office/drawing/2014/main" id="{1C068D20-9B67-C173-F13A-FD1AD559D798}"/>
                </a:ext>
              </a:extLst>
            </p:cNvPr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9899;p92">
              <a:extLst>
                <a:ext uri="{FF2B5EF4-FFF2-40B4-BE49-F238E27FC236}">
                  <a16:creationId xmlns:a16="http://schemas.microsoft.com/office/drawing/2014/main" id="{CE0A998A-58FE-D172-C27C-7E83C8BDDAAC}"/>
                </a:ext>
              </a:extLst>
            </p:cNvPr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9900;p92">
              <a:extLst>
                <a:ext uri="{FF2B5EF4-FFF2-40B4-BE49-F238E27FC236}">
                  <a16:creationId xmlns:a16="http://schemas.microsoft.com/office/drawing/2014/main" id="{80B24880-7A8E-E33E-392D-AB47F923964C}"/>
                </a:ext>
              </a:extLst>
            </p:cNvPr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9901;p92">
              <a:extLst>
                <a:ext uri="{FF2B5EF4-FFF2-40B4-BE49-F238E27FC236}">
                  <a16:creationId xmlns:a16="http://schemas.microsoft.com/office/drawing/2014/main" id="{AB35E50F-22E4-43A4-5D0A-C79BC4CEE63E}"/>
                </a:ext>
              </a:extLst>
            </p:cNvPr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902;p92">
              <a:extLst>
                <a:ext uri="{FF2B5EF4-FFF2-40B4-BE49-F238E27FC236}">
                  <a16:creationId xmlns:a16="http://schemas.microsoft.com/office/drawing/2014/main" id="{13B0C5B8-6538-404B-0407-605DC08DCC1E}"/>
                </a:ext>
              </a:extLst>
            </p:cNvPr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903;p92">
              <a:extLst>
                <a:ext uri="{FF2B5EF4-FFF2-40B4-BE49-F238E27FC236}">
                  <a16:creationId xmlns:a16="http://schemas.microsoft.com/office/drawing/2014/main" id="{90CF3F74-F77A-9372-78CC-7B4CB9E3AA00}"/>
                </a:ext>
              </a:extLst>
            </p:cNvPr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904;p92">
              <a:extLst>
                <a:ext uri="{FF2B5EF4-FFF2-40B4-BE49-F238E27FC236}">
                  <a16:creationId xmlns:a16="http://schemas.microsoft.com/office/drawing/2014/main" id="{5D20FE46-CE89-9FF3-0243-9F973A22E5CA}"/>
                </a:ext>
              </a:extLst>
            </p:cNvPr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905;p92">
              <a:extLst>
                <a:ext uri="{FF2B5EF4-FFF2-40B4-BE49-F238E27FC236}">
                  <a16:creationId xmlns:a16="http://schemas.microsoft.com/office/drawing/2014/main" id="{3F09D45B-242C-D3B5-CE8A-A70D53996E76}"/>
                </a:ext>
              </a:extLst>
            </p:cNvPr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906;p92">
              <a:extLst>
                <a:ext uri="{FF2B5EF4-FFF2-40B4-BE49-F238E27FC236}">
                  <a16:creationId xmlns:a16="http://schemas.microsoft.com/office/drawing/2014/main" id="{070C591B-483D-52F6-F9AD-03911E760CDD}"/>
                </a:ext>
              </a:extLst>
            </p:cNvPr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907;p92">
              <a:extLst>
                <a:ext uri="{FF2B5EF4-FFF2-40B4-BE49-F238E27FC236}">
                  <a16:creationId xmlns:a16="http://schemas.microsoft.com/office/drawing/2014/main" id="{2B64E3E7-9A3E-56B5-3AF3-7298848AF101}"/>
                </a:ext>
              </a:extLst>
            </p:cNvPr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908;p92">
              <a:extLst>
                <a:ext uri="{FF2B5EF4-FFF2-40B4-BE49-F238E27FC236}">
                  <a16:creationId xmlns:a16="http://schemas.microsoft.com/office/drawing/2014/main" id="{A46BE04D-A883-0977-FA5F-67E1B14317A8}"/>
                </a:ext>
              </a:extLst>
            </p:cNvPr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909;p92">
              <a:extLst>
                <a:ext uri="{FF2B5EF4-FFF2-40B4-BE49-F238E27FC236}">
                  <a16:creationId xmlns:a16="http://schemas.microsoft.com/office/drawing/2014/main" id="{55AB122E-3A01-F46E-9D9A-8D6B5D301229}"/>
                </a:ext>
              </a:extLst>
            </p:cNvPr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910;p92">
              <a:extLst>
                <a:ext uri="{FF2B5EF4-FFF2-40B4-BE49-F238E27FC236}">
                  <a16:creationId xmlns:a16="http://schemas.microsoft.com/office/drawing/2014/main" id="{40D16A21-9726-7BC2-24FF-FF7942991B74}"/>
                </a:ext>
              </a:extLst>
            </p:cNvPr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911;p92">
              <a:extLst>
                <a:ext uri="{FF2B5EF4-FFF2-40B4-BE49-F238E27FC236}">
                  <a16:creationId xmlns:a16="http://schemas.microsoft.com/office/drawing/2014/main" id="{5F24C57C-5B86-FEDD-0AD5-B3E730296904}"/>
                </a:ext>
              </a:extLst>
            </p:cNvPr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912;p92">
              <a:extLst>
                <a:ext uri="{FF2B5EF4-FFF2-40B4-BE49-F238E27FC236}">
                  <a16:creationId xmlns:a16="http://schemas.microsoft.com/office/drawing/2014/main" id="{C7AF47F9-25D7-3ED8-F949-09FF4B83C3B4}"/>
                </a:ext>
              </a:extLst>
            </p:cNvPr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913;p92">
              <a:extLst>
                <a:ext uri="{FF2B5EF4-FFF2-40B4-BE49-F238E27FC236}">
                  <a16:creationId xmlns:a16="http://schemas.microsoft.com/office/drawing/2014/main" id="{C81C5DBF-E059-0F88-A29C-8118759AF3CE}"/>
                </a:ext>
              </a:extLst>
            </p:cNvPr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914;p92">
              <a:extLst>
                <a:ext uri="{FF2B5EF4-FFF2-40B4-BE49-F238E27FC236}">
                  <a16:creationId xmlns:a16="http://schemas.microsoft.com/office/drawing/2014/main" id="{269620AF-3DEC-54F4-46E8-9666D7535AFF}"/>
                </a:ext>
              </a:extLst>
            </p:cNvPr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915;p92">
              <a:extLst>
                <a:ext uri="{FF2B5EF4-FFF2-40B4-BE49-F238E27FC236}">
                  <a16:creationId xmlns:a16="http://schemas.microsoft.com/office/drawing/2014/main" id="{6343EBC4-9BE9-A60D-044A-B1F19F0FBB36}"/>
                </a:ext>
              </a:extLst>
            </p:cNvPr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916;p92">
              <a:extLst>
                <a:ext uri="{FF2B5EF4-FFF2-40B4-BE49-F238E27FC236}">
                  <a16:creationId xmlns:a16="http://schemas.microsoft.com/office/drawing/2014/main" id="{ECF6971B-153F-94EC-C8AB-77D0AA6E22D3}"/>
                </a:ext>
              </a:extLst>
            </p:cNvPr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917;p92">
              <a:extLst>
                <a:ext uri="{FF2B5EF4-FFF2-40B4-BE49-F238E27FC236}">
                  <a16:creationId xmlns:a16="http://schemas.microsoft.com/office/drawing/2014/main" id="{3FEFCC79-6D01-E129-A9B4-159D1B01AAE7}"/>
                </a:ext>
              </a:extLst>
            </p:cNvPr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918;p92">
              <a:extLst>
                <a:ext uri="{FF2B5EF4-FFF2-40B4-BE49-F238E27FC236}">
                  <a16:creationId xmlns:a16="http://schemas.microsoft.com/office/drawing/2014/main" id="{D879D7ED-36D7-95D9-C89C-96076ECDE29D}"/>
                </a:ext>
              </a:extLst>
            </p:cNvPr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9919;p92">
              <a:extLst>
                <a:ext uri="{FF2B5EF4-FFF2-40B4-BE49-F238E27FC236}">
                  <a16:creationId xmlns:a16="http://schemas.microsoft.com/office/drawing/2014/main" id="{806C2A1A-41CA-DA86-BB90-F359A5B12792}"/>
                </a:ext>
              </a:extLst>
            </p:cNvPr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9920;p92">
              <a:extLst>
                <a:ext uri="{FF2B5EF4-FFF2-40B4-BE49-F238E27FC236}">
                  <a16:creationId xmlns:a16="http://schemas.microsoft.com/office/drawing/2014/main" id="{54A67F24-DA13-524D-81BB-83C8FC6EB47F}"/>
                </a:ext>
              </a:extLst>
            </p:cNvPr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921;p92">
              <a:extLst>
                <a:ext uri="{FF2B5EF4-FFF2-40B4-BE49-F238E27FC236}">
                  <a16:creationId xmlns:a16="http://schemas.microsoft.com/office/drawing/2014/main" id="{953412EC-D18C-AA6D-C180-7862B342BDCF}"/>
                </a:ext>
              </a:extLst>
            </p:cNvPr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9922;p92">
              <a:extLst>
                <a:ext uri="{FF2B5EF4-FFF2-40B4-BE49-F238E27FC236}">
                  <a16:creationId xmlns:a16="http://schemas.microsoft.com/office/drawing/2014/main" id="{AD7084EB-5DE6-9B22-E466-DACF5DBD77A9}"/>
                </a:ext>
              </a:extLst>
            </p:cNvPr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9923;p92">
              <a:extLst>
                <a:ext uri="{FF2B5EF4-FFF2-40B4-BE49-F238E27FC236}">
                  <a16:creationId xmlns:a16="http://schemas.microsoft.com/office/drawing/2014/main" id="{DAC74998-8F79-52B2-EA6D-A529707463DD}"/>
                </a:ext>
              </a:extLst>
            </p:cNvPr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9924;p92">
              <a:extLst>
                <a:ext uri="{FF2B5EF4-FFF2-40B4-BE49-F238E27FC236}">
                  <a16:creationId xmlns:a16="http://schemas.microsoft.com/office/drawing/2014/main" id="{66AD1792-CF96-A7BE-88CF-75849595F178}"/>
                </a:ext>
              </a:extLst>
            </p:cNvPr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9925;p92">
              <a:extLst>
                <a:ext uri="{FF2B5EF4-FFF2-40B4-BE49-F238E27FC236}">
                  <a16:creationId xmlns:a16="http://schemas.microsoft.com/office/drawing/2014/main" id="{7C104CFC-5C9F-B8A8-7172-CFCD4520FF93}"/>
                </a:ext>
              </a:extLst>
            </p:cNvPr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9926;p92">
              <a:extLst>
                <a:ext uri="{FF2B5EF4-FFF2-40B4-BE49-F238E27FC236}">
                  <a16:creationId xmlns:a16="http://schemas.microsoft.com/office/drawing/2014/main" id="{499EA96C-D707-E3B7-2619-B2E450F901EC}"/>
                </a:ext>
              </a:extLst>
            </p:cNvPr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9927;p92">
              <a:extLst>
                <a:ext uri="{FF2B5EF4-FFF2-40B4-BE49-F238E27FC236}">
                  <a16:creationId xmlns:a16="http://schemas.microsoft.com/office/drawing/2014/main" id="{5F08C064-7B33-3C8B-F837-9E6DF1EDA973}"/>
                </a:ext>
              </a:extLst>
            </p:cNvPr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9928;p92">
              <a:extLst>
                <a:ext uri="{FF2B5EF4-FFF2-40B4-BE49-F238E27FC236}">
                  <a16:creationId xmlns:a16="http://schemas.microsoft.com/office/drawing/2014/main" id="{C17E131E-9BE4-5B0D-A292-6B3B15AAFF58}"/>
                </a:ext>
              </a:extLst>
            </p:cNvPr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9929;p92">
              <a:extLst>
                <a:ext uri="{FF2B5EF4-FFF2-40B4-BE49-F238E27FC236}">
                  <a16:creationId xmlns:a16="http://schemas.microsoft.com/office/drawing/2014/main" id="{B41F08DB-99BE-2901-9584-456AAAF4C9D4}"/>
                </a:ext>
              </a:extLst>
            </p:cNvPr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19930;p92">
              <a:extLst>
                <a:ext uri="{FF2B5EF4-FFF2-40B4-BE49-F238E27FC236}">
                  <a16:creationId xmlns:a16="http://schemas.microsoft.com/office/drawing/2014/main" id="{5DC3854B-3DB6-A3AF-8C16-33D6D9A288CB}"/>
                </a:ext>
              </a:extLst>
            </p:cNvPr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19931;p92">
              <a:extLst>
                <a:ext uri="{FF2B5EF4-FFF2-40B4-BE49-F238E27FC236}">
                  <a16:creationId xmlns:a16="http://schemas.microsoft.com/office/drawing/2014/main" id="{6F6E06C7-474D-C90B-4F68-8EDA74291855}"/>
                </a:ext>
              </a:extLst>
            </p:cNvPr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19932;p92">
              <a:extLst>
                <a:ext uri="{FF2B5EF4-FFF2-40B4-BE49-F238E27FC236}">
                  <a16:creationId xmlns:a16="http://schemas.microsoft.com/office/drawing/2014/main" id="{423BF4D4-EC9E-389D-96CD-910DC9C4F108}"/>
                </a:ext>
              </a:extLst>
            </p:cNvPr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19933;p92">
              <a:extLst>
                <a:ext uri="{FF2B5EF4-FFF2-40B4-BE49-F238E27FC236}">
                  <a16:creationId xmlns:a16="http://schemas.microsoft.com/office/drawing/2014/main" id="{F344E069-DDA4-D634-5799-B9BF9B920938}"/>
                </a:ext>
              </a:extLst>
            </p:cNvPr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19934;p92">
              <a:extLst>
                <a:ext uri="{FF2B5EF4-FFF2-40B4-BE49-F238E27FC236}">
                  <a16:creationId xmlns:a16="http://schemas.microsoft.com/office/drawing/2014/main" id="{3E44FA2C-7392-BE96-5C16-CFA3D6E49B91}"/>
                </a:ext>
              </a:extLst>
            </p:cNvPr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19935;p92">
              <a:extLst>
                <a:ext uri="{FF2B5EF4-FFF2-40B4-BE49-F238E27FC236}">
                  <a16:creationId xmlns:a16="http://schemas.microsoft.com/office/drawing/2014/main" id="{D1871E4D-44B0-8C48-BC84-2EEF32E7A5AB}"/>
                </a:ext>
              </a:extLst>
            </p:cNvPr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19936;p92">
              <a:extLst>
                <a:ext uri="{FF2B5EF4-FFF2-40B4-BE49-F238E27FC236}">
                  <a16:creationId xmlns:a16="http://schemas.microsoft.com/office/drawing/2014/main" id="{9AA4D97B-F13C-3089-DA46-8305AC264671}"/>
                </a:ext>
              </a:extLst>
            </p:cNvPr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19937;p92">
              <a:extLst>
                <a:ext uri="{FF2B5EF4-FFF2-40B4-BE49-F238E27FC236}">
                  <a16:creationId xmlns:a16="http://schemas.microsoft.com/office/drawing/2014/main" id="{EB553845-38BE-9888-E371-CF4CA5D61579}"/>
                </a:ext>
              </a:extLst>
            </p:cNvPr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19938;p92">
              <a:extLst>
                <a:ext uri="{FF2B5EF4-FFF2-40B4-BE49-F238E27FC236}">
                  <a16:creationId xmlns:a16="http://schemas.microsoft.com/office/drawing/2014/main" id="{45786500-AE73-2C6A-52A2-79145BF4CCD4}"/>
                </a:ext>
              </a:extLst>
            </p:cNvPr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19939;p92">
              <a:extLst>
                <a:ext uri="{FF2B5EF4-FFF2-40B4-BE49-F238E27FC236}">
                  <a16:creationId xmlns:a16="http://schemas.microsoft.com/office/drawing/2014/main" id="{FF6F49EA-1C59-8363-71E4-BF8EFEC4A1A9}"/>
                </a:ext>
              </a:extLst>
            </p:cNvPr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19940;p92">
              <a:extLst>
                <a:ext uri="{FF2B5EF4-FFF2-40B4-BE49-F238E27FC236}">
                  <a16:creationId xmlns:a16="http://schemas.microsoft.com/office/drawing/2014/main" id="{69FFDA18-C006-CFA5-B96A-370EDB1F29A9}"/>
                </a:ext>
              </a:extLst>
            </p:cNvPr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19941;p92">
              <a:extLst>
                <a:ext uri="{FF2B5EF4-FFF2-40B4-BE49-F238E27FC236}">
                  <a16:creationId xmlns:a16="http://schemas.microsoft.com/office/drawing/2014/main" id="{C73301D1-0D8D-016C-86DC-80E2FCF004E7}"/>
                </a:ext>
              </a:extLst>
            </p:cNvPr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19942;p92">
              <a:extLst>
                <a:ext uri="{FF2B5EF4-FFF2-40B4-BE49-F238E27FC236}">
                  <a16:creationId xmlns:a16="http://schemas.microsoft.com/office/drawing/2014/main" id="{022FCDF0-9B99-D1E4-7DA6-FFAAB80A7FEC}"/>
                </a:ext>
              </a:extLst>
            </p:cNvPr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19943;p92">
              <a:extLst>
                <a:ext uri="{FF2B5EF4-FFF2-40B4-BE49-F238E27FC236}">
                  <a16:creationId xmlns:a16="http://schemas.microsoft.com/office/drawing/2014/main" id="{78FDF5FE-A2BC-F9E7-78D3-A7E51013E192}"/>
                </a:ext>
              </a:extLst>
            </p:cNvPr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19944;p92">
              <a:extLst>
                <a:ext uri="{FF2B5EF4-FFF2-40B4-BE49-F238E27FC236}">
                  <a16:creationId xmlns:a16="http://schemas.microsoft.com/office/drawing/2014/main" id="{0B2CA6A7-3FCC-DCFA-134E-D4028BD7D76C}"/>
                </a:ext>
              </a:extLst>
            </p:cNvPr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19945;p92">
              <a:extLst>
                <a:ext uri="{FF2B5EF4-FFF2-40B4-BE49-F238E27FC236}">
                  <a16:creationId xmlns:a16="http://schemas.microsoft.com/office/drawing/2014/main" id="{69645C1D-E054-AF36-0287-54BA5366083A}"/>
                </a:ext>
              </a:extLst>
            </p:cNvPr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19946;p92">
              <a:extLst>
                <a:ext uri="{FF2B5EF4-FFF2-40B4-BE49-F238E27FC236}">
                  <a16:creationId xmlns:a16="http://schemas.microsoft.com/office/drawing/2014/main" id="{382F64DD-23B2-E0C0-0808-AADBBED1832D}"/>
                </a:ext>
              </a:extLst>
            </p:cNvPr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19947;p92">
              <a:extLst>
                <a:ext uri="{FF2B5EF4-FFF2-40B4-BE49-F238E27FC236}">
                  <a16:creationId xmlns:a16="http://schemas.microsoft.com/office/drawing/2014/main" id="{AAE2411C-A955-0C23-E52F-2E0A1A33FC3B}"/>
                </a:ext>
              </a:extLst>
            </p:cNvPr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19948;p92">
              <a:extLst>
                <a:ext uri="{FF2B5EF4-FFF2-40B4-BE49-F238E27FC236}">
                  <a16:creationId xmlns:a16="http://schemas.microsoft.com/office/drawing/2014/main" id="{C5CD03D4-42E9-8207-E4E1-792FBCA2E0FE}"/>
                </a:ext>
              </a:extLst>
            </p:cNvPr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19949;p92">
              <a:extLst>
                <a:ext uri="{FF2B5EF4-FFF2-40B4-BE49-F238E27FC236}">
                  <a16:creationId xmlns:a16="http://schemas.microsoft.com/office/drawing/2014/main" id="{4AC7C0D3-5349-289E-C59A-2CD4095E5957}"/>
                </a:ext>
              </a:extLst>
            </p:cNvPr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19950;p92">
              <a:extLst>
                <a:ext uri="{FF2B5EF4-FFF2-40B4-BE49-F238E27FC236}">
                  <a16:creationId xmlns:a16="http://schemas.microsoft.com/office/drawing/2014/main" id="{401C49A5-0C70-B61E-73C0-4E2A2EC29B23}"/>
                </a:ext>
              </a:extLst>
            </p:cNvPr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19951;p92">
              <a:extLst>
                <a:ext uri="{FF2B5EF4-FFF2-40B4-BE49-F238E27FC236}">
                  <a16:creationId xmlns:a16="http://schemas.microsoft.com/office/drawing/2014/main" id="{0F14104B-6698-01DA-E6A3-DB1E0CF7E3B7}"/>
                </a:ext>
              </a:extLst>
            </p:cNvPr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19952;p92">
              <a:extLst>
                <a:ext uri="{FF2B5EF4-FFF2-40B4-BE49-F238E27FC236}">
                  <a16:creationId xmlns:a16="http://schemas.microsoft.com/office/drawing/2014/main" id="{240102C1-7DF8-BBCA-418A-EAED6BB20DC7}"/>
                </a:ext>
              </a:extLst>
            </p:cNvPr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19953;p92">
              <a:extLst>
                <a:ext uri="{FF2B5EF4-FFF2-40B4-BE49-F238E27FC236}">
                  <a16:creationId xmlns:a16="http://schemas.microsoft.com/office/drawing/2014/main" id="{4B6F3050-9C1F-913F-9CAE-9D834DA84F44}"/>
                </a:ext>
              </a:extLst>
            </p:cNvPr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19954;p92">
              <a:extLst>
                <a:ext uri="{FF2B5EF4-FFF2-40B4-BE49-F238E27FC236}">
                  <a16:creationId xmlns:a16="http://schemas.microsoft.com/office/drawing/2014/main" id="{6773481C-4655-2759-434F-5E60C595E569}"/>
                </a:ext>
              </a:extLst>
            </p:cNvPr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19955;p92">
              <a:extLst>
                <a:ext uri="{FF2B5EF4-FFF2-40B4-BE49-F238E27FC236}">
                  <a16:creationId xmlns:a16="http://schemas.microsoft.com/office/drawing/2014/main" id="{1CA06EF0-CFF5-0C8B-8E38-AA48D6C9685E}"/>
                </a:ext>
              </a:extLst>
            </p:cNvPr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19956;p92">
              <a:extLst>
                <a:ext uri="{FF2B5EF4-FFF2-40B4-BE49-F238E27FC236}">
                  <a16:creationId xmlns:a16="http://schemas.microsoft.com/office/drawing/2014/main" id="{E19DB46C-4193-3686-EBF6-1B3A118A4CEE}"/>
                </a:ext>
              </a:extLst>
            </p:cNvPr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19957;p92">
              <a:extLst>
                <a:ext uri="{FF2B5EF4-FFF2-40B4-BE49-F238E27FC236}">
                  <a16:creationId xmlns:a16="http://schemas.microsoft.com/office/drawing/2014/main" id="{4C171C80-7FEC-719A-79E4-39EEDAA98783}"/>
                </a:ext>
              </a:extLst>
            </p:cNvPr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19958;p92">
              <a:extLst>
                <a:ext uri="{FF2B5EF4-FFF2-40B4-BE49-F238E27FC236}">
                  <a16:creationId xmlns:a16="http://schemas.microsoft.com/office/drawing/2014/main" id="{8A8C2591-E047-CA9D-E2EB-EC9B772733F6}"/>
                </a:ext>
              </a:extLst>
            </p:cNvPr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19959;p92">
              <a:extLst>
                <a:ext uri="{FF2B5EF4-FFF2-40B4-BE49-F238E27FC236}">
                  <a16:creationId xmlns:a16="http://schemas.microsoft.com/office/drawing/2014/main" id="{49962E6E-3299-40A9-2248-540B739050C5}"/>
                </a:ext>
              </a:extLst>
            </p:cNvPr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5" name="Google Shape;19960;p92">
              <a:extLst>
                <a:ext uri="{FF2B5EF4-FFF2-40B4-BE49-F238E27FC236}">
                  <a16:creationId xmlns:a16="http://schemas.microsoft.com/office/drawing/2014/main" id="{5022C063-3D05-D4FF-F374-9CAD1FD94485}"/>
                </a:ext>
              </a:extLst>
            </p:cNvPr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6" name="Google Shape;19961;p92">
              <a:extLst>
                <a:ext uri="{FF2B5EF4-FFF2-40B4-BE49-F238E27FC236}">
                  <a16:creationId xmlns:a16="http://schemas.microsoft.com/office/drawing/2014/main" id="{82E24063-FCFB-FB55-0F8E-7B58A53705C6}"/>
                </a:ext>
              </a:extLst>
            </p:cNvPr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7" name="Google Shape;19962;p92">
              <a:extLst>
                <a:ext uri="{FF2B5EF4-FFF2-40B4-BE49-F238E27FC236}">
                  <a16:creationId xmlns:a16="http://schemas.microsoft.com/office/drawing/2014/main" id="{36270B5E-3757-0D5B-73A8-FFED93B913D8}"/>
                </a:ext>
              </a:extLst>
            </p:cNvPr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8" name="Google Shape;19963;p92">
              <a:extLst>
                <a:ext uri="{FF2B5EF4-FFF2-40B4-BE49-F238E27FC236}">
                  <a16:creationId xmlns:a16="http://schemas.microsoft.com/office/drawing/2014/main" id="{6657F86F-5427-2C66-F7BE-BD287645B0B8}"/>
                </a:ext>
              </a:extLst>
            </p:cNvPr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9" name="Google Shape;19964;p92">
              <a:extLst>
                <a:ext uri="{FF2B5EF4-FFF2-40B4-BE49-F238E27FC236}">
                  <a16:creationId xmlns:a16="http://schemas.microsoft.com/office/drawing/2014/main" id="{659CF09C-E064-1A71-D688-120252D4F63F}"/>
                </a:ext>
              </a:extLst>
            </p:cNvPr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19965;p92">
              <a:extLst>
                <a:ext uri="{FF2B5EF4-FFF2-40B4-BE49-F238E27FC236}">
                  <a16:creationId xmlns:a16="http://schemas.microsoft.com/office/drawing/2014/main" id="{57B2BF4A-1B71-4FBA-36ED-43FCA58C60D2}"/>
                </a:ext>
              </a:extLst>
            </p:cNvPr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19966;p92">
              <a:extLst>
                <a:ext uri="{FF2B5EF4-FFF2-40B4-BE49-F238E27FC236}">
                  <a16:creationId xmlns:a16="http://schemas.microsoft.com/office/drawing/2014/main" id="{984B5200-A7CC-1FE5-E76E-9312AC554F70}"/>
                </a:ext>
              </a:extLst>
            </p:cNvPr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19967;p92">
              <a:extLst>
                <a:ext uri="{FF2B5EF4-FFF2-40B4-BE49-F238E27FC236}">
                  <a16:creationId xmlns:a16="http://schemas.microsoft.com/office/drawing/2014/main" id="{21220DAC-FC8C-5F61-CFDE-F87FF38A105C}"/>
                </a:ext>
              </a:extLst>
            </p:cNvPr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19968;p92">
              <a:extLst>
                <a:ext uri="{FF2B5EF4-FFF2-40B4-BE49-F238E27FC236}">
                  <a16:creationId xmlns:a16="http://schemas.microsoft.com/office/drawing/2014/main" id="{26641C0A-F094-B081-F386-EF89C4D42CE1}"/>
                </a:ext>
              </a:extLst>
            </p:cNvPr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19969;p92">
              <a:extLst>
                <a:ext uri="{FF2B5EF4-FFF2-40B4-BE49-F238E27FC236}">
                  <a16:creationId xmlns:a16="http://schemas.microsoft.com/office/drawing/2014/main" id="{D5DF4E5E-F01B-F62C-D886-C215CCB1A873}"/>
                </a:ext>
              </a:extLst>
            </p:cNvPr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19970;p92">
              <a:extLst>
                <a:ext uri="{FF2B5EF4-FFF2-40B4-BE49-F238E27FC236}">
                  <a16:creationId xmlns:a16="http://schemas.microsoft.com/office/drawing/2014/main" id="{3D35F459-FF09-5BF4-1F02-97F9A4A99857}"/>
                </a:ext>
              </a:extLst>
            </p:cNvPr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19971;p92">
              <a:extLst>
                <a:ext uri="{FF2B5EF4-FFF2-40B4-BE49-F238E27FC236}">
                  <a16:creationId xmlns:a16="http://schemas.microsoft.com/office/drawing/2014/main" id="{FDE42C5B-51E5-97F0-F62A-3ACCDDA56160}"/>
                </a:ext>
              </a:extLst>
            </p:cNvPr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19972;p92">
              <a:extLst>
                <a:ext uri="{FF2B5EF4-FFF2-40B4-BE49-F238E27FC236}">
                  <a16:creationId xmlns:a16="http://schemas.microsoft.com/office/drawing/2014/main" id="{099C2D89-361B-D46C-624D-0EEC9F31C4C3}"/>
                </a:ext>
              </a:extLst>
            </p:cNvPr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19973;p92">
              <a:extLst>
                <a:ext uri="{FF2B5EF4-FFF2-40B4-BE49-F238E27FC236}">
                  <a16:creationId xmlns:a16="http://schemas.microsoft.com/office/drawing/2014/main" id="{30B7305C-27D3-7DE1-B63A-BD8371F20D03}"/>
                </a:ext>
              </a:extLst>
            </p:cNvPr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19974;p92">
              <a:extLst>
                <a:ext uri="{FF2B5EF4-FFF2-40B4-BE49-F238E27FC236}">
                  <a16:creationId xmlns:a16="http://schemas.microsoft.com/office/drawing/2014/main" id="{16A2C185-2589-A180-8A72-5CCCF2ED105D}"/>
                </a:ext>
              </a:extLst>
            </p:cNvPr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19975;p92">
              <a:extLst>
                <a:ext uri="{FF2B5EF4-FFF2-40B4-BE49-F238E27FC236}">
                  <a16:creationId xmlns:a16="http://schemas.microsoft.com/office/drawing/2014/main" id="{D15B6CC5-E397-496C-B125-EE7BF168BF20}"/>
                </a:ext>
              </a:extLst>
            </p:cNvPr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19976;p92">
              <a:extLst>
                <a:ext uri="{FF2B5EF4-FFF2-40B4-BE49-F238E27FC236}">
                  <a16:creationId xmlns:a16="http://schemas.microsoft.com/office/drawing/2014/main" id="{0B70F067-9365-1D67-8FC2-F3D40AC61044}"/>
                </a:ext>
              </a:extLst>
            </p:cNvPr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19977;p92">
              <a:extLst>
                <a:ext uri="{FF2B5EF4-FFF2-40B4-BE49-F238E27FC236}">
                  <a16:creationId xmlns:a16="http://schemas.microsoft.com/office/drawing/2014/main" id="{6457BD55-7384-C9D7-ACFB-5E12AE095B72}"/>
                </a:ext>
              </a:extLst>
            </p:cNvPr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19978;p92">
              <a:extLst>
                <a:ext uri="{FF2B5EF4-FFF2-40B4-BE49-F238E27FC236}">
                  <a16:creationId xmlns:a16="http://schemas.microsoft.com/office/drawing/2014/main" id="{9E6E6E43-F666-AAE5-798D-D836954342C9}"/>
                </a:ext>
              </a:extLst>
            </p:cNvPr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19979;p92">
              <a:extLst>
                <a:ext uri="{FF2B5EF4-FFF2-40B4-BE49-F238E27FC236}">
                  <a16:creationId xmlns:a16="http://schemas.microsoft.com/office/drawing/2014/main" id="{6CE393D5-C78B-2F51-66A3-D802E993358A}"/>
                </a:ext>
              </a:extLst>
            </p:cNvPr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19980;p92">
              <a:extLst>
                <a:ext uri="{FF2B5EF4-FFF2-40B4-BE49-F238E27FC236}">
                  <a16:creationId xmlns:a16="http://schemas.microsoft.com/office/drawing/2014/main" id="{72616AD6-1553-2905-FBF4-B27C81A6C855}"/>
                </a:ext>
              </a:extLst>
            </p:cNvPr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19981;p92">
              <a:extLst>
                <a:ext uri="{FF2B5EF4-FFF2-40B4-BE49-F238E27FC236}">
                  <a16:creationId xmlns:a16="http://schemas.microsoft.com/office/drawing/2014/main" id="{FEF552EB-32A7-54E5-5782-40A790859F37}"/>
                </a:ext>
              </a:extLst>
            </p:cNvPr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19982;p92">
              <a:extLst>
                <a:ext uri="{FF2B5EF4-FFF2-40B4-BE49-F238E27FC236}">
                  <a16:creationId xmlns:a16="http://schemas.microsoft.com/office/drawing/2014/main" id="{EF91B790-572D-BAF3-1344-2D29B2B4F037}"/>
                </a:ext>
              </a:extLst>
            </p:cNvPr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19983;p92">
              <a:extLst>
                <a:ext uri="{FF2B5EF4-FFF2-40B4-BE49-F238E27FC236}">
                  <a16:creationId xmlns:a16="http://schemas.microsoft.com/office/drawing/2014/main" id="{FC556E9D-51CC-E179-B643-211187886F41}"/>
                </a:ext>
              </a:extLst>
            </p:cNvPr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19984;p92">
              <a:extLst>
                <a:ext uri="{FF2B5EF4-FFF2-40B4-BE49-F238E27FC236}">
                  <a16:creationId xmlns:a16="http://schemas.microsoft.com/office/drawing/2014/main" id="{9B2A1010-3690-A55B-DD32-E9EF8A900259}"/>
                </a:ext>
              </a:extLst>
            </p:cNvPr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19985;p92">
              <a:extLst>
                <a:ext uri="{FF2B5EF4-FFF2-40B4-BE49-F238E27FC236}">
                  <a16:creationId xmlns:a16="http://schemas.microsoft.com/office/drawing/2014/main" id="{45265793-3C03-F376-14CD-6EF3CEDAB424}"/>
                </a:ext>
              </a:extLst>
            </p:cNvPr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19986;p92">
              <a:extLst>
                <a:ext uri="{FF2B5EF4-FFF2-40B4-BE49-F238E27FC236}">
                  <a16:creationId xmlns:a16="http://schemas.microsoft.com/office/drawing/2014/main" id="{9DA023E2-8498-E2CB-5BE7-B45D65F8E639}"/>
                </a:ext>
              </a:extLst>
            </p:cNvPr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0" name="Google Shape;19987;p92">
              <a:extLst>
                <a:ext uri="{FF2B5EF4-FFF2-40B4-BE49-F238E27FC236}">
                  <a16:creationId xmlns:a16="http://schemas.microsoft.com/office/drawing/2014/main" id="{485ED05E-3FB8-225A-51E1-80141C3CFA12}"/>
                </a:ext>
              </a:extLst>
            </p:cNvPr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1" name="Google Shape;19988;p92">
              <a:extLst>
                <a:ext uri="{FF2B5EF4-FFF2-40B4-BE49-F238E27FC236}">
                  <a16:creationId xmlns:a16="http://schemas.microsoft.com/office/drawing/2014/main" id="{D1D1CCB0-46FA-6216-7CB0-64B140E42F45}"/>
                </a:ext>
              </a:extLst>
            </p:cNvPr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2" name="Google Shape;19989;p92">
              <a:extLst>
                <a:ext uri="{FF2B5EF4-FFF2-40B4-BE49-F238E27FC236}">
                  <a16:creationId xmlns:a16="http://schemas.microsoft.com/office/drawing/2014/main" id="{112C32EC-60BB-A905-3B2B-06C00484AE40}"/>
                </a:ext>
              </a:extLst>
            </p:cNvPr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3" name="Google Shape;19990;p92">
              <a:extLst>
                <a:ext uri="{FF2B5EF4-FFF2-40B4-BE49-F238E27FC236}">
                  <a16:creationId xmlns:a16="http://schemas.microsoft.com/office/drawing/2014/main" id="{B6D949EC-5EF0-682F-FC04-77B5C2F071E3}"/>
                </a:ext>
              </a:extLst>
            </p:cNvPr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4" name="Google Shape;19991;p92">
              <a:extLst>
                <a:ext uri="{FF2B5EF4-FFF2-40B4-BE49-F238E27FC236}">
                  <a16:creationId xmlns:a16="http://schemas.microsoft.com/office/drawing/2014/main" id="{D1EEBC6F-2B32-92E6-34B5-01D4A0C02F2B}"/>
                </a:ext>
              </a:extLst>
            </p:cNvPr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19992;p92">
              <a:extLst>
                <a:ext uri="{FF2B5EF4-FFF2-40B4-BE49-F238E27FC236}">
                  <a16:creationId xmlns:a16="http://schemas.microsoft.com/office/drawing/2014/main" id="{64CAF520-9C3A-AF0F-EFD2-4F2BD0C3D041}"/>
                </a:ext>
              </a:extLst>
            </p:cNvPr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19993;p92">
              <a:extLst>
                <a:ext uri="{FF2B5EF4-FFF2-40B4-BE49-F238E27FC236}">
                  <a16:creationId xmlns:a16="http://schemas.microsoft.com/office/drawing/2014/main" id="{AE8CC517-B324-9ED5-01D3-0C7AA1EFA6A8}"/>
                </a:ext>
              </a:extLst>
            </p:cNvPr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19994;p92">
              <a:extLst>
                <a:ext uri="{FF2B5EF4-FFF2-40B4-BE49-F238E27FC236}">
                  <a16:creationId xmlns:a16="http://schemas.microsoft.com/office/drawing/2014/main" id="{9A7590C1-49C7-C90A-2B24-D3C7519E0B16}"/>
                </a:ext>
              </a:extLst>
            </p:cNvPr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19995;p92">
              <a:extLst>
                <a:ext uri="{FF2B5EF4-FFF2-40B4-BE49-F238E27FC236}">
                  <a16:creationId xmlns:a16="http://schemas.microsoft.com/office/drawing/2014/main" id="{629E49A7-2FA3-262F-9FFD-7942193790CB}"/>
                </a:ext>
              </a:extLst>
            </p:cNvPr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19996;p92">
              <a:extLst>
                <a:ext uri="{FF2B5EF4-FFF2-40B4-BE49-F238E27FC236}">
                  <a16:creationId xmlns:a16="http://schemas.microsoft.com/office/drawing/2014/main" id="{3D0256E8-18AC-1519-DB41-1C8D42538E2E}"/>
                </a:ext>
              </a:extLst>
            </p:cNvPr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19997;p92">
              <a:extLst>
                <a:ext uri="{FF2B5EF4-FFF2-40B4-BE49-F238E27FC236}">
                  <a16:creationId xmlns:a16="http://schemas.microsoft.com/office/drawing/2014/main" id="{252748D1-95D2-224F-6794-0D7237EBFE1C}"/>
                </a:ext>
              </a:extLst>
            </p:cNvPr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19998;p92">
              <a:extLst>
                <a:ext uri="{FF2B5EF4-FFF2-40B4-BE49-F238E27FC236}">
                  <a16:creationId xmlns:a16="http://schemas.microsoft.com/office/drawing/2014/main" id="{D703C74C-135B-F7EC-5F40-61BD1CE740D3}"/>
                </a:ext>
              </a:extLst>
            </p:cNvPr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19999;p92">
              <a:extLst>
                <a:ext uri="{FF2B5EF4-FFF2-40B4-BE49-F238E27FC236}">
                  <a16:creationId xmlns:a16="http://schemas.microsoft.com/office/drawing/2014/main" id="{60E74C2F-B544-9F6B-6712-BF1A111D82D0}"/>
                </a:ext>
              </a:extLst>
            </p:cNvPr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000;p92">
              <a:extLst>
                <a:ext uri="{FF2B5EF4-FFF2-40B4-BE49-F238E27FC236}">
                  <a16:creationId xmlns:a16="http://schemas.microsoft.com/office/drawing/2014/main" id="{4E78B15A-7C8D-0BCF-9877-B3169E5277CE}"/>
                </a:ext>
              </a:extLst>
            </p:cNvPr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001;p92">
              <a:extLst>
                <a:ext uri="{FF2B5EF4-FFF2-40B4-BE49-F238E27FC236}">
                  <a16:creationId xmlns:a16="http://schemas.microsoft.com/office/drawing/2014/main" id="{A9D750CD-88DB-4791-4ADE-2C0E0B719547}"/>
                </a:ext>
              </a:extLst>
            </p:cNvPr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002;p92">
              <a:extLst>
                <a:ext uri="{FF2B5EF4-FFF2-40B4-BE49-F238E27FC236}">
                  <a16:creationId xmlns:a16="http://schemas.microsoft.com/office/drawing/2014/main" id="{13675E3E-F038-15FC-48E2-4E5B1FC3AEF4}"/>
                </a:ext>
              </a:extLst>
            </p:cNvPr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003;p92">
              <a:extLst>
                <a:ext uri="{FF2B5EF4-FFF2-40B4-BE49-F238E27FC236}">
                  <a16:creationId xmlns:a16="http://schemas.microsoft.com/office/drawing/2014/main" id="{224BE0A7-1114-F082-46E9-E862F0F964E2}"/>
                </a:ext>
              </a:extLst>
            </p:cNvPr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004;p92">
              <a:extLst>
                <a:ext uri="{FF2B5EF4-FFF2-40B4-BE49-F238E27FC236}">
                  <a16:creationId xmlns:a16="http://schemas.microsoft.com/office/drawing/2014/main" id="{63342E7C-C913-44EE-914A-62092BE8D990}"/>
                </a:ext>
              </a:extLst>
            </p:cNvPr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005;p92">
              <a:extLst>
                <a:ext uri="{FF2B5EF4-FFF2-40B4-BE49-F238E27FC236}">
                  <a16:creationId xmlns:a16="http://schemas.microsoft.com/office/drawing/2014/main" id="{6BC0C6ED-E388-36FB-5F4C-4E61077894A5}"/>
                </a:ext>
              </a:extLst>
            </p:cNvPr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006;p92">
              <a:extLst>
                <a:ext uri="{FF2B5EF4-FFF2-40B4-BE49-F238E27FC236}">
                  <a16:creationId xmlns:a16="http://schemas.microsoft.com/office/drawing/2014/main" id="{70A8B4DD-A027-4677-773E-2A5D8B06EDBD}"/>
                </a:ext>
              </a:extLst>
            </p:cNvPr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007;p92">
              <a:extLst>
                <a:ext uri="{FF2B5EF4-FFF2-40B4-BE49-F238E27FC236}">
                  <a16:creationId xmlns:a16="http://schemas.microsoft.com/office/drawing/2014/main" id="{DC0466DE-8823-528A-21C6-D060BCF1F72B}"/>
                </a:ext>
              </a:extLst>
            </p:cNvPr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008;p92">
              <a:extLst>
                <a:ext uri="{FF2B5EF4-FFF2-40B4-BE49-F238E27FC236}">
                  <a16:creationId xmlns:a16="http://schemas.microsoft.com/office/drawing/2014/main" id="{A887E6C0-7438-BF49-EE95-734D6CFAC62C}"/>
                </a:ext>
              </a:extLst>
            </p:cNvPr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009;p92">
              <a:extLst>
                <a:ext uri="{FF2B5EF4-FFF2-40B4-BE49-F238E27FC236}">
                  <a16:creationId xmlns:a16="http://schemas.microsoft.com/office/drawing/2014/main" id="{3B67203E-6DA0-5EDA-9563-923733356085}"/>
                </a:ext>
              </a:extLst>
            </p:cNvPr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010;p92">
              <a:extLst>
                <a:ext uri="{FF2B5EF4-FFF2-40B4-BE49-F238E27FC236}">
                  <a16:creationId xmlns:a16="http://schemas.microsoft.com/office/drawing/2014/main" id="{D4F76540-9D5D-72FD-36DF-85E7BE3E04C7}"/>
                </a:ext>
              </a:extLst>
            </p:cNvPr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011;p92">
              <a:extLst>
                <a:ext uri="{FF2B5EF4-FFF2-40B4-BE49-F238E27FC236}">
                  <a16:creationId xmlns:a16="http://schemas.microsoft.com/office/drawing/2014/main" id="{0B885198-ECC8-6C86-7147-0DC6C615FFAA}"/>
                </a:ext>
              </a:extLst>
            </p:cNvPr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012;p92">
              <a:extLst>
                <a:ext uri="{FF2B5EF4-FFF2-40B4-BE49-F238E27FC236}">
                  <a16:creationId xmlns:a16="http://schemas.microsoft.com/office/drawing/2014/main" id="{30588A67-1F3E-0A7D-DA59-D3B969273175}"/>
                </a:ext>
              </a:extLst>
            </p:cNvPr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013;p92">
              <a:extLst>
                <a:ext uri="{FF2B5EF4-FFF2-40B4-BE49-F238E27FC236}">
                  <a16:creationId xmlns:a16="http://schemas.microsoft.com/office/drawing/2014/main" id="{677762F1-7E22-90AF-DE90-508EA69BD9C9}"/>
                </a:ext>
              </a:extLst>
            </p:cNvPr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014;p92">
              <a:extLst>
                <a:ext uri="{FF2B5EF4-FFF2-40B4-BE49-F238E27FC236}">
                  <a16:creationId xmlns:a16="http://schemas.microsoft.com/office/drawing/2014/main" id="{42AC133B-3A2D-29AC-B9E6-B3B7E10F9B75}"/>
                </a:ext>
              </a:extLst>
            </p:cNvPr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015;p92">
              <a:extLst>
                <a:ext uri="{FF2B5EF4-FFF2-40B4-BE49-F238E27FC236}">
                  <a16:creationId xmlns:a16="http://schemas.microsoft.com/office/drawing/2014/main" id="{C5F6E52C-4B9B-D8B4-B7FE-137F6CCCC012}"/>
                </a:ext>
              </a:extLst>
            </p:cNvPr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016;p92">
              <a:extLst>
                <a:ext uri="{FF2B5EF4-FFF2-40B4-BE49-F238E27FC236}">
                  <a16:creationId xmlns:a16="http://schemas.microsoft.com/office/drawing/2014/main" id="{23F19930-D318-677A-1598-3D3838567713}"/>
                </a:ext>
              </a:extLst>
            </p:cNvPr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017;p92">
              <a:extLst>
                <a:ext uri="{FF2B5EF4-FFF2-40B4-BE49-F238E27FC236}">
                  <a16:creationId xmlns:a16="http://schemas.microsoft.com/office/drawing/2014/main" id="{F1148E64-9B22-7D72-11AF-3A9B4A6B93E4}"/>
                </a:ext>
              </a:extLst>
            </p:cNvPr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018;p92">
              <a:extLst>
                <a:ext uri="{FF2B5EF4-FFF2-40B4-BE49-F238E27FC236}">
                  <a16:creationId xmlns:a16="http://schemas.microsoft.com/office/drawing/2014/main" id="{AF643864-7464-8898-9B64-128E0EB295FD}"/>
                </a:ext>
              </a:extLst>
            </p:cNvPr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019;p92">
              <a:extLst>
                <a:ext uri="{FF2B5EF4-FFF2-40B4-BE49-F238E27FC236}">
                  <a16:creationId xmlns:a16="http://schemas.microsoft.com/office/drawing/2014/main" id="{807840BF-E1A4-4E96-C2F9-5DD9DB77F838}"/>
                </a:ext>
              </a:extLst>
            </p:cNvPr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020;p92">
              <a:extLst>
                <a:ext uri="{FF2B5EF4-FFF2-40B4-BE49-F238E27FC236}">
                  <a16:creationId xmlns:a16="http://schemas.microsoft.com/office/drawing/2014/main" id="{B3F7BB17-3B14-1293-644B-F2E879FF28AC}"/>
                </a:ext>
              </a:extLst>
            </p:cNvPr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021;p92">
              <a:extLst>
                <a:ext uri="{FF2B5EF4-FFF2-40B4-BE49-F238E27FC236}">
                  <a16:creationId xmlns:a16="http://schemas.microsoft.com/office/drawing/2014/main" id="{93D648C0-8425-8DCA-BC03-B3D1D2F9C75C}"/>
                </a:ext>
              </a:extLst>
            </p:cNvPr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022;p92">
              <a:extLst>
                <a:ext uri="{FF2B5EF4-FFF2-40B4-BE49-F238E27FC236}">
                  <a16:creationId xmlns:a16="http://schemas.microsoft.com/office/drawing/2014/main" id="{0ACD729E-7EDF-A241-87CE-EF319DD447AD}"/>
                </a:ext>
              </a:extLst>
            </p:cNvPr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023;p92">
              <a:extLst>
                <a:ext uri="{FF2B5EF4-FFF2-40B4-BE49-F238E27FC236}">
                  <a16:creationId xmlns:a16="http://schemas.microsoft.com/office/drawing/2014/main" id="{2D33969F-A5AA-64D9-1BBA-FEB023D04811}"/>
                </a:ext>
              </a:extLst>
            </p:cNvPr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024;p92">
              <a:extLst>
                <a:ext uri="{FF2B5EF4-FFF2-40B4-BE49-F238E27FC236}">
                  <a16:creationId xmlns:a16="http://schemas.microsoft.com/office/drawing/2014/main" id="{33FFD92F-EB2F-A1AA-6DD3-D407607A2870}"/>
                </a:ext>
              </a:extLst>
            </p:cNvPr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025;p92">
              <a:extLst>
                <a:ext uri="{FF2B5EF4-FFF2-40B4-BE49-F238E27FC236}">
                  <a16:creationId xmlns:a16="http://schemas.microsoft.com/office/drawing/2014/main" id="{82065634-E6F5-5510-27B6-8228D766FE9B}"/>
                </a:ext>
              </a:extLst>
            </p:cNvPr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026;p92">
              <a:extLst>
                <a:ext uri="{FF2B5EF4-FFF2-40B4-BE49-F238E27FC236}">
                  <a16:creationId xmlns:a16="http://schemas.microsoft.com/office/drawing/2014/main" id="{66DF8BB5-6613-1FBB-2580-6C1270028C56}"/>
                </a:ext>
              </a:extLst>
            </p:cNvPr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027;p92">
              <a:extLst>
                <a:ext uri="{FF2B5EF4-FFF2-40B4-BE49-F238E27FC236}">
                  <a16:creationId xmlns:a16="http://schemas.microsoft.com/office/drawing/2014/main" id="{48A7CB57-1B8F-7CDF-640A-8DE89088CB90}"/>
                </a:ext>
              </a:extLst>
            </p:cNvPr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028;p92">
              <a:extLst>
                <a:ext uri="{FF2B5EF4-FFF2-40B4-BE49-F238E27FC236}">
                  <a16:creationId xmlns:a16="http://schemas.microsoft.com/office/drawing/2014/main" id="{E562AC59-BD83-CB46-45DB-48FF66FA8FA9}"/>
                </a:ext>
              </a:extLst>
            </p:cNvPr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029;p92">
              <a:extLst>
                <a:ext uri="{FF2B5EF4-FFF2-40B4-BE49-F238E27FC236}">
                  <a16:creationId xmlns:a16="http://schemas.microsoft.com/office/drawing/2014/main" id="{55211B2B-A92D-F1B2-4D50-89494FE7C9B1}"/>
                </a:ext>
              </a:extLst>
            </p:cNvPr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030;p92">
              <a:extLst>
                <a:ext uri="{FF2B5EF4-FFF2-40B4-BE49-F238E27FC236}">
                  <a16:creationId xmlns:a16="http://schemas.microsoft.com/office/drawing/2014/main" id="{95B9B8BE-13C3-B967-6BBA-ED0706679737}"/>
                </a:ext>
              </a:extLst>
            </p:cNvPr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031;p92">
              <a:extLst>
                <a:ext uri="{FF2B5EF4-FFF2-40B4-BE49-F238E27FC236}">
                  <a16:creationId xmlns:a16="http://schemas.microsoft.com/office/drawing/2014/main" id="{08361FD9-7178-AAD8-734E-F0643368BE5F}"/>
                </a:ext>
              </a:extLst>
            </p:cNvPr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032;p92">
              <a:extLst>
                <a:ext uri="{FF2B5EF4-FFF2-40B4-BE49-F238E27FC236}">
                  <a16:creationId xmlns:a16="http://schemas.microsoft.com/office/drawing/2014/main" id="{7D2585D8-E65B-CC1A-5734-027B6B0F7608}"/>
                </a:ext>
              </a:extLst>
            </p:cNvPr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033;p92">
              <a:extLst>
                <a:ext uri="{FF2B5EF4-FFF2-40B4-BE49-F238E27FC236}">
                  <a16:creationId xmlns:a16="http://schemas.microsoft.com/office/drawing/2014/main" id="{E41652C1-ACCC-3468-3849-055AFFA2470C}"/>
                </a:ext>
              </a:extLst>
            </p:cNvPr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034;p92">
              <a:extLst>
                <a:ext uri="{FF2B5EF4-FFF2-40B4-BE49-F238E27FC236}">
                  <a16:creationId xmlns:a16="http://schemas.microsoft.com/office/drawing/2014/main" id="{7A6E50FF-9239-78C3-FF02-604BED30F471}"/>
                </a:ext>
              </a:extLst>
            </p:cNvPr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035;p92">
              <a:extLst>
                <a:ext uri="{FF2B5EF4-FFF2-40B4-BE49-F238E27FC236}">
                  <a16:creationId xmlns:a16="http://schemas.microsoft.com/office/drawing/2014/main" id="{46E4C195-E02D-1B61-266B-EE96A0E07797}"/>
                </a:ext>
              </a:extLst>
            </p:cNvPr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036;p92">
              <a:extLst>
                <a:ext uri="{FF2B5EF4-FFF2-40B4-BE49-F238E27FC236}">
                  <a16:creationId xmlns:a16="http://schemas.microsoft.com/office/drawing/2014/main" id="{A508BC61-352F-7120-8B44-28495D867DB9}"/>
                </a:ext>
              </a:extLst>
            </p:cNvPr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037;p92">
              <a:extLst>
                <a:ext uri="{FF2B5EF4-FFF2-40B4-BE49-F238E27FC236}">
                  <a16:creationId xmlns:a16="http://schemas.microsoft.com/office/drawing/2014/main" id="{9A9B49AF-89CA-5C59-7B35-AB18556A509A}"/>
                </a:ext>
              </a:extLst>
            </p:cNvPr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038;p92">
              <a:extLst>
                <a:ext uri="{FF2B5EF4-FFF2-40B4-BE49-F238E27FC236}">
                  <a16:creationId xmlns:a16="http://schemas.microsoft.com/office/drawing/2014/main" id="{1C2F7DA5-6648-7AF4-2044-70CFA16EA933}"/>
                </a:ext>
              </a:extLst>
            </p:cNvPr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039;p92">
              <a:extLst>
                <a:ext uri="{FF2B5EF4-FFF2-40B4-BE49-F238E27FC236}">
                  <a16:creationId xmlns:a16="http://schemas.microsoft.com/office/drawing/2014/main" id="{9495E4E1-C8BA-44FF-8571-49501A1F711A}"/>
                </a:ext>
              </a:extLst>
            </p:cNvPr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040;p92">
              <a:extLst>
                <a:ext uri="{FF2B5EF4-FFF2-40B4-BE49-F238E27FC236}">
                  <a16:creationId xmlns:a16="http://schemas.microsoft.com/office/drawing/2014/main" id="{D78E2336-58D6-FA31-38F1-872A2B4D0A1B}"/>
                </a:ext>
              </a:extLst>
            </p:cNvPr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041;p92">
              <a:extLst>
                <a:ext uri="{FF2B5EF4-FFF2-40B4-BE49-F238E27FC236}">
                  <a16:creationId xmlns:a16="http://schemas.microsoft.com/office/drawing/2014/main" id="{B082056B-E658-3222-1332-FE8D88701503}"/>
                </a:ext>
              </a:extLst>
            </p:cNvPr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042;p92">
              <a:extLst>
                <a:ext uri="{FF2B5EF4-FFF2-40B4-BE49-F238E27FC236}">
                  <a16:creationId xmlns:a16="http://schemas.microsoft.com/office/drawing/2014/main" id="{2ACB85FA-0B73-4FF4-701E-ED64A00BDCB0}"/>
                </a:ext>
              </a:extLst>
            </p:cNvPr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043;p92">
              <a:extLst>
                <a:ext uri="{FF2B5EF4-FFF2-40B4-BE49-F238E27FC236}">
                  <a16:creationId xmlns:a16="http://schemas.microsoft.com/office/drawing/2014/main" id="{6CA942FE-77F6-6F33-56FD-E5098FDBD7FE}"/>
                </a:ext>
              </a:extLst>
            </p:cNvPr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044;p92">
              <a:extLst>
                <a:ext uri="{FF2B5EF4-FFF2-40B4-BE49-F238E27FC236}">
                  <a16:creationId xmlns:a16="http://schemas.microsoft.com/office/drawing/2014/main" id="{F26634BE-9F92-2F8E-F542-2833FF6A703A}"/>
                </a:ext>
              </a:extLst>
            </p:cNvPr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045;p92">
              <a:extLst>
                <a:ext uri="{FF2B5EF4-FFF2-40B4-BE49-F238E27FC236}">
                  <a16:creationId xmlns:a16="http://schemas.microsoft.com/office/drawing/2014/main" id="{9C366012-37B4-7AFA-C28D-D018566F9552}"/>
                </a:ext>
              </a:extLst>
            </p:cNvPr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046;p92">
              <a:extLst>
                <a:ext uri="{FF2B5EF4-FFF2-40B4-BE49-F238E27FC236}">
                  <a16:creationId xmlns:a16="http://schemas.microsoft.com/office/drawing/2014/main" id="{32DB3AAA-286E-6474-097F-415068F83575}"/>
                </a:ext>
              </a:extLst>
            </p:cNvPr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047;p92">
              <a:extLst>
                <a:ext uri="{FF2B5EF4-FFF2-40B4-BE49-F238E27FC236}">
                  <a16:creationId xmlns:a16="http://schemas.microsoft.com/office/drawing/2014/main" id="{9E5AF879-EC23-8626-58B4-4C18B31C9565}"/>
                </a:ext>
              </a:extLst>
            </p:cNvPr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048;p92">
              <a:extLst>
                <a:ext uri="{FF2B5EF4-FFF2-40B4-BE49-F238E27FC236}">
                  <a16:creationId xmlns:a16="http://schemas.microsoft.com/office/drawing/2014/main" id="{D0589D1A-B066-3AFC-F24F-37064B639CF1}"/>
                </a:ext>
              </a:extLst>
            </p:cNvPr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049;p92">
              <a:extLst>
                <a:ext uri="{FF2B5EF4-FFF2-40B4-BE49-F238E27FC236}">
                  <a16:creationId xmlns:a16="http://schemas.microsoft.com/office/drawing/2014/main" id="{948C0992-9607-2846-BB94-B91964B8F199}"/>
                </a:ext>
              </a:extLst>
            </p:cNvPr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050;p92">
              <a:extLst>
                <a:ext uri="{FF2B5EF4-FFF2-40B4-BE49-F238E27FC236}">
                  <a16:creationId xmlns:a16="http://schemas.microsoft.com/office/drawing/2014/main" id="{209775D6-8C95-C2B1-AB58-9B4F27AE8C1C}"/>
                </a:ext>
              </a:extLst>
            </p:cNvPr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051;p92">
              <a:extLst>
                <a:ext uri="{FF2B5EF4-FFF2-40B4-BE49-F238E27FC236}">
                  <a16:creationId xmlns:a16="http://schemas.microsoft.com/office/drawing/2014/main" id="{E54F44B3-5895-C5D5-0E21-812717D31C46}"/>
                </a:ext>
              </a:extLst>
            </p:cNvPr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052;p92">
              <a:extLst>
                <a:ext uri="{FF2B5EF4-FFF2-40B4-BE49-F238E27FC236}">
                  <a16:creationId xmlns:a16="http://schemas.microsoft.com/office/drawing/2014/main" id="{BC363366-321D-7489-2520-FF6FD617BC66}"/>
                </a:ext>
              </a:extLst>
            </p:cNvPr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053;p92">
              <a:extLst>
                <a:ext uri="{FF2B5EF4-FFF2-40B4-BE49-F238E27FC236}">
                  <a16:creationId xmlns:a16="http://schemas.microsoft.com/office/drawing/2014/main" id="{10FF3238-FC67-8518-4A04-6D51D19AB03D}"/>
                </a:ext>
              </a:extLst>
            </p:cNvPr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054;p92">
              <a:extLst>
                <a:ext uri="{FF2B5EF4-FFF2-40B4-BE49-F238E27FC236}">
                  <a16:creationId xmlns:a16="http://schemas.microsoft.com/office/drawing/2014/main" id="{2848F2F3-68DC-6B98-534D-73BABCD87AEB}"/>
                </a:ext>
              </a:extLst>
            </p:cNvPr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055;p92">
              <a:extLst>
                <a:ext uri="{FF2B5EF4-FFF2-40B4-BE49-F238E27FC236}">
                  <a16:creationId xmlns:a16="http://schemas.microsoft.com/office/drawing/2014/main" id="{B07A7C0B-B50E-D768-0DA1-C1E8C7A9936E}"/>
                </a:ext>
              </a:extLst>
            </p:cNvPr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056;p92">
              <a:extLst>
                <a:ext uri="{FF2B5EF4-FFF2-40B4-BE49-F238E27FC236}">
                  <a16:creationId xmlns:a16="http://schemas.microsoft.com/office/drawing/2014/main" id="{6677E4E1-0C8E-243F-03EC-60A8C43099F1}"/>
                </a:ext>
              </a:extLst>
            </p:cNvPr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057;p92">
              <a:extLst>
                <a:ext uri="{FF2B5EF4-FFF2-40B4-BE49-F238E27FC236}">
                  <a16:creationId xmlns:a16="http://schemas.microsoft.com/office/drawing/2014/main" id="{3256F964-B173-D5D2-2A51-ADAD02259415}"/>
                </a:ext>
              </a:extLst>
            </p:cNvPr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058;p92">
              <a:extLst>
                <a:ext uri="{FF2B5EF4-FFF2-40B4-BE49-F238E27FC236}">
                  <a16:creationId xmlns:a16="http://schemas.microsoft.com/office/drawing/2014/main" id="{04FE68D8-EEAC-5212-8DF0-7DF91D7040F0}"/>
                </a:ext>
              </a:extLst>
            </p:cNvPr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059;p92">
              <a:extLst>
                <a:ext uri="{FF2B5EF4-FFF2-40B4-BE49-F238E27FC236}">
                  <a16:creationId xmlns:a16="http://schemas.microsoft.com/office/drawing/2014/main" id="{114B33BB-C18F-C49D-BF11-47292DC9D81D}"/>
                </a:ext>
              </a:extLst>
            </p:cNvPr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060;p92">
              <a:extLst>
                <a:ext uri="{FF2B5EF4-FFF2-40B4-BE49-F238E27FC236}">
                  <a16:creationId xmlns:a16="http://schemas.microsoft.com/office/drawing/2014/main" id="{ACC6889C-1716-B2CD-1C14-2400641B7BAC}"/>
                </a:ext>
              </a:extLst>
            </p:cNvPr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061;p92">
              <a:extLst>
                <a:ext uri="{FF2B5EF4-FFF2-40B4-BE49-F238E27FC236}">
                  <a16:creationId xmlns:a16="http://schemas.microsoft.com/office/drawing/2014/main" id="{60EDD8F5-BF9B-7898-93E8-0D8CADD9B049}"/>
                </a:ext>
              </a:extLst>
            </p:cNvPr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062;p92">
              <a:extLst>
                <a:ext uri="{FF2B5EF4-FFF2-40B4-BE49-F238E27FC236}">
                  <a16:creationId xmlns:a16="http://schemas.microsoft.com/office/drawing/2014/main" id="{CBA4E84D-0C72-0EA8-1490-253936A45AD7}"/>
                </a:ext>
              </a:extLst>
            </p:cNvPr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063;p92">
              <a:extLst>
                <a:ext uri="{FF2B5EF4-FFF2-40B4-BE49-F238E27FC236}">
                  <a16:creationId xmlns:a16="http://schemas.microsoft.com/office/drawing/2014/main" id="{74516296-7C74-B39E-B0FA-EA86FEEC53B2}"/>
                </a:ext>
              </a:extLst>
            </p:cNvPr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064;p92">
              <a:extLst>
                <a:ext uri="{FF2B5EF4-FFF2-40B4-BE49-F238E27FC236}">
                  <a16:creationId xmlns:a16="http://schemas.microsoft.com/office/drawing/2014/main" id="{9DF91BBB-BDF5-EFBD-A1CF-053C5CFABB58}"/>
                </a:ext>
              </a:extLst>
            </p:cNvPr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065;p92">
              <a:extLst>
                <a:ext uri="{FF2B5EF4-FFF2-40B4-BE49-F238E27FC236}">
                  <a16:creationId xmlns:a16="http://schemas.microsoft.com/office/drawing/2014/main" id="{78106664-CFB4-9C32-F771-78A756931482}"/>
                </a:ext>
              </a:extLst>
            </p:cNvPr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066;p92">
              <a:extLst>
                <a:ext uri="{FF2B5EF4-FFF2-40B4-BE49-F238E27FC236}">
                  <a16:creationId xmlns:a16="http://schemas.microsoft.com/office/drawing/2014/main" id="{0ABD1AA2-77D7-D1D3-D7A7-3CB4688F0FD8}"/>
                </a:ext>
              </a:extLst>
            </p:cNvPr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067;p92">
              <a:extLst>
                <a:ext uri="{FF2B5EF4-FFF2-40B4-BE49-F238E27FC236}">
                  <a16:creationId xmlns:a16="http://schemas.microsoft.com/office/drawing/2014/main" id="{E84B9A10-CD60-C137-526D-17008E5F4EA2}"/>
                </a:ext>
              </a:extLst>
            </p:cNvPr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068;p92">
              <a:extLst>
                <a:ext uri="{FF2B5EF4-FFF2-40B4-BE49-F238E27FC236}">
                  <a16:creationId xmlns:a16="http://schemas.microsoft.com/office/drawing/2014/main" id="{598744E3-10CE-FA39-4F59-2AA63F5D263F}"/>
                </a:ext>
              </a:extLst>
            </p:cNvPr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069;p92">
              <a:extLst>
                <a:ext uri="{FF2B5EF4-FFF2-40B4-BE49-F238E27FC236}">
                  <a16:creationId xmlns:a16="http://schemas.microsoft.com/office/drawing/2014/main" id="{28492472-2CD7-7008-CC8A-9AEFD5257CBC}"/>
                </a:ext>
              </a:extLst>
            </p:cNvPr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070;p92">
              <a:extLst>
                <a:ext uri="{FF2B5EF4-FFF2-40B4-BE49-F238E27FC236}">
                  <a16:creationId xmlns:a16="http://schemas.microsoft.com/office/drawing/2014/main" id="{9FF726AD-462A-38B8-7527-CD3E8747A460}"/>
                </a:ext>
              </a:extLst>
            </p:cNvPr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071;p92">
              <a:extLst>
                <a:ext uri="{FF2B5EF4-FFF2-40B4-BE49-F238E27FC236}">
                  <a16:creationId xmlns:a16="http://schemas.microsoft.com/office/drawing/2014/main" id="{580289C1-3D60-9107-1CCD-1E483BC60F4C}"/>
                </a:ext>
              </a:extLst>
            </p:cNvPr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072;p92">
              <a:extLst>
                <a:ext uri="{FF2B5EF4-FFF2-40B4-BE49-F238E27FC236}">
                  <a16:creationId xmlns:a16="http://schemas.microsoft.com/office/drawing/2014/main" id="{05BFE556-F916-8DAE-ADA3-8306E26A2DF4}"/>
                </a:ext>
              </a:extLst>
            </p:cNvPr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073;p92">
              <a:extLst>
                <a:ext uri="{FF2B5EF4-FFF2-40B4-BE49-F238E27FC236}">
                  <a16:creationId xmlns:a16="http://schemas.microsoft.com/office/drawing/2014/main" id="{5B6A4776-C89D-1AC4-2F5A-3B147C304C1E}"/>
                </a:ext>
              </a:extLst>
            </p:cNvPr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074;p92">
              <a:extLst>
                <a:ext uri="{FF2B5EF4-FFF2-40B4-BE49-F238E27FC236}">
                  <a16:creationId xmlns:a16="http://schemas.microsoft.com/office/drawing/2014/main" id="{2BEC6297-2A43-7886-75CB-EE8F5D09CF1B}"/>
                </a:ext>
              </a:extLst>
            </p:cNvPr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075;p92">
              <a:extLst>
                <a:ext uri="{FF2B5EF4-FFF2-40B4-BE49-F238E27FC236}">
                  <a16:creationId xmlns:a16="http://schemas.microsoft.com/office/drawing/2014/main" id="{431F4538-7B74-5595-8926-A2F65883444A}"/>
                </a:ext>
              </a:extLst>
            </p:cNvPr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076;p92">
              <a:extLst>
                <a:ext uri="{FF2B5EF4-FFF2-40B4-BE49-F238E27FC236}">
                  <a16:creationId xmlns:a16="http://schemas.microsoft.com/office/drawing/2014/main" id="{7A09EB8C-57A5-4D63-B8BC-5D26EC859556}"/>
                </a:ext>
              </a:extLst>
            </p:cNvPr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077;p92">
              <a:extLst>
                <a:ext uri="{FF2B5EF4-FFF2-40B4-BE49-F238E27FC236}">
                  <a16:creationId xmlns:a16="http://schemas.microsoft.com/office/drawing/2014/main" id="{06C761CE-E686-E344-116C-5C0D46F16177}"/>
                </a:ext>
              </a:extLst>
            </p:cNvPr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078;p92">
              <a:extLst>
                <a:ext uri="{FF2B5EF4-FFF2-40B4-BE49-F238E27FC236}">
                  <a16:creationId xmlns:a16="http://schemas.microsoft.com/office/drawing/2014/main" id="{97A5740E-A654-EBE2-AEEE-EBF943574FB2}"/>
                </a:ext>
              </a:extLst>
            </p:cNvPr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079;p92">
              <a:extLst>
                <a:ext uri="{FF2B5EF4-FFF2-40B4-BE49-F238E27FC236}">
                  <a16:creationId xmlns:a16="http://schemas.microsoft.com/office/drawing/2014/main" id="{A753758B-4699-992D-1E92-6EAE9DB420FA}"/>
                </a:ext>
              </a:extLst>
            </p:cNvPr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080;p92">
              <a:extLst>
                <a:ext uri="{FF2B5EF4-FFF2-40B4-BE49-F238E27FC236}">
                  <a16:creationId xmlns:a16="http://schemas.microsoft.com/office/drawing/2014/main" id="{BA951E9B-CAED-CCAB-06E2-B19013B4D641}"/>
                </a:ext>
              </a:extLst>
            </p:cNvPr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081;p92">
              <a:extLst>
                <a:ext uri="{FF2B5EF4-FFF2-40B4-BE49-F238E27FC236}">
                  <a16:creationId xmlns:a16="http://schemas.microsoft.com/office/drawing/2014/main" id="{273851BF-EC0A-BE26-DA00-4C4764286F91}"/>
                </a:ext>
              </a:extLst>
            </p:cNvPr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082;p92">
              <a:extLst>
                <a:ext uri="{FF2B5EF4-FFF2-40B4-BE49-F238E27FC236}">
                  <a16:creationId xmlns:a16="http://schemas.microsoft.com/office/drawing/2014/main" id="{948197E0-5DA0-BD66-790E-FCFB3AD150AB}"/>
                </a:ext>
              </a:extLst>
            </p:cNvPr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083;p92">
              <a:extLst>
                <a:ext uri="{FF2B5EF4-FFF2-40B4-BE49-F238E27FC236}">
                  <a16:creationId xmlns:a16="http://schemas.microsoft.com/office/drawing/2014/main" id="{50D7343A-4644-2568-7912-6B8E4D1F3099}"/>
                </a:ext>
              </a:extLst>
            </p:cNvPr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084;p92">
              <a:extLst>
                <a:ext uri="{FF2B5EF4-FFF2-40B4-BE49-F238E27FC236}">
                  <a16:creationId xmlns:a16="http://schemas.microsoft.com/office/drawing/2014/main" id="{89D423C3-3B76-49F9-CEF3-C1416BF60BEF}"/>
                </a:ext>
              </a:extLst>
            </p:cNvPr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085;p92">
              <a:extLst>
                <a:ext uri="{FF2B5EF4-FFF2-40B4-BE49-F238E27FC236}">
                  <a16:creationId xmlns:a16="http://schemas.microsoft.com/office/drawing/2014/main" id="{8101960C-F6E0-F034-F914-D89FC13DDE04}"/>
                </a:ext>
              </a:extLst>
            </p:cNvPr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086;p92">
              <a:extLst>
                <a:ext uri="{FF2B5EF4-FFF2-40B4-BE49-F238E27FC236}">
                  <a16:creationId xmlns:a16="http://schemas.microsoft.com/office/drawing/2014/main" id="{C2F0C544-1ACC-BDFE-4EFD-1E24B116B13E}"/>
                </a:ext>
              </a:extLst>
            </p:cNvPr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087;p92">
              <a:extLst>
                <a:ext uri="{FF2B5EF4-FFF2-40B4-BE49-F238E27FC236}">
                  <a16:creationId xmlns:a16="http://schemas.microsoft.com/office/drawing/2014/main" id="{CD65718C-6FB3-D0E4-ABCB-B777CF61626A}"/>
                </a:ext>
              </a:extLst>
            </p:cNvPr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088;p92">
              <a:extLst>
                <a:ext uri="{FF2B5EF4-FFF2-40B4-BE49-F238E27FC236}">
                  <a16:creationId xmlns:a16="http://schemas.microsoft.com/office/drawing/2014/main" id="{DAAAFD5F-9B36-E4D8-679A-CFBD586B31BB}"/>
                </a:ext>
              </a:extLst>
            </p:cNvPr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089;p92">
              <a:extLst>
                <a:ext uri="{FF2B5EF4-FFF2-40B4-BE49-F238E27FC236}">
                  <a16:creationId xmlns:a16="http://schemas.microsoft.com/office/drawing/2014/main" id="{77C4CB91-0679-6AB8-7C35-AA1E16DA489F}"/>
                </a:ext>
              </a:extLst>
            </p:cNvPr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090;p92">
              <a:extLst>
                <a:ext uri="{FF2B5EF4-FFF2-40B4-BE49-F238E27FC236}">
                  <a16:creationId xmlns:a16="http://schemas.microsoft.com/office/drawing/2014/main" id="{375A6EED-6656-D04F-A2CE-2E51C6188E0A}"/>
                </a:ext>
              </a:extLst>
            </p:cNvPr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091;p92">
              <a:extLst>
                <a:ext uri="{FF2B5EF4-FFF2-40B4-BE49-F238E27FC236}">
                  <a16:creationId xmlns:a16="http://schemas.microsoft.com/office/drawing/2014/main" id="{83F61854-933E-DE45-3B36-AE7BD51BC280}"/>
                </a:ext>
              </a:extLst>
            </p:cNvPr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092;p92">
              <a:extLst>
                <a:ext uri="{FF2B5EF4-FFF2-40B4-BE49-F238E27FC236}">
                  <a16:creationId xmlns:a16="http://schemas.microsoft.com/office/drawing/2014/main" id="{C0BC5CF9-C1C0-95EC-112D-2BE16EE0AAC0}"/>
                </a:ext>
              </a:extLst>
            </p:cNvPr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093;p92">
              <a:extLst>
                <a:ext uri="{FF2B5EF4-FFF2-40B4-BE49-F238E27FC236}">
                  <a16:creationId xmlns:a16="http://schemas.microsoft.com/office/drawing/2014/main" id="{E1168015-129D-5D5B-8438-1B8806924784}"/>
                </a:ext>
              </a:extLst>
            </p:cNvPr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094;p92">
              <a:extLst>
                <a:ext uri="{FF2B5EF4-FFF2-40B4-BE49-F238E27FC236}">
                  <a16:creationId xmlns:a16="http://schemas.microsoft.com/office/drawing/2014/main" id="{78266FB2-8DBE-4CCA-9BFD-09F881DB32EC}"/>
                </a:ext>
              </a:extLst>
            </p:cNvPr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095;p92">
              <a:extLst>
                <a:ext uri="{FF2B5EF4-FFF2-40B4-BE49-F238E27FC236}">
                  <a16:creationId xmlns:a16="http://schemas.microsoft.com/office/drawing/2014/main" id="{2A363B4B-376B-D00C-ABA2-D43798FC089E}"/>
                </a:ext>
              </a:extLst>
            </p:cNvPr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096;p92">
              <a:extLst>
                <a:ext uri="{FF2B5EF4-FFF2-40B4-BE49-F238E27FC236}">
                  <a16:creationId xmlns:a16="http://schemas.microsoft.com/office/drawing/2014/main" id="{B9DA58B2-F416-3B82-BDB4-963D5AAF7AEA}"/>
                </a:ext>
              </a:extLst>
            </p:cNvPr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097;p92">
              <a:extLst>
                <a:ext uri="{FF2B5EF4-FFF2-40B4-BE49-F238E27FC236}">
                  <a16:creationId xmlns:a16="http://schemas.microsoft.com/office/drawing/2014/main" id="{DF9A5AD1-91DA-0470-09C8-FA0914B142A8}"/>
                </a:ext>
              </a:extLst>
            </p:cNvPr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098;p92">
              <a:extLst>
                <a:ext uri="{FF2B5EF4-FFF2-40B4-BE49-F238E27FC236}">
                  <a16:creationId xmlns:a16="http://schemas.microsoft.com/office/drawing/2014/main" id="{DA69402A-99BC-4400-9401-CCD3BC7C2EF0}"/>
                </a:ext>
              </a:extLst>
            </p:cNvPr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099;p92">
              <a:extLst>
                <a:ext uri="{FF2B5EF4-FFF2-40B4-BE49-F238E27FC236}">
                  <a16:creationId xmlns:a16="http://schemas.microsoft.com/office/drawing/2014/main" id="{F68F3315-191E-228D-412A-5275611810FA}"/>
                </a:ext>
              </a:extLst>
            </p:cNvPr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100;p92">
              <a:extLst>
                <a:ext uri="{FF2B5EF4-FFF2-40B4-BE49-F238E27FC236}">
                  <a16:creationId xmlns:a16="http://schemas.microsoft.com/office/drawing/2014/main" id="{F6544EE0-3F39-FA2C-ACA7-312A8252218C}"/>
                </a:ext>
              </a:extLst>
            </p:cNvPr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101;p92">
              <a:extLst>
                <a:ext uri="{FF2B5EF4-FFF2-40B4-BE49-F238E27FC236}">
                  <a16:creationId xmlns:a16="http://schemas.microsoft.com/office/drawing/2014/main" id="{1F7B85F9-25CF-589F-E43B-72818D991BF0}"/>
                </a:ext>
              </a:extLst>
            </p:cNvPr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102;p92">
              <a:extLst>
                <a:ext uri="{FF2B5EF4-FFF2-40B4-BE49-F238E27FC236}">
                  <a16:creationId xmlns:a16="http://schemas.microsoft.com/office/drawing/2014/main" id="{D5981712-1F5E-D8C0-F817-9F2C8723F3FD}"/>
                </a:ext>
              </a:extLst>
            </p:cNvPr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103;p92">
              <a:extLst>
                <a:ext uri="{FF2B5EF4-FFF2-40B4-BE49-F238E27FC236}">
                  <a16:creationId xmlns:a16="http://schemas.microsoft.com/office/drawing/2014/main" id="{3960070A-C3CD-CA0C-2EE9-3439BA896737}"/>
                </a:ext>
              </a:extLst>
            </p:cNvPr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104;p92">
              <a:extLst>
                <a:ext uri="{FF2B5EF4-FFF2-40B4-BE49-F238E27FC236}">
                  <a16:creationId xmlns:a16="http://schemas.microsoft.com/office/drawing/2014/main" id="{B15E0C8A-D080-CFA6-107F-860BAF56DE70}"/>
                </a:ext>
              </a:extLst>
            </p:cNvPr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105;p92">
              <a:extLst>
                <a:ext uri="{FF2B5EF4-FFF2-40B4-BE49-F238E27FC236}">
                  <a16:creationId xmlns:a16="http://schemas.microsoft.com/office/drawing/2014/main" id="{874A49A7-949B-E16A-3E75-B949A8895964}"/>
                </a:ext>
              </a:extLst>
            </p:cNvPr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106;p92">
              <a:extLst>
                <a:ext uri="{FF2B5EF4-FFF2-40B4-BE49-F238E27FC236}">
                  <a16:creationId xmlns:a16="http://schemas.microsoft.com/office/drawing/2014/main" id="{D460EA6C-CE3A-4BB5-0660-EEC48135D7D9}"/>
                </a:ext>
              </a:extLst>
            </p:cNvPr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107;p92">
              <a:extLst>
                <a:ext uri="{FF2B5EF4-FFF2-40B4-BE49-F238E27FC236}">
                  <a16:creationId xmlns:a16="http://schemas.microsoft.com/office/drawing/2014/main" id="{CA03ECBF-3F8C-0A81-8099-BE0D814355AB}"/>
                </a:ext>
              </a:extLst>
            </p:cNvPr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108;p92">
              <a:extLst>
                <a:ext uri="{FF2B5EF4-FFF2-40B4-BE49-F238E27FC236}">
                  <a16:creationId xmlns:a16="http://schemas.microsoft.com/office/drawing/2014/main" id="{FAD4741B-1C1E-C975-CA12-0B16057F2421}"/>
                </a:ext>
              </a:extLst>
            </p:cNvPr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109;p92">
              <a:extLst>
                <a:ext uri="{FF2B5EF4-FFF2-40B4-BE49-F238E27FC236}">
                  <a16:creationId xmlns:a16="http://schemas.microsoft.com/office/drawing/2014/main" id="{DD9E13F9-5A7C-2D38-09AD-14A4D566DA62}"/>
                </a:ext>
              </a:extLst>
            </p:cNvPr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110;p92">
              <a:extLst>
                <a:ext uri="{FF2B5EF4-FFF2-40B4-BE49-F238E27FC236}">
                  <a16:creationId xmlns:a16="http://schemas.microsoft.com/office/drawing/2014/main" id="{FDF166EC-8B56-A310-D34D-DCAD11466315}"/>
                </a:ext>
              </a:extLst>
            </p:cNvPr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111;p92">
              <a:extLst>
                <a:ext uri="{FF2B5EF4-FFF2-40B4-BE49-F238E27FC236}">
                  <a16:creationId xmlns:a16="http://schemas.microsoft.com/office/drawing/2014/main" id="{35D11C0E-7C38-D293-C69F-2306384040C1}"/>
                </a:ext>
              </a:extLst>
            </p:cNvPr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112;p92">
              <a:extLst>
                <a:ext uri="{FF2B5EF4-FFF2-40B4-BE49-F238E27FC236}">
                  <a16:creationId xmlns:a16="http://schemas.microsoft.com/office/drawing/2014/main" id="{740612EF-FF39-C705-5E4D-03A223F06747}"/>
                </a:ext>
              </a:extLst>
            </p:cNvPr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113;p92">
              <a:extLst>
                <a:ext uri="{FF2B5EF4-FFF2-40B4-BE49-F238E27FC236}">
                  <a16:creationId xmlns:a16="http://schemas.microsoft.com/office/drawing/2014/main" id="{DE5C24EE-19AE-A54E-01E5-D388D5CBD8FD}"/>
                </a:ext>
              </a:extLst>
            </p:cNvPr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114;p92">
              <a:extLst>
                <a:ext uri="{FF2B5EF4-FFF2-40B4-BE49-F238E27FC236}">
                  <a16:creationId xmlns:a16="http://schemas.microsoft.com/office/drawing/2014/main" id="{79867E5B-320E-07F5-1526-6BB3494D94C8}"/>
                </a:ext>
              </a:extLst>
            </p:cNvPr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115;p92">
              <a:extLst>
                <a:ext uri="{FF2B5EF4-FFF2-40B4-BE49-F238E27FC236}">
                  <a16:creationId xmlns:a16="http://schemas.microsoft.com/office/drawing/2014/main" id="{8144246A-0E1E-D9E6-1646-A28AD08D4DEB}"/>
                </a:ext>
              </a:extLst>
            </p:cNvPr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116;p92">
              <a:extLst>
                <a:ext uri="{FF2B5EF4-FFF2-40B4-BE49-F238E27FC236}">
                  <a16:creationId xmlns:a16="http://schemas.microsoft.com/office/drawing/2014/main" id="{4D565C30-280D-E6A8-1F62-808E975EA789}"/>
                </a:ext>
              </a:extLst>
            </p:cNvPr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117;p92">
              <a:extLst>
                <a:ext uri="{FF2B5EF4-FFF2-40B4-BE49-F238E27FC236}">
                  <a16:creationId xmlns:a16="http://schemas.microsoft.com/office/drawing/2014/main" id="{CAEB9D01-7348-6BD3-EE1B-06BEDE7AAD38}"/>
                </a:ext>
              </a:extLst>
            </p:cNvPr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118;p92">
              <a:extLst>
                <a:ext uri="{FF2B5EF4-FFF2-40B4-BE49-F238E27FC236}">
                  <a16:creationId xmlns:a16="http://schemas.microsoft.com/office/drawing/2014/main" id="{B6992ABF-9E75-2CD8-BB67-E67DF3924B5E}"/>
                </a:ext>
              </a:extLst>
            </p:cNvPr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119;p92">
              <a:extLst>
                <a:ext uri="{FF2B5EF4-FFF2-40B4-BE49-F238E27FC236}">
                  <a16:creationId xmlns:a16="http://schemas.microsoft.com/office/drawing/2014/main" id="{603A693A-3D22-C332-B56A-428D3C3632A5}"/>
                </a:ext>
              </a:extLst>
            </p:cNvPr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120;p92">
              <a:extLst>
                <a:ext uri="{FF2B5EF4-FFF2-40B4-BE49-F238E27FC236}">
                  <a16:creationId xmlns:a16="http://schemas.microsoft.com/office/drawing/2014/main" id="{6416116F-675A-4FB1-657A-E7A51C614E2D}"/>
                </a:ext>
              </a:extLst>
            </p:cNvPr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121;p92">
              <a:extLst>
                <a:ext uri="{FF2B5EF4-FFF2-40B4-BE49-F238E27FC236}">
                  <a16:creationId xmlns:a16="http://schemas.microsoft.com/office/drawing/2014/main" id="{BD1E6888-35DA-E6E9-7C95-7E781197951D}"/>
                </a:ext>
              </a:extLst>
            </p:cNvPr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122;p92">
              <a:extLst>
                <a:ext uri="{FF2B5EF4-FFF2-40B4-BE49-F238E27FC236}">
                  <a16:creationId xmlns:a16="http://schemas.microsoft.com/office/drawing/2014/main" id="{D8E284B2-EF16-F222-C4A2-84E66F27BC1D}"/>
                </a:ext>
              </a:extLst>
            </p:cNvPr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123;p92">
              <a:extLst>
                <a:ext uri="{FF2B5EF4-FFF2-40B4-BE49-F238E27FC236}">
                  <a16:creationId xmlns:a16="http://schemas.microsoft.com/office/drawing/2014/main" id="{C56552AF-462C-B473-F231-0EA971A1668C}"/>
                </a:ext>
              </a:extLst>
            </p:cNvPr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124;p92">
              <a:extLst>
                <a:ext uri="{FF2B5EF4-FFF2-40B4-BE49-F238E27FC236}">
                  <a16:creationId xmlns:a16="http://schemas.microsoft.com/office/drawing/2014/main" id="{A5A750E1-3265-BD83-935C-4226358E85F4}"/>
                </a:ext>
              </a:extLst>
            </p:cNvPr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125;p92">
              <a:extLst>
                <a:ext uri="{FF2B5EF4-FFF2-40B4-BE49-F238E27FC236}">
                  <a16:creationId xmlns:a16="http://schemas.microsoft.com/office/drawing/2014/main" id="{1F2DB68E-B2FE-F2D7-F2E5-442647CE172F}"/>
                </a:ext>
              </a:extLst>
            </p:cNvPr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126;p92">
              <a:extLst>
                <a:ext uri="{FF2B5EF4-FFF2-40B4-BE49-F238E27FC236}">
                  <a16:creationId xmlns:a16="http://schemas.microsoft.com/office/drawing/2014/main" id="{03783311-A234-2097-BDDB-92FBDECD05BB}"/>
                </a:ext>
              </a:extLst>
            </p:cNvPr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127;p92">
              <a:extLst>
                <a:ext uri="{FF2B5EF4-FFF2-40B4-BE49-F238E27FC236}">
                  <a16:creationId xmlns:a16="http://schemas.microsoft.com/office/drawing/2014/main" id="{60FD9272-E9D9-C651-FF65-38D34934CE31}"/>
                </a:ext>
              </a:extLst>
            </p:cNvPr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128;p92">
              <a:extLst>
                <a:ext uri="{FF2B5EF4-FFF2-40B4-BE49-F238E27FC236}">
                  <a16:creationId xmlns:a16="http://schemas.microsoft.com/office/drawing/2014/main" id="{8E244FD4-46D6-BD98-35FB-1238732A36ED}"/>
                </a:ext>
              </a:extLst>
            </p:cNvPr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129;p92">
              <a:extLst>
                <a:ext uri="{FF2B5EF4-FFF2-40B4-BE49-F238E27FC236}">
                  <a16:creationId xmlns:a16="http://schemas.microsoft.com/office/drawing/2014/main" id="{9DBAFC53-E76B-DC3B-066D-729DBFC46104}"/>
                </a:ext>
              </a:extLst>
            </p:cNvPr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130;p92">
              <a:extLst>
                <a:ext uri="{FF2B5EF4-FFF2-40B4-BE49-F238E27FC236}">
                  <a16:creationId xmlns:a16="http://schemas.microsoft.com/office/drawing/2014/main" id="{1D049362-195C-5E33-5C6B-C1A537988DAF}"/>
                </a:ext>
              </a:extLst>
            </p:cNvPr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131;p92">
              <a:extLst>
                <a:ext uri="{FF2B5EF4-FFF2-40B4-BE49-F238E27FC236}">
                  <a16:creationId xmlns:a16="http://schemas.microsoft.com/office/drawing/2014/main" id="{A6B47777-C69D-34F3-A3B1-A6BD824E4A3E}"/>
                </a:ext>
              </a:extLst>
            </p:cNvPr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132;p92">
              <a:extLst>
                <a:ext uri="{FF2B5EF4-FFF2-40B4-BE49-F238E27FC236}">
                  <a16:creationId xmlns:a16="http://schemas.microsoft.com/office/drawing/2014/main" id="{F39E3375-407F-10EF-E594-BC31BB786A62}"/>
                </a:ext>
              </a:extLst>
            </p:cNvPr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133;p92">
              <a:extLst>
                <a:ext uri="{FF2B5EF4-FFF2-40B4-BE49-F238E27FC236}">
                  <a16:creationId xmlns:a16="http://schemas.microsoft.com/office/drawing/2014/main" id="{0EF103D2-E043-870F-D481-53DC7CA5DD58}"/>
                </a:ext>
              </a:extLst>
            </p:cNvPr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134;p92">
              <a:extLst>
                <a:ext uri="{FF2B5EF4-FFF2-40B4-BE49-F238E27FC236}">
                  <a16:creationId xmlns:a16="http://schemas.microsoft.com/office/drawing/2014/main" id="{A79EB1FE-379E-D9F1-4822-1B86150FA815}"/>
                </a:ext>
              </a:extLst>
            </p:cNvPr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135;p92">
              <a:extLst>
                <a:ext uri="{FF2B5EF4-FFF2-40B4-BE49-F238E27FC236}">
                  <a16:creationId xmlns:a16="http://schemas.microsoft.com/office/drawing/2014/main" id="{09517B90-FD4C-3BB8-A34F-8DE823E7E298}"/>
                </a:ext>
              </a:extLst>
            </p:cNvPr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136;p92">
              <a:extLst>
                <a:ext uri="{FF2B5EF4-FFF2-40B4-BE49-F238E27FC236}">
                  <a16:creationId xmlns:a16="http://schemas.microsoft.com/office/drawing/2014/main" id="{5AD2C2F3-2FF7-8BCA-B1BC-61F35065E22A}"/>
                </a:ext>
              </a:extLst>
            </p:cNvPr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137;p92">
              <a:extLst>
                <a:ext uri="{FF2B5EF4-FFF2-40B4-BE49-F238E27FC236}">
                  <a16:creationId xmlns:a16="http://schemas.microsoft.com/office/drawing/2014/main" id="{B849EE99-FA25-9B47-A5AB-460D4D252AC0}"/>
                </a:ext>
              </a:extLst>
            </p:cNvPr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138;p92">
              <a:extLst>
                <a:ext uri="{FF2B5EF4-FFF2-40B4-BE49-F238E27FC236}">
                  <a16:creationId xmlns:a16="http://schemas.microsoft.com/office/drawing/2014/main" id="{F5449616-013E-A9F2-C4B9-F5ED8BC498D2}"/>
                </a:ext>
              </a:extLst>
            </p:cNvPr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139;p92">
              <a:extLst>
                <a:ext uri="{FF2B5EF4-FFF2-40B4-BE49-F238E27FC236}">
                  <a16:creationId xmlns:a16="http://schemas.microsoft.com/office/drawing/2014/main" id="{4632E39F-8174-A2FC-7638-25363E498290}"/>
                </a:ext>
              </a:extLst>
            </p:cNvPr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140;p92">
              <a:extLst>
                <a:ext uri="{FF2B5EF4-FFF2-40B4-BE49-F238E27FC236}">
                  <a16:creationId xmlns:a16="http://schemas.microsoft.com/office/drawing/2014/main" id="{2D89326D-9F9F-D34C-C448-E9A20F5B96C9}"/>
                </a:ext>
              </a:extLst>
            </p:cNvPr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141;p92">
              <a:extLst>
                <a:ext uri="{FF2B5EF4-FFF2-40B4-BE49-F238E27FC236}">
                  <a16:creationId xmlns:a16="http://schemas.microsoft.com/office/drawing/2014/main" id="{A2583181-FFDD-24E4-BBA9-E0E205727EA9}"/>
                </a:ext>
              </a:extLst>
            </p:cNvPr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142;p92">
              <a:extLst>
                <a:ext uri="{FF2B5EF4-FFF2-40B4-BE49-F238E27FC236}">
                  <a16:creationId xmlns:a16="http://schemas.microsoft.com/office/drawing/2014/main" id="{B06B261C-E9AF-5318-F531-4FD756971E64}"/>
                </a:ext>
              </a:extLst>
            </p:cNvPr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143;p92">
              <a:extLst>
                <a:ext uri="{FF2B5EF4-FFF2-40B4-BE49-F238E27FC236}">
                  <a16:creationId xmlns:a16="http://schemas.microsoft.com/office/drawing/2014/main" id="{5160D767-9451-D881-0AA7-54589AF89237}"/>
                </a:ext>
              </a:extLst>
            </p:cNvPr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144;p92">
              <a:extLst>
                <a:ext uri="{FF2B5EF4-FFF2-40B4-BE49-F238E27FC236}">
                  <a16:creationId xmlns:a16="http://schemas.microsoft.com/office/drawing/2014/main" id="{5FEDB140-AE7C-BD80-648C-FB1D6D7399C8}"/>
                </a:ext>
              </a:extLst>
            </p:cNvPr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145;p92">
              <a:extLst>
                <a:ext uri="{FF2B5EF4-FFF2-40B4-BE49-F238E27FC236}">
                  <a16:creationId xmlns:a16="http://schemas.microsoft.com/office/drawing/2014/main" id="{0A74B236-24A4-F1BC-F073-DA97E57AA25E}"/>
                </a:ext>
              </a:extLst>
            </p:cNvPr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146;p92">
              <a:extLst>
                <a:ext uri="{FF2B5EF4-FFF2-40B4-BE49-F238E27FC236}">
                  <a16:creationId xmlns:a16="http://schemas.microsoft.com/office/drawing/2014/main" id="{28E4A35B-3E8B-9268-4260-7CAEF0FB7FED}"/>
                </a:ext>
              </a:extLst>
            </p:cNvPr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147;p92">
              <a:extLst>
                <a:ext uri="{FF2B5EF4-FFF2-40B4-BE49-F238E27FC236}">
                  <a16:creationId xmlns:a16="http://schemas.microsoft.com/office/drawing/2014/main" id="{715ABA08-CFA4-876F-7FAD-0217183A61E9}"/>
                </a:ext>
              </a:extLst>
            </p:cNvPr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148;p92">
              <a:extLst>
                <a:ext uri="{FF2B5EF4-FFF2-40B4-BE49-F238E27FC236}">
                  <a16:creationId xmlns:a16="http://schemas.microsoft.com/office/drawing/2014/main" id="{1B424C59-06F3-39D9-28EF-C12D5E8C700E}"/>
                </a:ext>
              </a:extLst>
            </p:cNvPr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149;p92">
              <a:extLst>
                <a:ext uri="{FF2B5EF4-FFF2-40B4-BE49-F238E27FC236}">
                  <a16:creationId xmlns:a16="http://schemas.microsoft.com/office/drawing/2014/main" id="{4D0CEBED-58DC-B29A-B750-726FF76C252E}"/>
                </a:ext>
              </a:extLst>
            </p:cNvPr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150;p92">
              <a:extLst>
                <a:ext uri="{FF2B5EF4-FFF2-40B4-BE49-F238E27FC236}">
                  <a16:creationId xmlns:a16="http://schemas.microsoft.com/office/drawing/2014/main" id="{A38E9E1E-94F5-E374-FCB3-E74D7847B793}"/>
                </a:ext>
              </a:extLst>
            </p:cNvPr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151;p92">
              <a:extLst>
                <a:ext uri="{FF2B5EF4-FFF2-40B4-BE49-F238E27FC236}">
                  <a16:creationId xmlns:a16="http://schemas.microsoft.com/office/drawing/2014/main" id="{AA291794-599E-2A29-B1CC-484DDF403A88}"/>
                </a:ext>
              </a:extLst>
            </p:cNvPr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152;p92">
              <a:extLst>
                <a:ext uri="{FF2B5EF4-FFF2-40B4-BE49-F238E27FC236}">
                  <a16:creationId xmlns:a16="http://schemas.microsoft.com/office/drawing/2014/main" id="{C71A1E26-384D-E00D-C9AA-017789DF31CA}"/>
                </a:ext>
              </a:extLst>
            </p:cNvPr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153;p92">
              <a:extLst>
                <a:ext uri="{FF2B5EF4-FFF2-40B4-BE49-F238E27FC236}">
                  <a16:creationId xmlns:a16="http://schemas.microsoft.com/office/drawing/2014/main" id="{37215F0E-1CE3-047D-2A5A-D49A30D6F0CC}"/>
                </a:ext>
              </a:extLst>
            </p:cNvPr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154;p92">
              <a:extLst>
                <a:ext uri="{FF2B5EF4-FFF2-40B4-BE49-F238E27FC236}">
                  <a16:creationId xmlns:a16="http://schemas.microsoft.com/office/drawing/2014/main" id="{2CE72518-B56D-C3A6-67A3-01F8FA175F27}"/>
                </a:ext>
              </a:extLst>
            </p:cNvPr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155;p92">
              <a:extLst>
                <a:ext uri="{FF2B5EF4-FFF2-40B4-BE49-F238E27FC236}">
                  <a16:creationId xmlns:a16="http://schemas.microsoft.com/office/drawing/2014/main" id="{AADCCBF0-DD84-9180-B740-BC6FCC4AE7B3}"/>
                </a:ext>
              </a:extLst>
            </p:cNvPr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156;p92">
              <a:extLst>
                <a:ext uri="{FF2B5EF4-FFF2-40B4-BE49-F238E27FC236}">
                  <a16:creationId xmlns:a16="http://schemas.microsoft.com/office/drawing/2014/main" id="{2C123190-D6C8-1435-B6D4-F2CCE0165AF8}"/>
                </a:ext>
              </a:extLst>
            </p:cNvPr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157;p92">
              <a:extLst>
                <a:ext uri="{FF2B5EF4-FFF2-40B4-BE49-F238E27FC236}">
                  <a16:creationId xmlns:a16="http://schemas.microsoft.com/office/drawing/2014/main" id="{B3F89336-929C-7A18-BDE4-D63AB20D8719}"/>
                </a:ext>
              </a:extLst>
            </p:cNvPr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158;p92">
              <a:extLst>
                <a:ext uri="{FF2B5EF4-FFF2-40B4-BE49-F238E27FC236}">
                  <a16:creationId xmlns:a16="http://schemas.microsoft.com/office/drawing/2014/main" id="{C3B15FF8-628F-1268-2FA0-CE7C481D0F5F}"/>
                </a:ext>
              </a:extLst>
            </p:cNvPr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159;p92">
              <a:extLst>
                <a:ext uri="{FF2B5EF4-FFF2-40B4-BE49-F238E27FC236}">
                  <a16:creationId xmlns:a16="http://schemas.microsoft.com/office/drawing/2014/main" id="{B8DBAF7A-D12B-882C-E39C-ED1BD8C0C911}"/>
                </a:ext>
              </a:extLst>
            </p:cNvPr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160;p92">
              <a:extLst>
                <a:ext uri="{FF2B5EF4-FFF2-40B4-BE49-F238E27FC236}">
                  <a16:creationId xmlns:a16="http://schemas.microsoft.com/office/drawing/2014/main" id="{725D130C-48E5-5C8E-52BA-0FA4D31445BA}"/>
                </a:ext>
              </a:extLst>
            </p:cNvPr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161;p92">
              <a:extLst>
                <a:ext uri="{FF2B5EF4-FFF2-40B4-BE49-F238E27FC236}">
                  <a16:creationId xmlns:a16="http://schemas.microsoft.com/office/drawing/2014/main" id="{3CCEFCFA-EFBF-6607-C01F-64BF76D1C5AA}"/>
                </a:ext>
              </a:extLst>
            </p:cNvPr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162;p92">
              <a:extLst>
                <a:ext uri="{FF2B5EF4-FFF2-40B4-BE49-F238E27FC236}">
                  <a16:creationId xmlns:a16="http://schemas.microsoft.com/office/drawing/2014/main" id="{790A2E8B-892D-C431-4E93-45F4151330E2}"/>
                </a:ext>
              </a:extLst>
            </p:cNvPr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163;p92">
              <a:extLst>
                <a:ext uri="{FF2B5EF4-FFF2-40B4-BE49-F238E27FC236}">
                  <a16:creationId xmlns:a16="http://schemas.microsoft.com/office/drawing/2014/main" id="{E0347647-D7C4-A693-A8C5-2CD25DBDFBA7}"/>
                </a:ext>
              </a:extLst>
            </p:cNvPr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164;p92">
              <a:extLst>
                <a:ext uri="{FF2B5EF4-FFF2-40B4-BE49-F238E27FC236}">
                  <a16:creationId xmlns:a16="http://schemas.microsoft.com/office/drawing/2014/main" id="{650C4B87-1F28-79CE-0C87-678425CF90C1}"/>
                </a:ext>
              </a:extLst>
            </p:cNvPr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165;p92">
              <a:extLst>
                <a:ext uri="{FF2B5EF4-FFF2-40B4-BE49-F238E27FC236}">
                  <a16:creationId xmlns:a16="http://schemas.microsoft.com/office/drawing/2014/main" id="{9FA7B7AC-B761-AA15-E8D1-76F75D501519}"/>
                </a:ext>
              </a:extLst>
            </p:cNvPr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166;p92">
              <a:extLst>
                <a:ext uri="{FF2B5EF4-FFF2-40B4-BE49-F238E27FC236}">
                  <a16:creationId xmlns:a16="http://schemas.microsoft.com/office/drawing/2014/main" id="{2609EF15-00FB-4595-5AA4-9787DA8B9A58}"/>
                </a:ext>
              </a:extLst>
            </p:cNvPr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167;p92">
              <a:extLst>
                <a:ext uri="{FF2B5EF4-FFF2-40B4-BE49-F238E27FC236}">
                  <a16:creationId xmlns:a16="http://schemas.microsoft.com/office/drawing/2014/main" id="{BAE28546-3A5F-AF0E-C5CE-8E19155CBD14}"/>
                </a:ext>
              </a:extLst>
            </p:cNvPr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168;p92">
              <a:extLst>
                <a:ext uri="{FF2B5EF4-FFF2-40B4-BE49-F238E27FC236}">
                  <a16:creationId xmlns:a16="http://schemas.microsoft.com/office/drawing/2014/main" id="{0879B321-E55E-FFEA-AD6E-56D81ED8D29D}"/>
                </a:ext>
              </a:extLst>
            </p:cNvPr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169;p92">
              <a:extLst>
                <a:ext uri="{FF2B5EF4-FFF2-40B4-BE49-F238E27FC236}">
                  <a16:creationId xmlns:a16="http://schemas.microsoft.com/office/drawing/2014/main" id="{DF007FE7-0A9E-23A3-4FF3-5340B7D1B61A}"/>
                </a:ext>
              </a:extLst>
            </p:cNvPr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170;p92">
              <a:extLst>
                <a:ext uri="{FF2B5EF4-FFF2-40B4-BE49-F238E27FC236}">
                  <a16:creationId xmlns:a16="http://schemas.microsoft.com/office/drawing/2014/main" id="{D6870ACE-7788-5A2F-63CC-89E68166806A}"/>
                </a:ext>
              </a:extLst>
            </p:cNvPr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171;p92">
              <a:extLst>
                <a:ext uri="{FF2B5EF4-FFF2-40B4-BE49-F238E27FC236}">
                  <a16:creationId xmlns:a16="http://schemas.microsoft.com/office/drawing/2014/main" id="{3785DFE7-F963-DFB7-A4B2-1ABEA60CA8AB}"/>
                </a:ext>
              </a:extLst>
            </p:cNvPr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172;p92">
              <a:extLst>
                <a:ext uri="{FF2B5EF4-FFF2-40B4-BE49-F238E27FC236}">
                  <a16:creationId xmlns:a16="http://schemas.microsoft.com/office/drawing/2014/main" id="{F5EFBB63-085F-71F3-04E0-15B2C977CFD5}"/>
                </a:ext>
              </a:extLst>
            </p:cNvPr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173;p92">
              <a:extLst>
                <a:ext uri="{FF2B5EF4-FFF2-40B4-BE49-F238E27FC236}">
                  <a16:creationId xmlns:a16="http://schemas.microsoft.com/office/drawing/2014/main" id="{8FBA8059-8BAF-B917-ED8D-889676CF990C}"/>
                </a:ext>
              </a:extLst>
            </p:cNvPr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174;p92">
              <a:extLst>
                <a:ext uri="{FF2B5EF4-FFF2-40B4-BE49-F238E27FC236}">
                  <a16:creationId xmlns:a16="http://schemas.microsoft.com/office/drawing/2014/main" id="{3DF47E79-9936-D13D-F244-06B4F90AF0A6}"/>
                </a:ext>
              </a:extLst>
            </p:cNvPr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175;p92">
              <a:extLst>
                <a:ext uri="{FF2B5EF4-FFF2-40B4-BE49-F238E27FC236}">
                  <a16:creationId xmlns:a16="http://schemas.microsoft.com/office/drawing/2014/main" id="{794FF738-7CBF-29DA-9AAD-E2C1B62B614F}"/>
                </a:ext>
              </a:extLst>
            </p:cNvPr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176;p92">
              <a:extLst>
                <a:ext uri="{FF2B5EF4-FFF2-40B4-BE49-F238E27FC236}">
                  <a16:creationId xmlns:a16="http://schemas.microsoft.com/office/drawing/2014/main" id="{3B3E8EF2-8874-3474-6EA5-6A890A88D2EF}"/>
                </a:ext>
              </a:extLst>
            </p:cNvPr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177;p92">
              <a:extLst>
                <a:ext uri="{FF2B5EF4-FFF2-40B4-BE49-F238E27FC236}">
                  <a16:creationId xmlns:a16="http://schemas.microsoft.com/office/drawing/2014/main" id="{2B2B4B60-50F9-FC6A-A437-82480AA9D6E2}"/>
                </a:ext>
              </a:extLst>
            </p:cNvPr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178;p92">
              <a:extLst>
                <a:ext uri="{FF2B5EF4-FFF2-40B4-BE49-F238E27FC236}">
                  <a16:creationId xmlns:a16="http://schemas.microsoft.com/office/drawing/2014/main" id="{AA8C1852-7D38-C4FC-BE61-105DD95348F4}"/>
                </a:ext>
              </a:extLst>
            </p:cNvPr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179;p92">
              <a:extLst>
                <a:ext uri="{FF2B5EF4-FFF2-40B4-BE49-F238E27FC236}">
                  <a16:creationId xmlns:a16="http://schemas.microsoft.com/office/drawing/2014/main" id="{C96859D7-404E-4DE3-8317-1B04C2C2C69A}"/>
                </a:ext>
              </a:extLst>
            </p:cNvPr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180;p92">
              <a:extLst>
                <a:ext uri="{FF2B5EF4-FFF2-40B4-BE49-F238E27FC236}">
                  <a16:creationId xmlns:a16="http://schemas.microsoft.com/office/drawing/2014/main" id="{7CC1D909-B3AB-A20D-8072-C87CAFE6B334}"/>
                </a:ext>
              </a:extLst>
            </p:cNvPr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181;p92">
              <a:extLst>
                <a:ext uri="{FF2B5EF4-FFF2-40B4-BE49-F238E27FC236}">
                  <a16:creationId xmlns:a16="http://schemas.microsoft.com/office/drawing/2014/main" id="{0A8AD5BD-1EBD-7C6A-ABAA-52F54FDA1F30}"/>
                </a:ext>
              </a:extLst>
            </p:cNvPr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182;p92">
              <a:extLst>
                <a:ext uri="{FF2B5EF4-FFF2-40B4-BE49-F238E27FC236}">
                  <a16:creationId xmlns:a16="http://schemas.microsoft.com/office/drawing/2014/main" id="{FACE0390-C9D6-C823-F5C8-BF67F46FB412}"/>
                </a:ext>
              </a:extLst>
            </p:cNvPr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183;p92">
              <a:extLst>
                <a:ext uri="{FF2B5EF4-FFF2-40B4-BE49-F238E27FC236}">
                  <a16:creationId xmlns:a16="http://schemas.microsoft.com/office/drawing/2014/main" id="{2A28C699-3042-C589-A440-7EDA3BA62BD2}"/>
                </a:ext>
              </a:extLst>
            </p:cNvPr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184;p92">
              <a:extLst>
                <a:ext uri="{FF2B5EF4-FFF2-40B4-BE49-F238E27FC236}">
                  <a16:creationId xmlns:a16="http://schemas.microsoft.com/office/drawing/2014/main" id="{D8C7BDCA-C14E-7130-33E5-32F0D4A7E427}"/>
                </a:ext>
              </a:extLst>
            </p:cNvPr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185;p92">
              <a:extLst>
                <a:ext uri="{FF2B5EF4-FFF2-40B4-BE49-F238E27FC236}">
                  <a16:creationId xmlns:a16="http://schemas.microsoft.com/office/drawing/2014/main" id="{ADBB4229-52D6-2A6D-38AC-B020614179E9}"/>
                </a:ext>
              </a:extLst>
            </p:cNvPr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186;p92">
              <a:extLst>
                <a:ext uri="{FF2B5EF4-FFF2-40B4-BE49-F238E27FC236}">
                  <a16:creationId xmlns:a16="http://schemas.microsoft.com/office/drawing/2014/main" id="{0DC71B29-96A1-5228-2938-F729B831D643}"/>
                </a:ext>
              </a:extLst>
            </p:cNvPr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187;p92">
              <a:extLst>
                <a:ext uri="{FF2B5EF4-FFF2-40B4-BE49-F238E27FC236}">
                  <a16:creationId xmlns:a16="http://schemas.microsoft.com/office/drawing/2014/main" id="{652F6E1F-DAD4-7746-3688-E7D55D80D406}"/>
                </a:ext>
              </a:extLst>
            </p:cNvPr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188;p92">
              <a:extLst>
                <a:ext uri="{FF2B5EF4-FFF2-40B4-BE49-F238E27FC236}">
                  <a16:creationId xmlns:a16="http://schemas.microsoft.com/office/drawing/2014/main" id="{CE315C43-7FA7-6305-D34E-4397A0612286}"/>
                </a:ext>
              </a:extLst>
            </p:cNvPr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189;p92">
              <a:extLst>
                <a:ext uri="{FF2B5EF4-FFF2-40B4-BE49-F238E27FC236}">
                  <a16:creationId xmlns:a16="http://schemas.microsoft.com/office/drawing/2014/main" id="{2819505D-72D1-C5D4-F1F7-BF8A5C96F02A}"/>
                </a:ext>
              </a:extLst>
            </p:cNvPr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190;p92">
              <a:extLst>
                <a:ext uri="{FF2B5EF4-FFF2-40B4-BE49-F238E27FC236}">
                  <a16:creationId xmlns:a16="http://schemas.microsoft.com/office/drawing/2014/main" id="{50045584-02E9-FD5F-1185-E6C0C9E5791E}"/>
                </a:ext>
              </a:extLst>
            </p:cNvPr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191;p92">
              <a:extLst>
                <a:ext uri="{FF2B5EF4-FFF2-40B4-BE49-F238E27FC236}">
                  <a16:creationId xmlns:a16="http://schemas.microsoft.com/office/drawing/2014/main" id="{1DC6C9A6-084E-EBE0-A33F-DDEB32F47A03}"/>
                </a:ext>
              </a:extLst>
            </p:cNvPr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192;p92">
              <a:extLst>
                <a:ext uri="{FF2B5EF4-FFF2-40B4-BE49-F238E27FC236}">
                  <a16:creationId xmlns:a16="http://schemas.microsoft.com/office/drawing/2014/main" id="{0FD1A2A5-A106-820F-55AB-AFED4738CD42}"/>
                </a:ext>
              </a:extLst>
            </p:cNvPr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193;p92">
              <a:extLst>
                <a:ext uri="{FF2B5EF4-FFF2-40B4-BE49-F238E27FC236}">
                  <a16:creationId xmlns:a16="http://schemas.microsoft.com/office/drawing/2014/main" id="{EFCC4E4B-3675-5536-BD90-2FBF6271A8B3}"/>
                </a:ext>
              </a:extLst>
            </p:cNvPr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194;p92">
              <a:extLst>
                <a:ext uri="{FF2B5EF4-FFF2-40B4-BE49-F238E27FC236}">
                  <a16:creationId xmlns:a16="http://schemas.microsoft.com/office/drawing/2014/main" id="{998C3CE4-61C7-15B6-8283-11D9D579FA98}"/>
                </a:ext>
              </a:extLst>
            </p:cNvPr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195;p92">
              <a:extLst>
                <a:ext uri="{FF2B5EF4-FFF2-40B4-BE49-F238E27FC236}">
                  <a16:creationId xmlns:a16="http://schemas.microsoft.com/office/drawing/2014/main" id="{66762CB6-7039-7C1D-04C3-8EBE3A47D7EF}"/>
                </a:ext>
              </a:extLst>
            </p:cNvPr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196;p92">
              <a:extLst>
                <a:ext uri="{FF2B5EF4-FFF2-40B4-BE49-F238E27FC236}">
                  <a16:creationId xmlns:a16="http://schemas.microsoft.com/office/drawing/2014/main" id="{A0F82E17-BE81-78E9-52FF-FEBC028E9BF2}"/>
                </a:ext>
              </a:extLst>
            </p:cNvPr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197;p92">
              <a:extLst>
                <a:ext uri="{FF2B5EF4-FFF2-40B4-BE49-F238E27FC236}">
                  <a16:creationId xmlns:a16="http://schemas.microsoft.com/office/drawing/2014/main" id="{D58CF50F-6B18-C6C2-FAF9-83D991E9A831}"/>
                </a:ext>
              </a:extLst>
            </p:cNvPr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198;p92">
              <a:extLst>
                <a:ext uri="{FF2B5EF4-FFF2-40B4-BE49-F238E27FC236}">
                  <a16:creationId xmlns:a16="http://schemas.microsoft.com/office/drawing/2014/main" id="{F59612D3-14AD-E158-5739-3936AE958761}"/>
                </a:ext>
              </a:extLst>
            </p:cNvPr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199;p92">
              <a:extLst>
                <a:ext uri="{FF2B5EF4-FFF2-40B4-BE49-F238E27FC236}">
                  <a16:creationId xmlns:a16="http://schemas.microsoft.com/office/drawing/2014/main" id="{0D12484A-0785-6FC4-3F52-BCA14597A492}"/>
                </a:ext>
              </a:extLst>
            </p:cNvPr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200;p92">
              <a:extLst>
                <a:ext uri="{FF2B5EF4-FFF2-40B4-BE49-F238E27FC236}">
                  <a16:creationId xmlns:a16="http://schemas.microsoft.com/office/drawing/2014/main" id="{5FF843A6-720C-7CE2-3B8B-BCF1241331C0}"/>
                </a:ext>
              </a:extLst>
            </p:cNvPr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201;p92">
              <a:extLst>
                <a:ext uri="{FF2B5EF4-FFF2-40B4-BE49-F238E27FC236}">
                  <a16:creationId xmlns:a16="http://schemas.microsoft.com/office/drawing/2014/main" id="{47280E3D-75AA-CA30-DBE5-DE89B35F3C94}"/>
                </a:ext>
              </a:extLst>
            </p:cNvPr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202;p92">
              <a:extLst>
                <a:ext uri="{FF2B5EF4-FFF2-40B4-BE49-F238E27FC236}">
                  <a16:creationId xmlns:a16="http://schemas.microsoft.com/office/drawing/2014/main" id="{1EE491F8-60CF-334A-66EB-7586BC3B443A}"/>
                </a:ext>
              </a:extLst>
            </p:cNvPr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203;p92">
              <a:extLst>
                <a:ext uri="{FF2B5EF4-FFF2-40B4-BE49-F238E27FC236}">
                  <a16:creationId xmlns:a16="http://schemas.microsoft.com/office/drawing/2014/main" id="{B3A7BC9C-3969-6E21-74A7-181D1C386A19}"/>
                </a:ext>
              </a:extLst>
            </p:cNvPr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204;p92">
              <a:extLst>
                <a:ext uri="{FF2B5EF4-FFF2-40B4-BE49-F238E27FC236}">
                  <a16:creationId xmlns:a16="http://schemas.microsoft.com/office/drawing/2014/main" id="{847DD4B8-584A-527E-846C-A25CDCE26653}"/>
                </a:ext>
              </a:extLst>
            </p:cNvPr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205;p92">
              <a:extLst>
                <a:ext uri="{FF2B5EF4-FFF2-40B4-BE49-F238E27FC236}">
                  <a16:creationId xmlns:a16="http://schemas.microsoft.com/office/drawing/2014/main" id="{C900D730-C9C4-E7C4-E52E-E205D30D077F}"/>
                </a:ext>
              </a:extLst>
            </p:cNvPr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206;p92">
              <a:extLst>
                <a:ext uri="{FF2B5EF4-FFF2-40B4-BE49-F238E27FC236}">
                  <a16:creationId xmlns:a16="http://schemas.microsoft.com/office/drawing/2014/main" id="{EDA6C99E-7DEA-6940-270C-288FF8AE66FA}"/>
                </a:ext>
              </a:extLst>
            </p:cNvPr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207;p92">
              <a:extLst>
                <a:ext uri="{FF2B5EF4-FFF2-40B4-BE49-F238E27FC236}">
                  <a16:creationId xmlns:a16="http://schemas.microsoft.com/office/drawing/2014/main" id="{603F78C2-3E32-A94D-EF67-F906DD038EDD}"/>
                </a:ext>
              </a:extLst>
            </p:cNvPr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208;p92">
              <a:extLst>
                <a:ext uri="{FF2B5EF4-FFF2-40B4-BE49-F238E27FC236}">
                  <a16:creationId xmlns:a16="http://schemas.microsoft.com/office/drawing/2014/main" id="{FCF07CB5-D51A-A488-51A7-B1C4BE58732F}"/>
                </a:ext>
              </a:extLst>
            </p:cNvPr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209;p92">
              <a:extLst>
                <a:ext uri="{FF2B5EF4-FFF2-40B4-BE49-F238E27FC236}">
                  <a16:creationId xmlns:a16="http://schemas.microsoft.com/office/drawing/2014/main" id="{00ECD75D-27AC-53F0-D874-C5F982772A71}"/>
                </a:ext>
              </a:extLst>
            </p:cNvPr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210;p92">
              <a:extLst>
                <a:ext uri="{FF2B5EF4-FFF2-40B4-BE49-F238E27FC236}">
                  <a16:creationId xmlns:a16="http://schemas.microsoft.com/office/drawing/2014/main" id="{5173DAED-A404-D631-4EE7-FE1E64908AD0}"/>
                </a:ext>
              </a:extLst>
            </p:cNvPr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211;p92">
              <a:extLst>
                <a:ext uri="{FF2B5EF4-FFF2-40B4-BE49-F238E27FC236}">
                  <a16:creationId xmlns:a16="http://schemas.microsoft.com/office/drawing/2014/main" id="{4C7F6556-C6B2-FA6A-E81C-C87C41B74F3B}"/>
                </a:ext>
              </a:extLst>
            </p:cNvPr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212;p92">
              <a:extLst>
                <a:ext uri="{FF2B5EF4-FFF2-40B4-BE49-F238E27FC236}">
                  <a16:creationId xmlns:a16="http://schemas.microsoft.com/office/drawing/2014/main" id="{B32D7425-1CC0-CC7C-FFB3-1D075D181B85}"/>
                </a:ext>
              </a:extLst>
            </p:cNvPr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213;p92">
              <a:extLst>
                <a:ext uri="{FF2B5EF4-FFF2-40B4-BE49-F238E27FC236}">
                  <a16:creationId xmlns:a16="http://schemas.microsoft.com/office/drawing/2014/main" id="{BBCF3F6A-898A-53D5-D4ED-E07A9661CF9C}"/>
                </a:ext>
              </a:extLst>
            </p:cNvPr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214;p92">
              <a:extLst>
                <a:ext uri="{FF2B5EF4-FFF2-40B4-BE49-F238E27FC236}">
                  <a16:creationId xmlns:a16="http://schemas.microsoft.com/office/drawing/2014/main" id="{5184FD2D-443F-6FF8-7B6B-459E8341D14D}"/>
                </a:ext>
              </a:extLst>
            </p:cNvPr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215;p92">
              <a:extLst>
                <a:ext uri="{FF2B5EF4-FFF2-40B4-BE49-F238E27FC236}">
                  <a16:creationId xmlns:a16="http://schemas.microsoft.com/office/drawing/2014/main" id="{58397336-374B-D151-3FE9-B2E49445CBF4}"/>
                </a:ext>
              </a:extLst>
            </p:cNvPr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216;p92">
              <a:extLst>
                <a:ext uri="{FF2B5EF4-FFF2-40B4-BE49-F238E27FC236}">
                  <a16:creationId xmlns:a16="http://schemas.microsoft.com/office/drawing/2014/main" id="{697B1402-BCE5-7DDA-F572-739B919645FD}"/>
                </a:ext>
              </a:extLst>
            </p:cNvPr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217;p92">
              <a:extLst>
                <a:ext uri="{FF2B5EF4-FFF2-40B4-BE49-F238E27FC236}">
                  <a16:creationId xmlns:a16="http://schemas.microsoft.com/office/drawing/2014/main" id="{85B0E83E-3361-D844-5ECB-2CA8DC7B4DA0}"/>
                </a:ext>
              </a:extLst>
            </p:cNvPr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218;p92">
              <a:extLst>
                <a:ext uri="{FF2B5EF4-FFF2-40B4-BE49-F238E27FC236}">
                  <a16:creationId xmlns:a16="http://schemas.microsoft.com/office/drawing/2014/main" id="{C94CFA9D-1FAE-8E47-20A4-2A2980E2AD59}"/>
                </a:ext>
              </a:extLst>
            </p:cNvPr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219;p92">
              <a:extLst>
                <a:ext uri="{FF2B5EF4-FFF2-40B4-BE49-F238E27FC236}">
                  <a16:creationId xmlns:a16="http://schemas.microsoft.com/office/drawing/2014/main" id="{93EE680F-61AE-FC49-CC59-C55D1266163E}"/>
                </a:ext>
              </a:extLst>
            </p:cNvPr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220;p92">
              <a:extLst>
                <a:ext uri="{FF2B5EF4-FFF2-40B4-BE49-F238E27FC236}">
                  <a16:creationId xmlns:a16="http://schemas.microsoft.com/office/drawing/2014/main" id="{AE180A4A-9510-720B-0B79-96BCD353A0E5}"/>
                </a:ext>
              </a:extLst>
            </p:cNvPr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221;p92">
              <a:extLst>
                <a:ext uri="{FF2B5EF4-FFF2-40B4-BE49-F238E27FC236}">
                  <a16:creationId xmlns:a16="http://schemas.microsoft.com/office/drawing/2014/main" id="{53AB664A-DB8B-C6C3-49D5-8820E9B089F8}"/>
                </a:ext>
              </a:extLst>
            </p:cNvPr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222;p92">
              <a:extLst>
                <a:ext uri="{FF2B5EF4-FFF2-40B4-BE49-F238E27FC236}">
                  <a16:creationId xmlns:a16="http://schemas.microsoft.com/office/drawing/2014/main" id="{4D086237-2C82-D2F2-017A-EE20DB9AB67B}"/>
                </a:ext>
              </a:extLst>
            </p:cNvPr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223;p92">
              <a:extLst>
                <a:ext uri="{FF2B5EF4-FFF2-40B4-BE49-F238E27FC236}">
                  <a16:creationId xmlns:a16="http://schemas.microsoft.com/office/drawing/2014/main" id="{11657C35-2CF4-19F1-CB96-AD4C58D5995E}"/>
                </a:ext>
              </a:extLst>
            </p:cNvPr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224;p92">
              <a:extLst>
                <a:ext uri="{FF2B5EF4-FFF2-40B4-BE49-F238E27FC236}">
                  <a16:creationId xmlns:a16="http://schemas.microsoft.com/office/drawing/2014/main" id="{D1964F19-47C7-5FD9-0645-5C862860F4D8}"/>
                </a:ext>
              </a:extLst>
            </p:cNvPr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225;p92">
              <a:extLst>
                <a:ext uri="{FF2B5EF4-FFF2-40B4-BE49-F238E27FC236}">
                  <a16:creationId xmlns:a16="http://schemas.microsoft.com/office/drawing/2014/main" id="{AA3F399C-8586-1AB0-CB7E-4CC47FCC0D54}"/>
                </a:ext>
              </a:extLst>
            </p:cNvPr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226;p92">
              <a:extLst>
                <a:ext uri="{FF2B5EF4-FFF2-40B4-BE49-F238E27FC236}">
                  <a16:creationId xmlns:a16="http://schemas.microsoft.com/office/drawing/2014/main" id="{4B820571-E84F-9184-215B-A8CB9584E3CD}"/>
                </a:ext>
              </a:extLst>
            </p:cNvPr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227;p92">
              <a:extLst>
                <a:ext uri="{FF2B5EF4-FFF2-40B4-BE49-F238E27FC236}">
                  <a16:creationId xmlns:a16="http://schemas.microsoft.com/office/drawing/2014/main" id="{79D594E0-E681-DE20-BE22-F0C16B3BF7CE}"/>
                </a:ext>
              </a:extLst>
            </p:cNvPr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228;p92">
              <a:extLst>
                <a:ext uri="{FF2B5EF4-FFF2-40B4-BE49-F238E27FC236}">
                  <a16:creationId xmlns:a16="http://schemas.microsoft.com/office/drawing/2014/main" id="{9FB37AA5-909B-466E-E234-0E4796305B56}"/>
                </a:ext>
              </a:extLst>
            </p:cNvPr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229;p92">
              <a:extLst>
                <a:ext uri="{FF2B5EF4-FFF2-40B4-BE49-F238E27FC236}">
                  <a16:creationId xmlns:a16="http://schemas.microsoft.com/office/drawing/2014/main" id="{F2506076-489F-2017-2C21-129F20718AC5}"/>
                </a:ext>
              </a:extLst>
            </p:cNvPr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230;p92">
              <a:extLst>
                <a:ext uri="{FF2B5EF4-FFF2-40B4-BE49-F238E27FC236}">
                  <a16:creationId xmlns:a16="http://schemas.microsoft.com/office/drawing/2014/main" id="{66F3F072-D626-686C-A507-DE1FD3135784}"/>
                </a:ext>
              </a:extLst>
            </p:cNvPr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231;p92">
              <a:extLst>
                <a:ext uri="{FF2B5EF4-FFF2-40B4-BE49-F238E27FC236}">
                  <a16:creationId xmlns:a16="http://schemas.microsoft.com/office/drawing/2014/main" id="{BD4C3111-4C87-C279-101B-BD4E68F85A44}"/>
                </a:ext>
              </a:extLst>
            </p:cNvPr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232;p92">
              <a:extLst>
                <a:ext uri="{FF2B5EF4-FFF2-40B4-BE49-F238E27FC236}">
                  <a16:creationId xmlns:a16="http://schemas.microsoft.com/office/drawing/2014/main" id="{8E132331-3239-3E35-6DEF-B66D15A6129B}"/>
                </a:ext>
              </a:extLst>
            </p:cNvPr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233;p92">
              <a:extLst>
                <a:ext uri="{FF2B5EF4-FFF2-40B4-BE49-F238E27FC236}">
                  <a16:creationId xmlns:a16="http://schemas.microsoft.com/office/drawing/2014/main" id="{19ADC197-A5B3-3651-FEAD-3D4C04C7A0C6}"/>
                </a:ext>
              </a:extLst>
            </p:cNvPr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234;p92">
              <a:extLst>
                <a:ext uri="{FF2B5EF4-FFF2-40B4-BE49-F238E27FC236}">
                  <a16:creationId xmlns:a16="http://schemas.microsoft.com/office/drawing/2014/main" id="{3CDC32F7-73EC-4FD1-A164-EEA0E3E7842F}"/>
                </a:ext>
              </a:extLst>
            </p:cNvPr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235;p92">
              <a:extLst>
                <a:ext uri="{FF2B5EF4-FFF2-40B4-BE49-F238E27FC236}">
                  <a16:creationId xmlns:a16="http://schemas.microsoft.com/office/drawing/2014/main" id="{BB899046-6949-A955-50E6-8D3B4BCB8F44}"/>
                </a:ext>
              </a:extLst>
            </p:cNvPr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236;p92">
              <a:extLst>
                <a:ext uri="{FF2B5EF4-FFF2-40B4-BE49-F238E27FC236}">
                  <a16:creationId xmlns:a16="http://schemas.microsoft.com/office/drawing/2014/main" id="{6861C34B-1351-B260-48F3-81B0C360FEE9}"/>
                </a:ext>
              </a:extLst>
            </p:cNvPr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237;p92">
              <a:extLst>
                <a:ext uri="{FF2B5EF4-FFF2-40B4-BE49-F238E27FC236}">
                  <a16:creationId xmlns:a16="http://schemas.microsoft.com/office/drawing/2014/main" id="{ED7D9544-6177-155A-1E91-27D3CAC38D86}"/>
                </a:ext>
              </a:extLst>
            </p:cNvPr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238;p92">
              <a:extLst>
                <a:ext uri="{FF2B5EF4-FFF2-40B4-BE49-F238E27FC236}">
                  <a16:creationId xmlns:a16="http://schemas.microsoft.com/office/drawing/2014/main" id="{DC9C1605-1CFF-9035-908C-53C39355AB38}"/>
                </a:ext>
              </a:extLst>
            </p:cNvPr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239;p92">
              <a:extLst>
                <a:ext uri="{FF2B5EF4-FFF2-40B4-BE49-F238E27FC236}">
                  <a16:creationId xmlns:a16="http://schemas.microsoft.com/office/drawing/2014/main" id="{40656124-971A-FF4B-F3C3-923C78642913}"/>
                </a:ext>
              </a:extLst>
            </p:cNvPr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240;p92">
              <a:extLst>
                <a:ext uri="{FF2B5EF4-FFF2-40B4-BE49-F238E27FC236}">
                  <a16:creationId xmlns:a16="http://schemas.microsoft.com/office/drawing/2014/main" id="{DBBEE66C-470C-2F62-A2D4-8BC248F4ADAE}"/>
                </a:ext>
              </a:extLst>
            </p:cNvPr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241;p92">
              <a:extLst>
                <a:ext uri="{FF2B5EF4-FFF2-40B4-BE49-F238E27FC236}">
                  <a16:creationId xmlns:a16="http://schemas.microsoft.com/office/drawing/2014/main" id="{258A8854-84B1-09F3-DE71-C81DB6860F9F}"/>
                </a:ext>
              </a:extLst>
            </p:cNvPr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242;p92">
              <a:extLst>
                <a:ext uri="{FF2B5EF4-FFF2-40B4-BE49-F238E27FC236}">
                  <a16:creationId xmlns:a16="http://schemas.microsoft.com/office/drawing/2014/main" id="{13E17F43-00D5-C2D5-2E9E-0A5CF48A9ED9}"/>
                </a:ext>
              </a:extLst>
            </p:cNvPr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243;p92">
              <a:extLst>
                <a:ext uri="{FF2B5EF4-FFF2-40B4-BE49-F238E27FC236}">
                  <a16:creationId xmlns:a16="http://schemas.microsoft.com/office/drawing/2014/main" id="{351B4C6E-B31F-F411-BAFA-3EB95EC7EEA6}"/>
                </a:ext>
              </a:extLst>
            </p:cNvPr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244;p92">
              <a:extLst>
                <a:ext uri="{FF2B5EF4-FFF2-40B4-BE49-F238E27FC236}">
                  <a16:creationId xmlns:a16="http://schemas.microsoft.com/office/drawing/2014/main" id="{441E9FFA-76AE-ACD8-C9F2-CD57F6B126B7}"/>
                </a:ext>
              </a:extLst>
            </p:cNvPr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245;p92">
              <a:extLst>
                <a:ext uri="{FF2B5EF4-FFF2-40B4-BE49-F238E27FC236}">
                  <a16:creationId xmlns:a16="http://schemas.microsoft.com/office/drawing/2014/main" id="{D7C68EB0-83BB-C513-BF96-D155DEA902F1}"/>
                </a:ext>
              </a:extLst>
            </p:cNvPr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246;p92">
              <a:extLst>
                <a:ext uri="{FF2B5EF4-FFF2-40B4-BE49-F238E27FC236}">
                  <a16:creationId xmlns:a16="http://schemas.microsoft.com/office/drawing/2014/main" id="{75E11FA9-C0FB-81D2-4AD4-A14615084E07}"/>
                </a:ext>
              </a:extLst>
            </p:cNvPr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247;p92">
              <a:extLst>
                <a:ext uri="{FF2B5EF4-FFF2-40B4-BE49-F238E27FC236}">
                  <a16:creationId xmlns:a16="http://schemas.microsoft.com/office/drawing/2014/main" id="{D4526F19-4535-ADE8-9337-67B02F7E51A5}"/>
                </a:ext>
              </a:extLst>
            </p:cNvPr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248;p92">
              <a:extLst>
                <a:ext uri="{FF2B5EF4-FFF2-40B4-BE49-F238E27FC236}">
                  <a16:creationId xmlns:a16="http://schemas.microsoft.com/office/drawing/2014/main" id="{39FF0454-4432-49DF-8C11-6A0B9B84704A}"/>
                </a:ext>
              </a:extLst>
            </p:cNvPr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249;p92">
              <a:extLst>
                <a:ext uri="{FF2B5EF4-FFF2-40B4-BE49-F238E27FC236}">
                  <a16:creationId xmlns:a16="http://schemas.microsoft.com/office/drawing/2014/main" id="{37258164-E8F8-F84D-7116-4AE54032EC0E}"/>
                </a:ext>
              </a:extLst>
            </p:cNvPr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250;p92">
              <a:extLst>
                <a:ext uri="{FF2B5EF4-FFF2-40B4-BE49-F238E27FC236}">
                  <a16:creationId xmlns:a16="http://schemas.microsoft.com/office/drawing/2014/main" id="{7F0E15A7-7C68-057A-8C88-AC2E863A66A3}"/>
                </a:ext>
              </a:extLst>
            </p:cNvPr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251;p92">
              <a:extLst>
                <a:ext uri="{FF2B5EF4-FFF2-40B4-BE49-F238E27FC236}">
                  <a16:creationId xmlns:a16="http://schemas.microsoft.com/office/drawing/2014/main" id="{FDA2A27C-E214-A7A2-C367-F73A2C74A05F}"/>
                </a:ext>
              </a:extLst>
            </p:cNvPr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252;p92">
              <a:extLst>
                <a:ext uri="{FF2B5EF4-FFF2-40B4-BE49-F238E27FC236}">
                  <a16:creationId xmlns:a16="http://schemas.microsoft.com/office/drawing/2014/main" id="{8C83880A-BDD0-8FF8-495A-8AF8D9A9B1C5}"/>
                </a:ext>
              </a:extLst>
            </p:cNvPr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253;p92">
              <a:extLst>
                <a:ext uri="{FF2B5EF4-FFF2-40B4-BE49-F238E27FC236}">
                  <a16:creationId xmlns:a16="http://schemas.microsoft.com/office/drawing/2014/main" id="{9C7E2DB3-D923-6C49-023E-4D3B78869315}"/>
                </a:ext>
              </a:extLst>
            </p:cNvPr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254;p92">
              <a:extLst>
                <a:ext uri="{FF2B5EF4-FFF2-40B4-BE49-F238E27FC236}">
                  <a16:creationId xmlns:a16="http://schemas.microsoft.com/office/drawing/2014/main" id="{4AE5D859-D027-D54B-515D-D16C8C9EDD2F}"/>
                </a:ext>
              </a:extLst>
            </p:cNvPr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255;p92">
              <a:extLst>
                <a:ext uri="{FF2B5EF4-FFF2-40B4-BE49-F238E27FC236}">
                  <a16:creationId xmlns:a16="http://schemas.microsoft.com/office/drawing/2014/main" id="{007F8D26-B2EB-D486-F912-E6FD81CF5581}"/>
                </a:ext>
              </a:extLst>
            </p:cNvPr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256;p92">
              <a:extLst>
                <a:ext uri="{FF2B5EF4-FFF2-40B4-BE49-F238E27FC236}">
                  <a16:creationId xmlns:a16="http://schemas.microsoft.com/office/drawing/2014/main" id="{D909FEB8-0513-F51F-3BFF-151F7C180667}"/>
                </a:ext>
              </a:extLst>
            </p:cNvPr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257;p92">
              <a:extLst>
                <a:ext uri="{FF2B5EF4-FFF2-40B4-BE49-F238E27FC236}">
                  <a16:creationId xmlns:a16="http://schemas.microsoft.com/office/drawing/2014/main" id="{ACCDACAB-85B1-E1DC-09E3-B62709F8A1BB}"/>
                </a:ext>
              </a:extLst>
            </p:cNvPr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258;p92">
              <a:extLst>
                <a:ext uri="{FF2B5EF4-FFF2-40B4-BE49-F238E27FC236}">
                  <a16:creationId xmlns:a16="http://schemas.microsoft.com/office/drawing/2014/main" id="{7B138C90-AA95-F085-768C-8810E0262353}"/>
                </a:ext>
              </a:extLst>
            </p:cNvPr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259;p92">
              <a:extLst>
                <a:ext uri="{FF2B5EF4-FFF2-40B4-BE49-F238E27FC236}">
                  <a16:creationId xmlns:a16="http://schemas.microsoft.com/office/drawing/2014/main" id="{1B2BE320-CB77-142D-0298-CE2BB89CDEE0}"/>
                </a:ext>
              </a:extLst>
            </p:cNvPr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260;p92">
              <a:extLst>
                <a:ext uri="{FF2B5EF4-FFF2-40B4-BE49-F238E27FC236}">
                  <a16:creationId xmlns:a16="http://schemas.microsoft.com/office/drawing/2014/main" id="{50DAAFF1-892F-5F6E-F59F-A0122AFD325F}"/>
                </a:ext>
              </a:extLst>
            </p:cNvPr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261;p92">
              <a:extLst>
                <a:ext uri="{FF2B5EF4-FFF2-40B4-BE49-F238E27FC236}">
                  <a16:creationId xmlns:a16="http://schemas.microsoft.com/office/drawing/2014/main" id="{69CA391B-C163-4356-8437-B5F9785D752A}"/>
                </a:ext>
              </a:extLst>
            </p:cNvPr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2" name="Google Shape;20262;p92">
              <a:extLst>
                <a:ext uri="{FF2B5EF4-FFF2-40B4-BE49-F238E27FC236}">
                  <a16:creationId xmlns:a16="http://schemas.microsoft.com/office/drawing/2014/main" id="{79FC9AE7-E339-8924-47EA-5700820057FE}"/>
                </a:ext>
              </a:extLst>
            </p:cNvPr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3" name="Google Shape;20263;p92">
              <a:extLst>
                <a:ext uri="{FF2B5EF4-FFF2-40B4-BE49-F238E27FC236}">
                  <a16:creationId xmlns:a16="http://schemas.microsoft.com/office/drawing/2014/main" id="{11CAB9F1-EBE7-82E8-FDE7-3FF3DC200A83}"/>
                </a:ext>
              </a:extLst>
            </p:cNvPr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4" name="Google Shape;20264;p92">
              <a:extLst>
                <a:ext uri="{FF2B5EF4-FFF2-40B4-BE49-F238E27FC236}">
                  <a16:creationId xmlns:a16="http://schemas.microsoft.com/office/drawing/2014/main" id="{9844D264-5889-1F3E-3B06-8B595FA38662}"/>
                </a:ext>
              </a:extLst>
            </p:cNvPr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5" name="Google Shape;20265;p92">
              <a:extLst>
                <a:ext uri="{FF2B5EF4-FFF2-40B4-BE49-F238E27FC236}">
                  <a16:creationId xmlns:a16="http://schemas.microsoft.com/office/drawing/2014/main" id="{0E4A742B-1E64-588C-4D1E-6F8DEFA6464C}"/>
                </a:ext>
              </a:extLst>
            </p:cNvPr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6" name="Google Shape;20266;p92">
              <a:extLst>
                <a:ext uri="{FF2B5EF4-FFF2-40B4-BE49-F238E27FC236}">
                  <a16:creationId xmlns:a16="http://schemas.microsoft.com/office/drawing/2014/main" id="{7AB64569-BE6B-B229-FEEE-01BA3BE67F60}"/>
                </a:ext>
              </a:extLst>
            </p:cNvPr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7" name="Google Shape;20267;p92">
              <a:extLst>
                <a:ext uri="{FF2B5EF4-FFF2-40B4-BE49-F238E27FC236}">
                  <a16:creationId xmlns:a16="http://schemas.microsoft.com/office/drawing/2014/main" id="{79B27F7A-BB63-5865-FADF-3F5F22BA4B30}"/>
                </a:ext>
              </a:extLst>
            </p:cNvPr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8" name="Google Shape;20268;p92">
              <a:extLst>
                <a:ext uri="{FF2B5EF4-FFF2-40B4-BE49-F238E27FC236}">
                  <a16:creationId xmlns:a16="http://schemas.microsoft.com/office/drawing/2014/main" id="{F9A6FE6F-0D64-104A-4873-7A59ACE1508A}"/>
                </a:ext>
              </a:extLst>
            </p:cNvPr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9" name="Google Shape;20269;p92">
              <a:extLst>
                <a:ext uri="{FF2B5EF4-FFF2-40B4-BE49-F238E27FC236}">
                  <a16:creationId xmlns:a16="http://schemas.microsoft.com/office/drawing/2014/main" id="{9920EBB9-AC80-F76B-6ACA-3BC7C2859D07}"/>
                </a:ext>
              </a:extLst>
            </p:cNvPr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0" name="Google Shape;20270;p92">
              <a:extLst>
                <a:ext uri="{FF2B5EF4-FFF2-40B4-BE49-F238E27FC236}">
                  <a16:creationId xmlns:a16="http://schemas.microsoft.com/office/drawing/2014/main" id="{B8318226-6E72-A340-36ED-7550BBFC2788}"/>
                </a:ext>
              </a:extLst>
            </p:cNvPr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1" name="Google Shape;20271;p92">
              <a:extLst>
                <a:ext uri="{FF2B5EF4-FFF2-40B4-BE49-F238E27FC236}">
                  <a16:creationId xmlns:a16="http://schemas.microsoft.com/office/drawing/2014/main" id="{FB3C0AF2-0D46-BB3B-98C6-10B8865471EE}"/>
                </a:ext>
              </a:extLst>
            </p:cNvPr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2" name="Google Shape;20272;p92">
              <a:extLst>
                <a:ext uri="{FF2B5EF4-FFF2-40B4-BE49-F238E27FC236}">
                  <a16:creationId xmlns:a16="http://schemas.microsoft.com/office/drawing/2014/main" id="{D8D4ED20-1B55-96D5-A70C-3DA7C4B2B693}"/>
                </a:ext>
              </a:extLst>
            </p:cNvPr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3" name="Google Shape;20273;p92">
              <a:extLst>
                <a:ext uri="{FF2B5EF4-FFF2-40B4-BE49-F238E27FC236}">
                  <a16:creationId xmlns:a16="http://schemas.microsoft.com/office/drawing/2014/main" id="{676A34F8-12A0-0656-BDF1-15027CE6BDB0}"/>
                </a:ext>
              </a:extLst>
            </p:cNvPr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4" name="Google Shape;20274;p92">
              <a:extLst>
                <a:ext uri="{FF2B5EF4-FFF2-40B4-BE49-F238E27FC236}">
                  <a16:creationId xmlns:a16="http://schemas.microsoft.com/office/drawing/2014/main" id="{190A83AB-608C-DFCF-F421-64C7A545D533}"/>
                </a:ext>
              </a:extLst>
            </p:cNvPr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5" name="Google Shape;20275;p92">
              <a:extLst>
                <a:ext uri="{FF2B5EF4-FFF2-40B4-BE49-F238E27FC236}">
                  <a16:creationId xmlns:a16="http://schemas.microsoft.com/office/drawing/2014/main" id="{B5D0A204-C0AA-6F0C-0423-60535330B206}"/>
                </a:ext>
              </a:extLst>
            </p:cNvPr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6" name="Google Shape;20276;p92">
              <a:extLst>
                <a:ext uri="{FF2B5EF4-FFF2-40B4-BE49-F238E27FC236}">
                  <a16:creationId xmlns:a16="http://schemas.microsoft.com/office/drawing/2014/main" id="{78C8E3E7-E716-D95C-881F-F12D092F360C}"/>
                </a:ext>
              </a:extLst>
            </p:cNvPr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7" name="Google Shape;20277;p92">
              <a:extLst>
                <a:ext uri="{FF2B5EF4-FFF2-40B4-BE49-F238E27FC236}">
                  <a16:creationId xmlns:a16="http://schemas.microsoft.com/office/drawing/2014/main" id="{5CF1A4F8-5234-7BB6-BB0E-5D2CFF52BDF3}"/>
                </a:ext>
              </a:extLst>
            </p:cNvPr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8" name="Google Shape;20278;p92">
              <a:extLst>
                <a:ext uri="{FF2B5EF4-FFF2-40B4-BE49-F238E27FC236}">
                  <a16:creationId xmlns:a16="http://schemas.microsoft.com/office/drawing/2014/main" id="{88922041-DB80-256F-F3ED-4DA9D2B3CA8E}"/>
                </a:ext>
              </a:extLst>
            </p:cNvPr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9" name="Google Shape;20279;p92">
              <a:extLst>
                <a:ext uri="{FF2B5EF4-FFF2-40B4-BE49-F238E27FC236}">
                  <a16:creationId xmlns:a16="http://schemas.microsoft.com/office/drawing/2014/main" id="{FCF6CB98-1971-F7B8-38BF-AB89B5CFC9C2}"/>
                </a:ext>
              </a:extLst>
            </p:cNvPr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0" name="Google Shape;20280;p92">
              <a:extLst>
                <a:ext uri="{FF2B5EF4-FFF2-40B4-BE49-F238E27FC236}">
                  <a16:creationId xmlns:a16="http://schemas.microsoft.com/office/drawing/2014/main" id="{66A2B615-EAEA-8ED4-C501-D32A10125993}"/>
                </a:ext>
              </a:extLst>
            </p:cNvPr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1" name="Google Shape;20281;p92">
              <a:extLst>
                <a:ext uri="{FF2B5EF4-FFF2-40B4-BE49-F238E27FC236}">
                  <a16:creationId xmlns:a16="http://schemas.microsoft.com/office/drawing/2014/main" id="{C23754D7-CFCC-5E8C-5A92-2F16455B947F}"/>
                </a:ext>
              </a:extLst>
            </p:cNvPr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2" name="Google Shape;20282;p92">
              <a:extLst>
                <a:ext uri="{FF2B5EF4-FFF2-40B4-BE49-F238E27FC236}">
                  <a16:creationId xmlns:a16="http://schemas.microsoft.com/office/drawing/2014/main" id="{A90219DF-9944-C8A0-F69C-201A4C7F445C}"/>
                </a:ext>
              </a:extLst>
            </p:cNvPr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3" name="Google Shape;20283;p92">
              <a:extLst>
                <a:ext uri="{FF2B5EF4-FFF2-40B4-BE49-F238E27FC236}">
                  <a16:creationId xmlns:a16="http://schemas.microsoft.com/office/drawing/2014/main" id="{B800AA86-F041-7310-A641-35A9CA64232C}"/>
                </a:ext>
              </a:extLst>
            </p:cNvPr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4" name="Google Shape;20284;p92">
              <a:extLst>
                <a:ext uri="{FF2B5EF4-FFF2-40B4-BE49-F238E27FC236}">
                  <a16:creationId xmlns:a16="http://schemas.microsoft.com/office/drawing/2014/main" id="{5D7FFD77-893F-E332-4778-FF40D92A19F7}"/>
                </a:ext>
              </a:extLst>
            </p:cNvPr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5" name="Google Shape;20285;p92">
              <a:extLst>
                <a:ext uri="{FF2B5EF4-FFF2-40B4-BE49-F238E27FC236}">
                  <a16:creationId xmlns:a16="http://schemas.microsoft.com/office/drawing/2014/main" id="{061B5BAC-7FFE-387C-F06A-7F2981B1F207}"/>
                </a:ext>
              </a:extLst>
            </p:cNvPr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6" name="Google Shape;20286;p92">
              <a:extLst>
                <a:ext uri="{FF2B5EF4-FFF2-40B4-BE49-F238E27FC236}">
                  <a16:creationId xmlns:a16="http://schemas.microsoft.com/office/drawing/2014/main" id="{6CBB95E1-8ACF-48E1-8312-22AF9C004BCE}"/>
                </a:ext>
              </a:extLst>
            </p:cNvPr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7" name="Google Shape;20287;p92">
              <a:extLst>
                <a:ext uri="{FF2B5EF4-FFF2-40B4-BE49-F238E27FC236}">
                  <a16:creationId xmlns:a16="http://schemas.microsoft.com/office/drawing/2014/main" id="{5C14508E-9928-56CB-ADA1-D443EEACC9CD}"/>
                </a:ext>
              </a:extLst>
            </p:cNvPr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8" name="Google Shape;20288;p92">
              <a:extLst>
                <a:ext uri="{FF2B5EF4-FFF2-40B4-BE49-F238E27FC236}">
                  <a16:creationId xmlns:a16="http://schemas.microsoft.com/office/drawing/2014/main" id="{2E1B362D-B252-8435-96BD-8D972719EF2F}"/>
                </a:ext>
              </a:extLst>
            </p:cNvPr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9" name="Google Shape;20289;p92">
              <a:extLst>
                <a:ext uri="{FF2B5EF4-FFF2-40B4-BE49-F238E27FC236}">
                  <a16:creationId xmlns:a16="http://schemas.microsoft.com/office/drawing/2014/main" id="{1F9D2ABE-C018-FEAF-1CB4-B377A77EF215}"/>
                </a:ext>
              </a:extLst>
            </p:cNvPr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0" name="Google Shape;20290;p92">
              <a:extLst>
                <a:ext uri="{FF2B5EF4-FFF2-40B4-BE49-F238E27FC236}">
                  <a16:creationId xmlns:a16="http://schemas.microsoft.com/office/drawing/2014/main" id="{44146E49-6197-C241-6602-121986040FA8}"/>
                </a:ext>
              </a:extLst>
            </p:cNvPr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1" name="Google Shape;20291;p92">
              <a:extLst>
                <a:ext uri="{FF2B5EF4-FFF2-40B4-BE49-F238E27FC236}">
                  <a16:creationId xmlns:a16="http://schemas.microsoft.com/office/drawing/2014/main" id="{D08B2771-6783-E083-27C7-64881CD6D720}"/>
                </a:ext>
              </a:extLst>
            </p:cNvPr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2" name="Google Shape;20292;p92">
              <a:extLst>
                <a:ext uri="{FF2B5EF4-FFF2-40B4-BE49-F238E27FC236}">
                  <a16:creationId xmlns:a16="http://schemas.microsoft.com/office/drawing/2014/main" id="{23677545-ED74-8E48-498E-C4179AE8B87F}"/>
                </a:ext>
              </a:extLst>
            </p:cNvPr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3" name="Google Shape;20293;p92">
              <a:extLst>
                <a:ext uri="{FF2B5EF4-FFF2-40B4-BE49-F238E27FC236}">
                  <a16:creationId xmlns:a16="http://schemas.microsoft.com/office/drawing/2014/main" id="{2431A61B-A0E9-122C-834E-C0FEAB601FBB}"/>
                </a:ext>
              </a:extLst>
            </p:cNvPr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4" name="Google Shape;20294;p92">
              <a:extLst>
                <a:ext uri="{FF2B5EF4-FFF2-40B4-BE49-F238E27FC236}">
                  <a16:creationId xmlns:a16="http://schemas.microsoft.com/office/drawing/2014/main" id="{F7626E28-FF27-2EF4-896D-5921907E0B0D}"/>
                </a:ext>
              </a:extLst>
            </p:cNvPr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5" name="Google Shape;20295;p92">
              <a:extLst>
                <a:ext uri="{FF2B5EF4-FFF2-40B4-BE49-F238E27FC236}">
                  <a16:creationId xmlns:a16="http://schemas.microsoft.com/office/drawing/2014/main" id="{C6443B67-04FA-1F42-248E-74AD26A1669D}"/>
                </a:ext>
              </a:extLst>
            </p:cNvPr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6" name="Google Shape;20296;p92">
              <a:extLst>
                <a:ext uri="{FF2B5EF4-FFF2-40B4-BE49-F238E27FC236}">
                  <a16:creationId xmlns:a16="http://schemas.microsoft.com/office/drawing/2014/main" id="{9B601D2C-6D2D-DB8F-DEA3-EDF795FF5311}"/>
                </a:ext>
              </a:extLst>
            </p:cNvPr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7" name="Google Shape;20297;p92">
              <a:extLst>
                <a:ext uri="{FF2B5EF4-FFF2-40B4-BE49-F238E27FC236}">
                  <a16:creationId xmlns:a16="http://schemas.microsoft.com/office/drawing/2014/main" id="{8F8ECB64-FC5F-E35B-FAB5-C1D5E30BB649}"/>
                </a:ext>
              </a:extLst>
            </p:cNvPr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8" name="Google Shape;20298;p92">
              <a:extLst>
                <a:ext uri="{FF2B5EF4-FFF2-40B4-BE49-F238E27FC236}">
                  <a16:creationId xmlns:a16="http://schemas.microsoft.com/office/drawing/2014/main" id="{3B4EE725-0175-D8C2-CAA9-DB520E236688}"/>
                </a:ext>
              </a:extLst>
            </p:cNvPr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9" name="Google Shape;20299;p92">
              <a:extLst>
                <a:ext uri="{FF2B5EF4-FFF2-40B4-BE49-F238E27FC236}">
                  <a16:creationId xmlns:a16="http://schemas.microsoft.com/office/drawing/2014/main" id="{51BBA0E3-5070-8CC9-354A-88A85B16215A}"/>
                </a:ext>
              </a:extLst>
            </p:cNvPr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0" name="Google Shape;20300;p92">
              <a:extLst>
                <a:ext uri="{FF2B5EF4-FFF2-40B4-BE49-F238E27FC236}">
                  <a16:creationId xmlns:a16="http://schemas.microsoft.com/office/drawing/2014/main" id="{D4583AF8-DD36-5AFB-B85B-914111C1F4C4}"/>
                </a:ext>
              </a:extLst>
            </p:cNvPr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1" name="Google Shape;20301;p92">
              <a:extLst>
                <a:ext uri="{FF2B5EF4-FFF2-40B4-BE49-F238E27FC236}">
                  <a16:creationId xmlns:a16="http://schemas.microsoft.com/office/drawing/2014/main" id="{0A0E9649-3DCE-821F-9483-890FB25F28E5}"/>
                </a:ext>
              </a:extLst>
            </p:cNvPr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2" name="Google Shape;20302;p92">
              <a:extLst>
                <a:ext uri="{FF2B5EF4-FFF2-40B4-BE49-F238E27FC236}">
                  <a16:creationId xmlns:a16="http://schemas.microsoft.com/office/drawing/2014/main" id="{0ED8D99C-E3BD-F2C7-6FAD-492F282DD944}"/>
                </a:ext>
              </a:extLst>
            </p:cNvPr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3" name="Google Shape;20303;p92">
              <a:extLst>
                <a:ext uri="{FF2B5EF4-FFF2-40B4-BE49-F238E27FC236}">
                  <a16:creationId xmlns:a16="http://schemas.microsoft.com/office/drawing/2014/main" id="{7FADC6F3-B71F-773D-FB28-8D58D65DC7D1}"/>
                </a:ext>
              </a:extLst>
            </p:cNvPr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4" name="Google Shape;20304;p92">
              <a:extLst>
                <a:ext uri="{FF2B5EF4-FFF2-40B4-BE49-F238E27FC236}">
                  <a16:creationId xmlns:a16="http://schemas.microsoft.com/office/drawing/2014/main" id="{DBA56818-BECB-F9C5-A475-B34693CB1F1D}"/>
                </a:ext>
              </a:extLst>
            </p:cNvPr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5" name="Google Shape;20305;p92">
              <a:extLst>
                <a:ext uri="{FF2B5EF4-FFF2-40B4-BE49-F238E27FC236}">
                  <a16:creationId xmlns:a16="http://schemas.microsoft.com/office/drawing/2014/main" id="{79C1B418-D7FD-7A83-DF24-15D384D11812}"/>
                </a:ext>
              </a:extLst>
            </p:cNvPr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6" name="Google Shape;20306;p92">
              <a:extLst>
                <a:ext uri="{FF2B5EF4-FFF2-40B4-BE49-F238E27FC236}">
                  <a16:creationId xmlns:a16="http://schemas.microsoft.com/office/drawing/2014/main" id="{A368F6EC-5B89-6F66-67B6-67DC01AC84BE}"/>
                </a:ext>
              </a:extLst>
            </p:cNvPr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7" name="Google Shape;20307;p92">
              <a:extLst>
                <a:ext uri="{FF2B5EF4-FFF2-40B4-BE49-F238E27FC236}">
                  <a16:creationId xmlns:a16="http://schemas.microsoft.com/office/drawing/2014/main" id="{C91BCB1E-5A3F-D3D4-A8B6-5FA094B3F970}"/>
                </a:ext>
              </a:extLst>
            </p:cNvPr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8" name="Google Shape;20308;p92">
              <a:extLst>
                <a:ext uri="{FF2B5EF4-FFF2-40B4-BE49-F238E27FC236}">
                  <a16:creationId xmlns:a16="http://schemas.microsoft.com/office/drawing/2014/main" id="{6D455E05-DB33-B6FA-41AD-C93276081416}"/>
                </a:ext>
              </a:extLst>
            </p:cNvPr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9" name="Google Shape;20309;p92">
              <a:extLst>
                <a:ext uri="{FF2B5EF4-FFF2-40B4-BE49-F238E27FC236}">
                  <a16:creationId xmlns:a16="http://schemas.microsoft.com/office/drawing/2014/main" id="{4EF65FE0-7C67-87C0-1797-B2CC26725838}"/>
                </a:ext>
              </a:extLst>
            </p:cNvPr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0" name="Google Shape;20310;p92">
              <a:extLst>
                <a:ext uri="{FF2B5EF4-FFF2-40B4-BE49-F238E27FC236}">
                  <a16:creationId xmlns:a16="http://schemas.microsoft.com/office/drawing/2014/main" id="{A99369DD-D3CC-5411-3E4B-6743114669E3}"/>
                </a:ext>
              </a:extLst>
            </p:cNvPr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1" name="Google Shape;20311;p92">
              <a:extLst>
                <a:ext uri="{FF2B5EF4-FFF2-40B4-BE49-F238E27FC236}">
                  <a16:creationId xmlns:a16="http://schemas.microsoft.com/office/drawing/2014/main" id="{B07F3DE8-0DBC-7B42-6DDF-10590CFA0562}"/>
                </a:ext>
              </a:extLst>
            </p:cNvPr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2" name="Google Shape;20312;p92">
              <a:extLst>
                <a:ext uri="{FF2B5EF4-FFF2-40B4-BE49-F238E27FC236}">
                  <a16:creationId xmlns:a16="http://schemas.microsoft.com/office/drawing/2014/main" id="{DAAC3C72-ACF4-D525-D207-F87F2387BEDD}"/>
                </a:ext>
              </a:extLst>
            </p:cNvPr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3" name="Google Shape;20313;p92">
              <a:extLst>
                <a:ext uri="{FF2B5EF4-FFF2-40B4-BE49-F238E27FC236}">
                  <a16:creationId xmlns:a16="http://schemas.microsoft.com/office/drawing/2014/main" id="{0C3FD3CC-9650-A800-135B-462F4D530F3C}"/>
                </a:ext>
              </a:extLst>
            </p:cNvPr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4" name="Google Shape;20314;p92">
              <a:extLst>
                <a:ext uri="{FF2B5EF4-FFF2-40B4-BE49-F238E27FC236}">
                  <a16:creationId xmlns:a16="http://schemas.microsoft.com/office/drawing/2014/main" id="{C53A5A82-9083-DA2F-8233-81BF48A1E13A}"/>
                </a:ext>
              </a:extLst>
            </p:cNvPr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5" name="Google Shape;20315;p92">
              <a:extLst>
                <a:ext uri="{FF2B5EF4-FFF2-40B4-BE49-F238E27FC236}">
                  <a16:creationId xmlns:a16="http://schemas.microsoft.com/office/drawing/2014/main" id="{55A6EBE0-392B-E1C6-041B-9AAB1BFC31B6}"/>
                </a:ext>
              </a:extLst>
            </p:cNvPr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6" name="Google Shape;20316;p92">
              <a:extLst>
                <a:ext uri="{FF2B5EF4-FFF2-40B4-BE49-F238E27FC236}">
                  <a16:creationId xmlns:a16="http://schemas.microsoft.com/office/drawing/2014/main" id="{A9B8F229-56E0-FA6F-0B5D-3AEFBAC73A1F}"/>
                </a:ext>
              </a:extLst>
            </p:cNvPr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7" name="Google Shape;20317;p92">
              <a:extLst>
                <a:ext uri="{FF2B5EF4-FFF2-40B4-BE49-F238E27FC236}">
                  <a16:creationId xmlns:a16="http://schemas.microsoft.com/office/drawing/2014/main" id="{9FB23924-7922-FBFF-85FC-C726D212C236}"/>
                </a:ext>
              </a:extLst>
            </p:cNvPr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8" name="Google Shape;20318;p92">
              <a:extLst>
                <a:ext uri="{FF2B5EF4-FFF2-40B4-BE49-F238E27FC236}">
                  <a16:creationId xmlns:a16="http://schemas.microsoft.com/office/drawing/2014/main" id="{FB15B3D3-3F6D-7336-255A-B513FB1288FC}"/>
                </a:ext>
              </a:extLst>
            </p:cNvPr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9" name="Google Shape;20319;p92">
              <a:extLst>
                <a:ext uri="{FF2B5EF4-FFF2-40B4-BE49-F238E27FC236}">
                  <a16:creationId xmlns:a16="http://schemas.microsoft.com/office/drawing/2014/main" id="{A0979BC3-C5A6-AD22-646D-354989196E2D}"/>
                </a:ext>
              </a:extLst>
            </p:cNvPr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0" name="Google Shape;20320;p92">
              <a:extLst>
                <a:ext uri="{FF2B5EF4-FFF2-40B4-BE49-F238E27FC236}">
                  <a16:creationId xmlns:a16="http://schemas.microsoft.com/office/drawing/2014/main" id="{8C5A23FF-D081-830A-F939-4E9F0B88A40E}"/>
                </a:ext>
              </a:extLst>
            </p:cNvPr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1" name="Google Shape;20321;p92">
              <a:extLst>
                <a:ext uri="{FF2B5EF4-FFF2-40B4-BE49-F238E27FC236}">
                  <a16:creationId xmlns:a16="http://schemas.microsoft.com/office/drawing/2014/main" id="{7FD92CDB-E5F8-EE94-8031-F69C2CBD6A22}"/>
                </a:ext>
              </a:extLst>
            </p:cNvPr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2" name="Google Shape;20322;p92">
              <a:extLst>
                <a:ext uri="{FF2B5EF4-FFF2-40B4-BE49-F238E27FC236}">
                  <a16:creationId xmlns:a16="http://schemas.microsoft.com/office/drawing/2014/main" id="{DCD7AA28-14E6-6187-4C96-A3DB90F022F5}"/>
                </a:ext>
              </a:extLst>
            </p:cNvPr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3" name="Google Shape;20323;p92">
              <a:extLst>
                <a:ext uri="{FF2B5EF4-FFF2-40B4-BE49-F238E27FC236}">
                  <a16:creationId xmlns:a16="http://schemas.microsoft.com/office/drawing/2014/main" id="{AC6FEBE2-48AE-7BE8-7C08-35F13D05AFA3}"/>
                </a:ext>
              </a:extLst>
            </p:cNvPr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4" name="Google Shape;20324;p92">
              <a:extLst>
                <a:ext uri="{FF2B5EF4-FFF2-40B4-BE49-F238E27FC236}">
                  <a16:creationId xmlns:a16="http://schemas.microsoft.com/office/drawing/2014/main" id="{A9430171-EDE9-05C1-9AE6-D6D0C3F6C9AD}"/>
                </a:ext>
              </a:extLst>
            </p:cNvPr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5" name="Google Shape;20325;p92">
              <a:extLst>
                <a:ext uri="{FF2B5EF4-FFF2-40B4-BE49-F238E27FC236}">
                  <a16:creationId xmlns:a16="http://schemas.microsoft.com/office/drawing/2014/main" id="{65E363F1-8C1E-4F65-743C-0B411F35ACE6}"/>
                </a:ext>
              </a:extLst>
            </p:cNvPr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6" name="Google Shape;20326;p92">
              <a:extLst>
                <a:ext uri="{FF2B5EF4-FFF2-40B4-BE49-F238E27FC236}">
                  <a16:creationId xmlns:a16="http://schemas.microsoft.com/office/drawing/2014/main" id="{10089CE8-7010-CA95-EEF2-38FC3ED5A398}"/>
                </a:ext>
              </a:extLst>
            </p:cNvPr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7" name="Google Shape;20327;p92">
              <a:extLst>
                <a:ext uri="{FF2B5EF4-FFF2-40B4-BE49-F238E27FC236}">
                  <a16:creationId xmlns:a16="http://schemas.microsoft.com/office/drawing/2014/main" id="{7E1486BB-ECB0-7F85-D17E-31A45197C900}"/>
                </a:ext>
              </a:extLst>
            </p:cNvPr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8" name="Google Shape;20328;p92">
              <a:extLst>
                <a:ext uri="{FF2B5EF4-FFF2-40B4-BE49-F238E27FC236}">
                  <a16:creationId xmlns:a16="http://schemas.microsoft.com/office/drawing/2014/main" id="{E92A4ECC-2780-C4AC-0E39-3BB8C818B901}"/>
                </a:ext>
              </a:extLst>
            </p:cNvPr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9" name="Google Shape;20329;p92">
              <a:extLst>
                <a:ext uri="{FF2B5EF4-FFF2-40B4-BE49-F238E27FC236}">
                  <a16:creationId xmlns:a16="http://schemas.microsoft.com/office/drawing/2014/main" id="{B8126252-51EB-4C01-3FF1-9A73C54009AA}"/>
                </a:ext>
              </a:extLst>
            </p:cNvPr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0" name="Google Shape;20330;p92">
              <a:extLst>
                <a:ext uri="{FF2B5EF4-FFF2-40B4-BE49-F238E27FC236}">
                  <a16:creationId xmlns:a16="http://schemas.microsoft.com/office/drawing/2014/main" id="{7DBF7B3E-997C-DB26-7E7B-0DCF6FEE908A}"/>
                </a:ext>
              </a:extLst>
            </p:cNvPr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1" name="Google Shape;20331;p92">
              <a:extLst>
                <a:ext uri="{FF2B5EF4-FFF2-40B4-BE49-F238E27FC236}">
                  <a16:creationId xmlns:a16="http://schemas.microsoft.com/office/drawing/2014/main" id="{BAD88A1B-363E-72D1-356B-BB280E42FCB3}"/>
                </a:ext>
              </a:extLst>
            </p:cNvPr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2" name="Google Shape;20332;p92">
              <a:extLst>
                <a:ext uri="{FF2B5EF4-FFF2-40B4-BE49-F238E27FC236}">
                  <a16:creationId xmlns:a16="http://schemas.microsoft.com/office/drawing/2014/main" id="{0640660E-4C48-B1BC-DDE8-2BA3E128DDAF}"/>
                </a:ext>
              </a:extLst>
            </p:cNvPr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3" name="Google Shape;20333;p92">
              <a:extLst>
                <a:ext uri="{FF2B5EF4-FFF2-40B4-BE49-F238E27FC236}">
                  <a16:creationId xmlns:a16="http://schemas.microsoft.com/office/drawing/2014/main" id="{168DCFCC-6A0E-4BD3-1A44-E140B5030FB7}"/>
                </a:ext>
              </a:extLst>
            </p:cNvPr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4" name="Google Shape;20334;p92">
              <a:extLst>
                <a:ext uri="{FF2B5EF4-FFF2-40B4-BE49-F238E27FC236}">
                  <a16:creationId xmlns:a16="http://schemas.microsoft.com/office/drawing/2014/main" id="{3CB8BBCC-97CF-44DB-807C-0612C1679034}"/>
                </a:ext>
              </a:extLst>
            </p:cNvPr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5" name="Google Shape;20335;p92">
              <a:extLst>
                <a:ext uri="{FF2B5EF4-FFF2-40B4-BE49-F238E27FC236}">
                  <a16:creationId xmlns:a16="http://schemas.microsoft.com/office/drawing/2014/main" id="{45178305-DCAB-7BC9-3FD2-650F646E9AD9}"/>
                </a:ext>
              </a:extLst>
            </p:cNvPr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6" name="Google Shape;20336;p92">
              <a:extLst>
                <a:ext uri="{FF2B5EF4-FFF2-40B4-BE49-F238E27FC236}">
                  <a16:creationId xmlns:a16="http://schemas.microsoft.com/office/drawing/2014/main" id="{85C5ABF0-D204-E282-0245-479C6FAD6095}"/>
                </a:ext>
              </a:extLst>
            </p:cNvPr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7" name="Google Shape;20337;p92">
              <a:extLst>
                <a:ext uri="{FF2B5EF4-FFF2-40B4-BE49-F238E27FC236}">
                  <a16:creationId xmlns:a16="http://schemas.microsoft.com/office/drawing/2014/main" id="{2C92D400-B592-9F56-0C27-5B8B962C7E10}"/>
                </a:ext>
              </a:extLst>
            </p:cNvPr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8" name="Google Shape;20338;p92">
              <a:extLst>
                <a:ext uri="{FF2B5EF4-FFF2-40B4-BE49-F238E27FC236}">
                  <a16:creationId xmlns:a16="http://schemas.microsoft.com/office/drawing/2014/main" id="{63B7701D-1077-D25A-23E6-4B175C490C63}"/>
                </a:ext>
              </a:extLst>
            </p:cNvPr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9" name="Google Shape;20339;p92">
              <a:extLst>
                <a:ext uri="{FF2B5EF4-FFF2-40B4-BE49-F238E27FC236}">
                  <a16:creationId xmlns:a16="http://schemas.microsoft.com/office/drawing/2014/main" id="{6346D9F4-9F5B-CB3F-66CC-DF21E1A7E2B8}"/>
                </a:ext>
              </a:extLst>
            </p:cNvPr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0" name="Google Shape;20340;p92">
              <a:extLst>
                <a:ext uri="{FF2B5EF4-FFF2-40B4-BE49-F238E27FC236}">
                  <a16:creationId xmlns:a16="http://schemas.microsoft.com/office/drawing/2014/main" id="{30DF353E-48A8-051E-04F5-D71226C81841}"/>
                </a:ext>
              </a:extLst>
            </p:cNvPr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1" name="Google Shape;20341;p92">
              <a:extLst>
                <a:ext uri="{FF2B5EF4-FFF2-40B4-BE49-F238E27FC236}">
                  <a16:creationId xmlns:a16="http://schemas.microsoft.com/office/drawing/2014/main" id="{3694CEFC-078E-09A7-A936-9E719E80CE6E}"/>
                </a:ext>
              </a:extLst>
            </p:cNvPr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2" name="Google Shape;20342;p92">
              <a:extLst>
                <a:ext uri="{FF2B5EF4-FFF2-40B4-BE49-F238E27FC236}">
                  <a16:creationId xmlns:a16="http://schemas.microsoft.com/office/drawing/2014/main" id="{BDE2F365-6A22-AA48-C762-5C81B318BB99}"/>
                </a:ext>
              </a:extLst>
            </p:cNvPr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3" name="Google Shape;20343;p92">
              <a:extLst>
                <a:ext uri="{FF2B5EF4-FFF2-40B4-BE49-F238E27FC236}">
                  <a16:creationId xmlns:a16="http://schemas.microsoft.com/office/drawing/2014/main" id="{EE790EFD-C98D-B4D9-9D5A-20B8FA9A243B}"/>
                </a:ext>
              </a:extLst>
            </p:cNvPr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4" name="Google Shape;20344;p92">
              <a:extLst>
                <a:ext uri="{FF2B5EF4-FFF2-40B4-BE49-F238E27FC236}">
                  <a16:creationId xmlns:a16="http://schemas.microsoft.com/office/drawing/2014/main" id="{42583BBB-C169-3369-7292-75F217B34345}"/>
                </a:ext>
              </a:extLst>
            </p:cNvPr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5" name="Google Shape;20345;p92">
              <a:extLst>
                <a:ext uri="{FF2B5EF4-FFF2-40B4-BE49-F238E27FC236}">
                  <a16:creationId xmlns:a16="http://schemas.microsoft.com/office/drawing/2014/main" id="{F8394FBD-3CE6-CC3A-1554-48ECD5C25513}"/>
                </a:ext>
              </a:extLst>
            </p:cNvPr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6" name="Google Shape;20346;p92">
              <a:extLst>
                <a:ext uri="{FF2B5EF4-FFF2-40B4-BE49-F238E27FC236}">
                  <a16:creationId xmlns:a16="http://schemas.microsoft.com/office/drawing/2014/main" id="{7A711691-05D7-7CA1-651F-72DDF728650E}"/>
                </a:ext>
              </a:extLst>
            </p:cNvPr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7" name="Google Shape;20347;p92">
              <a:extLst>
                <a:ext uri="{FF2B5EF4-FFF2-40B4-BE49-F238E27FC236}">
                  <a16:creationId xmlns:a16="http://schemas.microsoft.com/office/drawing/2014/main" id="{DA438949-C318-F4B6-FE52-51F62FA8DD42}"/>
                </a:ext>
              </a:extLst>
            </p:cNvPr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8" name="Google Shape;20348;p92">
              <a:extLst>
                <a:ext uri="{FF2B5EF4-FFF2-40B4-BE49-F238E27FC236}">
                  <a16:creationId xmlns:a16="http://schemas.microsoft.com/office/drawing/2014/main" id="{ECF87A2D-0A2D-F8C1-199B-25A6675270F0}"/>
                </a:ext>
              </a:extLst>
            </p:cNvPr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9" name="Google Shape;20349;p92">
              <a:extLst>
                <a:ext uri="{FF2B5EF4-FFF2-40B4-BE49-F238E27FC236}">
                  <a16:creationId xmlns:a16="http://schemas.microsoft.com/office/drawing/2014/main" id="{FF509B1C-7FA6-1364-EA93-C1A969626373}"/>
                </a:ext>
              </a:extLst>
            </p:cNvPr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0" name="Google Shape;20350;p92">
              <a:extLst>
                <a:ext uri="{FF2B5EF4-FFF2-40B4-BE49-F238E27FC236}">
                  <a16:creationId xmlns:a16="http://schemas.microsoft.com/office/drawing/2014/main" id="{A89B46BD-D8FD-AAD3-2D01-E5646258C401}"/>
                </a:ext>
              </a:extLst>
            </p:cNvPr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1" name="Google Shape;20351;p92">
              <a:extLst>
                <a:ext uri="{FF2B5EF4-FFF2-40B4-BE49-F238E27FC236}">
                  <a16:creationId xmlns:a16="http://schemas.microsoft.com/office/drawing/2014/main" id="{FF21EEBA-8D9D-A98B-9204-4420073DBBD8}"/>
                </a:ext>
              </a:extLst>
            </p:cNvPr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2" name="Google Shape;20352;p92">
              <a:extLst>
                <a:ext uri="{FF2B5EF4-FFF2-40B4-BE49-F238E27FC236}">
                  <a16:creationId xmlns:a16="http://schemas.microsoft.com/office/drawing/2014/main" id="{96629D57-3CCD-09C3-607D-CFCD2730B989}"/>
                </a:ext>
              </a:extLst>
            </p:cNvPr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3" name="Google Shape;20353;p92">
              <a:extLst>
                <a:ext uri="{FF2B5EF4-FFF2-40B4-BE49-F238E27FC236}">
                  <a16:creationId xmlns:a16="http://schemas.microsoft.com/office/drawing/2014/main" id="{8AC34DF9-4F47-2BDB-6C01-B5DC184867D5}"/>
                </a:ext>
              </a:extLst>
            </p:cNvPr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4" name="Google Shape;20354;p92">
              <a:extLst>
                <a:ext uri="{FF2B5EF4-FFF2-40B4-BE49-F238E27FC236}">
                  <a16:creationId xmlns:a16="http://schemas.microsoft.com/office/drawing/2014/main" id="{646411E6-FA72-A427-06AD-79AF82EEFF6E}"/>
                </a:ext>
              </a:extLst>
            </p:cNvPr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5" name="Google Shape;20355;p92">
              <a:extLst>
                <a:ext uri="{FF2B5EF4-FFF2-40B4-BE49-F238E27FC236}">
                  <a16:creationId xmlns:a16="http://schemas.microsoft.com/office/drawing/2014/main" id="{9ABA5915-774E-CCB1-0051-8B886257BDB7}"/>
                </a:ext>
              </a:extLst>
            </p:cNvPr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6" name="Google Shape;20356;p92">
              <a:extLst>
                <a:ext uri="{FF2B5EF4-FFF2-40B4-BE49-F238E27FC236}">
                  <a16:creationId xmlns:a16="http://schemas.microsoft.com/office/drawing/2014/main" id="{AB0D974B-6876-53CA-7544-E8E64BD3A17B}"/>
                </a:ext>
              </a:extLst>
            </p:cNvPr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7" name="Google Shape;20357;p92">
              <a:extLst>
                <a:ext uri="{FF2B5EF4-FFF2-40B4-BE49-F238E27FC236}">
                  <a16:creationId xmlns:a16="http://schemas.microsoft.com/office/drawing/2014/main" id="{0D9DF271-ABB3-6799-D5AA-D5B323606907}"/>
                </a:ext>
              </a:extLst>
            </p:cNvPr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8" name="Google Shape;20358;p92">
              <a:extLst>
                <a:ext uri="{FF2B5EF4-FFF2-40B4-BE49-F238E27FC236}">
                  <a16:creationId xmlns:a16="http://schemas.microsoft.com/office/drawing/2014/main" id="{678A7F42-5B45-7080-6FE6-7B42C69EB848}"/>
                </a:ext>
              </a:extLst>
            </p:cNvPr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9" name="Google Shape;20359;p92">
              <a:extLst>
                <a:ext uri="{FF2B5EF4-FFF2-40B4-BE49-F238E27FC236}">
                  <a16:creationId xmlns:a16="http://schemas.microsoft.com/office/drawing/2014/main" id="{2DD43E5B-AB40-EEC6-A2B6-851F2A2B72F0}"/>
                </a:ext>
              </a:extLst>
            </p:cNvPr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0" name="Google Shape;20360;p92">
              <a:extLst>
                <a:ext uri="{FF2B5EF4-FFF2-40B4-BE49-F238E27FC236}">
                  <a16:creationId xmlns:a16="http://schemas.microsoft.com/office/drawing/2014/main" id="{D0819742-DD04-5AB7-6F68-E35CD8886F49}"/>
                </a:ext>
              </a:extLst>
            </p:cNvPr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1" name="Google Shape;20361;p92">
              <a:extLst>
                <a:ext uri="{FF2B5EF4-FFF2-40B4-BE49-F238E27FC236}">
                  <a16:creationId xmlns:a16="http://schemas.microsoft.com/office/drawing/2014/main" id="{9E021072-C1C1-9714-D9B1-C0673CB1F8C2}"/>
                </a:ext>
              </a:extLst>
            </p:cNvPr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2" name="Google Shape;20362;p92">
              <a:extLst>
                <a:ext uri="{FF2B5EF4-FFF2-40B4-BE49-F238E27FC236}">
                  <a16:creationId xmlns:a16="http://schemas.microsoft.com/office/drawing/2014/main" id="{610E3550-A3BA-9174-0E66-09C317E5C99A}"/>
                </a:ext>
              </a:extLst>
            </p:cNvPr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3" name="Google Shape;20363;p92">
              <a:extLst>
                <a:ext uri="{FF2B5EF4-FFF2-40B4-BE49-F238E27FC236}">
                  <a16:creationId xmlns:a16="http://schemas.microsoft.com/office/drawing/2014/main" id="{C2984A99-F2B2-E5CC-966B-5C3F30FCDC98}"/>
                </a:ext>
              </a:extLst>
            </p:cNvPr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4" name="Google Shape;20364;p92">
              <a:extLst>
                <a:ext uri="{FF2B5EF4-FFF2-40B4-BE49-F238E27FC236}">
                  <a16:creationId xmlns:a16="http://schemas.microsoft.com/office/drawing/2014/main" id="{10F4850B-A4A0-9A12-D73A-367DCE703CC4}"/>
                </a:ext>
              </a:extLst>
            </p:cNvPr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5" name="Google Shape;20365;p92">
              <a:extLst>
                <a:ext uri="{FF2B5EF4-FFF2-40B4-BE49-F238E27FC236}">
                  <a16:creationId xmlns:a16="http://schemas.microsoft.com/office/drawing/2014/main" id="{6134CB6C-8CF3-6DBE-648A-B7F97E77B5D9}"/>
                </a:ext>
              </a:extLst>
            </p:cNvPr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6" name="Google Shape;20366;p92">
              <a:extLst>
                <a:ext uri="{FF2B5EF4-FFF2-40B4-BE49-F238E27FC236}">
                  <a16:creationId xmlns:a16="http://schemas.microsoft.com/office/drawing/2014/main" id="{5F6BE3F1-4843-DD3F-75BF-78ECA1221E25}"/>
                </a:ext>
              </a:extLst>
            </p:cNvPr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7" name="Google Shape;20367;p92">
              <a:extLst>
                <a:ext uri="{FF2B5EF4-FFF2-40B4-BE49-F238E27FC236}">
                  <a16:creationId xmlns:a16="http://schemas.microsoft.com/office/drawing/2014/main" id="{0232E223-13A5-5D6D-518E-EE1F92B97438}"/>
                </a:ext>
              </a:extLst>
            </p:cNvPr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8" name="Google Shape;20368;p92">
              <a:extLst>
                <a:ext uri="{FF2B5EF4-FFF2-40B4-BE49-F238E27FC236}">
                  <a16:creationId xmlns:a16="http://schemas.microsoft.com/office/drawing/2014/main" id="{9339F30A-8267-D9CA-41C9-945F82E74727}"/>
                </a:ext>
              </a:extLst>
            </p:cNvPr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9" name="Google Shape;20369;p92">
              <a:extLst>
                <a:ext uri="{FF2B5EF4-FFF2-40B4-BE49-F238E27FC236}">
                  <a16:creationId xmlns:a16="http://schemas.microsoft.com/office/drawing/2014/main" id="{5F8944B8-3052-5285-F437-BEF7475930FC}"/>
                </a:ext>
              </a:extLst>
            </p:cNvPr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0" name="Google Shape;20370;p92">
              <a:extLst>
                <a:ext uri="{FF2B5EF4-FFF2-40B4-BE49-F238E27FC236}">
                  <a16:creationId xmlns:a16="http://schemas.microsoft.com/office/drawing/2014/main" id="{FD7768D2-5471-6C2E-5EFD-76D79200D9A2}"/>
                </a:ext>
              </a:extLst>
            </p:cNvPr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1" name="Google Shape;20371;p92">
              <a:extLst>
                <a:ext uri="{FF2B5EF4-FFF2-40B4-BE49-F238E27FC236}">
                  <a16:creationId xmlns:a16="http://schemas.microsoft.com/office/drawing/2014/main" id="{6E3AC13A-5442-45F6-C3BD-B49216B4CBF9}"/>
                </a:ext>
              </a:extLst>
            </p:cNvPr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2" name="Google Shape;20372;p92">
              <a:extLst>
                <a:ext uri="{FF2B5EF4-FFF2-40B4-BE49-F238E27FC236}">
                  <a16:creationId xmlns:a16="http://schemas.microsoft.com/office/drawing/2014/main" id="{D9D4AB25-DB5A-40AC-10B1-FFDA3B1F4D13}"/>
                </a:ext>
              </a:extLst>
            </p:cNvPr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3" name="Google Shape;20373;p92">
              <a:extLst>
                <a:ext uri="{FF2B5EF4-FFF2-40B4-BE49-F238E27FC236}">
                  <a16:creationId xmlns:a16="http://schemas.microsoft.com/office/drawing/2014/main" id="{0875FB6B-BC49-B70E-84BA-31ADC7BF6FD2}"/>
                </a:ext>
              </a:extLst>
            </p:cNvPr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4" name="Google Shape;20374;p92">
              <a:extLst>
                <a:ext uri="{FF2B5EF4-FFF2-40B4-BE49-F238E27FC236}">
                  <a16:creationId xmlns:a16="http://schemas.microsoft.com/office/drawing/2014/main" id="{3B8D72C6-7255-1029-2E42-0331CE739CAE}"/>
                </a:ext>
              </a:extLst>
            </p:cNvPr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5" name="Google Shape;20375;p92">
              <a:extLst>
                <a:ext uri="{FF2B5EF4-FFF2-40B4-BE49-F238E27FC236}">
                  <a16:creationId xmlns:a16="http://schemas.microsoft.com/office/drawing/2014/main" id="{FF12D984-656D-DA7D-AA47-04D63393017E}"/>
                </a:ext>
              </a:extLst>
            </p:cNvPr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6" name="Google Shape;20376;p92">
              <a:extLst>
                <a:ext uri="{FF2B5EF4-FFF2-40B4-BE49-F238E27FC236}">
                  <a16:creationId xmlns:a16="http://schemas.microsoft.com/office/drawing/2014/main" id="{A4835DAD-375D-9B82-8DDE-B1D513DE81A9}"/>
                </a:ext>
              </a:extLst>
            </p:cNvPr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7" name="Google Shape;20377;p92">
              <a:extLst>
                <a:ext uri="{FF2B5EF4-FFF2-40B4-BE49-F238E27FC236}">
                  <a16:creationId xmlns:a16="http://schemas.microsoft.com/office/drawing/2014/main" id="{3A8D9F2F-F3EB-15B3-50B8-F6AC11EE535B}"/>
                </a:ext>
              </a:extLst>
            </p:cNvPr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8" name="Google Shape;20378;p92">
              <a:extLst>
                <a:ext uri="{FF2B5EF4-FFF2-40B4-BE49-F238E27FC236}">
                  <a16:creationId xmlns:a16="http://schemas.microsoft.com/office/drawing/2014/main" id="{53ACAEE9-FE51-A998-3EA0-B3C2E0642959}"/>
                </a:ext>
              </a:extLst>
            </p:cNvPr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9" name="Google Shape;20379;p92">
              <a:extLst>
                <a:ext uri="{FF2B5EF4-FFF2-40B4-BE49-F238E27FC236}">
                  <a16:creationId xmlns:a16="http://schemas.microsoft.com/office/drawing/2014/main" id="{127B7791-4EEB-D410-E25D-3E85D3971D1A}"/>
                </a:ext>
              </a:extLst>
            </p:cNvPr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0" name="Google Shape;20380;p92">
              <a:extLst>
                <a:ext uri="{FF2B5EF4-FFF2-40B4-BE49-F238E27FC236}">
                  <a16:creationId xmlns:a16="http://schemas.microsoft.com/office/drawing/2014/main" id="{C200031D-376F-766D-F874-2BE059B28F0E}"/>
                </a:ext>
              </a:extLst>
            </p:cNvPr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1" name="Google Shape;20381;p92">
              <a:extLst>
                <a:ext uri="{FF2B5EF4-FFF2-40B4-BE49-F238E27FC236}">
                  <a16:creationId xmlns:a16="http://schemas.microsoft.com/office/drawing/2014/main" id="{FE480812-0FB9-7016-55FA-86FC2BADE85A}"/>
                </a:ext>
              </a:extLst>
            </p:cNvPr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2" name="Google Shape;20382;p92">
              <a:extLst>
                <a:ext uri="{FF2B5EF4-FFF2-40B4-BE49-F238E27FC236}">
                  <a16:creationId xmlns:a16="http://schemas.microsoft.com/office/drawing/2014/main" id="{E50AE645-21ED-9186-7EEE-5B91545968FF}"/>
                </a:ext>
              </a:extLst>
            </p:cNvPr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3" name="Google Shape;20383;p92">
              <a:extLst>
                <a:ext uri="{FF2B5EF4-FFF2-40B4-BE49-F238E27FC236}">
                  <a16:creationId xmlns:a16="http://schemas.microsoft.com/office/drawing/2014/main" id="{3D220D2B-4718-6424-680E-423079AC5901}"/>
                </a:ext>
              </a:extLst>
            </p:cNvPr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4" name="Google Shape;20384;p92">
              <a:extLst>
                <a:ext uri="{FF2B5EF4-FFF2-40B4-BE49-F238E27FC236}">
                  <a16:creationId xmlns:a16="http://schemas.microsoft.com/office/drawing/2014/main" id="{F80032C0-3718-AC94-A5E2-617D87DCB265}"/>
                </a:ext>
              </a:extLst>
            </p:cNvPr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5" name="Google Shape;20385;p92">
              <a:extLst>
                <a:ext uri="{FF2B5EF4-FFF2-40B4-BE49-F238E27FC236}">
                  <a16:creationId xmlns:a16="http://schemas.microsoft.com/office/drawing/2014/main" id="{75811EBB-072B-73B0-4C91-3EF246D031DB}"/>
                </a:ext>
              </a:extLst>
            </p:cNvPr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6" name="Google Shape;20386;p92">
              <a:extLst>
                <a:ext uri="{FF2B5EF4-FFF2-40B4-BE49-F238E27FC236}">
                  <a16:creationId xmlns:a16="http://schemas.microsoft.com/office/drawing/2014/main" id="{CD7A4FC8-8AD5-A4EB-4E91-A19EF3878D54}"/>
                </a:ext>
              </a:extLst>
            </p:cNvPr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7" name="Google Shape;20387;p92">
              <a:extLst>
                <a:ext uri="{FF2B5EF4-FFF2-40B4-BE49-F238E27FC236}">
                  <a16:creationId xmlns:a16="http://schemas.microsoft.com/office/drawing/2014/main" id="{15A28F57-5861-47A3-24B2-199DF926B0FE}"/>
                </a:ext>
              </a:extLst>
            </p:cNvPr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8" name="Google Shape;20388;p92">
              <a:extLst>
                <a:ext uri="{FF2B5EF4-FFF2-40B4-BE49-F238E27FC236}">
                  <a16:creationId xmlns:a16="http://schemas.microsoft.com/office/drawing/2014/main" id="{A4C1492C-209F-677C-7CA2-F3F784779807}"/>
                </a:ext>
              </a:extLst>
            </p:cNvPr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9" name="Google Shape;20389;p92">
              <a:extLst>
                <a:ext uri="{FF2B5EF4-FFF2-40B4-BE49-F238E27FC236}">
                  <a16:creationId xmlns:a16="http://schemas.microsoft.com/office/drawing/2014/main" id="{E43B3CCC-6C78-1856-05BF-1B61F493CBE9}"/>
                </a:ext>
              </a:extLst>
            </p:cNvPr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0" name="Google Shape;20390;p92">
              <a:extLst>
                <a:ext uri="{FF2B5EF4-FFF2-40B4-BE49-F238E27FC236}">
                  <a16:creationId xmlns:a16="http://schemas.microsoft.com/office/drawing/2014/main" id="{F299291D-E2A1-5735-CED4-9ED0AD254450}"/>
                </a:ext>
              </a:extLst>
            </p:cNvPr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1" name="Google Shape;20391;p92">
              <a:extLst>
                <a:ext uri="{FF2B5EF4-FFF2-40B4-BE49-F238E27FC236}">
                  <a16:creationId xmlns:a16="http://schemas.microsoft.com/office/drawing/2014/main" id="{95D31AC6-1CA5-0D2E-FDCC-441A59CE52F7}"/>
                </a:ext>
              </a:extLst>
            </p:cNvPr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2" name="Google Shape;20392;p92">
              <a:extLst>
                <a:ext uri="{FF2B5EF4-FFF2-40B4-BE49-F238E27FC236}">
                  <a16:creationId xmlns:a16="http://schemas.microsoft.com/office/drawing/2014/main" id="{68C833D2-A76A-AC99-0B12-64CD1BD8889B}"/>
                </a:ext>
              </a:extLst>
            </p:cNvPr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3" name="Google Shape;20393;p92">
              <a:extLst>
                <a:ext uri="{FF2B5EF4-FFF2-40B4-BE49-F238E27FC236}">
                  <a16:creationId xmlns:a16="http://schemas.microsoft.com/office/drawing/2014/main" id="{8189C5B0-1064-CF17-ABF0-F9A2B4C634FF}"/>
                </a:ext>
              </a:extLst>
            </p:cNvPr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4" name="Google Shape;20394;p92">
              <a:extLst>
                <a:ext uri="{FF2B5EF4-FFF2-40B4-BE49-F238E27FC236}">
                  <a16:creationId xmlns:a16="http://schemas.microsoft.com/office/drawing/2014/main" id="{07212902-CFFF-EE5D-DB8F-879D909F2EA1}"/>
                </a:ext>
              </a:extLst>
            </p:cNvPr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5" name="Google Shape;20395;p92">
              <a:extLst>
                <a:ext uri="{FF2B5EF4-FFF2-40B4-BE49-F238E27FC236}">
                  <a16:creationId xmlns:a16="http://schemas.microsoft.com/office/drawing/2014/main" id="{5A6E960B-1D81-F527-F89A-0410D2DA7B4B}"/>
                </a:ext>
              </a:extLst>
            </p:cNvPr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6" name="Google Shape;20396;p92">
              <a:extLst>
                <a:ext uri="{FF2B5EF4-FFF2-40B4-BE49-F238E27FC236}">
                  <a16:creationId xmlns:a16="http://schemas.microsoft.com/office/drawing/2014/main" id="{B16A530F-2B68-9624-0F73-6601B05D1AF9}"/>
                </a:ext>
              </a:extLst>
            </p:cNvPr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7" name="Google Shape;20397;p92">
              <a:extLst>
                <a:ext uri="{FF2B5EF4-FFF2-40B4-BE49-F238E27FC236}">
                  <a16:creationId xmlns:a16="http://schemas.microsoft.com/office/drawing/2014/main" id="{ADC9BF37-7F7C-BDA9-0075-3D9F151D7E3E}"/>
                </a:ext>
              </a:extLst>
            </p:cNvPr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8" name="Google Shape;20398;p92">
              <a:extLst>
                <a:ext uri="{FF2B5EF4-FFF2-40B4-BE49-F238E27FC236}">
                  <a16:creationId xmlns:a16="http://schemas.microsoft.com/office/drawing/2014/main" id="{C374303B-CD73-D8FA-0311-61A5EB140DFB}"/>
                </a:ext>
              </a:extLst>
            </p:cNvPr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9" name="Google Shape;20399;p92">
              <a:extLst>
                <a:ext uri="{FF2B5EF4-FFF2-40B4-BE49-F238E27FC236}">
                  <a16:creationId xmlns:a16="http://schemas.microsoft.com/office/drawing/2014/main" id="{9CC1F7EB-4D73-4FD4-D3AD-ED25394370EB}"/>
                </a:ext>
              </a:extLst>
            </p:cNvPr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0" name="Google Shape;20400;p92">
              <a:extLst>
                <a:ext uri="{FF2B5EF4-FFF2-40B4-BE49-F238E27FC236}">
                  <a16:creationId xmlns:a16="http://schemas.microsoft.com/office/drawing/2014/main" id="{15FF15FB-794E-C0F2-158D-30A3FD03FF3D}"/>
                </a:ext>
              </a:extLst>
            </p:cNvPr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1" name="Google Shape;20401;p92">
              <a:extLst>
                <a:ext uri="{FF2B5EF4-FFF2-40B4-BE49-F238E27FC236}">
                  <a16:creationId xmlns:a16="http://schemas.microsoft.com/office/drawing/2014/main" id="{9D938EF8-D16F-FEC8-2C47-2CE51770044C}"/>
                </a:ext>
              </a:extLst>
            </p:cNvPr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2" name="Google Shape;20402;p92">
              <a:extLst>
                <a:ext uri="{FF2B5EF4-FFF2-40B4-BE49-F238E27FC236}">
                  <a16:creationId xmlns:a16="http://schemas.microsoft.com/office/drawing/2014/main" id="{A876D480-8474-1526-1F25-87C2EB3DBB4E}"/>
                </a:ext>
              </a:extLst>
            </p:cNvPr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3" name="Google Shape;20403;p92">
              <a:extLst>
                <a:ext uri="{FF2B5EF4-FFF2-40B4-BE49-F238E27FC236}">
                  <a16:creationId xmlns:a16="http://schemas.microsoft.com/office/drawing/2014/main" id="{38486F9F-0B65-732A-8B88-984222D5E9C9}"/>
                </a:ext>
              </a:extLst>
            </p:cNvPr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4" name="Google Shape;20404;p92">
              <a:extLst>
                <a:ext uri="{FF2B5EF4-FFF2-40B4-BE49-F238E27FC236}">
                  <a16:creationId xmlns:a16="http://schemas.microsoft.com/office/drawing/2014/main" id="{49EF6D90-D97D-5703-E8D9-AA9C5251E3E8}"/>
                </a:ext>
              </a:extLst>
            </p:cNvPr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5" name="Google Shape;20405;p92">
              <a:extLst>
                <a:ext uri="{FF2B5EF4-FFF2-40B4-BE49-F238E27FC236}">
                  <a16:creationId xmlns:a16="http://schemas.microsoft.com/office/drawing/2014/main" id="{D9A97FF2-C44E-3CCB-34F7-D38E511C1B44}"/>
                </a:ext>
              </a:extLst>
            </p:cNvPr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6" name="Google Shape;20406;p92">
              <a:extLst>
                <a:ext uri="{FF2B5EF4-FFF2-40B4-BE49-F238E27FC236}">
                  <a16:creationId xmlns:a16="http://schemas.microsoft.com/office/drawing/2014/main" id="{852A78FA-5E85-265C-0412-1AC01DFA0550}"/>
                </a:ext>
              </a:extLst>
            </p:cNvPr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7" name="Google Shape;20407;p92">
              <a:extLst>
                <a:ext uri="{FF2B5EF4-FFF2-40B4-BE49-F238E27FC236}">
                  <a16:creationId xmlns:a16="http://schemas.microsoft.com/office/drawing/2014/main" id="{87947023-0234-863C-435A-6C5D245AAD52}"/>
                </a:ext>
              </a:extLst>
            </p:cNvPr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8" name="Google Shape;20408;p92">
              <a:extLst>
                <a:ext uri="{FF2B5EF4-FFF2-40B4-BE49-F238E27FC236}">
                  <a16:creationId xmlns:a16="http://schemas.microsoft.com/office/drawing/2014/main" id="{897FF2DF-CF4D-F728-C6C9-5B2F673E6A5E}"/>
                </a:ext>
              </a:extLst>
            </p:cNvPr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9" name="Google Shape;20409;p92">
              <a:extLst>
                <a:ext uri="{FF2B5EF4-FFF2-40B4-BE49-F238E27FC236}">
                  <a16:creationId xmlns:a16="http://schemas.microsoft.com/office/drawing/2014/main" id="{86C5ED59-CBFC-745B-D6CA-17D036EB5D87}"/>
                </a:ext>
              </a:extLst>
            </p:cNvPr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0" name="Google Shape;20410;p92">
              <a:extLst>
                <a:ext uri="{FF2B5EF4-FFF2-40B4-BE49-F238E27FC236}">
                  <a16:creationId xmlns:a16="http://schemas.microsoft.com/office/drawing/2014/main" id="{A1210143-2D5C-2860-F002-247CF17CA5B1}"/>
                </a:ext>
              </a:extLst>
            </p:cNvPr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1" name="Google Shape;20411;p92">
              <a:extLst>
                <a:ext uri="{FF2B5EF4-FFF2-40B4-BE49-F238E27FC236}">
                  <a16:creationId xmlns:a16="http://schemas.microsoft.com/office/drawing/2014/main" id="{9D029CF4-2166-2E56-B4F0-E6AD1F1C164B}"/>
                </a:ext>
              </a:extLst>
            </p:cNvPr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2" name="Google Shape;20412;p92">
              <a:extLst>
                <a:ext uri="{FF2B5EF4-FFF2-40B4-BE49-F238E27FC236}">
                  <a16:creationId xmlns:a16="http://schemas.microsoft.com/office/drawing/2014/main" id="{981C9B78-8B85-BDB8-CE00-2E2B26274EE1}"/>
                </a:ext>
              </a:extLst>
            </p:cNvPr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3" name="Google Shape;20413;p92">
              <a:extLst>
                <a:ext uri="{FF2B5EF4-FFF2-40B4-BE49-F238E27FC236}">
                  <a16:creationId xmlns:a16="http://schemas.microsoft.com/office/drawing/2014/main" id="{2AF8AAAD-8BCA-3E0F-3056-6059489634C8}"/>
                </a:ext>
              </a:extLst>
            </p:cNvPr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4" name="Google Shape;20414;p92">
              <a:extLst>
                <a:ext uri="{FF2B5EF4-FFF2-40B4-BE49-F238E27FC236}">
                  <a16:creationId xmlns:a16="http://schemas.microsoft.com/office/drawing/2014/main" id="{B7C41A59-F8A6-1AA8-80AE-DBA17158C1E3}"/>
                </a:ext>
              </a:extLst>
            </p:cNvPr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5" name="Google Shape;20415;p92">
              <a:extLst>
                <a:ext uri="{FF2B5EF4-FFF2-40B4-BE49-F238E27FC236}">
                  <a16:creationId xmlns:a16="http://schemas.microsoft.com/office/drawing/2014/main" id="{E9285BAB-91E8-392D-D71D-D6023468E843}"/>
                </a:ext>
              </a:extLst>
            </p:cNvPr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6" name="Google Shape;20416;p92">
              <a:extLst>
                <a:ext uri="{FF2B5EF4-FFF2-40B4-BE49-F238E27FC236}">
                  <a16:creationId xmlns:a16="http://schemas.microsoft.com/office/drawing/2014/main" id="{98AB42F0-AE04-F393-784C-9D0C43F8F644}"/>
                </a:ext>
              </a:extLst>
            </p:cNvPr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7" name="Google Shape;20417;p92">
              <a:extLst>
                <a:ext uri="{FF2B5EF4-FFF2-40B4-BE49-F238E27FC236}">
                  <a16:creationId xmlns:a16="http://schemas.microsoft.com/office/drawing/2014/main" id="{714E3E6B-EFEB-3BFE-1252-5A5A3F00CF8E}"/>
                </a:ext>
              </a:extLst>
            </p:cNvPr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8" name="Google Shape;20418;p92">
              <a:extLst>
                <a:ext uri="{FF2B5EF4-FFF2-40B4-BE49-F238E27FC236}">
                  <a16:creationId xmlns:a16="http://schemas.microsoft.com/office/drawing/2014/main" id="{7F487FB6-9DAF-56D0-2457-B4DE66856072}"/>
                </a:ext>
              </a:extLst>
            </p:cNvPr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9" name="Google Shape;20419;p92">
              <a:extLst>
                <a:ext uri="{FF2B5EF4-FFF2-40B4-BE49-F238E27FC236}">
                  <a16:creationId xmlns:a16="http://schemas.microsoft.com/office/drawing/2014/main" id="{2DE60666-7C86-9126-021B-6D0991786052}"/>
                </a:ext>
              </a:extLst>
            </p:cNvPr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0" name="Google Shape;20420;p92">
              <a:extLst>
                <a:ext uri="{FF2B5EF4-FFF2-40B4-BE49-F238E27FC236}">
                  <a16:creationId xmlns:a16="http://schemas.microsoft.com/office/drawing/2014/main" id="{F45FB234-49B2-31C0-0C57-215B3D08C851}"/>
                </a:ext>
              </a:extLst>
            </p:cNvPr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1" name="Google Shape;20421;p92">
              <a:extLst>
                <a:ext uri="{FF2B5EF4-FFF2-40B4-BE49-F238E27FC236}">
                  <a16:creationId xmlns:a16="http://schemas.microsoft.com/office/drawing/2014/main" id="{1F1FA03B-29CE-4EE9-DDB0-E705632C2AEC}"/>
                </a:ext>
              </a:extLst>
            </p:cNvPr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2" name="Google Shape;20422;p92">
              <a:extLst>
                <a:ext uri="{FF2B5EF4-FFF2-40B4-BE49-F238E27FC236}">
                  <a16:creationId xmlns:a16="http://schemas.microsoft.com/office/drawing/2014/main" id="{B05CD1E1-5702-22FF-3C86-032698E8BB72}"/>
                </a:ext>
              </a:extLst>
            </p:cNvPr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3" name="Google Shape;20423;p92">
              <a:extLst>
                <a:ext uri="{FF2B5EF4-FFF2-40B4-BE49-F238E27FC236}">
                  <a16:creationId xmlns:a16="http://schemas.microsoft.com/office/drawing/2014/main" id="{1B489AD9-4D71-67A6-7378-1C489937D5BD}"/>
                </a:ext>
              </a:extLst>
            </p:cNvPr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4" name="Google Shape;20424;p92">
              <a:extLst>
                <a:ext uri="{FF2B5EF4-FFF2-40B4-BE49-F238E27FC236}">
                  <a16:creationId xmlns:a16="http://schemas.microsoft.com/office/drawing/2014/main" id="{7DA43B6B-02E6-97F1-B725-56AD2D9B7681}"/>
                </a:ext>
              </a:extLst>
            </p:cNvPr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5" name="Google Shape;20425;p92">
              <a:extLst>
                <a:ext uri="{FF2B5EF4-FFF2-40B4-BE49-F238E27FC236}">
                  <a16:creationId xmlns:a16="http://schemas.microsoft.com/office/drawing/2014/main" id="{64410FB2-62B1-2584-4187-504DD0468CD5}"/>
                </a:ext>
              </a:extLst>
            </p:cNvPr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6" name="Google Shape;20426;p92">
              <a:extLst>
                <a:ext uri="{FF2B5EF4-FFF2-40B4-BE49-F238E27FC236}">
                  <a16:creationId xmlns:a16="http://schemas.microsoft.com/office/drawing/2014/main" id="{BB53DDB8-45A4-D11A-0BC3-4426C6408044}"/>
                </a:ext>
              </a:extLst>
            </p:cNvPr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7" name="Google Shape;20427;p92">
              <a:extLst>
                <a:ext uri="{FF2B5EF4-FFF2-40B4-BE49-F238E27FC236}">
                  <a16:creationId xmlns:a16="http://schemas.microsoft.com/office/drawing/2014/main" id="{C81646FA-E3B3-0D73-0F9A-CC89C7B41F9E}"/>
                </a:ext>
              </a:extLst>
            </p:cNvPr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8" name="Google Shape;20428;p92">
              <a:extLst>
                <a:ext uri="{FF2B5EF4-FFF2-40B4-BE49-F238E27FC236}">
                  <a16:creationId xmlns:a16="http://schemas.microsoft.com/office/drawing/2014/main" id="{25D5EABB-CCC1-B6D5-5426-FF3C0BE7B69C}"/>
                </a:ext>
              </a:extLst>
            </p:cNvPr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9" name="Google Shape;20429;p92">
              <a:extLst>
                <a:ext uri="{FF2B5EF4-FFF2-40B4-BE49-F238E27FC236}">
                  <a16:creationId xmlns:a16="http://schemas.microsoft.com/office/drawing/2014/main" id="{A6638CD7-251C-C5CF-546E-A8AD1898F351}"/>
                </a:ext>
              </a:extLst>
            </p:cNvPr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0" name="Google Shape;20430;p92">
              <a:extLst>
                <a:ext uri="{FF2B5EF4-FFF2-40B4-BE49-F238E27FC236}">
                  <a16:creationId xmlns:a16="http://schemas.microsoft.com/office/drawing/2014/main" id="{A816C49D-3731-00AB-22A3-245970748155}"/>
                </a:ext>
              </a:extLst>
            </p:cNvPr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1" name="Google Shape;20431;p92">
              <a:extLst>
                <a:ext uri="{FF2B5EF4-FFF2-40B4-BE49-F238E27FC236}">
                  <a16:creationId xmlns:a16="http://schemas.microsoft.com/office/drawing/2014/main" id="{32C04CFC-9E3F-E89D-F139-FCC0A186BB38}"/>
                </a:ext>
              </a:extLst>
            </p:cNvPr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2" name="Google Shape;20432;p92">
              <a:extLst>
                <a:ext uri="{FF2B5EF4-FFF2-40B4-BE49-F238E27FC236}">
                  <a16:creationId xmlns:a16="http://schemas.microsoft.com/office/drawing/2014/main" id="{0B26A014-495A-D469-42D5-B8AA7B5F02AF}"/>
                </a:ext>
              </a:extLst>
            </p:cNvPr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3" name="Google Shape;20433;p92">
              <a:extLst>
                <a:ext uri="{FF2B5EF4-FFF2-40B4-BE49-F238E27FC236}">
                  <a16:creationId xmlns:a16="http://schemas.microsoft.com/office/drawing/2014/main" id="{5684DA37-DD67-9BE1-127D-6D8E569C2C79}"/>
                </a:ext>
              </a:extLst>
            </p:cNvPr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4" name="Google Shape;20434;p92">
              <a:extLst>
                <a:ext uri="{FF2B5EF4-FFF2-40B4-BE49-F238E27FC236}">
                  <a16:creationId xmlns:a16="http://schemas.microsoft.com/office/drawing/2014/main" id="{00E58770-5FC4-A3C4-0AA4-A10AFE5ACEBD}"/>
                </a:ext>
              </a:extLst>
            </p:cNvPr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5" name="Google Shape;20435;p92">
              <a:extLst>
                <a:ext uri="{FF2B5EF4-FFF2-40B4-BE49-F238E27FC236}">
                  <a16:creationId xmlns:a16="http://schemas.microsoft.com/office/drawing/2014/main" id="{9746E661-86AF-AC1E-6E4C-70F6E81D7BF7}"/>
                </a:ext>
              </a:extLst>
            </p:cNvPr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6" name="Google Shape;20436;p92">
              <a:extLst>
                <a:ext uri="{FF2B5EF4-FFF2-40B4-BE49-F238E27FC236}">
                  <a16:creationId xmlns:a16="http://schemas.microsoft.com/office/drawing/2014/main" id="{37F07249-81C3-9B06-192B-21126FE2B4E4}"/>
                </a:ext>
              </a:extLst>
            </p:cNvPr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7" name="Google Shape;20437;p92">
              <a:extLst>
                <a:ext uri="{FF2B5EF4-FFF2-40B4-BE49-F238E27FC236}">
                  <a16:creationId xmlns:a16="http://schemas.microsoft.com/office/drawing/2014/main" id="{F43EC5AE-AAB5-AC30-E7FE-C7BBA090FA5F}"/>
                </a:ext>
              </a:extLst>
            </p:cNvPr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8" name="Google Shape;20438;p92">
              <a:extLst>
                <a:ext uri="{FF2B5EF4-FFF2-40B4-BE49-F238E27FC236}">
                  <a16:creationId xmlns:a16="http://schemas.microsoft.com/office/drawing/2014/main" id="{66F133B2-6698-990C-777D-142CDBDC58DC}"/>
                </a:ext>
              </a:extLst>
            </p:cNvPr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9" name="Google Shape;20439;p92">
              <a:extLst>
                <a:ext uri="{FF2B5EF4-FFF2-40B4-BE49-F238E27FC236}">
                  <a16:creationId xmlns:a16="http://schemas.microsoft.com/office/drawing/2014/main" id="{A187D7E3-BF0D-5B16-CCDA-AF624845EB46}"/>
                </a:ext>
              </a:extLst>
            </p:cNvPr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0" name="Google Shape;20440;p92">
              <a:extLst>
                <a:ext uri="{FF2B5EF4-FFF2-40B4-BE49-F238E27FC236}">
                  <a16:creationId xmlns:a16="http://schemas.microsoft.com/office/drawing/2014/main" id="{3E4DF542-29AD-DA91-FF52-447EE7E5495A}"/>
                </a:ext>
              </a:extLst>
            </p:cNvPr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1" name="Google Shape;20441;p92">
              <a:extLst>
                <a:ext uri="{FF2B5EF4-FFF2-40B4-BE49-F238E27FC236}">
                  <a16:creationId xmlns:a16="http://schemas.microsoft.com/office/drawing/2014/main" id="{946BD2A6-6CC2-F5A9-2878-17F9B06D3DE0}"/>
                </a:ext>
              </a:extLst>
            </p:cNvPr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2" name="Google Shape;20442;p92">
              <a:extLst>
                <a:ext uri="{FF2B5EF4-FFF2-40B4-BE49-F238E27FC236}">
                  <a16:creationId xmlns:a16="http://schemas.microsoft.com/office/drawing/2014/main" id="{2848481D-E996-A5F5-19AE-A27EB1A300E1}"/>
                </a:ext>
              </a:extLst>
            </p:cNvPr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3" name="Google Shape;20443;p92">
              <a:extLst>
                <a:ext uri="{FF2B5EF4-FFF2-40B4-BE49-F238E27FC236}">
                  <a16:creationId xmlns:a16="http://schemas.microsoft.com/office/drawing/2014/main" id="{2FF1C30D-3B1F-1C3F-50E6-4D52AF722DF1}"/>
                </a:ext>
              </a:extLst>
            </p:cNvPr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4" name="Google Shape;20444;p92">
              <a:extLst>
                <a:ext uri="{FF2B5EF4-FFF2-40B4-BE49-F238E27FC236}">
                  <a16:creationId xmlns:a16="http://schemas.microsoft.com/office/drawing/2014/main" id="{92823860-55EC-4BDF-9E9C-814608C8675B}"/>
                </a:ext>
              </a:extLst>
            </p:cNvPr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5" name="Google Shape;20445;p92">
              <a:extLst>
                <a:ext uri="{FF2B5EF4-FFF2-40B4-BE49-F238E27FC236}">
                  <a16:creationId xmlns:a16="http://schemas.microsoft.com/office/drawing/2014/main" id="{7C7DB164-25F8-52B2-474B-1556980F3678}"/>
                </a:ext>
              </a:extLst>
            </p:cNvPr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6" name="Google Shape;20446;p92">
              <a:extLst>
                <a:ext uri="{FF2B5EF4-FFF2-40B4-BE49-F238E27FC236}">
                  <a16:creationId xmlns:a16="http://schemas.microsoft.com/office/drawing/2014/main" id="{EC2902EE-49F8-93BC-39C8-9F06DF3E2297}"/>
                </a:ext>
              </a:extLst>
            </p:cNvPr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7" name="Google Shape;20447;p92">
              <a:extLst>
                <a:ext uri="{FF2B5EF4-FFF2-40B4-BE49-F238E27FC236}">
                  <a16:creationId xmlns:a16="http://schemas.microsoft.com/office/drawing/2014/main" id="{4D65A62C-C021-07ED-349F-BFB58A9B305C}"/>
                </a:ext>
              </a:extLst>
            </p:cNvPr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8" name="Google Shape;20448;p92">
              <a:extLst>
                <a:ext uri="{FF2B5EF4-FFF2-40B4-BE49-F238E27FC236}">
                  <a16:creationId xmlns:a16="http://schemas.microsoft.com/office/drawing/2014/main" id="{02F2E976-F93B-E9EF-D6A5-9D6A068A61CA}"/>
                </a:ext>
              </a:extLst>
            </p:cNvPr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9" name="Google Shape;20449;p92">
              <a:extLst>
                <a:ext uri="{FF2B5EF4-FFF2-40B4-BE49-F238E27FC236}">
                  <a16:creationId xmlns:a16="http://schemas.microsoft.com/office/drawing/2014/main" id="{D4262B1E-4D0F-1466-D132-97E28C797945}"/>
                </a:ext>
              </a:extLst>
            </p:cNvPr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0" name="Google Shape;20450;p92">
              <a:extLst>
                <a:ext uri="{FF2B5EF4-FFF2-40B4-BE49-F238E27FC236}">
                  <a16:creationId xmlns:a16="http://schemas.microsoft.com/office/drawing/2014/main" id="{B8DD234D-18DE-317E-CE38-FC77E5757C61}"/>
                </a:ext>
              </a:extLst>
            </p:cNvPr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1" name="Google Shape;20451;p92">
              <a:extLst>
                <a:ext uri="{FF2B5EF4-FFF2-40B4-BE49-F238E27FC236}">
                  <a16:creationId xmlns:a16="http://schemas.microsoft.com/office/drawing/2014/main" id="{A8CD227A-547A-C188-D1F1-12EFA6ABB7A0}"/>
                </a:ext>
              </a:extLst>
            </p:cNvPr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2" name="Google Shape;20452;p92">
              <a:extLst>
                <a:ext uri="{FF2B5EF4-FFF2-40B4-BE49-F238E27FC236}">
                  <a16:creationId xmlns:a16="http://schemas.microsoft.com/office/drawing/2014/main" id="{FEF7C24B-0DFE-45E0-5FDA-CD778066B0AA}"/>
                </a:ext>
              </a:extLst>
            </p:cNvPr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3" name="Google Shape;20453;p92">
              <a:extLst>
                <a:ext uri="{FF2B5EF4-FFF2-40B4-BE49-F238E27FC236}">
                  <a16:creationId xmlns:a16="http://schemas.microsoft.com/office/drawing/2014/main" id="{F9AD1362-0971-794B-476F-F8106ED53818}"/>
                </a:ext>
              </a:extLst>
            </p:cNvPr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4" name="Google Shape;20454;p92">
              <a:extLst>
                <a:ext uri="{FF2B5EF4-FFF2-40B4-BE49-F238E27FC236}">
                  <a16:creationId xmlns:a16="http://schemas.microsoft.com/office/drawing/2014/main" id="{117C9B12-1383-717E-BD09-1DBB6DC309C0}"/>
                </a:ext>
              </a:extLst>
            </p:cNvPr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5" name="Google Shape;20455;p92">
              <a:extLst>
                <a:ext uri="{FF2B5EF4-FFF2-40B4-BE49-F238E27FC236}">
                  <a16:creationId xmlns:a16="http://schemas.microsoft.com/office/drawing/2014/main" id="{FFEB5CE0-4B34-0B9F-C839-CFD121E7AFFA}"/>
                </a:ext>
              </a:extLst>
            </p:cNvPr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6" name="Google Shape;20456;p92">
              <a:extLst>
                <a:ext uri="{FF2B5EF4-FFF2-40B4-BE49-F238E27FC236}">
                  <a16:creationId xmlns:a16="http://schemas.microsoft.com/office/drawing/2014/main" id="{A1EEED02-341A-8BA3-F82A-A1B11B71A4DA}"/>
                </a:ext>
              </a:extLst>
            </p:cNvPr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7" name="Google Shape;20457;p92">
              <a:extLst>
                <a:ext uri="{FF2B5EF4-FFF2-40B4-BE49-F238E27FC236}">
                  <a16:creationId xmlns:a16="http://schemas.microsoft.com/office/drawing/2014/main" id="{DA61F068-D5C1-0586-2FE7-A0E44859C060}"/>
                </a:ext>
              </a:extLst>
            </p:cNvPr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8" name="Google Shape;20458;p92">
              <a:extLst>
                <a:ext uri="{FF2B5EF4-FFF2-40B4-BE49-F238E27FC236}">
                  <a16:creationId xmlns:a16="http://schemas.microsoft.com/office/drawing/2014/main" id="{3F417A83-BAC8-B749-8E40-E162BFEB0175}"/>
                </a:ext>
              </a:extLst>
            </p:cNvPr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9" name="Google Shape;20459;p92">
              <a:extLst>
                <a:ext uri="{FF2B5EF4-FFF2-40B4-BE49-F238E27FC236}">
                  <a16:creationId xmlns:a16="http://schemas.microsoft.com/office/drawing/2014/main" id="{D54BC022-9CB5-1D3A-2AE6-6922C02AEAED}"/>
                </a:ext>
              </a:extLst>
            </p:cNvPr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0" name="Google Shape;20460;p92">
              <a:extLst>
                <a:ext uri="{FF2B5EF4-FFF2-40B4-BE49-F238E27FC236}">
                  <a16:creationId xmlns:a16="http://schemas.microsoft.com/office/drawing/2014/main" id="{81EF39AF-7B90-BCA2-27F2-9178102A06AE}"/>
                </a:ext>
              </a:extLst>
            </p:cNvPr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1" name="Google Shape;20461;p92">
              <a:extLst>
                <a:ext uri="{FF2B5EF4-FFF2-40B4-BE49-F238E27FC236}">
                  <a16:creationId xmlns:a16="http://schemas.microsoft.com/office/drawing/2014/main" id="{C7F30895-3389-011E-DEDB-4DB5B63D1625}"/>
                </a:ext>
              </a:extLst>
            </p:cNvPr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2" name="Google Shape;20462;p92">
              <a:extLst>
                <a:ext uri="{FF2B5EF4-FFF2-40B4-BE49-F238E27FC236}">
                  <a16:creationId xmlns:a16="http://schemas.microsoft.com/office/drawing/2014/main" id="{9F73E69C-FF6C-7409-89C7-D9DA6E588EED}"/>
                </a:ext>
              </a:extLst>
            </p:cNvPr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3" name="Google Shape;20463;p92">
              <a:extLst>
                <a:ext uri="{FF2B5EF4-FFF2-40B4-BE49-F238E27FC236}">
                  <a16:creationId xmlns:a16="http://schemas.microsoft.com/office/drawing/2014/main" id="{0FF9C258-53B8-5E43-CF33-0D440D9BE59E}"/>
                </a:ext>
              </a:extLst>
            </p:cNvPr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4" name="Google Shape;20464;p92">
              <a:extLst>
                <a:ext uri="{FF2B5EF4-FFF2-40B4-BE49-F238E27FC236}">
                  <a16:creationId xmlns:a16="http://schemas.microsoft.com/office/drawing/2014/main" id="{2D6A5C79-4788-DB3B-CD0A-E4BEA2AA24C9}"/>
                </a:ext>
              </a:extLst>
            </p:cNvPr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5" name="Google Shape;20465;p92">
              <a:extLst>
                <a:ext uri="{FF2B5EF4-FFF2-40B4-BE49-F238E27FC236}">
                  <a16:creationId xmlns:a16="http://schemas.microsoft.com/office/drawing/2014/main" id="{0F505B6D-5E3C-75A3-39E8-3EDF3A9BF51E}"/>
                </a:ext>
              </a:extLst>
            </p:cNvPr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6" name="Google Shape;20466;p92">
              <a:extLst>
                <a:ext uri="{FF2B5EF4-FFF2-40B4-BE49-F238E27FC236}">
                  <a16:creationId xmlns:a16="http://schemas.microsoft.com/office/drawing/2014/main" id="{D4E7F48C-AECF-A515-9F0F-972C22BD1C77}"/>
                </a:ext>
              </a:extLst>
            </p:cNvPr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7" name="Google Shape;20467;p92">
              <a:extLst>
                <a:ext uri="{FF2B5EF4-FFF2-40B4-BE49-F238E27FC236}">
                  <a16:creationId xmlns:a16="http://schemas.microsoft.com/office/drawing/2014/main" id="{3F5A48A2-59FF-256C-9C64-AFD4B60859E0}"/>
                </a:ext>
              </a:extLst>
            </p:cNvPr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8" name="Google Shape;20468;p92">
              <a:extLst>
                <a:ext uri="{FF2B5EF4-FFF2-40B4-BE49-F238E27FC236}">
                  <a16:creationId xmlns:a16="http://schemas.microsoft.com/office/drawing/2014/main" id="{56C4040F-F773-43BB-E2C4-0DAFA0524279}"/>
                </a:ext>
              </a:extLst>
            </p:cNvPr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9" name="Google Shape;20469;p92">
              <a:extLst>
                <a:ext uri="{FF2B5EF4-FFF2-40B4-BE49-F238E27FC236}">
                  <a16:creationId xmlns:a16="http://schemas.microsoft.com/office/drawing/2014/main" id="{2B4FC3B3-E434-88E4-4F7D-AB4FD7485E52}"/>
                </a:ext>
              </a:extLst>
            </p:cNvPr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0" name="Google Shape;20470;p92">
              <a:extLst>
                <a:ext uri="{FF2B5EF4-FFF2-40B4-BE49-F238E27FC236}">
                  <a16:creationId xmlns:a16="http://schemas.microsoft.com/office/drawing/2014/main" id="{2CBAB048-230C-5BD6-6445-068E59CB092E}"/>
                </a:ext>
              </a:extLst>
            </p:cNvPr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1" name="Google Shape;20471;p92">
              <a:extLst>
                <a:ext uri="{FF2B5EF4-FFF2-40B4-BE49-F238E27FC236}">
                  <a16:creationId xmlns:a16="http://schemas.microsoft.com/office/drawing/2014/main" id="{EDE277F0-396C-AAA4-7BF7-52D82EDBCE91}"/>
                </a:ext>
              </a:extLst>
            </p:cNvPr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2" name="Google Shape;20472;p92">
              <a:extLst>
                <a:ext uri="{FF2B5EF4-FFF2-40B4-BE49-F238E27FC236}">
                  <a16:creationId xmlns:a16="http://schemas.microsoft.com/office/drawing/2014/main" id="{9BC96E38-54E9-F07E-55EF-342E7DDF167E}"/>
                </a:ext>
              </a:extLst>
            </p:cNvPr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3" name="Google Shape;20473;p92">
              <a:extLst>
                <a:ext uri="{FF2B5EF4-FFF2-40B4-BE49-F238E27FC236}">
                  <a16:creationId xmlns:a16="http://schemas.microsoft.com/office/drawing/2014/main" id="{DBA6043A-CC60-598B-3405-796F51FC3AA8}"/>
                </a:ext>
              </a:extLst>
            </p:cNvPr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4" name="Google Shape;20474;p92">
              <a:extLst>
                <a:ext uri="{FF2B5EF4-FFF2-40B4-BE49-F238E27FC236}">
                  <a16:creationId xmlns:a16="http://schemas.microsoft.com/office/drawing/2014/main" id="{40B28CB4-6864-3A72-570E-237A4A75C412}"/>
                </a:ext>
              </a:extLst>
            </p:cNvPr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5" name="Google Shape;20475;p92">
              <a:extLst>
                <a:ext uri="{FF2B5EF4-FFF2-40B4-BE49-F238E27FC236}">
                  <a16:creationId xmlns:a16="http://schemas.microsoft.com/office/drawing/2014/main" id="{C1AB428E-8214-42B5-053F-03B36A5E0CC6}"/>
                </a:ext>
              </a:extLst>
            </p:cNvPr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6" name="Google Shape;20476;p92">
              <a:extLst>
                <a:ext uri="{FF2B5EF4-FFF2-40B4-BE49-F238E27FC236}">
                  <a16:creationId xmlns:a16="http://schemas.microsoft.com/office/drawing/2014/main" id="{DED7F36A-6AF8-CE00-EEAF-46A4495B9BF3}"/>
                </a:ext>
              </a:extLst>
            </p:cNvPr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7" name="Google Shape;20477;p92">
              <a:extLst>
                <a:ext uri="{FF2B5EF4-FFF2-40B4-BE49-F238E27FC236}">
                  <a16:creationId xmlns:a16="http://schemas.microsoft.com/office/drawing/2014/main" id="{FB19A58B-E7FA-9A0D-9C48-19C210A5C5C6}"/>
                </a:ext>
              </a:extLst>
            </p:cNvPr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8" name="Google Shape;20478;p92">
              <a:extLst>
                <a:ext uri="{FF2B5EF4-FFF2-40B4-BE49-F238E27FC236}">
                  <a16:creationId xmlns:a16="http://schemas.microsoft.com/office/drawing/2014/main" id="{4591B551-04BA-DF87-F562-9F795DD8E2E3}"/>
                </a:ext>
              </a:extLst>
            </p:cNvPr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9" name="Google Shape;20479;p92">
              <a:extLst>
                <a:ext uri="{FF2B5EF4-FFF2-40B4-BE49-F238E27FC236}">
                  <a16:creationId xmlns:a16="http://schemas.microsoft.com/office/drawing/2014/main" id="{236A86CC-CA33-2550-A745-FDCB493C04FB}"/>
                </a:ext>
              </a:extLst>
            </p:cNvPr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0" name="Google Shape;20480;p92">
              <a:extLst>
                <a:ext uri="{FF2B5EF4-FFF2-40B4-BE49-F238E27FC236}">
                  <a16:creationId xmlns:a16="http://schemas.microsoft.com/office/drawing/2014/main" id="{0DD44167-EC12-8A5D-F097-FACBD5D061EF}"/>
                </a:ext>
              </a:extLst>
            </p:cNvPr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1" name="Google Shape;20481;p92">
              <a:extLst>
                <a:ext uri="{FF2B5EF4-FFF2-40B4-BE49-F238E27FC236}">
                  <a16:creationId xmlns:a16="http://schemas.microsoft.com/office/drawing/2014/main" id="{B150D45B-40F5-C8DA-59CE-6BDFFAE50CAE}"/>
                </a:ext>
              </a:extLst>
            </p:cNvPr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2" name="Google Shape;20482;p92">
              <a:extLst>
                <a:ext uri="{FF2B5EF4-FFF2-40B4-BE49-F238E27FC236}">
                  <a16:creationId xmlns:a16="http://schemas.microsoft.com/office/drawing/2014/main" id="{38F352E8-BFE0-8787-F95B-0F4F2D3487D4}"/>
                </a:ext>
              </a:extLst>
            </p:cNvPr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3" name="Google Shape;20483;p92">
              <a:extLst>
                <a:ext uri="{FF2B5EF4-FFF2-40B4-BE49-F238E27FC236}">
                  <a16:creationId xmlns:a16="http://schemas.microsoft.com/office/drawing/2014/main" id="{680E9F3C-5A12-73A7-F314-ED645C514679}"/>
                </a:ext>
              </a:extLst>
            </p:cNvPr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4" name="Google Shape;20484;p92">
              <a:extLst>
                <a:ext uri="{FF2B5EF4-FFF2-40B4-BE49-F238E27FC236}">
                  <a16:creationId xmlns:a16="http://schemas.microsoft.com/office/drawing/2014/main" id="{A4858398-6C92-01AB-E390-EAFA9C56C961}"/>
                </a:ext>
              </a:extLst>
            </p:cNvPr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5" name="Google Shape;20485;p92">
              <a:extLst>
                <a:ext uri="{FF2B5EF4-FFF2-40B4-BE49-F238E27FC236}">
                  <a16:creationId xmlns:a16="http://schemas.microsoft.com/office/drawing/2014/main" id="{FAF6FC7B-F14A-A804-A605-505F43AD0B24}"/>
                </a:ext>
              </a:extLst>
            </p:cNvPr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6" name="Google Shape;20486;p92">
              <a:extLst>
                <a:ext uri="{FF2B5EF4-FFF2-40B4-BE49-F238E27FC236}">
                  <a16:creationId xmlns:a16="http://schemas.microsoft.com/office/drawing/2014/main" id="{49207639-63D1-53C3-6EE2-DB3D510402CA}"/>
                </a:ext>
              </a:extLst>
            </p:cNvPr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7" name="Google Shape;20487;p92">
              <a:extLst>
                <a:ext uri="{FF2B5EF4-FFF2-40B4-BE49-F238E27FC236}">
                  <a16:creationId xmlns:a16="http://schemas.microsoft.com/office/drawing/2014/main" id="{515CA3F0-0146-D159-7BE6-1ACEA4E0A9E5}"/>
                </a:ext>
              </a:extLst>
            </p:cNvPr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8" name="Google Shape;20488;p92">
              <a:extLst>
                <a:ext uri="{FF2B5EF4-FFF2-40B4-BE49-F238E27FC236}">
                  <a16:creationId xmlns:a16="http://schemas.microsoft.com/office/drawing/2014/main" id="{5C086A4E-4729-E3E2-4FB1-399FFA92A2F8}"/>
                </a:ext>
              </a:extLst>
            </p:cNvPr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9" name="Google Shape;20489;p92">
              <a:extLst>
                <a:ext uri="{FF2B5EF4-FFF2-40B4-BE49-F238E27FC236}">
                  <a16:creationId xmlns:a16="http://schemas.microsoft.com/office/drawing/2014/main" id="{65BC44DF-3B5F-7451-8669-B1E44A6A271E}"/>
                </a:ext>
              </a:extLst>
            </p:cNvPr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0" name="Google Shape;20490;p92">
              <a:extLst>
                <a:ext uri="{FF2B5EF4-FFF2-40B4-BE49-F238E27FC236}">
                  <a16:creationId xmlns:a16="http://schemas.microsoft.com/office/drawing/2014/main" id="{45C9D753-7970-09C4-80E0-05FEF4037BF3}"/>
                </a:ext>
              </a:extLst>
            </p:cNvPr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1" name="Google Shape;20491;p92">
              <a:extLst>
                <a:ext uri="{FF2B5EF4-FFF2-40B4-BE49-F238E27FC236}">
                  <a16:creationId xmlns:a16="http://schemas.microsoft.com/office/drawing/2014/main" id="{BA23A8D0-07A1-B124-60DD-3E65F16211EE}"/>
                </a:ext>
              </a:extLst>
            </p:cNvPr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2" name="Google Shape;20492;p92">
              <a:extLst>
                <a:ext uri="{FF2B5EF4-FFF2-40B4-BE49-F238E27FC236}">
                  <a16:creationId xmlns:a16="http://schemas.microsoft.com/office/drawing/2014/main" id="{159ADB03-8A09-F0B3-C11F-18CDB4D18A3E}"/>
                </a:ext>
              </a:extLst>
            </p:cNvPr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3" name="Google Shape;20493;p92">
              <a:extLst>
                <a:ext uri="{FF2B5EF4-FFF2-40B4-BE49-F238E27FC236}">
                  <a16:creationId xmlns:a16="http://schemas.microsoft.com/office/drawing/2014/main" id="{D61FB568-8E37-572D-A99D-DFB70CF79215}"/>
                </a:ext>
              </a:extLst>
            </p:cNvPr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4" name="Google Shape;20494;p92">
              <a:extLst>
                <a:ext uri="{FF2B5EF4-FFF2-40B4-BE49-F238E27FC236}">
                  <a16:creationId xmlns:a16="http://schemas.microsoft.com/office/drawing/2014/main" id="{A2E5AEA7-B415-10EA-17A2-D6074092ACFE}"/>
                </a:ext>
              </a:extLst>
            </p:cNvPr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5" name="Google Shape;20495;p92">
              <a:extLst>
                <a:ext uri="{FF2B5EF4-FFF2-40B4-BE49-F238E27FC236}">
                  <a16:creationId xmlns:a16="http://schemas.microsoft.com/office/drawing/2014/main" id="{59ED586D-490A-1C10-F285-4F5653F08BA7}"/>
                </a:ext>
              </a:extLst>
            </p:cNvPr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6" name="Google Shape;20496;p92">
              <a:extLst>
                <a:ext uri="{FF2B5EF4-FFF2-40B4-BE49-F238E27FC236}">
                  <a16:creationId xmlns:a16="http://schemas.microsoft.com/office/drawing/2014/main" id="{4518315B-7601-31CE-F7D9-54E12B57A4D7}"/>
                </a:ext>
              </a:extLst>
            </p:cNvPr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7" name="Google Shape;20497;p92">
              <a:extLst>
                <a:ext uri="{FF2B5EF4-FFF2-40B4-BE49-F238E27FC236}">
                  <a16:creationId xmlns:a16="http://schemas.microsoft.com/office/drawing/2014/main" id="{A6120DAE-E12B-1277-0CD6-A4A23AE5BD04}"/>
                </a:ext>
              </a:extLst>
            </p:cNvPr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8" name="Google Shape;20498;p92">
              <a:extLst>
                <a:ext uri="{FF2B5EF4-FFF2-40B4-BE49-F238E27FC236}">
                  <a16:creationId xmlns:a16="http://schemas.microsoft.com/office/drawing/2014/main" id="{44AB51B2-A2D1-E9DF-4E29-12B64739A18D}"/>
                </a:ext>
              </a:extLst>
            </p:cNvPr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9" name="Google Shape;20499;p92">
              <a:extLst>
                <a:ext uri="{FF2B5EF4-FFF2-40B4-BE49-F238E27FC236}">
                  <a16:creationId xmlns:a16="http://schemas.microsoft.com/office/drawing/2014/main" id="{33845FA0-0EFC-9CE1-2994-A066F9DAD5D1}"/>
                </a:ext>
              </a:extLst>
            </p:cNvPr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0" name="Google Shape;20500;p92">
              <a:extLst>
                <a:ext uri="{FF2B5EF4-FFF2-40B4-BE49-F238E27FC236}">
                  <a16:creationId xmlns:a16="http://schemas.microsoft.com/office/drawing/2014/main" id="{E627C8AE-6C26-CCC4-9900-06E8D36968BD}"/>
                </a:ext>
              </a:extLst>
            </p:cNvPr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1" name="Google Shape;20501;p92">
              <a:extLst>
                <a:ext uri="{FF2B5EF4-FFF2-40B4-BE49-F238E27FC236}">
                  <a16:creationId xmlns:a16="http://schemas.microsoft.com/office/drawing/2014/main" id="{B082F310-19BB-BF52-1BF0-AF4FFB339CC4}"/>
                </a:ext>
              </a:extLst>
            </p:cNvPr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2" name="Google Shape;20502;p92">
              <a:extLst>
                <a:ext uri="{FF2B5EF4-FFF2-40B4-BE49-F238E27FC236}">
                  <a16:creationId xmlns:a16="http://schemas.microsoft.com/office/drawing/2014/main" id="{6668492C-85C8-0BFC-AAAB-19A385492D12}"/>
                </a:ext>
              </a:extLst>
            </p:cNvPr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3" name="Google Shape;20503;p92">
              <a:extLst>
                <a:ext uri="{FF2B5EF4-FFF2-40B4-BE49-F238E27FC236}">
                  <a16:creationId xmlns:a16="http://schemas.microsoft.com/office/drawing/2014/main" id="{2DB981D3-BA09-67F9-6636-D30E7409DB4B}"/>
                </a:ext>
              </a:extLst>
            </p:cNvPr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4" name="Google Shape;20504;p92">
              <a:extLst>
                <a:ext uri="{FF2B5EF4-FFF2-40B4-BE49-F238E27FC236}">
                  <a16:creationId xmlns:a16="http://schemas.microsoft.com/office/drawing/2014/main" id="{D522C263-AABB-A04A-FF30-0051301A485D}"/>
                </a:ext>
              </a:extLst>
            </p:cNvPr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5" name="Google Shape;20505;p92">
              <a:extLst>
                <a:ext uri="{FF2B5EF4-FFF2-40B4-BE49-F238E27FC236}">
                  <a16:creationId xmlns:a16="http://schemas.microsoft.com/office/drawing/2014/main" id="{2DA1469F-2218-EBC7-9FC8-E7263915F088}"/>
                </a:ext>
              </a:extLst>
            </p:cNvPr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6" name="Google Shape;20506;p92">
              <a:extLst>
                <a:ext uri="{FF2B5EF4-FFF2-40B4-BE49-F238E27FC236}">
                  <a16:creationId xmlns:a16="http://schemas.microsoft.com/office/drawing/2014/main" id="{D1A3121B-1D18-AB47-A225-839B62CCB07F}"/>
                </a:ext>
              </a:extLst>
            </p:cNvPr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7" name="Google Shape;20507;p92">
              <a:extLst>
                <a:ext uri="{FF2B5EF4-FFF2-40B4-BE49-F238E27FC236}">
                  <a16:creationId xmlns:a16="http://schemas.microsoft.com/office/drawing/2014/main" id="{45F7450F-01EB-4759-F081-4AC51E8B3967}"/>
                </a:ext>
              </a:extLst>
            </p:cNvPr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8" name="Google Shape;20508;p92">
              <a:extLst>
                <a:ext uri="{FF2B5EF4-FFF2-40B4-BE49-F238E27FC236}">
                  <a16:creationId xmlns:a16="http://schemas.microsoft.com/office/drawing/2014/main" id="{26C51DEB-40B1-E38D-EF77-6C8843471DBC}"/>
                </a:ext>
              </a:extLst>
            </p:cNvPr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9" name="Google Shape;20509;p92">
              <a:extLst>
                <a:ext uri="{FF2B5EF4-FFF2-40B4-BE49-F238E27FC236}">
                  <a16:creationId xmlns:a16="http://schemas.microsoft.com/office/drawing/2014/main" id="{27F3871A-CD58-8C12-49F3-B5D3B9FBE2B1}"/>
                </a:ext>
              </a:extLst>
            </p:cNvPr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0" name="Google Shape;20510;p92">
              <a:extLst>
                <a:ext uri="{FF2B5EF4-FFF2-40B4-BE49-F238E27FC236}">
                  <a16:creationId xmlns:a16="http://schemas.microsoft.com/office/drawing/2014/main" id="{47AD38A4-D312-8420-462A-51D320B0F1BE}"/>
                </a:ext>
              </a:extLst>
            </p:cNvPr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1" name="Google Shape;20511;p92">
              <a:extLst>
                <a:ext uri="{FF2B5EF4-FFF2-40B4-BE49-F238E27FC236}">
                  <a16:creationId xmlns:a16="http://schemas.microsoft.com/office/drawing/2014/main" id="{CA1111EB-EE67-0AC3-BBC6-EB6AE8F2F7F0}"/>
                </a:ext>
              </a:extLst>
            </p:cNvPr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2" name="Google Shape;20512;p92">
              <a:extLst>
                <a:ext uri="{FF2B5EF4-FFF2-40B4-BE49-F238E27FC236}">
                  <a16:creationId xmlns:a16="http://schemas.microsoft.com/office/drawing/2014/main" id="{ADE0ECF8-618D-4E72-F231-25A539DC9BB5}"/>
                </a:ext>
              </a:extLst>
            </p:cNvPr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3" name="Google Shape;20513;p92">
              <a:extLst>
                <a:ext uri="{FF2B5EF4-FFF2-40B4-BE49-F238E27FC236}">
                  <a16:creationId xmlns:a16="http://schemas.microsoft.com/office/drawing/2014/main" id="{303B9C60-F4CC-8D90-6343-5B89CD19B836}"/>
                </a:ext>
              </a:extLst>
            </p:cNvPr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4" name="Google Shape;20514;p92">
              <a:extLst>
                <a:ext uri="{FF2B5EF4-FFF2-40B4-BE49-F238E27FC236}">
                  <a16:creationId xmlns:a16="http://schemas.microsoft.com/office/drawing/2014/main" id="{264AA38C-D30E-CAD7-8D09-E5387A25A04F}"/>
                </a:ext>
              </a:extLst>
            </p:cNvPr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5" name="Google Shape;20515;p92">
              <a:extLst>
                <a:ext uri="{FF2B5EF4-FFF2-40B4-BE49-F238E27FC236}">
                  <a16:creationId xmlns:a16="http://schemas.microsoft.com/office/drawing/2014/main" id="{4896D145-C015-1880-0338-67AEBE168F15}"/>
                </a:ext>
              </a:extLst>
            </p:cNvPr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6" name="Google Shape;20516;p92">
              <a:extLst>
                <a:ext uri="{FF2B5EF4-FFF2-40B4-BE49-F238E27FC236}">
                  <a16:creationId xmlns:a16="http://schemas.microsoft.com/office/drawing/2014/main" id="{5755A3C9-FE7F-7CC7-1D63-45263D8DB032}"/>
                </a:ext>
              </a:extLst>
            </p:cNvPr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7" name="Google Shape;20517;p92">
              <a:extLst>
                <a:ext uri="{FF2B5EF4-FFF2-40B4-BE49-F238E27FC236}">
                  <a16:creationId xmlns:a16="http://schemas.microsoft.com/office/drawing/2014/main" id="{697C5CF2-8541-29F5-DF8A-FE9A387E5D82}"/>
                </a:ext>
              </a:extLst>
            </p:cNvPr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8" name="Google Shape;20518;p92">
              <a:extLst>
                <a:ext uri="{FF2B5EF4-FFF2-40B4-BE49-F238E27FC236}">
                  <a16:creationId xmlns:a16="http://schemas.microsoft.com/office/drawing/2014/main" id="{FF9CC3F3-0703-4BF0-8CAE-CD5D73810CDA}"/>
                </a:ext>
              </a:extLst>
            </p:cNvPr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9" name="Google Shape;20519;p92">
              <a:extLst>
                <a:ext uri="{FF2B5EF4-FFF2-40B4-BE49-F238E27FC236}">
                  <a16:creationId xmlns:a16="http://schemas.microsoft.com/office/drawing/2014/main" id="{5EDE5396-8ADA-519C-FB6A-6B6F47072155}"/>
                </a:ext>
              </a:extLst>
            </p:cNvPr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0" name="Google Shape;20520;p92">
              <a:extLst>
                <a:ext uri="{FF2B5EF4-FFF2-40B4-BE49-F238E27FC236}">
                  <a16:creationId xmlns:a16="http://schemas.microsoft.com/office/drawing/2014/main" id="{C8797605-6BEA-6B4A-77E5-D8E0A383694D}"/>
                </a:ext>
              </a:extLst>
            </p:cNvPr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1" name="Google Shape;20521;p92">
              <a:extLst>
                <a:ext uri="{FF2B5EF4-FFF2-40B4-BE49-F238E27FC236}">
                  <a16:creationId xmlns:a16="http://schemas.microsoft.com/office/drawing/2014/main" id="{29D54619-21BE-CBDB-1AE6-07B705836888}"/>
                </a:ext>
              </a:extLst>
            </p:cNvPr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2" name="Google Shape;20522;p92">
              <a:extLst>
                <a:ext uri="{FF2B5EF4-FFF2-40B4-BE49-F238E27FC236}">
                  <a16:creationId xmlns:a16="http://schemas.microsoft.com/office/drawing/2014/main" id="{8AD1F6B9-6A91-FABD-68E9-6F53B4824A79}"/>
                </a:ext>
              </a:extLst>
            </p:cNvPr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3" name="Google Shape;20523;p92">
              <a:extLst>
                <a:ext uri="{FF2B5EF4-FFF2-40B4-BE49-F238E27FC236}">
                  <a16:creationId xmlns:a16="http://schemas.microsoft.com/office/drawing/2014/main" id="{2E8DFE0F-3AFA-E8C5-5470-3EF0B1FEFFD9}"/>
                </a:ext>
              </a:extLst>
            </p:cNvPr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4" name="Google Shape;20524;p92">
              <a:extLst>
                <a:ext uri="{FF2B5EF4-FFF2-40B4-BE49-F238E27FC236}">
                  <a16:creationId xmlns:a16="http://schemas.microsoft.com/office/drawing/2014/main" id="{91B2FB2B-3F2B-D10C-BAAB-B2384CBC6D2D}"/>
                </a:ext>
              </a:extLst>
            </p:cNvPr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5" name="Google Shape;20525;p92">
              <a:extLst>
                <a:ext uri="{FF2B5EF4-FFF2-40B4-BE49-F238E27FC236}">
                  <a16:creationId xmlns:a16="http://schemas.microsoft.com/office/drawing/2014/main" id="{DDD016CB-90F3-7A0B-71F5-85A80D39D740}"/>
                </a:ext>
              </a:extLst>
            </p:cNvPr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6" name="Google Shape;20526;p92">
              <a:extLst>
                <a:ext uri="{FF2B5EF4-FFF2-40B4-BE49-F238E27FC236}">
                  <a16:creationId xmlns:a16="http://schemas.microsoft.com/office/drawing/2014/main" id="{3EEDB414-B1E8-AFF2-2C34-67BAF2C9DF22}"/>
                </a:ext>
              </a:extLst>
            </p:cNvPr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7" name="Google Shape;20527;p92">
              <a:extLst>
                <a:ext uri="{FF2B5EF4-FFF2-40B4-BE49-F238E27FC236}">
                  <a16:creationId xmlns:a16="http://schemas.microsoft.com/office/drawing/2014/main" id="{A0194964-0DE8-5A32-A839-DA866AA4BFFB}"/>
                </a:ext>
              </a:extLst>
            </p:cNvPr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8" name="Google Shape;20528;p92">
              <a:extLst>
                <a:ext uri="{FF2B5EF4-FFF2-40B4-BE49-F238E27FC236}">
                  <a16:creationId xmlns:a16="http://schemas.microsoft.com/office/drawing/2014/main" id="{6847AD9A-0528-0E10-EAB9-C38C0F4B83F2}"/>
                </a:ext>
              </a:extLst>
            </p:cNvPr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9" name="Google Shape;20529;p92">
              <a:extLst>
                <a:ext uri="{FF2B5EF4-FFF2-40B4-BE49-F238E27FC236}">
                  <a16:creationId xmlns:a16="http://schemas.microsoft.com/office/drawing/2014/main" id="{5D81614E-6713-62FF-5D58-AFC7B3314AA8}"/>
                </a:ext>
              </a:extLst>
            </p:cNvPr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0" name="Google Shape;20530;p92">
              <a:extLst>
                <a:ext uri="{FF2B5EF4-FFF2-40B4-BE49-F238E27FC236}">
                  <a16:creationId xmlns:a16="http://schemas.microsoft.com/office/drawing/2014/main" id="{719D1454-A3AA-6139-971E-B298B53BD9DC}"/>
                </a:ext>
              </a:extLst>
            </p:cNvPr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1" name="Google Shape;20531;p92">
              <a:extLst>
                <a:ext uri="{FF2B5EF4-FFF2-40B4-BE49-F238E27FC236}">
                  <a16:creationId xmlns:a16="http://schemas.microsoft.com/office/drawing/2014/main" id="{091EA346-8798-2842-DB8F-A07BFBC8A2A0}"/>
                </a:ext>
              </a:extLst>
            </p:cNvPr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2" name="Google Shape;20532;p92">
              <a:extLst>
                <a:ext uri="{FF2B5EF4-FFF2-40B4-BE49-F238E27FC236}">
                  <a16:creationId xmlns:a16="http://schemas.microsoft.com/office/drawing/2014/main" id="{E55233B1-EC2A-227F-FA42-2FD0D80D5E55}"/>
                </a:ext>
              </a:extLst>
            </p:cNvPr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3" name="Google Shape;20533;p92">
              <a:extLst>
                <a:ext uri="{FF2B5EF4-FFF2-40B4-BE49-F238E27FC236}">
                  <a16:creationId xmlns:a16="http://schemas.microsoft.com/office/drawing/2014/main" id="{8994976A-EB45-F243-6098-601B1A642601}"/>
                </a:ext>
              </a:extLst>
            </p:cNvPr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4" name="Google Shape;20534;p92">
              <a:extLst>
                <a:ext uri="{FF2B5EF4-FFF2-40B4-BE49-F238E27FC236}">
                  <a16:creationId xmlns:a16="http://schemas.microsoft.com/office/drawing/2014/main" id="{30DA4D76-2142-F441-F567-1246F5B049EA}"/>
                </a:ext>
              </a:extLst>
            </p:cNvPr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5" name="Google Shape;20535;p92">
              <a:extLst>
                <a:ext uri="{FF2B5EF4-FFF2-40B4-BE49-F238E27FC236}">
                  <a16:creationId xmlns:a16="http://schemas.microsoft.com/office/drawing/2014/main" id="{ACCFF7CA-E003-3F78-0924-6ACC5F9206D9}"/>
                </a:ext>
              </a:extLst>
            </p:cNvPr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6" name="Google Shape;20536;p92">
              <a:extLst>
                <a:ext uri="{FF2B5EF4-FFF2-40B4-BE49-F238E27FC236}">
                  <a16:creationId xmlns:a16="http://schemas.microsoft.com/office/drawing/2014/main" id="{52119484-0498-79F2-1212-1CEA67CE8458}"/>
                </a:ext>
              </a:extLst>
            </p:cNvPr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7" name="Google Shape;20537;p92">
              <a:extLst>
                <a:ext uri="{FF2B5EF4-FFF2-40B4-BE49-F238E27FC236}">
                  <a16:creationId xmlns:a16="http://schemas.microsoft.com/office/drawing/2014/main" id="{EC86FA3E-3AB0-D902-066B-B8D247F52066}"/>
                </a:ext>
              </a:extLst>
            </p:cNvPr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8" name="Google Shape;20538;p92">
              <a:extLst>
                <a:ext uri="{FF2B5EF4-FFF2-40B4-BE49-F238E27FC236}">
                  <a16:creationId xmlns:a16="http://schemas.microsoft.com/office/drawing/2014/main" id="{43D0ACCD-9174-1627-F136-E21E29F692F1}"/>
                </a:ext>
              </a:extLst>
            </p:cNvPr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9" name="Google Shape;20539;p92">
              <a:extLst>
                <a:ext uri="{FF2B5EF4-FFF2-40B4-BE49-F238E27FC236}">
                  <a16:creationId xmlns:a16="http://schemas.microsoft.com/office/drawing/2014/main" id="{1536895F-2C23-02CC-8E76-CE50DB0DCC9C}"/>
                </a:ext>
              </a:extLst>
            </p:cNvPr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0" name="Google Shape;20540;p92">
              <a:extLst>
                <a:ext uri="{FF2B5EF4-FFF2-40B4-BE49-F238E27FC236}">
                  <a16:creationId xmlns:a16="http://schemas.microsoft.com/office/drawing/2014/main" id="{D7E40011-BBB0-ABB7-5F65-00AB59745851}"/>
                </a:ext>
              </a:extLst>
            </p:cNvPr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1" name="Google Shape;20541;p92">
              <a:extLst>
                <a:ext uri="{FF2B5EF4-FFF2-40B4-BE49-F238E27FC236}">
                  <a16:creationId xmlns:a16="http://schemas.microsoft.com/office/drawing/2014/main" id="{8A8029F5-52C8-CDA0-2749-542EF126D8D3}"/>
                </a:ext>
              </a:extLst>
            </p:cNvPr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2" name="Google Shape;20542;p92">
              <a:extLst>
                <a:ext uri="{FF2B5EF4-FFF2-40B4-BE49-F238E27FC236}">
                  <a16:creationId xmlns:a16="http://schemas.microsoft.com/office/drawing/2014/main" id="{68269063-4D52-55EB-E7E2-28C3A8E56D9D}"/>
                </a:ext>
              </a:extLst>
            </p:cNvPr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3" name="Google Shape;20543;p92">
              <a:extLst>
                <a:ext uri="{FF2B5EF4-FFF2-40B4-BE49-F238E27FC236}">
                  <a16:creationId xmlns:a16="http://schemas.microsoft.com/office/drawing/2014/main" id="{B5E4957D-F4E7-F007-E201-85457B5EB200}"/>
                </a:ext>
              </a:extLst>
            </p:cNvPr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4" name="Google Shape;20544;p92">
              <a:extLst>
                <a:ext uri="{FF2B5EF4-FFF2-40B4-BE49-F238E27FC236}">
                  <a16:creationId xmlns:a16="http://schemas.microsoft.com/office/drawing/2014/main" id="{7B81F3FB-7849-7952-C380-50CFB8311C76}"/>
                </a:ext>
              </a:extLst>
            </p:cNvPr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5" name="Google Shape;20545;p92">
              <a:extLst>
                <a:ext uri="{FF2B5EF4-FFF2-40B4-BE49-F238E27FC236}">
                  <a16:creationId xmlns:a16="http://schemas.microsoft.com/office/drawing/2014/main" id="{608CD22E-0EBB-98C3-753E-DE77508E65A4}"/>
                </a:ext>
              </a:extLst>
            </p:cNvPr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6" name="Google Shape;20546;p92">
              <a:extLst>
                <a:ext uri="{FF2B5EF4-FFF2-40B4-BE49-F238E27FC236}">
                  <a16:creationId xmlns:a16="http://schemas.microsoft.com/office/drawing/2014/main" id="{F02E04BC-B7A4-8D18-C7A9-0B5BB5AACE75}"/>
                </a:ext>
              </a:extLst>
            </p:cNvPr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7" name="Google Shape;20547;p92">
              <a:extLst>
                <a:ext uri="{FF2B5EF4-FFF2-40B4-BE49-F238E27FC236}">
                  <a16:creationId xmlns:a16="http://schemas.microsoft.com/office/drawing/2014/main" id="{FB320B0F-23DD-62A8-FD9E-49F41C85127C}"/>
                </a:ext>
              </a:extLst>
            </p:cNvPr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8" name="Google Shape;20548;p92">
              <a:extLst>
                <a:ext uri="{FF2B5EF4-FFF2-40B4-BE49-F238E27FC236}">
                  <a16:creationId xmlns:a16="http://schemas.microsoft.com/office/drawing/2014/main" id="{AFBC95EB-F289-B819-19CD-A6EC9787E3E1}"/>
                </a:ext>
              </a:extLst>
            </p:cNvPr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9" name="Google Shape;20549;p92">
              <a:extLst>
                <a:ext uri="{FF2B5EF4-FFF2-40B4-BE49-F238E27FC236}">
                  <a16:creationId xmlns:a16="http://schemas.microsoft.com/office/drawing/2014/main" id="{615DE925-F7AF-6308-5385-7EE11C93F533}"/>
                </a:ext>
              </a:extLst>
            </p:cNvPr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0" name="Google Shape;20550;p92">
              <a:extLst>
                <a:ext uri="{FF2B5EF4-FFF2-40B4-BE49-F238E27FC236}">
                  <a16:creationId xmlns:a16="http://schemas.microsoft.com/office/drawing/2014/main" id="{BDD29E3B-33E3-2077-3BFB-D3083103335C}"/>
                </a:ext>
              </a:extLst>
            </p:cNvPr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1" name="Google Shape;20551;p92">
              <a:extLst>
                <a:ext uri="{FF2B5EF4-FFF2-40B4-BE49-F238E27FC236}">
                  <a16:creationId xmlns:a16="http://schemas.microsoft.com/office/drawing/2014/main" id="{99F9535B-BF87-8DDE-E2A2-C9129EEF7A94}"/>
                </a:ext>
              </a:extLst>
            </p:cNvPr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2" name="Google Shape;20552;p92">
              <a:extLst>
                <a:ext uri="{FF2B5EF4-FFF2-40B4-BE49-F238E27FC236}">
                  <a16:creationId xmlns:a16="http://schemas.microsoft.com/office/drawing/2014/main" id="{6136FA25-F520-FCFE-3BCD-031E1E34FEA8}"/>
                </a:ext>
              </a:extLst>
            </p:cNvPr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3" name="Google Shape;20553;p92">
              <a:extLst>
                <a:ext uri="{FF2B5EF4-FFF2-40B4-BE49-F238E27FC236}">
                  <a16:creationId xmlns:a16="http://schemas.microsoft.com/office/drawing/2014/main" id="{9C0740FF-881A-9D51-AA44-9D190001EA5F}"/>
                </a:ext>
              </a:extLst>
            </p:cNvPr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4" name="Google Shape;20554;p92">
              <a:extLst>
                <a:ext uri="{FF2B5EF4-FFF2-40B4-BE49-F238E27FC236}">
                  <a16:creationId xmlns:a16="http://schemas.microsoft.com/office/drawing/2014/main" id="{4911D92D-17F4-02FB-4E99-E5952EA5B127}"/>
                </a:ext>
              </a:extLst>
            </p:cNvPr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5" name="Google Shape;20555;p92">
              <a:extLst>
                <a:ext uri="{FF2B5EF4-FFF2-40B4-BE49-F238E27FC236}">
                  <a16:creationId xmlns:a16="http://schemas.microsoft.com/office/drawing/2014/main" id="{822B7475-E7F9-0A02-65E5-12CB632D2C15}"/>
                </a:ext>
              </a:extLst>
            </p:cNvPr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6" name="Google Shape;20556;p92">
              <a:extLst>
                <a:ext uri="{FF2B5EF4-FFF2-40B4-BE49-F238E27FC236}">
                  <a16:creationId xmlns:a16="http://schemas.microsoft.com/office/drawing/2014/main" id="{57FE3C7B-C1C2-F5B1-6304-218B2C49BBC9}"/>
                </a:ext>
              </a:extLst>
            </p:cNvPr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7" name="Google Shape;20557;p92">
              <a:extLst>
                <a:ext uri="{FF2B5EF4-FFF2-40B4-BE49-F238E27FC236}">
                  <a16:creationId xmlns:a16="http://schemas.microsoft.com/office/drawing/2014/main" id="{1DE33C9E-98F5-5DCD-E6CE-4144544072F8}"/>
                </a:ext>
              </a:extLst>
            </p:cNvPr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8" name="Google Shape;20558;p92">
              <a:extLst>
                <a:ext uri="{FF2B5EF4-FFF2-40B4-BE49-F238E27FC236}">
                  <a16:creationId xmlns:a16="http://schemas.microsoft.com/office/drawing/2014/main" id="{1E09B265-C816-BE59-CE21-73A0F3387F58}"/>
                </a:ext>
              </a:extLst>
            </p:cNvPr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9" name="Google Shape;20559;p92">
              <a:extLst>
                <a:ext uri="{FF2B5EF4-FFF2-40B4-BE49-F238E27FC236}">
                  <a16:creationId xmlns:a16="http://schemas.microsoft.com/office/drawing/2014/main" id="{E0F4FE49-F044-7288-F7E3-8201F351B987}"/>
                </a:ext>
              </a:extLst>
            </p:cNvPr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0" name="Google Shape;20560;p92">
              <a:extLst>
                <a:ext uri="{FF2B5EF4-FFF2-40B4-BE49-F238E27FC236}">
                  <a16:creationId xmlns:a16="http://schemas.microsoft.com/office/drawing/2014/main" id="{EE2A54BC-CC29-9833-1084-F9F546C3CF33}"/>
                </a:ext>
              </a:extLst>
            </p:cNvPr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1" name="Google Shape;20561;p92">
              <a:extLst>
                <a:ext uri="{FF2B5EF4-FFF2-40B4-BE49-F238E27FC236}">
                  <a16:creationId xmlns:a16="http://schemas.microsoft.com/office/drawing/2014/main" id="{429E4F98-375B-096E-3514-5C74D37E923B}"/>
                </a:ext>
              </a:extLst>
            </p:cNvPr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2" name="Google Shape;20562;p92">
              <a:extLst>
                <a:ext uri="{FF2B5EF4-FFF2-40B4-BE49-F238E27FC236}">
                  <a16:creationId xmlns:a16="http://schemas.microsoft.com/office/drawing/2014/main" id="{4A656116-3D13-17CA-9FFD-6486F733D171}"/>
                </a:ext>
              </a:extLst>
            </p:cNvPr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3" name="Google Shape;20563;p92">
              <a:extLst>
                <a:ext uri="{FF2B5EF4-FFF2-40B4-BE49-F238E27FC236}">
                  <a16:creationId xmlns:a16="http://schemas.microsoft.com/office/drawing/2014/main" id="{A6009C7D-D0F5-869A-F216-3D9B913E1E30}"/>
                </a:ext>
              </a:extLst>
            </p:cNvPr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4" name="Google Shape;20564;p92">
              <a:extLst>
                <a:ext uri="{FF2B5EF4-FFF2-40B4-BE49-F238E27FC236}">
                  <a16:creationId xmlns:a16="http://schemas.microsoft.com/office/drawing/2014/main" id="{6E56EE34-D16D-5028-F73C-5452C3350AC5}"/>
                </a:ext>
              </a:extLst>
            </p:cNvPr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5" name="Google Shape;20565;p92">
              <a:extLst>
                <a:ext uri="{FF2B5EF4-FFF2-40B4-BE49-F238E27FC236}">
                  <a16:creationId xmlns:a16="http://schemas.microsoft.com/office/drawing/2014/main" id="{77BB891A-3B75-0280-ADF9-4CD9520A48BF}"/>
                </a:ext>
              </a:extLst>
            </p:cNvPr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6" name="Google Shape;20566;p92">
              <a:extLst>
                <a:ext uri="{FF2B5EF4-FFF2-40B4-BE49-F238E27FC236}">
                  <a16:creationId xmlns:a16="http://schemas.microsoft.com/office/drawing/2014/main" id="{5C1ADD86-B240-A80D-AF32-99A6CEA89FAA}"/>
                </a:ext>
              </a:extLst>
            </p:cNvPr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7" name="Google Shape;20567;p92">
              <a:extLst>
                <a:ext uri="{FF2B5EF4-FFF2-40B4-BE49-F238E27FC236}">
                  <a16:creationId xmlns:a16="http://schemas.microsoft.com/office/drawing/2014/main" id="{1D17FCCE-043F-8DB3-BE78-3DE00CC1EFC7}"/>
                </a:ext>
              </a:extLst>
            </p:cNvPr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8" name="Google Shape;20568;p92">
              <a:extLst>
                <a:ext uri="{FF2B5EF4-FFF2-40B4-BE49-F238E27FC236}">
                  <a16:creationId xmlns:a16="http://schemas.microsoft.com/office/drawing/2014/main" id="{1588FC4E-3645-9467-BBCB-3F455521C694}"/>
                </a:ext>
              </a:extLst>
            </p:cNvPr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9" name="Google Shape;20569;p92">
              <a:extLst>
                <a:ext uri="{FF2B5EF4-FFF2-40B4-BE49-F238E27FC236}">
                  <a16:creationId xmlns:a16="http://schemas.microsoft.com/office/drawing/2014/main" id="{11C85863-F5D9-4F24-026B-B49B233FECC2}"/>
                </a:ext>
              </a:extLst>
            </p:cNvPr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0" name="Google Shape;20570;p92">
              <a:extLst>
                <a:ext uri="{FF2B5EF4-FFF2-40B4-BE49-F238E27FC236}">
                  <a16:creationId xmlns:a16="http://schemas.microsoft.com/office/drawing/2014/main" id="{D0818EAA-CE09-7FD7-9579-4E27D04C8812}"/>
                </a:ext>
              </a:extLst>
            </p:cNvPr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1" name="Google Shape;20571;p92">
              <a:extLst>
                <a:ext uri="{FF2B5EF4-FFF2-40B4-BE49-F238E27FC236}">
                  <a16:creationId xmlns:a16="http://schemas.microsoft.com/office/drawing/2014/main" id="{0375AD64-E896-D5D7-82BC-C530DAE15DD2}"/>
                </a:ext>
              </a:extLst>
            </p:cNvPr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2" name="Google Shape;20572;p92">
              <a:extLst>
                <a:ext uri="{FF2B5EF4-FFF2-40B4-BE49-F238E27FC236}">
                  <a16:creationId xmlns:a16="http://schemas.microsoft.com/office/drawing/2014/main" id="{871ADF02-1111-27F0-0A3E-99817D585FAF}"/>
                </a:ext>
              </a:extLst>
            </p:cNvPr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3" name="Google Shape;20573;p92">
              <a:extLst>
                <a:ext uri="{FF2B5EF4-FFF2-40B4-BE49-F238E27FC236}">
                  <a16:creationId xmlns:a16="http://schemas.microsoft.com/office/drawing/2014/main" id="{DFDDEC08-CD2F-F05F-C73C-FDAC10B6D549}"/>
                </a:ext>
              </a:extLst>
            </p:cNvPr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4" name="Google Shape;20574;p92">
              <a:extLst>
                <a:ext uri="{FF2B5EF4-FFF2-40B4-BE49-F238E27FC236}">
                  <a16:creationId xmlns:a16="http://schemas.microsoft.com/office/drawing/2014/main" id="{0A3BB98D-7E1B-A90E-5735-AEB71EEB0AD6}"/>
                </a:ext>
              </a:extLst>
            </p:cNvPr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5" name="Google Shape;20575;p92">
              <a:extLst>
                <a:ext uri="{FF2B5EF4-FFF2-40B4-BE49-F238E27FC236}">
                  <a16:creationId xmlns:a16="http://schemas.microsoft.com/office/drawing/2014/main" id="{2784E377-C97F-378F-A318-C0DD1FD36261}"/>
                </a:ext>
              </a:extLst>
            </p:cNvPr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6" name="Google Shape;20576;p92">
              <a:extLst>
                <a:ext uri="{FF2B5EF4-FFF2-40B4-BE49-F238E27FC236}">
                  <a16:creationId xmlns:a16="http://schemas.microsoft.com/office/drawing/2014/main" id="{5B455624-7F24-D5C0-DD3C-C7D38918866A}"/>
                </a:ext>
              </a:extLst>
            </p:cNvPr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7" name="Google Shape;20577;p92">
              <a:extLst>
                <a:ext uri="{FF2B5EF4-FFF2-40B4-BE49-F238E27FC236}">
                  <a16:creationId xmlns:a16="http://schemas.microsoft.com/office/drawing/2014/main" id="{74DC2386-8067-D55A-61E7-18D7A42422D5}"/>
                </a:ext>
              </a:extLst>
            </p:cNvPr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8" name="Google Shape;20578;p92">
              <a:extLst>
                <a:ext uri="{FF2B5EF4-FFF2-40B4-BE49-F238E27FC236}">
                  <a16:creationId xmlns:a16="http://schemas.microsoft.com/office/drawing/2014/main" id="{03D90530-9EFE-A84F-CB9B-7D13D208575A}"/>
                </a:ext>
              </a:extLst>
            </p:cNvPr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9" name="Google Shape;20579;p92">
              <a:extLst>
                <a:ext uri="{FF2B5EF4-FFF2-40B4-BE49-F238E27FC236}">
                  <a16:creationId xmlns:a16="http://schemas.microsoft.com/office/drawing/2014/main" id="{FE1B9614-C536-C92D-41E6-6CFDB00115B4}"/>
                </a:ext>
              </a:extLst>
            </p:cNvPr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0" name="Google Shape;20580;p92">
              <a:extLst>
                <a:ext uri="{FF2B5EF4-FFF2-40B4-BE49-F238E27FC236}">
                  <a16:creationId xmlns:a16="http://schemas.microsoft.com/office/drawing/2014/main" id="{DACF03CF-9E2B-A974-223D-4463C261F24B}"/>
                </a:ext>
              </a:extLst>
            </p:cNvPr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1" name="Google Shape;20581;p92">
              <a:extLst>
                <a:ext uri="{FF2B5EF4-FFF2-40B4-BE49-F238E27FC236}">
                  <a16:creationId xmlns:a16="http://schemas.microsoft.com/office/drawing/2014/main" id="{54B5B3F2-36BC-987C-F2A8-65409FF85795}"/>
                </a:ext>
              </a:extLst>
            </p:cNvPr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2" name="Google Shape;20582;p92">
              <a:extLst>
                <a:ext uri="{FF2B5EF4-FFF2-40B4-BE49-F238E27FC236}">
                  <a16:creationId xmlns:a16="http://schemas.microsoft.com/office/drawing/2014/main" id="{5D339418-6366-6923-0F5A-0A128910A7E7}"/>
                </a:ext>
              </a:extLst>
            </p:cNvPr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3" name="Google Shape;20583;p92">
              <a:extLst>
                <a:ext uri="{FF2B5EF4-FFF2-40B4-BE49-F238E27FC236}">
                  <a16:creationId xmlns:a16="http://schemas.microsoft.com/office/drawing/2014/main" id="{7458FE7F-EFC9-CF24-C29E-ED8EBCFE2E6D}"/>
                </a:ext>
              </a:extLst>
            </p:cNvPr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4" name="Google Shape;20584;p92">
              <a:extLst>
                <a:ext uri="{FF2B5EF4-FFF2-40B4-BE49-F238E27FC236}">
                  <a16:creationId xmlns:a16="http://schemas.microsoft.com/office/drawing/2014/main" id="{30125BF5-3D12-951A-B4F2-8A27066FDAEF}"/>
                </a:ext>
              </a:extLst>
            </p:cNvPr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5" name="Google Shape;20585;p92">
              <a:extLst>
                <a:ext uri="{FF2B5EF4-FFF2-40B4-BE49-F238E27FC236}">
                  <a16:creationId xmlns:a16="http://schemas.microsoft.com/office/drawing/2014/main" id="{913971FB-5B7B-C6EB-C0D1-FE3EAF5ADD09}"/>
                </a:ext>
              </a:extLst>
            </p:cNvPr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6" name="Google Shape;20586;p92">
              <a:extLst>
                <a:ext uri="{FF2B5EF4-FFF2-40B4-BE49-F238E27FC236}">
                  <a16:creationId xmlns:a16="http://schemas.microsoft.com/office/drawing/2014/main" id="{7D48839D-8EEA-9D05-3604-67ED8CD1A649}"/>
                </a:ext>
              </a:extLst>
            </p:cNvPr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7" name="Google Shape;20587;p92">
              <a:extLst>
                <a:ext uri="{FF2B5EF4-FFF2-40B4-BE49-F238E27FC236}">
                  <a16:creationId xmlns:a16="http://schemas.microsoft.com/office/drawing/2014/main" id="{A936FCC1-ACBB-BA87-42CB-5A81789E124B}"/>
                </a:ext>
              </a:extLst>
            </p:cNvPr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8" name="Google Shape;20588;p92">
              <a:extLst>
                <a:ext uri="{FF2B5EF4-FFF2-40B4-BE49-F238E27FC236}">
                  <a16:creationId xmlns:a16="http://schemas.microsoft.com/office/drawing/2014/main" id="{6D597BD7-CAFB-0753-86C5-34C57DED60F4}"/>
                </a:ext>
              </a:extLst>
            </p:cNvPr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9" name="Google Shape;20589;p92">
              <a:extLst>
                <a:ext uri="{FF2B5EF4-FFF2-40B4-BE49-F238E27FC236}">
                  <a16:creationId xmlns:a16="http://schemas.microsoft.com/office/drawing/2014/main" id="{0577F060-AE59-7B92-70E9-7E67DAA7AB9A}"/>
                </a:ext>
              </a:extLst>
            </p:cNvPr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0" name="Google Shape;20590;p92">
              <a:extLst>
                <a:ext uri="{FF2B5EF4-FFF2-40B4-BE49-F238E27FC236}">
                  <a16:creationId xmlns:a16="http://schemas.microsoft.com/office/drawing/2014/main" id="{94458345-ADCC-DDB5-24B4-CC6266698C5C}"/>
                </a:ext>
              </a:extLst>
            </p:cNvPr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1" name="Google Shape;20591;p92">
              <a:extLst>
                <a:ext uri="{FF2B5EF4-FFF2-40B4-BE49-F238E27FC236}">
                  <a16:creationId xmlns:a16="http://schemas.microsoft.com/office/drawing/2014/main" id="{A5FFB7FE-AC4E-AD79-0C23-1710D29D689E}"/>
                </a:ext>
              </a:extLst>
            </p:cNvPr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2" name="Google Shape;20592;p92">
              <a:extLst>
                <a:ext uri="{FF2B5EF4-FFF2-40B4-BE49-F238E27FC236}">
                  <a16:creationId xmlns:a16="http://schemas.microsoft.com/office/drawing/2014/main" id="{0C0142BC-6910-8EF6-5AA0-A980A086C7CF}"/>
                </a:ext>
              </a:extLst>
            </p:cNvPr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3" name="Google Shape;20593;p92">
              <a:extLst>
                <a:ext uri="{FF2B5EF4-FFF2-40B4-BE49-F238E27FC236}">
                  <a16:creationId xmlns:a16="http://schemas.microsoft.com/office/drawing/2014/main" id="{A4F52E0E-78B8-D516-BE20-CBA2C485D2A8}"/>
                </a:ext>
              </a:extLst>
            </p:cNvPr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4" name="Google Shape;20594;p92">
              <a:extLst>
                <a:ext uri="{FF2B5EF4-FFF2-40B4-BE49-F238E27FC236}">
                  <a16:creationId xmlns:a16="http://schemas.microsoft.com/office/drawing/2014/main" id="{35281549-3F18-10AA-6A38-3CF5A372E86E}"/>
                </a:ext>
              </a:extLst>
            </p:cNvPr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5" name="Google Shape;20595;p92">
              <a:extLst>
                <a:ext uri="{FF2B5EF4-FFF2-40B4-BE49-F238E27FC236}">
                  <a16:creationId xmlns:a16="http://schemas.microsoft.com/office/drawing/2014/main" id="{354A641C-1986-C132-9734-9BA234ACED8C}"/>
                </a:ext>
              </a:extLst>
            </p:cNvPr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6" name="Google Shape;20596;p92">
              <a:extLst>
                <a:ext uri="{FF2B5EF4-FFF2-40B4-BE49-F238E27FC236}">
                  <a16:creationId xmlns:a16="http://schemas.microsoft.com/office/drawing/2014/main" id="{20F739A5-7CF2-AACE-5FD8-037FE3F4B56C}"/>
                </a:ext>
              </a:extLst>
            </p:cNvPr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7" name="Google Shape;20597;p92">
              <a:extLst>
                <a:ext uri="{FF2B5EF4-FFF2-40B4-BE49-F238E27FC236}">
                  <a16:creationId xmlns:a16="http://schemas.microsoft.com/office/drawing/2014/main" id="{1C7FB190-F46D-1DC5-E621-4DCDCC89796B}"/>
                </a:ext>
              </a:extLst>
            </p:cNvPr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8" name="Google Shape;20598;p92">
              <a:extLst>
                <a:ext uri="{FF2B5EF4-FFF2-40B4-BE49-F238E27FC236}">
                  <a16:creationId xmlns:a16="http://schemas.microsoft.com/office/drawing/2014/main" id="{4AA12406-9270-7C58-A09F-5201378508B6}"/>
                </a:ext>
              </a:extLst>
            </p:cNvPr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9" name="Google Shape;20599;p92">
              <a:extLst>
                <a:ext uri="{FF2B5EF4-FFF2-40B4-BE49-F238E27FC236}">
                  <a16:creationId xmlns:a16="http://schemas.microsoft.com/office/drawing/2014/main" id="{CC396520-19A1-7329-11F7-8D86091DA904}"/>
                </a:ext>
              </a:extLst>
            </p:cNvPr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0" name="Google Shape;20600;p92">
              <a:extLst>
                <a:ext uri="{FF2B5EF4-FFF2-40B4-BE49-F238E27FC236}">
                  <a16:creationId xmlns:a16="http://schemas.microsoft.com/office/drawing/2014/main" id="{0BE7F5DE-2BFD-67B9-20FB-C246B9490034}"/>
                </a:ext>
              </a:extLst>
            </p:cNvPr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1" name="Google Shape;20601;p92">
              <a:extLst>
                <a:ext uri="{FF2B5EF4-FFF2-40B4-BE49-F238E27FC236}">
                  <a16:creationId xmlns:a16="http://schemas.microsoft.com/office/drawing/2014/main" id="{5B3B847B-252D-81CD-DD5D-7081C339A675}"/>
                </a:ext>
              </a:extLst>
            </p:cNvPr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2" name="Google Shape;20602;p92">
              <a:extLst>
                <a:ext uri="{FF2B5EF4-FFF2-40B4-BE49-F238E27FC236}">
                  <a16:creationId xmlns:a16="http://schemas.microsoft.com/office/drawing/2014/main" id="{767F003D-7A7E-24FB-63A6-7716FFB4097F}"/>
                </a:ext>
              </a:extLst>
            </p:cNvPr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3" name="Google Shape;20603;p92">
              <a:extLst>
                <a:ext uri="{FF2B5EF4-FFF2-40B4-BE49-F238E27FC236}">
                  <a16:creationId xmlns:a16="http://schemas.microsoft.com/office/drawing/2014/main" id="{7850E914-0E9F-CE83-9C31-32E881646E01}"/>
                </a:ext>
              </a:extLst>
            </p:cNvPr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4" name="Google Shape;20604;p92">
              <a:extLst>
                <a:ext uri="{FF2B5EF4-FFF2-40B4-BE49-F238E27FC236}">
                  <a16:creationId xmlns:a16="http://schemas.microsoft.com/office/drawing/2014/main" id="{B7AE3194-907F-1EB0-9245-FEF133DC6F62}"/>
                </a:ext>
              </a:extLst>
            </p:cNvPr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551145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37" name="Google Shape;23837;p108"/>
          <p:cNvSpPr txBox="1">
            <a:spLocks noGrp="1"/>
          </p:cNvSpPr>
          <p:nvPr>
            <p:ph type="title"/>
          </p:nvPr>
        </p:nvSpPr>
        <p:spPr>
          <a:xfrm>
            <a:off x="2738925" y="431400"/>
            <a:ext cx="55437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COLUMNS</a:t>
            </a:r>
            <a:endParaRPr dirty="0"/>
          </a:p>
        </p:txBody>
      </p:sp>
      <p:grpSp>
        <p:nvGrpSpPr>
          <p:cNvPr id="23838" name="Google Shape;23838;p108"/>
          <p:cNvGrpSpPr/>
          <p:nvPr/>
        </p:nvGrpSpPr>
        <p:grpSpPr>
          <a:xfrm>
            <a:off x="3138049" y="665828"/>
            <a:ext cx="1490178" cy="21378"/>
            <a:chOff x="2940000" y="3484425"/>
            <a:chExt cx="876575" cy="12575"/>
          </a:xfrm>
        </p:grpSpPr>
        <p:sp>
          <p:nvSpPr>
            <p:cNvPr id="23839" name="Google Shape;23839;p10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10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10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10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10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10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10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10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10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10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10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10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51" name="Google Shape;23851;p108"/>
          <p:cNvGrpSpPr/>
          <p:nvPr/>
        </p:nvGrpSpPr>
        <p:grpSpPr>
          <a:xfrm>
            <a:off x="6415424" y="665828"/>
            <a:ext cx="1490177" cy="21378"/>
            <a:chOff x="2940000" y="3484425"/>
            <a:chExt cx="876575" cy="12575"/>
          </a:xfrm>
        </p:grpSpPr>
        <p:sp>
          <p:nvSpPr>
            <p:cNvPr id="23852" name="Google Shape;23852;p10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10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10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10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10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10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10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10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10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10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10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10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64" name="Google Shape;23864;p108"/>
          <p:cNvSpPr/>
          <p:nvPr/>
        </p:nvSpPr>
        <p:spPr>
          <a:xfrm rot="10800000">
            <a:off x="495019" y="3847067"/>
            <a:ext cx="1136717" cy="1296439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1"/>
                </a:moveTo>
                <a:lnTo>
                  <a:pt x="24457" y="27772"/>
                </a:lnTo>
                <a:lnTo>
                  <a:pt x="422" y="14066"/>
                </a:lnTo>
                <a:lnTo>
                  <a:pt x="24457" y="361"/>
                </a:lnTo>
                <a:close/>
                <a:moveTo>
                  <a:pt x="24667" y="0"/>
                </a:moveTo>
                <a:lnTo>
                  <a:pt x="1" y="14066"/>
                </a:lnTo>
                <a:lnTo>
                  <a:pt x="24667" y="28133"/>
                </a:lnTo>
                <a:lnTo>
                  <a:pt x="246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65" name="Google Shape;23865;p108"/>
          <p:cNvSpPr/>
          <p:nvPr/>
        </p:nvSpPr>
        <p:spPr>
          <a:xfrm rot="10800000">
            <a:off x="457554" y="3410024"/>
            <a:ext cx="1136717" cy="1296439"/>
          </a:xfrm>
          <a:custGeom>
            <a:avLst/>
            <a:gdLst/>
            <a:ahLst/>
            <a:cxnLst/>
            <a:rect l="l" t="t" r="r" b="b"/>
            <a:pathLst>
              <a:path w="24667" h="28133" extrusionOk="0">
                <a:moveTo>
                  <a:pt x="24457" y="360"/>
                </a:moveTo>
                <a:lnTo>
                  <a:pt x="24457" y="27771"/>
                </a:lnTo>
                <a:lnTo>
                  <a:pt x="423" y="14066"/>
                </a:lnTo>
                <a:lnTo>
                  <a:pt x="24457" y="360"/>
                </a:lnTo>
                <a:close/>
                <a:moveTo>
                  <a:pt x="24666" y="1"/>
                </a:moveTo>
                <a:lnTo>
                  <a:pt x="0" y="14066"/>
                </a:lnTo>
                <a:lnTo>
                  <a:pt x="24666" y="28132"/>
                </a:lnTo>
                <a:lnTo>
                  <a:pt x="2466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66" name="Google Shape;23866;p108"/>
          <p:cNvSpPr/>
          <p:nvPr/>
        </p:nvSpPr>
        <p:spPr>
          <a:xfrm rot="10800000">
            <a:off x="1065845" y="3702053"/>
            <a:ext cx="278062" cy="278108"/>
          </a:xfrm>
          <a:custGeom>
            <a:avLst/>
            <a:gdLst/>
            <a:ahLst/>
            <a:cxnLst/>
            <a:rect l="l" t="t" r="r" b="b"/>
            <a:pathLst>
              <a:path w="6034" h="6035" extrusionOk="0">
                <a:moveTo>
                  <a:pt x="3017" y="0"/>
                </a:moveTo>
                <a:cubicBezTo>
                  <a:pt x="1351" y="0"/>
                  <a:pt x="0" y="1351"/>
                  <a:pt x="0" y="3017"/>
                </a:cubicBezTo>
                <a:cubicBezTo>
                  <a:pt x="0" y="4683"/>
                  <a:pt x="1351" y="6035"/>
                  <a:pt x="3017" y="6035"/>
                </a:cubicBezTo>
                <a:cubicBezTo>
                  <a:pt x="4682" y="6035"/>
                  <a:pt x="6033" y="4683"/>
                  <a:pt x="6033" y="3017"/>
                </a:cubicBezTo>
                <a:cubicBezTo>
                  <a:pt x="6033" y="1351"/>
                  <a:pt x="4682" y="0"/>
                  <a:pt x="30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67" name="Google Shape;23867;p108"/>
          <p:cNvGrpSpPr/>
          <p:nvPr/>
        </p:nvGrpSpPr>
        <p:grpSpPr>
          <a:xfrm rot="10800000">
            <a:off x="1956554" y="2836990"/>
            <a:ext cx="274836" cy="1611920"/>
            <a:chOff x="4769975" y="2151700"/>
            <a:chExt cx="149100" cy="874475"/>
          </a:xfrm>
        </p:grpSpPr>
        <p:sp>
          <p:nvSpPr>
            <p:cNvPr id="23868" name="Google Shape;23868;p108"/>
            <p:cNvSpPr/>
            <p:nvPr/>
          </p:nvSpPr>
          <p:spPr>
            <a:xfrm>
              <a:off x="4904400" y="23867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108"/>
            <p:cNvSpPr/>
            <p:nvPr/>
          </p:nvSpPr>
          <p:spPr>
            <a:xfrm>
              <a:off x="4904400" y="24651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108"/>
            <p:cNvSpPr/>
            <p:nvPr/>
          </p:nvSpPr>
          <p:spPr>
            <a:xfrm>
              <a:off x="49044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1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108"/>
            <p:cNvSpPr/>
            <p:nvPr/>
          </p:nvSpPr>
          <p:spPr>
            <a:xfrm>
              <a:off x="49044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1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108"/>
            <p:cNvSpPr/>
            <p:nvPr/>
          </p:nvSpPr>
          <p:spPr>
            <a:xfrm>
              <a:off x="4904400" y="270017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108"/>
            <p:cNvSpPr/>
            <p:nvPr/>
          </p:nvSpPr>
          <p:spPr>
            <a:xfrm>
              <a:off x="4837200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108"/>
            <p:cNvSpPr/>
            <p:nvPr/>
          </p:nvSpPr>
          <p:spPr>
            <a:xfrm>
              <a:off x="4837200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3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108"/>
            <p:cNvSpPr/>
            <p:nvPr/>
          </p:nvSpPr>
          <p:spPr>
            <a:xfrm>
              <a:off x="4837200" y="25434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108"/>
            <p:cNvSpPr/>
            <p:nvPr/>
          </p:nvSpPr>
          <p:spPr>
            <a:xfrm>
              <a:off x="4837200" y="2621850"/>
              <a:ext cx="14700" cy="12550"/>
            </a:xfrm>
            <a:custGeom>
              <a:avLst/>
              <a:gdLst/>
              <a:ahLst/>
              <a:cxnLst/>
              <a:rect l="l" t="t" r="r" b="b"/>
              <a:pathLst>
                <a:path w="588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108"/>
            <p:cNvSpPr/>
            <p:nvPr/>
          </p:nvSpPr>
          <p:spPr>
            <a:xfrm>
              <a:off x="4837200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3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108"/>
            <p:cNvSpPr/>
            <p:nvPr/>
          </p:nvSpPr>
          <p:spPr>
            <a:xfrm>
              <a:off x="4769975" y="23867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5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90"/>
                    <a:pt x="587" y="252"/>
                  </a:cubicBezTo>
                  <a:cubicBezTo>
                    <a:pt x="587" y="101"/>
                    <a:pt x="463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108"/>
            <p:cNvSpPr/>
            <p:nvPr/>
          </p:nvSpPr>
          <p:spPr>
            <a:xfrm>
              <a:off x="4769975" y="24651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3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108"/>
            <p:cNvSpPr/>
            <p:nvPr/>
          </p:nvSpPr>
          <p:spPr>
            <a:xfrm>
              <a:off x="4770025" y="254347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108"/>
            <p:cNvSpPr/>
            <p:nvPr/>
          </p:nvSpPr>
          <p:spPr>
            <a:xfrm>
              <a:off x="4770025" y="26218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108"/>
            <p:cNvSpPr/>
            <p:nvPr/>
          </p:nvSpPr>
          <p:spPr>
            <a:xfrm>
              <a:off x="4906525" y="21517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1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108"/>
            <p:cNvSpPr/>
            <p:nvPr/>
          </p:nvSpPr>
          <p:spPr>
            <a:xfrm>
              <a:off x="4906525" y="2230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5"/>
                    <a:pt x="0" y="253"/>
                  </a:cubicBezTo>
                  <a:cubicBezTo>
                    <a:pt x="0" y="390"/>
                    <a:pt x="112" y="503"/>
                    <a:pt x="252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108"/>
            <p:cNvSpPr/>
            <p:nvPr/>
          </p:nvSpPr>
          <p:spPr>
            <a:xfrm>
              <a:off x="4906525" y="23084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2" y="1"/>
                    <a:pt x="0" y="113"/>
                    <a:pt x="0" y="252"/>
                  </a:cubicBezTo>
                  <a:cubicBezTo>
                    <a:pt x="0" y="390"/>
                    <a:pt x="112" y="502"/>
                    <a:pt x="252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108"/>
            <p:cNvSpPr/>
            <p:nvPr/>
          </p:nvSpPr>
          <p:spPr>
            <a:xfrm>
              <a:off x="4839325" y="21517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1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1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108"/>
            <p:cNvSpPr/>
            <p:nvPr/>
          </p:nvSpPr>
          <p:spPr>
            <a:xfrm>
              <a:off x="4839325" y="2230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5"/>
                    <a:pt x="1" y="253"/>
                  </a:cubicBezTo>
                  <a:cubicBezTo>
                    <a:pt x="1" y="390"/>
                    <a:pt x="113" y="503"/>
                    <a:pt x="251" y="503"/>
                  </a:cubicBezTo>
                  <a:cubicBezTo>
                    <a:pt x="390" y="503"/>
                    <a:pt x="502" y="390"/>
                    <a:pt x="502" y="253"/>
                  </a:cubicBezTo>
                  <a:cubicBezTo>
                    <a:pt x="502" y="115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108"/>
            <p:cNvSpPr/>
            <p:nvPr/>
          </p:nvSpPr>
          <p:spPr>
            <a:xfrm>
              <a:off x="4839325" y="23084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3" y="1"/>
                    <a:pt x="1" y="113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390" y="502"/>
                    <a:pt x="502" y="390"/>
                    <a:pt x="502" y="252"/>
                  </a:cubicBezTo>
                  <a:cubicBezTo>
                    <a:pt x="502" y="113"/>
                    <a:pt x="39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108"/>
            <p:cNvSpPr/>
            <p:nvPr/>
          </p:nvSpPr>
          <p:spPr>
            <a:xfrm>
              <a:off x="4770025" y="21517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4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108"/>
            <p:cNvSpPr/>
            <p:nvPr/>
          </p:nvSpPr>
          <p:spPr>
            <a:xfrm>
              <a:off x="4770025" y="22300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2"/>
                    <a:pt x="111" y="502"/>
                    <a:pt x="335" y="502"/>
                  </a:cubicBezTo>
                  <a:cubicBezTo>
                    <a:pt x="473" y="502"/>
                    <a:pt x="585" y="389"/>
                    <a:pt x="585" y="252"/>
                  </a:cubicBezTo>
                  <a:cubicBezTo>
                    <a:pt x="585" y="101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108"/>
            <p:cNvSpPr/>
            <p:nvPr/>
          </p:nvSpPr>
          <p:spPr>
            <a:xfrm>
              <a:off x="4769975" y="230840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4"/>
                    <a:pt x="160" y="74"/>
                  </a:cubicBezTo>
                  <a:cubicBezTo>
                    <a:pt x="1" y="234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108"/>
            <p:cNvSpPr/>
            <p:nvPr/>
          </p:nvSpPr>
          <p:spPr>
            <a:xfrm>
              <a:off x="4769975" y="2700175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1"/>
                  </a:moveTo>
                  <a:cubicBezTo>
                    <a:pt x="273" y="1"/>
                    <a:pt x="211" y="23"/>
                    <a:pt x="160" y="74"/>
                  </a:cubicBezTo>
                  <a:cubicBezTo>
                    <a:pt x="1" y="233"/>
                    <a:pt x="113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108"/>
            <p:cNvSpPr/>
            <p:nvPr/>
          </p:nvSpPr>
          <p:spPr>
            <a:xfrm>
              <a:off x="4904400" y="27785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108"/>
            <p:cNvSpPr/>
            <p:nvPr/>
          </p:nvSpPr>
          <p:spPr>
            <a:xfrm>
              <a:off x="4904400" y="285690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1" y="23"/>
                    <a:pt x="159" y="75"/>
                  </a:cubicBezTo>
                  <a:cubicBezTo>
                    <a:pt x="0" y="232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108"/>
            <p:cNvSpPr/>
            <p:nvPr/>
          </p:nvSpPr>
          <p:spPr>
            <a:xfrm>
              <a:off x="4837200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108"/>
            <p:cNvSpPr/>
            <p:nvPr/>
          </p:nvSpPr>
          <p:spPr>
            <a:xfrm>
              <a:off x="4837200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108"/>
            <p:cNvSpPr/>
            <p:nvPr/>
          </p:nvSpPr>
          <p:spPr>
            <a:xfrm>
              <a:off x="4837200" y="2935250"/>
              <a:ext cx="14700" cy="12600"/>
            </a:xfrm>
            <a:custGeom>
              <a:avLst/>
              <a:gdLst/>
              <a:ahLst/>
              <a:cxnLst/>
              <a:rect l="l" t="t" r="r" b="b"/>
              <a:pathLst>
                <a:path w="588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108"/>
            <p:cNvSpPr/>
            <p:nvPr/>
          </p:nvSpPr>
          <p:spPr>
            <a:xfrm>
              <a:off x="4769975" y="277855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3" y="0"/>
                    <a:pt x="211" y="23"/>
                    <a:pt x="160" y="74"/>
                  </a:cubicBezTo>
                  <a:cubicBezTo>
                    <a:pt x="1" y="232"/>
                    <a:pt x="113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108"/>
            <p:cNvSpPr/>
            <p:nvPr/>
          </p:nvSpPr>
          <p:spPr>
            <a:xfrm>
              <a:off x="4769975" y="2856900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335" y="0"/>
                  </a:moveTo>
                  <a:cubicBezTo>
                    <a:pt x="274" y="0"/>
                    <a:pt x="211" y="23"/>
                    <a:pt x="160" y="75"/>
                  </a:cubicBezTo>
                  <a:cubicBezTo>
                    <a:pt x="1" y="232"/>
                    <a:pt x="113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108"/>
            <p:cNvSpPr/>
            <p:nvPr/>
          </p:nvSpPr>
          <p:spPr>
            <a:xfrm>
              <a:off x="4770025" y="293525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3"/>
                    <a:pt x="585" y="391"/>
                    <a:pt x="585" y="251"/>
                  </a:cubicBezTo>
                  <a:cubicBezTo>
                    <a:pt x="585" y="101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108"/>
            <p:cNvSpPr/>
            <p:nvPr/>
          </p:nvSpPr>
          <p:spPr>
            <a:xfrm>
              <a:off x="4770025" y="301362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1" y="0"/>
                    <a:pt x="209" y="23"/>
                    <a:pt x="158" y="74"/>
                  </a:cubicBezTo>
                  <a:cubicBezTo>
                    <a:pt x="0" y="231"/>
                    <a:pt x="111" y="501"/>
                    <a:pt x="335" y="501"/>
                  </a:cubicBezTo>
                  <a:cubicBezTo>
                    <a:pt x="473" y="501"/>
                    <a:pt x="585" y="389"/>
                    <a:pt x="585" y="251"/>
                  </a:cubicBezTo>
                  <a:cubicBezTo>
                    <a:pt x="585" y="100"/>
                    <a:pt x="461" y="0"/>
                    <a:pt x="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01" name="Google Shape;23901;p108"/>
          <p:cNvSpPr/>
          <p:nvPr/>
        </p:nvSpPr>
        <p:spPr>
          <a:xfrm rot="10800000">
            <a:off x="-58250" y="1184017"/>
            <a:ext cx="2057538" cy="2057538"/>
          </a:xfrm>
          <a:custGeom>
            <a:avLst/>
            <a:gdLst/>
            <a:ahLst/>
            <a:cxnLst/>
            <a:rect l="l" t="t" r="r" b="b"/>
            <a:pathLst>
              <a:path w="44649" h="44649" extrusionOk="0">
                <a:moveTo>
                  <a:pt x="22324" y="296"/>
                </a:moveTo>
                <a:lnTo>
                  <a:pt x="44353" y="22325"/>
                </a:lnTo>
                <a:lnTo>
                  <a:pt x="22324" y="44351"/>
                </a:lnTo>
                <a:lnTo>
                  <a:pt x="296" y="22325"/>
                </a:lnTo>
                <a:lnTo>
                  <a:pt x="22324" y="296"/>
                </a:lnTo>
                <a:close/>
                <a:moveTo>
                  <a:pt x="22324" y="1"/>
                </a:moveTo>
                <a:lnTo>
                  <a:pt x="0" y="22325"/>
                </a:lnTo>
                <a:lnTo>
                  <a:pt x="22324" y="44648"/>
                </a:lnTo>
                <a:lnTo>
                  <a:pt x="44648" y="22325"/>
                </a:lnTo>
                <a:lnTo>
                  <a:pt x="223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02" name="Google Shape;23902;p108"/>
          <p:cNvSpPr/>
          <p:nvPr/>
        </p:nvSpPr>
        <p:spPr>
          <a:xfrm rot="10800000">
            <a:off x="-92302" y="1170377"/>
            <a:ext cx="1692334" cy="2105233"/>
          </a:xfrm>
          <a:custGeom>
            <a:avLst/>
            <a:gdLst/>
            <a:ahLst/>
            <a:cxnLst/>
            <a:rect l="l" t="t" r="r" b="b"/>
            <a:pathLst>
              <a:path w="36724" h="45684" extrusionOk="0">
                <a:moveTo>
                  <a:pt x="13660" y="0"/>
                </a:moveTo>
                <a:lnTo>
                  <a:pt x="1" y="13659"/>
                </a:lnTo>
                <a:lnTo>
                  <a:pt x="888" y="14548"/>
                </a:lnTo>
                <a:lnTo>
                  <a:pt x="13660" y="1775"/>
                </a:lnTo>
                <a:lnTo>
                  <a:pt x="34947" y="23064"/>
                </a:lnTo>
                <a:lnTo>
                  <a:pt x="13216" y="44795"/>
                </a:lnTo>
                <a:lnTo>
                  <a:pt x="14104" y="45683"/>
                </a:lnTo>
                <a:lnTo>
                  <a:pt x="36724" y="23064"/>
                </a:lnTo>
                <a:lnTo>
                  <a:pt x="136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03" name="Google Shape;23903;p108"/>
          <p:cNvSpPr/>
          <p:nvPr/>
        </p:nvSpPr>
        <p:spPr>
          <a:xfrm rot="10800000">
            <a:off x="245482" y="1487749"/>
            <a:ext cx="1450078" cy="1450078"/>
          </a:xfrm>
          <a:custGeom>
            <a:avLst/>
            <a:gdLst/>
            <a:ahLst/>
            <a:cxnLst/>
            <a:rect l="l" t="t" r="r" b="b"/>
            <a:pathLst>
              <a:path w="31467" h="31467" extrusionOk="0">
                <a:moveTo>
                  <a:pt x="31362" y="105"/>
                </a:moveTo>
                <a:lnTo>
                  <a:pt x="31362" y="31362"/>
                </a:lnTo>
                <a:lnTo>
                  <a:pt x="105" y="31362"/>
                </a:lnTo>
                <a:lnTo>
                  <a:pt x="105" y="105"/>
                </a:lnTo>
                <a:close/>
                <a:moveTo>
                  <a:pt x="0" y="1"/>
                </a:moveTo>
                <a:lnTo>
                  <a:pt x="0" y="31467"/>
                </a:lnTo>
                <a:lnTo>
                  <a:pt x="31466" y="31467"/>
                </a:lnTo>
                <a:lnTo>
                  <a:pt x="3146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904" name="Google Shape;23904;p108"/>
          <p:cNvGrpSpPr/>
          <p:nvPr/>
        </p:nvGrpSpPr>
        <p:grpSpPr>
          <a:xfrm rot="10800000">
            <a:off x="320897" y="1564574"/>
            <a:ext cx="1299260" cy="1296418"/>
            <a:chOff x="6378300" y="2596400"/>
            <a:chExt cx="754375" cy="752725"/>
          </a:xfrm>
        </p:grpSpPr>
        <p:sp>
          <p:nvSpPr>
            <p:cNvPr id="23905" name="Google Shape;23905;p108"/>
            <p:cNvSpPr/>
            <p:nvPr/>
          </p:nvSpPr>
          <p:spPr>
            <a:xfrm>
              <a:off x="6408850" y="2932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108"/>
            <p:cNvSpPr/>
            <p:nvPr/>
          </p:nvSpPr>
          <p:spPr>
            <a:xfrm>
              <a:off x="6469925" y="2871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108"/>
            <p:cNvSpPr/>
            <p:nvPr/>
          </p:nvSpPr>
          <p:spPr>
            <a:xfrm>
              <a:off x="6530975" y="28101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108"/>
            <p:cNvSpPr/>
            <p:nvPr/>
          </p:nvSpPr>
          <p:spPr>
            <a:xfrm>
              <a:off x="6622600" y="27185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108"/>
            <p:cNvSpPr/>
            <p:nvPr/>
          </p:nvSpPr>
          <p:spPr>
            <a:xfrm>
              <a:off x="6378300" y="2962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108"/>
            <p:cNvSpPr/>
            <p:nvPr/>
          </p:nvSpPr>
          <p:spPr>
            <a:xfrm>
              <a:off x="6437750" y="29017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6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8" y="179"/>
                    <a:pt x="396" y="56"/>
                  </a:cubicBezTo>
                  <a:cubicBezTo>
                    <a:pt x="358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108"/>
            <p:cNvSpPr/>
            <p:nvPr/>
          </p:nvSpPr>
          <p:spPr>
            <a:xfrm>
              <a:off x="6500475" y="28406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108"/>
            <p:cNvSpPr/>
            <p:nvPr/>
          </p:nvSpPr>
          <p:spPr>
            <a:xfrm>
              <a:off x="6592075" y="27490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108"/>
            <p:cNvSpPr/>
            <p:nvPr/>
          </p:nvSpPr>
          <p:spPr>
            <a:xfrm>
              <a:off x="6653150" y="268802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108"/>
            <p:cNvSpPr/>
            <p:nvPr/>
          </p:nvSpPr>
          <p:spPr>
            <a:xfrm>
              <a:off x="6683650" y="2657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5" y="385"/>
                  </a:cubicBezTo>
                  <a:cubicBezTo>
                    <a:pt x="301" y="385"/>
                    <a:pt x="388" y="299"/>
                    <a:pt x="388" y="193"/>
                  </a:cubicBezTo>
                  <a:cubicBezTo>
                    <a:pt x="388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108"/>
            <p:cNvSpPr/>
            <p:nvPr/>
          </p:nvSpPr>
          <p:spPr>
            <a:xfrm>
              <a:off x="6714200" y="2626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108"/>
            <p:cNvSpPr/>
            <p:nvPr/>
          </p:nvSpPr>
          <p:spPr>
            <a:xfrm>
              <a:off x="6744750" y="2596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108"/>
            <p:cNvSpPr/>
            <p:nvPr/>
          </p:nvSpPr>
          <p:spPr>
            <a:xfrm>
              <a:off x="6561525" y="27796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108"/>
            <p:cNvSpPr/>
            <p:nvPr/>
          </p:nvSpPr>
          <p:spPr>
            <a:xfrm>
              <a:off x="6437825" y="2961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108"/>
            <p:cNvSpPr/>
            <p:nvPr/>
          </p:nvSpPr>
          <p:spPr>
            <a:xfrm>
              <a:off x="6497250" y="29002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3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108"/>
            <p:cNvSpPr/>
            <p:nvPr/>
          </p:nvSpPr>
          <p:spPr>
            <a:xfrm>
              <a:off x="6559975" y="28391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108"/>
            <p:cNvSpPr/>
            <p:nvPr/>
          </p:nvSpPr>
          <p:spPr>
            <a:xfrm>
              <a:off x="6651575" y="27475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4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108"/>
            <p:cNvSpPr/>
            <p:nvPr/>
          </p:nvSpPr>
          <p:spPr>
            <a:xfrm>
              <a:off x="6407275" y="29918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108"/>
            <p:cNvSpPr/>
            <p:nvPr/>
          </p:nvSpPr>
          <p:spPr>
            <a:xfrm>
              <a:off x="6468325" y="2930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108"/>
            <p:cNvSpPr/>
            <p:nvPr/>
          </p:nvSpPr>
          <p:spPr>
            <a:xfrm>
              <a:off x="6529425" y="2869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108"/>
            <p:cNvSpPr/>
            <p:nvPr/>
          </p:nvSpPr>
          <p:spPr>
            <a:xfrm>
              <a:off x="6621025" y="27780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299"/>
                    <a:pt x="88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108"/>
            <p:cNvSpPr/>
            <p:nvPr/>
          </p:nvSpPr>
          <p:spPr>
            <a:xfrm>
              <a:off x="6682100" y="2717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108"/>
            <p:cNvSpPr/>
            <p:nvPr/>
          </p:nvSpPr>
          <p:spPr>
            <a:xfrm>
              <a:off x="6712650" y="26864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108"/>
            <p:cNvSpPr/>
            <p:nvPr/>
          </p:nvSpPr>
          <p:spPr>
            <a:xfrm>
              <a:off x="6741575" y="265592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1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6" y="178"/>
                    <a:pt x="394" y="57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108"/>
            <p:cNvSpPr/>
            <p:nvPr/>
          </p:nvSpPr>
          <p:spPr>
            <a:xfrm>
              <a:off x="6773750" y="26253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9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108"/>
            <p:cNvSpPr/>
            <p:nvPr/>
          </p:nvSpPr>
          <p:spPr>
            <a:xfrm>
              <a:off x="6590525" y="2808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108"/>
            <p:cNvSpPr/>
            <p:nvPr/>
          </p:nvSpPr>
          <p:spPr>
            <a:xfrm>
              <a:off x="6465150" y="29902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108"/>
            <p:cNvSpPr/>
            <p:nvPr/>
          </p:nvSpPr>
          <p:spPr>
            <a:xfrm>
              <a:off x="6527875" y="29291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108"/>
            <p:cNvSpPr/>
            <p:nvPr/>
          </p:nvSpPr>
          <p:spPr>
            <a:xfrm>
              <a:off x="6588925" y="28681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4" name="Google Shape;23934;p108"/>
            <p:cNvSpPr/>
            <p:nvPr/>
          </p:nvSpPr>
          <p:spPr>
            <a:xfrm>
              <a:off x="6680550" y="2776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7" y="301"/>
                    <a:pt x="387" y="195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5" name="Google Shape;23935;p108"/>
            <p:cNvSpPr/>
            <p:nvPr/>
          </p:nvSpPr>
          <p:spPr>
            <a:xfrm>
              <a:off x="6436225" y="30208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108"/>
            <p:cNvSpPr/>
            <p:nvPr/>
          </p:nvSpPr>
          <p:spPr>
            <a:xfrm>
              <a:off x="6497325" y="2959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108"/>
            <p:cNvSpPr/>
            <p:nvPr/>
          </p:nvSpPr>
          <p:spPr>
            <a:xfrm>
              <a:off x="6558375" y="2898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108"/>
            <p:cNvSpPr/>
            <p:nvPr/>
          </p:nvSpPr>
          <p:spPr>
            <a:xfrm>
              <a:off x="6650000" y="28070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108"/>
            <p:cNvSpPr/>
            <p:nvPr/>
          </p:nvSpPr>
          <p:spPr>
            <a:xfrm>
              <a:off x="6709425" y="27459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1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108"/>
            <p:cNvSpPr/>
            <p:nvPr/>
          </p:nvSpPr>
          <p:spPr>
            <a:xfrm>
              <a:off x="6741600" y="2715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108"/>
            <p:cNvSpPr/>
            <p:nvPr/>
          </p:nvSpPr>
          <p:spPr>
            <a:xfrm>
              <a:off x="6772150" y="26849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6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108"/>
            <p:cNvSpPr/>
            <p:nvPr/>
          </p:nvSpPr>
          <p:spPr>
            <a:xfrm>
              <a:off x="6802700" y="26543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108"/>
            <p:cNvSpPr/>
            <p:nvPr/>
          </p:nvSpPr>
          <p:spPr>
            <a:xfrm>
              <a:off x="6617825" y="2837550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8"/>
                    <a:pt x="260" y="388"/>
                  </a:cubicBezTo>
                  <a:cubicBezTo>
                    <a:pt x="431" y="388"/>
                    <a:pt x="518" y="179"/>
                    <a:pt x="397" y="58"/>
                  </a:cubicBezTo>
                  <a:cubicBezTo>
                    <a:pt x="359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108"/>
            <p:cNvSpPr/>
            <p:nvPr/>
          </p:nvSpPr>
          <p:spPr>
            <a:xfrm>
              <a:off x="6495775" y="30192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108"/>
            <p:cNvSpPr/>
            <p:nvPr/>
          </p:nvSpPr>
          <p:spPr>
            <a:xfrm>
              <a:off x="6556825" y="29581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108"/>
            <p:cNvSpPr/>
            <p:nvPr/>
          </p:nvSpPr>
          <p:spPr>
            <a:xfrm>
              <a:off x="6617900" y="28970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108"/>
            <p:cNvSpPr/>
            <p:nvPr/>
          </p:nvSpPr>
          <p:spPr>
            <a:xfrm>
              <a:off x="6707875" y="2805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20"/>
                    <a:pt x="123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108"/>
            <p:cNvSpPr/>
            <p:nvPr/>
          </p:nvSpPr>
          <p:spPr>
            <a:xfrm>
              <a:off x="6465225" y="30497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108"/>
            <p:cNvSpPr/>
            <p:nvPr/>
          </p:nvSpPr>
          <p:spPr>
            <a:xfrm>
              <a:off x="6526275" y="2988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108"/>
            <p:cNvSpPr/>
            <p:nvPr/>
          </p:nvSpPr>
          <p:spPr>
            <a:xfrm>
              <a:off x="6587375" y="29276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6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108"/>
            <p:cNvSpPr/>
            <p:nvPr/>
          </p:nvSpPr>
          <p:spPr>
            <a:xfrm>
              <a:off x="6677325" y="28360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1" y="19"/>
                    <a:pt x="124" y="57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6" y="57"/>
                  </a:cubicBezTo>
                  <a:cubicBezTo>
                    <a:pt x="359" y="19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108"/>
            <p:cNvSpPr/>
            <p:nvPr/>
          </p:nvSpPr>
          <p:spPr>
            <a:xfrm>
              <a:off x="6740050" y="2774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108"/>
            <p:cNvSpPr/>
            <p:nvPr/>
          </p:nvSpPr>
          <p:spPr>
            <a:xfrm>
              <a:off x="6770600" y="2744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108"/>
            <p:cNvSpPr/>
            <p:nvPr/>
          </p:nvSpPr>
          <p:spPr>
            <a:xfrm>
              <a:off x="6801150" y="27138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108"/>
            <p:cNvSpPr/>
            <p:nvPr/>
          </p:nvSpPr>
          <p:spPr>
            <a:xfrm>
              <a:off x="6831650" y="2683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108"/>
            <p:cNvSpPr/>
            <p:nvPr/>
          </p:nvSpPr>
          <p:spPr>
            <a:xfrm>
              <a:off x="6648450" y="2866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108"/>
            <p:cNvSpPr/>
            <p:nvPr/>
          </p:nvSpPr>
          <p:spPr>
            <a:xfrm>
              <a:off x="6524725" y="30482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108"/>
            <p:cNvSpPr/>
            <p:nvPr/>
          </p:nvSpPr>
          <p:spPr>
            <a:xfrm>
              <a:off x="6585825" y="2987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108"/>
            <p:cNvSpPr/>
            <p:nvPr/>
          </p:nvSpPr>
          <p:spPr>
            <a:xfrm>
              <a:off x="6646875" y="29260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0"/>
                    <a:pt x="86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108"/>
            <p:cNvSpPr/>
            <p:nvPr/>
          </p:nvSpPr>
          <p:spPr>
            <a:xfrm>
              <a:off x="6736875" y="28344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1"/>
                  </a:moveTo>
                  <a:cubicBezTo>
                    <a:pt x="209" y="1"/>
                    <a:pt x="159" y="20"/>
                    <a:pt x="122" y="57"/>
                  </a:cubicBezTo>
                  <a:cubicBezTo>
                    <a:pt x="0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4" y="57"/>
                  </a:cubicBezTo>
                  <a:cubicBezTo>
                    <a:pt x="356" y="20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108"/>
            <p:cNvSpPr/>
            <p:nvPr/>
          </p:nvSpPr>
          <p:spPr>
            <a:xfrm>
              <a:off x="6494175" y="30787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108"/>
            <p:cNvSpPr/>
            <p:nvPr/>
          </p:nvSpPr>
          <p:spPr>
            <a:xfrm>
              <a:off x="6555275" y="30176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108"/>
            <p:cNvSpPr/>
            <p:nvPr/>
          </p:nvSpPr>
          <p:spPr>
            <a:xfrm>
              <a:off x="6616350" y="29565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108"/>
            <p:cNvSpPr/>
            <p:nvPr/>
          </p:nvSpPr>
          <p:spPr>
            <a:xfrm>
              <a:off x="6707950" y="2864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108"/>
            <p:cNvSpPr/>
            <p:nvPr/>
          </p:nvSpPr>
          <p:spPr>
            <a:xfrm>
              <a:off x="6769050" y="28038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5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108"/>
            <p:cNvSpPr/>
            <p:nvPr/>
          </p:nvSpPr>
          <p:spPr>
            <a:xfrm>
              <a:off x="6797925" y="27733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3" y="58"/>
                  </a:cubicBezTo>
                  <a:cubicBezTo>
                    <a:pt x="0" y="179"/>
                    <a:pt x="87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108"/>
            <p:cNvSpPr/>
            <p:nvPr/>
          </p:nvSpPr>
          <p:spPr>
            <a:xfrm>
              <a:off x="6830100" y="27428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108"/>
            <p:cNvSpPr/>
            <p:nvPr/>
          </p:nvSpPr>
          <p:spPr>
            <a:xfrm>
              <a:off x="6860650" y="2712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108"/>
            <p:cNvSpPr/>
            <p:nvPr/>
          </p:nvSpPr>
          <p:spPr>
            <a:xfrm>
              <a:off x="6677400" y="28955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7"/>
                    <a:pt x="193" y="387"/>
                  </a:cubicBezTo>
                  <a:cubicBezTo>
                    <a:pt x="301" y="387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108"/>
            <p:cNvSpPr/>
            <p:nvPr/>
          </p:nvSpPr>
          <p:spPr>
            <a:xfrm>
              <a:off x="6552050" y="30771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3" y="57"/>
                  </a:cubicBezTo>
                  <a:cubicBezTo>
                    <a:pt x="0" y="178"/>
                    <a:pt x="87" y="386"/>
                    <a:pt x="260" y="386"/>
                  </a:cubicBezTo>
                  <a:cubicBezTo>
                    <a:pt x="431" y="386"/>
                    <a:pt x="517" y="178"/>
                    <a:pt x="396" y="57"/>
                  </a:cubicBezTo>
                  <a:cubicBezTo>
                    <a:pt x="358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108"/>
            <p:cNvSpPr/>
            <p:nvPr/>
          </p:nvSpPr>
          <p:spPr>
            <a:xfrm>
              <a:off x="6614775" y="30161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4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108"/>
            <p:cNvSpPr/>
            <p:nvPr/>
          </p:nvSpPr>
          <p:spPr>
            <a:xfrm>
              <a:off x="6675850" y="29550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108"/>
            <p:cNvSpPr/>
            <p:nvPr/>
          </p:nvSpPr>
          <p:spPr>
            <a:xfrm>
              <a:off x="6767450" y="286342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108"/>
            <p:cNvSpPr/>
            <p:nvPr/>
          </p:nvSpPr>
          <p:spPr>
            <a:xfrm>
              <a:off x="6523175" y="31077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108"/>
            <p:cNvSpPr/>
            <p:nvPr/>
          </p:nvSpPr>
          <p:spPr>
            <a:xfrm>
              <a:off x="6584225" y="30466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108"/>
            <p:cNvSpPr/>
            <p:nvPr/>
          </p:nvSpPr>
          <p:spPr>
            <a:xfrm>
              <a:off x="6645300" y="29855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108"/>
            <p:cNvSpPr/>
            <p:nvPr/>
          </p:nvSpPr>
          <p:spPr>
            <a:xfrm>
              <a:off x="6736900" y="28939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0"/>
                  </a:moveTo>
                  <a:cubicBezTo>
                    <a:pt x="87" y="0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108"/>
            <p:cNvSpPr/>
            <p:nvPr/>
          </p:nvSpPr>
          <p:spPr>
            <a:xfrm>
              <a:off x="6798000" y="28328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108"/>
            <p:cNvSpPr/>
            <p:nvPr/>
          </p:nvSpPr>
          <p:spPr>
            <a:xfrm>
              <a:off x="6828550" y="28023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7" y="301"/>
                    <a:pt x="387" y="193"/>
                  </a:cubicBezTo>
                  <a:cubicBezTo>
                    <a:pt x="387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108"/>
            <p:cNvSpPr/>
            <p:nvPr/>
          </p:nvSpPr>
          <p:spPr>
            <a:xfrm>
              <a:off x="6859075" y="27717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108"/>
            <p:cNvSpPr/>
            <p:nvPr/>
          </p:nvSpPr>
          <p:spPr>
            <a:xfrm>
              <a:off x="6887950" y="27412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7"/>
                    <a:pt x="260" y="387"/>
                  </a:cubicBezTo>
                  <a:cubicBezTo>
                    <a:pt x="431" y="387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108"/>
            <p:cNvSpPr/>
            <p:nvPr/>
          </p:nvSpPr>
          <p:spPr>
            <a:xfrm>
              <a:off x="6704775" y="2924500"/>
              <a:ext cx="12900" cy="9650"/>
            </a:xfrm>
            <a:custGeom>
              <a:avLst/>
              <a:gdLst/>
              <a:ahLst/>
              <a:cxnLst/>
              <a:rect l="l" t="t" r="r" b="b"/>
              <a:pathLst>
                <a:path w="516" h="386" extrusionOk="0">
                  <a:moveTo>
                    <a:pt x="258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5" y="386"/>
                    <a:pt x="258" y="386"/>
                  </a:cubicBezTo>
                  <a:cubicBezTo>
                    <a:pt x="429" y="386"/>
                    <a:pt x="516" y="178"/>
                    <a:pt x="394" y="57"/>
                  </a:cubicBezTo>
                  <a:cubicBezTo>
                    <a:pt x="357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108"/>
            <p:cNvSpPr/>
            <p:nvPr/>
          </p:nvSpPr>
          <p:spPr>
            <a:xfrm>
              <a:off x="6582675" y="31061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108"/>
            <p:cNvSpPr/>
            <p:nvPr/>
          </p:nvSpPr>
          <p:spPr>
            <a:xfrm>
              <a:off x="6642125" y="30450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60" y="19"/>
                    <a:pt x="122" y="56"/>
                  </a:cubicBezTo>
                  <a:cubicBezTo>
                    <a:pt x="1" y="179"/>
                    <a:pt x="85" y="386"/>
                    <a:pt x="258" y="386"/>
                  </a:cubicBezTo>
                  <a:cubicBezTo>
                    <a:pt x="430" y="386"/>
                    <a:pt x="516" y="179"/>
                    <a:pt x="395" y="56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108"/>
            <p:cNvSpPr/>
            <p:nvPr/>
          </p:nvSpPr>
          <p:spPr>
            <a:xfrm>
              <a:off x="6704800" y="29839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108"/>
            <p:cNvSpPr/>
            <p:nvPr/>
          </p:nvSpPr>
          <p:spPr>
            <a:xfrm>
              <a:off x="6796450" y="28923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5" y="300"/>
                    <a:pt x="385" y="194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108"/>
            <p:cNvSpPr/>
            <p:nvPr/>
          </p:nvSpPr>
          <p:spPr>
            <a:xfrm>
              <a:off x="6552125" y="31366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1"/>
                  </a:moveTo>
                  <a:cubicBezTo>
                    <a:pt x="87" y="1"/>
                    <a:pt x="0" y="87"/>
                    <a:pt x="0" y="194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1" y="386"/>
                    <a:pt x="387" y="300"/>
                    <a:pt x="387" y="194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108"/>
            <p:cNvSpPr/>
            <p:nvPr/>
          </p:nvSpPr>
          <p:spPr>
            <a:xfrm>
              <a:off x="6613225" y="30756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108"/>
            <p:cNvSpPr/>
            <p:nvPr/>
          </p:nvSpPr>
          <p:spPr>
            <a:xfrm>
              <a:off x="6672625" y="30145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1"/>
                  </a:moveTo>
                  <a:cubicBezTo>
                    <a:pt x="210" y="1"/>
                    <a:pt x="161" y="20"/>
                    <a:pt x="124" y="58"/>
                  </a:cubicBezTo>
                  <a:cubicBezTo>
                    <a:pt x="1" y="179"/>
                    <a:pt x="87" y="386"/>
                    <a:pt x="260" y="386"/>
                  </a:cubicBezTo>
                  <a:cubicBezTo>
                    <a:pt x="431" y="386"/>
                    <a:pt x="518" y="179"/>
                    <a:pt x="397" y="58"/>
                  </a:cubicBezTo>
                  <a:cubicBezTo>
                    <a:pt x="359" y="20"/>
                    <a:pt x="309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108"/>
            <p:cNvSpPr/>
            <p:nvPr/>
          </p:nvSpPr>
          <p:spPr>
            <a:xfrm>
              <a:off x="6765900" y="29229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108"/>
            <p:cNvSpPr/>
            <p:nvPr/>
          </p:nvSpPr>
          <p:spPr>
            <a:xfrm>
              <a:off x="6826950" y="2861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108"/>
            <p:cNvSpPr/>
            <p:nvPr/>
          </p:nvSpPr>
          <p:spPr>
            <a:xfrm>
              <a:off x="6857500" y="283132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4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108"/>
            <p:cNvSpPr/>
            <p:nvPr/>
          </p:nvSpPr>
          <p:spPr>
            <a:xfrm>
              <a:off x="6888025" y="28007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8" y="299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108"/>
            <p:cNvSpPr/>
            <p:nvPr/>
          </p:nvSpPr>
          <p:spPr>
            <a:xfrm>
              <a:off x="6916950" y="2770225"/>
              <a:ext cx="12900" cy="9700"/>
            </a:xfrm>
            <a:custGeom>
              <a:avLst/>
              <a:gdLst/>
              <a:ahLst/>
              <a:cxnLst/>
              <a:rect l="l" t="t" r="r" b="b"/>
              <a:pathLst>
                <a:path w="516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5" y="387"/>
                    <a:pt x="258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108"/>
            <p:cNvSpPr/>
            <p:nvPr/>
          </p:nvSpPr>
          <p:spPr>
            <a:xfrm>
              <a:off x="6735350" y="29534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7" y="300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108"/>
            <p:cNvSpPr/>
            <p:nvPr/>
          </p:nvSpPr>
          <p:spPr>
            <a:xfrm>
              <a:off x="6611650" y="31351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4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108"/>
            <p:cNvSpPr/>
            <p:nvPr/>
          </p:nvSpPr>
          <p:spPr>
            <a:xfrm>
              <a:off x="6672700" y="30740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108"/>
            <p:cNvSpPr/>
            <p:nvPr/>
          </p:nvSpPr>
          <p:spPr>
            <a:xfrm>
              <a:off x="6732175" y="3012975"/>
              <a:ext cx="12900" cy="9675"/>
            </a:xfrm>
            <a:custGeom>
              <a:avLst/>
              <a:gdLst/>
              <a:ahLst/>
              <a:cxnLst/>
              <a:rect l="l" t="t" r="r" b="b"/>
              <a:pathLst>
                <a:path w="516" h="387" extrusionOk="0">
                  <a:moveTo>
                    <a:pt x="258" y="0"/>
                  </a:moveTo>
                  <a:cubicBezTo>
                    <a:pt x="209" y="0"/>
                    <a:pt x="159" y="19"/>
                    <a:pt x="122" y="56"/>
                  </a:cubicBezTo>
                  <a:cubicBezTo>
                    <a:pt x="0" y="177"/>
                    <a:pt x="87" y="386"/>
                    <a:pt x="258" y="386"/>
                  </a:cubicBezTo>
                  <a:cubicBezTo>
                    <a:pt x="431" y="386"/>
                    <a:pt x="516" y="177"/>
                    <a:pt x="394" y="56"/>
                  </a:cubicBezTo>
                  <a:cubicBezTo>
                    <a:pt x="356" y="19"/>
                    <a:pt x="307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108"/>
            <p:cNvSpPr/>
            <p:nvPr/>
          </p:nvSpPr>
          <p:spPr>
            <a:xfrm>
              <a:off x="6825400" y="2921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108"/>
            <p:cNvSpPr/>
            <p:nvPr/>
          </p:nvSpPr>
          <p:spPr>
            <a:xfrm>
              <a:off x="6581125" y="316565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299" y="387"/>
                    <a:pt x="385" y="300"/>
                    <a:pt x="385" y="193"/>
                  </a:cubicBezTo>
                  <a:cubicBezTo>
                    <a:pt x="385" y="86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108"/>
            <p:cNvSpPr/>
            <p:nvPr/>
          </p:nvSpPr>
          <p:spPr>
            <a:xfrm>
              <a:off x="6640525" y="310457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60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78"/>
                    <a:pt x="87" y="386"/>
                    <a:pt x="260" y="386"/>
                  </a:cubicBezTo>
                  <a:cubicBezTo>
                    <a:pt x="431" y="386"/>
                    <a:pt x="518" y="178"/>
                    <a:pt x="397" y="57"/>
                  </a:cubicBezTo>
                  <a:cubicBezTo>
                    <a:pt x="359" y="19"/>
                    <a:pt x="309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108"/>
            <p:cNvSpPr/>
            <p:nvPr/>
          </p:nvSpPr>
          <p:spPr>
            <a:xfrm>
              <a:off x="6703250" y="304350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108"/>
            <p:cNvSpPr/>
            <p:nvPr/>
          </p:nvSpPr>
          <p:spPr>
            <a:xfrm>
              <a:off x="6794850" y="29518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108"/>
            <p:cNvSpPr/>
            <p:nvPr/>
          </p:nvSpPr>
          <p:spPr>
            <a:xfrm>
              <a:off x="6855950" y="28908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300" y="387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108"/>
            <p:cNvSpPr/>
            <p:nvPr/>
          </p:nvSpPr>
          <p:spPr>
            <a:xfrm>
              <a:off x="6886475" y="286027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108"/>
            <p:cNvSpPr/>
            <p:nvPr/>
          </p:nvSpPr>
          <p:spPr>
            <a:xfrm>
              <a:off x="6917000" y="28297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108"/>
            <p:cNvSpPr/>
            <p:nvPr/>
          </p:nvSpPr>
          <p:spPr>
            <a:xfrm>
              <a:off x="6947525" y="27991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108"/>
            <p:cNvSpPr/>
            <p:nvPr/>
          </p:nvSpPr>
          <p:spPr>
            <a:xfrm>
              <a:off x="6764350" y="29824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299" y="388"/>
                    <a:pt x="385" y="301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108"/>
            <p:cNvSpPr/>
            <p:nvPr/>
          </p:nvSpPr>
          <p:spPr>
            <a:xfrm>
              <a:off x="6640600" y="31640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1" y="386"/>
                    <a:pt x="388" y="300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108"/>
            <p:cNvSpPr/>
            <p:nvPr/>
          </p:nvSpPr>
          <p:spPr>
            <a:xfrm>
              <a:off x="6701700" y="31030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108"/>
            <p:cNvSpPr/>
            <p:nvPr/>
          </p:nvSpPr>
          <p:spPr>
            <a:xfrm>
              <a:off x="6762750" y="30419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108"/>
            <p:cNvSpPr/>
            <p:nvPr/>
          </p:nvSpPr>
          <p:spPr>
            <a:xfrm>
              <a:off x="6854350" y="29503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8" y="0"/>
                    <a:pt x="0" y="86"/>
                    <a:pt x="0" y="193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108"/>
            <p:cNvSpPr/>
            <p:nvPr/>
          </p:nvSpPr>
          <p:spPr>
            <a:xfrm>
              <a:off x="6608450" y="319460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59" y="20"/>
                    <a:pt x="121" y="58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108"/>
            <p:cNvSpPr/>
            <p:nvPr/>
          </p:nvSpPr>
          <p:spPr>
            <a:xfrm>
              <a:off x="6671150" y="31335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7" y="300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108"/>
            <p:cNvSpPr/>
            <p:nvPr/>
          </p:nvSpPr>
          <p:spPr>
            <a:xfrm>
              <a:off x="6732200" y="30724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108"/>
            <p:cNvSpPr/>
            <p:nvPr/>
          </p:nvSpPr>
          <p:spPr>
            <a:xfrm>
              <a:off x="6822200" y="2980850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6" y="387"/>
                    <a:pt x="259" y="387"/>
                  </a:cubicBezTo>
                  <a:cubicBezTo>
                    <a:pt x="430" y="387"/>
                    <a:pt x="516" y="178"/>
                    <a:pt x="395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108"/>
            <p:cNvSpPr/>
            <p:nvPr/>
          </p:nvSpPr>
          <p:spPr>
            <a:xfrm>
              <a:off x="6884900" y="29197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108"/>
            <p:cNvSpPr/>
            <p:nvPr/>
          </p:nvSpPr>
          <p:spPr>
            <a:xfrm>
              <a:off x="6915425" y="28892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108"/>
            <p:cNvSpPr/>
            <p:nvPr/>
          </p:nvSpPr>
          <p:spPr>
            <a:xfrm>
              <a:off x="6944350" y="285870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19"/>
                    <a:pt x="122" y="57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7" y="179"/>
                    <a:pt x="395" y="57"/>
                  </a:cubicBezTo>
                  <a:cubicBezTo>
                    <a:pt x="358" y="19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108"/>
            <p:cNvSpPr/>
            <p:nvPr/>
          </p:nvSpPr>
          <p:spPr>
            <a:xfrm>
              <a:off x="6976525" y="28281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108"/>
            <p:cNvSpPr/>
            <p:nvPr/>
          </p:nvSpPr>
          <p:spPr>
            <a:xfrm>
              <a:off x="6793300" y="30114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108"/>
            <p:cNvSpPr/>
            <p:nvPr/>
          </p:nvSpPr>
          <p:spPr>
            <a:xfrm>
              <a:off x="6669575" y="31930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6" y="0"/>
                    <a:pt x="0" y="86"/>
                    <a:pt x="0" y="193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7" y="300"/>
                    <a:pt x="387" y="193"/>
                  </a:cubicBezTo>
                  <a:cubicBezTo>
                    <a:pt x="387" y="86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108"/>
            <p:cNvSpPr/>
            <p:nvPr/>
          </p:nvSpPr>
          <p:spPr>
            <a:xfrm>
              <a:off x="6730650" y="31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108"/>
            <p:cNvSpPr/>
            <p:nvPr/>
          </p:nvSpPr>
          <p:spPr>
            <a:xfrm>
              <a:off x="6791750" y="30709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299" y="387"/>
                    <a:pt x="385" y="301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108"/>
            <p:cNvSpPr/>
            <p:nvPr/>
          </p:nvSpPr>
          <p:spPr>
            <a:xfrm>
              <a:off x="6883325" y="29792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4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4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8"/>
                    <a:pt x="301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108"/>
            <p:cNvSpPr/>
            <p:nvPr/>
          </p:nvSpPr>
          <p:spPr>
            <a:xfrm>
              <a:off x="6639050" y="322357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108"/>
            <p:cNvSpPr/>
            <p:nvPr/>
          </p:nvSpPr>
          <p:spPr>
            <a:xfrm>
              <a:off x="6700100" y="31625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8" name="Google Shape;24028;p108"/>
            <p:cNvSpPr/>
            <p:nvPr/>
          </p:nvSpPr>
          <p:spPr>
            <a:xfrm>
              <a:off x="6761200" y="31014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9" name="Google Shape;24029;p108"/>
            <p:cNvSpPr/>
            <p:nvPr/>
          </p:nvSpPr>
          <p:spPr>
            <a:xfrm>
              <a:off x="6852800" y="30098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108"/>
            <p:cNvSpPr/>
            <p:nvPr/>
          </p:nvSpPr>
          <p:spPr>
            <a:xfrm>
              <a:off x="6912250" y="2948750"/>
              <a:ext cx="12950" cy="9650"/>
            </a:xfrm>
            <a:custGeom>
              <a:avLst/>
              <a:gdLst/>
              <a:ahLst/>
              <a:cxnLst/>
              <a:rect l="l" t="t" r="r" b="b"/>
              <a:pathLst>
                <a:path w="518" h="386" extrusionOk="0">
                  <a:moveTo>
                    <a:pt x="259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5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108"/>
            <p:cNvSpPr/>
            <p:nvPr/>
          </p:nvSpPr>
          <p:spPr>
            <a:xfrm>
              <a:off x="6944425" y="2918225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299" y="387"/>
                    <a:pt x="386" y="300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108"/>
            <p:cNvSpPr/>
            <p:nvPr/>
          </p:nvSpPr>
          <p:spPr>
            <a:xfrm>
              <a:off x="6974925" y="28876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108"/>
            <p:cNvSpPr/>
            <p:nvPr/>
          </p:nvSpPr>
          <p:spPr>
            <a:xfrm>
              <a:off x="7005475" y="285712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108"/>
            <p:cNvSpPr/>
            <p:nvPr/>
          </p:nvSpPr>
          <p:spPr>
            <a:xfrm>
              <a:off x="6822250" y="30403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108"/>
            <p:cNvSpPr/>
            <p:nvPr/>
          </p:nvSpPr>
          <p:spPr>
            <a:xfrm>
              <a:off x="6698550" y="32220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108"/>
            <p:cNvSpPr/>
            <p:nvPr/>
          </p:nvSpPr>
          <p:spPr>
            <a:xfrm>
              <a:off x="6759600" y="31609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108"/>
            <p:cNvSpPr/>
            <p:nvPr/>
          </p:nvSpPr>
          <p:spPr>
            <a:xfrm>
              <a:off x="6820700" y="30998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108"/>
            <p:cNvSpPr/>
            <p:nvPr/>
          </p:nvSpPr>
          <p:spPr>
            <a:xfrm>
              <a:off x="6912300" y="30082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108"/>
            <p:cNvSpPr/>
            <p:nvPr/>
          </p:nvSpPr>
          <p:spPr>
            <a:xfrm>
              <a:off x="6666375" y="32525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10" y="1"/>
                    <a:pt x="160" y="20"/>
                    <a:pt x="122" y="58"/>
                  </a:cubicBezTo>
                  <a:cubicBezTo>
                    <a:pt x="1" y="179"/>
                    <a:pt x="87" y="386"/>
                    <a:pt x="258" y="386"/>
                  </a:cubicBezTo>
                  <a:cubicBezTo>
                    <a:pt x="431" y="386"/>
                    <a:pt x="518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108"/>
            <p:cNvSpPr/>
            <p:nvPr/>
          </p:nvSpPr>
          <p:spPr>
            <a:xfrm>
              <a:off x="6729100" y="31914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6" y="300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108"/>
            <p:cNvSpPr/>
            <p:nvPr/>
          </p:nvSpPr>
          <p:spPr>
            <a:xfrm>
              <a:off x="6790150" y="31304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108"/>
            <p:cNvSpPr/>
            <p:nvPr/>
          </p:nvSpPr>
          <p:spPr>
            <a:xfrm>
              <a:off x="6880150" y="3038775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8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1" y="179"/>
                    <a:pt x="87" y="387"/>
                    <a:pt x="258" y="387"/>
                  </a:cubicBezTo>
                  <a:cubicBezTo>
                    <a:pt x="431" y="387"/>
                    <a:pt x="516" y="179"/>
                    <a:pt x="395" y="58"/>
                  </a:cubicBezTo>
                  <a:cubicBezTo>
                    <a:pt x="357" y="20"/>
                    <a:pt x="308" y="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108"/>
            <p:cNvSpPr/>
            <p:nvPr/>
          </p:nvSpPr>
          <p:spPr>
            <a:xfrm>
              <a:off x="6942825" y="29777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6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6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108"/>
            <p:cNvSpPr/>
            <p:nvPr/>
          </p:nvSpPr>
          <p:spPr>
            <a:xfrm>
              <a:off x="6973375" y="294717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108"/>
            <p:cNvSpPr/>
            <p:nvPr/>
          </p:nvSpPr>
          <p:spPr>
            <a:xfrm>
              <a:off x="7002300" y="29166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09" y="0"/>
                    <a:pt x="159" y="19"/>
                    <a:pt x="122" y="57"/>
                  </a:cubicBezTo>
                  <a:cubicBezTo>
                    <a:pt x="0" y="178"/>
                    <a:pt x="87" y="386"/>
                    <a:pt x="258" y="386"/>
                  </a:cubicBezTo>
                  <a:cubicBezTo>
                    <a:pt x="431" y="386"/>
                    <a:pt x="517" y="178"/>
                    <a:pt x="394" y="57"/>
                  </a:cubicBezTo>
                  <a:cubicBezTo>
                    <a:pt x="357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108"/>
            <p:cNvSpPr/>
            <p:nvPr/>
          </p:nvSpPr>
          <p:spPr>
            <a:xfrm>
              <a:off x="7034475" y="288612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108"/>
            <p:cNvSpPr/>
            <p:nvPr/>
          </p:nvSpPr>
          <p:spPr>
            <a:xfrm>
              <a:off x="6851250" y="306935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6" y="0"/>
                    <a:pt x="0" y="87"/>
                    <a:pt x="0" y="193"/>
                  </a:cubicBezTo>
                  <a:cubicBezTo>
                    <a:pt x="0" y="299"/>
                    <a:pt x="86" y="385"/>
                    <a:pt x="193" y="385"/>
                  </a:cubicBezTo>
                  <a:cubicBezTo>
                    <a:pt x="300" y="385"/>
                    <a:pt x="387" y="299"/>
                    <a:pt x="387" y="193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108"/>
            <p:cNvSpPr/>
            <p:nvPr/>
          </p:nvSpPr>
          <p:spPr>
            <a:xfrm>
              <a:off x="6727500" y="32509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108"/>
            <p:cNvSpPr/>
            <p:nvPr/>
          </p:nvSpPr>
          <p:spPr>
            <a:xfrm>
              <a:off x="6788600" y="31899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108"/>
            <p:cNvSpPr/>
            <p:nvPr/>
          </p:nvSpPr>
          <p:spPr>
            <a:xfrm>
              <a:off x="6848050" y="3128825"/>
              <a:ext cx="12925" cy="9700"/>
            </a:xfrm>
            <a:custGeom>
              <a:avLst/>
              <a:gdLst/>
              <a:ahLst/>
              <a:cxnLst/>
              <a:rect l="l" t="t" r="r" b="b"/>
              <a:pathLst>
                <a:path w="517" h="388" extrusionOk="0">
                  <a:moveTo>
                    <a:pt x="258" y="0"/>
                  </a:moveTo>
                  <a:cubicBezTo>
                    <a:pt x="209" y="0"/>
                    <a:pt x="160" y="19"/>
                    <a:pt x="122" y="57"/>
                  </a:cubicBezTo>
                  <a:cubicBezTo>
                    <a:pt x="1" y="179"/>
                    <a:pt x="86" y="388"/>
                    <a:pt x="258" y="388"/>
                  </a:cubicBezTo>
                  <a:cubicBezTo>
                    <a:pt x="430" y="388"/>
                    <a:pt x="516" y="179"/>
                    <a:pt x="395" y="57"/>
                  </a:cubicBezTo>
                  <a:cubicBezTo>
                    <a:pt x="357" y="19"/>
                    <a:pt x="30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108"/>
            <p:cNvSpPr/>
            <p:nvPr/>
          </p:nvSpPr>
          <p:spPr>
            <a:xfrm>
              <a:off x="6941275" y="3037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108"/>
            <p:cNvSpPr/>
            <p:nvPr/>
          </p:nvSpPr>
          <p:spPr>
            <a:xfrm>
              <a:off x="6697000" y="32815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108"/>
            <p:cNvSpPr/>
            <p:nvPr/>
          </p:nvSpPr>
          <p:spPr>
            <a:xfrm>
              <a:off x="6756425" y="3220450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79"/>
                    <a:pt x="87" y="387"/>
                    <a:pt x="260" y="387"/>
                  </a:cubicBezTo>
                  <a:cubicBezTo>
                    <a:pt x="431" y="387"/>
                    <a:pt x="517" y="179"/>
                    <a:pt x="396" y="58"/>
                  </a:cubicBezTo>
                  <a:cubicBezTo>
                    <a:pt x="358" y="20"/>
                    <a:pt x="309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108"/>
            <p:cNvSpPr/>
            <p:nvPr/>
          </p:nvSpPr>
          <p:spPr>
            <a:xfrm>
              <a:off x="6819150" y="3159375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0"/>
                    <a:pt x="87" y="386"/>
                    <a:pt x="193" y="386"/>
                  </a:cubicBezTo>
                  <a:cubicBezTo>
                    <a:pt x="299" y="386"/>
                    <a:pt x="385" y="300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108"/>
            <p:cNvSpPr/>
            <p:nvPr/>
          </p:nvSpPr>
          <p:spPr>
            <a:xfrm>
              <a:off x="6910725" y="30677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108"/>
            <p:cNvSpPr/>
            <p:nvPr/>
          </p:nvSpPr>
          <p:spPr>
            <a:xfrm>
              <a:off x="6971825" y="30067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299"/>
                    <a:pt x="87" y="386"/>
                    <a:pt x="193" y="386"/>
                  </a:cubicBezTo>
                  <a:cubicBezTo>
                    <a:pt x="299" y="386"/>
                    <a:pt x="386" y="299"/>
                    <a:pt x="386" y="193"/>
                  </a:cubicBezTo>
                  <a:cubicBezTo>
                    <a:pt x="386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108"/>
            <p:cNvSpPr/>
            <p:nvPr/>
          </p:nvSpPr>
          <p:spPr>
            <a:xfrm>
              <a:off x="7002325" y="2976150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299"/>
                    <a:pt x="89" y="386"/>
                    <a:pt x="195" y="386"/>
                  </a:cubicBezTo>
                  <a:cubicBezTo>
                    <a:pt x="301" y="386"/>
                    <a:pt x="387" y="299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108"/>
            <p:cNvSpPr/>
            <p:nvPr/>
          </p:nvSpPr>
          <p:spPr>
            <a:xfrm>
              <a:off x="7032875" y="2945625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108"/>
            <p:cNvSpPr/>
            <p:nvPr/>
          </p:nvSpPr>
          <p:spPr>
            <a:xfrm>
              <a:off x="7063425" y="2915075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108"/>
            <p:cNvSpPr/>
            <p:nvPr/>
          </p:nvSpPr>
          <p:spPr>
            <a:xfrm>
              <a:off x="6880200" y="3098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108"/>
            <p:cNvSpPr/>
            <p:nvPr/>
          </p:nvSpPr>
          <p:spPr>
            <a:xfrm>
              <a:off x="6756500" y="32799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7" y="299"/>
                    <a:pt x="387" y="193"/>
                  </a:cubicBezTo>
                  <a:cubicBezTo>
                    <a:pt x="387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108"/>
            <p:cNvSpPr/>
            <p:nvPr/>
          </p:nvSpPr>
          <p:spPr>
            <a:xfrm>
              <a:off x="6815925" y="321887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09" y="0"/>
                    <a:pt x="160" y="19"/>
                    <a:pt x="123" y="57"/>
                  </a:cubicBezTo>
                  <a:cubicBezTo>
                    <a:pt x="0" y="178"/>
                    <a:pt x="87" y="387"/>
                    <a:pt x="260" y="387"/>
                  </a:cubicBezTo>
                  <a:cubicBezTo>
                    <a:pt x="431" y="387"/>
                    <a:pt x="517" y="178"/>
                    <a:pt x="396" y="57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108"/>
            <p:cNvSpPr/>
            <p:nvPr/>
          </p:nvSpPr>
          <p:spPr>
            <a:xfrm>
              <a:off x="6878650" y="31578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108"/>
            <p:cNvSpPr/>
            <p:nvPr/>
          </p:nvSpPr>
          <p:spPr>
            <a:xfrm>
              <a:off x="6970225" y="30662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108"/>
            <p:cNvSpPr/>
            <p:nvPr/>
          </p:nvSpPr>
          <p:spPr>
            <a:xfrm>
              <a:off x="6725950" y="3310475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108"/>
            <p:cNvSpPr/>
            <p:nvPr/>
          </p:nvSpPr>
          <p:spPr>
            <a:xfrm>
              <a:off x="6787050" y="3249425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108"/>
            <p:cNvSpPr/>
            <p:nvPr/>
          </p:nvSpPr>
          <p:spPr>
            <a:xfrm>
              <a:off x="6846475" y="3188350"/>
              <a:ext cx="12925" cy="9675"/>
            </a:xfrm>
            <a:custGeom>
              <a:avLst/>
              <a:gdLst/>
              <a:ahLst/>
              <a:cxnLst/>
              <a:rect l="l" t="t" r="r" b="b"/>
              <a:pathLst>
                <a:path w="517" h="387" extrusionOk="0">
                  <a:moveTo>
                    <a:pt x="259" y="0"/>
                  </a:moveTo>
                  <a:cubicBezTo>
                    <a:pt x="209" y="0"/>
                    <a:pt x="160" y="19"/>
                    <a:pt x="123" y="56"/>
                  </a:cubicBezTo>
                  <a:cubicBezTo>
                    <a:pt x="0" y="179"/>
                    <a:pt x="86" y="387"/>
                    <a:pt x="259" y="387"/>
                  </a:cubicBezTo>
                  <a:cubicBezTo>
                    <a:pt x="431" y="387"/>
                    <a:pt x="517" y="179"/>
                    <a:pt x="396" y="56"/>
                  </a:cubicBezTo>
                  <a:cubicBezTo>
                    <a:pt x="358" y="19"/>
                    <a:pt x="308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108"/>
            <p:cNvSpPr/>
            <p:nvPr/>
          </p:nvSpPr>
          <p:spPr>
            <a:xfrm>
              <a:off x="6939725" y="30967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299"/>
                    <a:pt x="87" y="385"/>
                    <a:pt x="193" y="385"/>
                  </a:cubicBezTo>
                  <a:cubicBezTo>
                    <a:pt x="299" y="385"/>
                    <a:pt x="386" y="299"/>
                    <a:pt x="386" y="193"/>
                  </a:cubicBezTo>
                  <a:cubicBezTo>
                    <a:pt x="386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108"/>
            <p:cNvSpPr/>
            <p:nvPr/>
          </p:nvSpPr>
          <p:spPr>
            <a:xfrm>
              <a:off x="7000775" y="30356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108"/>
            <p:cNvSpPr/>
            <p:nvPr/>
          </p:nvSpPr>
          <p:spPr>
            <a:xfrm>
              <a:off x="7031325" y="30051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108"/>
            <p:cNvSpPr/>
            <p:nvPr/>
          </p:nvSpPr>
          <p:spPr>
            <a:xfrm>
              <a:off x="7061875" y="2974600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299"/>
                    <a:pt x="87" y="386"/>
                    <a:pt x="193" y="386"/>
                  </a:cubicBezTo>
                  <a:cubicBezTo>
                    <a:pt x="300" y="386"/>
                    <a:pt x="387" y="299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108"/>
            <p:cNvSpPr/>
            <p:nvPr/>
          </p:nvSpPr>
          <p:spPr>
            <a:xfrm>
              <a:off x="7092400" y="29440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0"/>
                    <a:pt x="87" y="386"/>
                    <a:pt x="193" y="386"/>
                  </a:cubicBezTo>
                  <a:cubicBezTo>
                    <a:pt x="300" y="386"/>
                    <a:pt x="386" y="300"/>
                    <a:pt x="386" y="193"/>
                  </a:cubicBezTo>
                  <a:cubicBezTo>
                    <a:pt x="386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108"/>
            <p:cNvSpPr/>
            <p:nvPr/>
          </p:nvSpPr>
          <p:spPr>
            <a:xfrm>
              <a:off x="6909175" y="312725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299" y="387"/>
                    <a:pt x="386" y="301"/>
                    <a:pt x="386" y="195"/>
                  </a:cubicBez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108"/>
            <p:cNvSpPr/>
            <p:nvPr/>
          </p:nvSpPr>
          <p:spPr>
            <a:xfrm>
              <a:off x="6783825" y="3308900"/>
              <a:ext cx="12950" cy="9725"/>
            </a:xfrm>
            <a:custGeom>
              <a:avLst/>
              <a:gdLst/>
              <a:ahLst/>
              <a:cxnLst/>
              <a:rect l="l" t="t" r="r" b="b"/>
              <a:pathLst>
                <a:path w="518" h="389" extrusionOk="0">
                  <a:moveTo>
                    <a:pt x="259" y="1"/>
                  </a:moveTo>
                  <a:cubicBezTo>
                    <a:pt x="209" y="1"/>
                    <a:pt x="160" y="20"/>
                    <a:pt x="122" y="58"/>
                  </a:cubicBezTo>
                  <a:cubicBezTo>
                    <a:pt x="0" y="180"/>
                    <a:pt x="87" y="388"/>
                    <a:pt x="258" y="388"/>
                  </a:cubicBezTo>
                  <a:cubicBezTo>
                    <a:pt x="431" y="388"/>
                    <a:pt x="517" y="180"/>
                    <a:pt x="396" y="58"/>
                  </a:cubicBezTo>
                  <a:cubicBezTo>
                    <a:pt x="358" y="20"/>
                    <a:pt x="308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108"/>
            <p:cNvSpPr/>
            <p:nvPr/>
          </p:nvSpPr>
          <p:spPr>
            <a:xfrm>
              <a:off x="6846550" y="324782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0" y="388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108"/>
            <p:cNvSpPr/>
            <p:nvPr/>
          </p:nvSpPr>
          <p:spPr>
            <a:xfrm>
              <a:off x="6907600" y="3186775"/>
              <a:ext cx="9675" cy="9650"/>
            </a:xfrm>
            <a:custGeom>
              <a:avLst/>
              <a:gdLst/>
              <a:ahLst/>
              <a:cxnLst/>
              <a:rect l="l" t="t" r="r" b="b"/>
              <a:pathLst>
                <a:path w="387" h="386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0"/>
                    <a:pt x="88" y="386"/>
                    <a:pt x="194" y="386"/>
                  </a:cubicBezTo>
                  <a:cubicBezTo>
                    <a:pt x="300" y="386"/>
                    <a:pt x="387" y="300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108"/>
            <p:cNvSpPr/>
            <p:nvPr/>
          </p:nvSpPr>
          <p:spPr>
            <a:xfrm>
              <a:off x="6999225" y="30951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108"/>
            <p:cNvSpPr/>
            <p:nvPr/>
          </p:nvSpPr>
          <p:spPr>
            <a:xfrm>
              <a:off x="6754900" y="3339475"/>
              <a:ext cx="9700" cy="9650"/>
            </a:xfrm>
            <a:custGeom>
              <a:avLst/>
              <a:gdLst/>
              <a:ahLst/>
              <a:cxnLst/>
              <a:rect l="l" t="t" r="r" b="b"/>
              <a:pathLst>
                <a:path w="388" h="386" extrusionOk="0">
                  <a:moveTo>
                    <a:pt x="195" y="0"/>
                  </a:moveTo>
                  <a:cubicBezTo>
                    <a:pt x="89" y="0"/>
                    <a:pt x="1" y="87"/>
                    <a:pt x="1" y="193"/>
                  </a:cubicBezTo>
                  <a:cubicBezTo>
                    <a:pt x="1" y="299"/>
                    <a:pt x="89" y="385"/>
                    <a:pt x="195" y="385"/>
                  </a:cubicBezTo>
                  <a:cubicBezTo>
                    <a:pt x="301" y="385"/>
                    <a:pt x="387" y="299"/>
                    <a:pt x="387" y="193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108"/>
            <p:cNvSpPr/>
            <p:nvPr/>
          </p:nvSpPr>
          <p:spPr>
            <a:xfrm>
              <a:off x="6816000" y="3278375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108"/>
            <p:cNvSpPr/>
            <p:nvPr/>
          </p:nvSpPr>
          <p:spPr>
            <a:xfrm>
              <a:off x="6877075" y="3217300"/>
              <a:ext cx="9650" cy="9675"/>
            </a:xfrm>
            <a:custGeom>
              <a:avLst/>
              <a:gdLst/>
              <a:ahLst/>
              <a:cxnLst/>
              <a:rect l="l" t="t" r="r" b="b"/>
              <a:pathLst>
                <a:path w="386" h="387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0" y="387"/>
                    <a:pt x="386" y="300"/>
                    <a:pt x="386" y="194"/>
                  </a:cubicBezTo>
                  <a:cubicBezTo>
                    <a:pt x="386" y="88"/>
                    <a:pt x="300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108"/>
            <p:cNvSpPr/>
            <p:nvPr/>
          </p:nvSpPr>
          <p:spPr>
            <a:xfrm>
              <a:off x="6968675" y="31257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108"/>
            <p:cNvSpPr/>
            <p:nvPr/>
          </p:nvSpPr>
          <p:spPr>
            <a:xfrm>
              <a:off x="7029775" y="306465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cubicBezTo>
                    <a:pt x="0" y="299"/>
                    <a:pt x="87" y="385"/>
                    <a:pt x="193" y="385"/>
                  </a:cubicBezTo>
                  <a:cubicBezTo>
                    <a:pt x="299" y="385"/>
                    <a:pt x="385" y="299"/>
                    <a:pt x="385" y="193"/>
                  </a:cubicBezTo>
                  <a:cubicBezTo>
                    <a:pt x="385" y="87"/>
                    <a:pt x="299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108"/>
            <p:cNvSpPr/>
            <p:nvPr/>
          </p:nvSpPr>
          <p:spPr>
            <a:xfrm>
              <a:off x="7060325" y="3034100"/>
              <a:ext cx="9650" cy="9700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299"/>
                    <a:pt x="86" y="387"/>
                    <a:pt x="193" y="387"/>
                  </a:cubicBezTo>
                  <a:cubicBezTo>
                    <a:pt x="299" y="387"/>
                    <a:pt x="385" y="299"/>
                    <a:pt x="385" y="193"/>
                  </a:cubicBezTo>
                  <a:cubicBezTo>
                    <a:pt x="385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108"/>
            <p:cNvSpPr/>
            <p:nvPr/>
          </p:nvSpPr>
          <p:spPr>
            <a:xfrm>
              <a:off x="7090825" y="30035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108"/>
            <p:cNvSpPr/>
            <p:nvPr/>
          </p:nvSpPr>
          <p:spPr>
            <a:xfrm>
              <a:off x="7119725" y="2973025"/>
              <a:ext cx="12950" cy="9675"/>
            </a:xfrm>
            <a:custGeom>
              <a:avLst/>
              <a:gdLst/>
              <a:ahLst/>
              <a:cxnLst/>
              <a:rect l="l" t="t" r="r" b="b"/>
              <a:pathLst>
                <a:path w="518" h="387" extrusionOk="0">
                  <a:moveTo>
                    <a:pt x="259" y="0"/>
                  </a:moveTo>
                  <a:cubicBezTo>
                    <a:pt x="210" y="0"/>
                    <a:pt x="160" y="19"/>
                    <a:pt x="122" y="56"/>
                  </a:cubicBezTo>
                  <a:cubicBezTo>
                    <a:pt x="1" y="179"/>
                    <a:pt x="87" y="387"/>
                    <a:pt x="259" y="387"/>
                  </a:cubicBezTo>
                  <a:cubicBezTo>
                    <a:pt x="431" y="387"/>
                    <a:pt x="518" y="179"/>
                    <a:pt x="397" y="56"/>
                  </a:cubicBezTo>
                  <a:cubicBezTo>
                    <a:pt x="359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108"/>
            <p:cNvSpPr/>
            <p:nvPr/>
          </p:nvSpPr>
          <p:spPr>
            <a:xfrm>
              <a:off x="6936500" y="3156225"/>
              <a:ext cx="12950" cy="9700"/>
            </a:xfrm>
            <a:custGeom>
              <a:avLst/>
              <a:gdLst/>
              <a:ahLst/>
              <a:cxnLst/>
              <a:rect l="l" t="t" r="r" b="b"/>
              <a:pathLst>
                <a:path w="518" h="388" extrusionOk="0">
                  <a:moveTo>
                    <a:pt x="259" y="0"/>
                  </a:moveTo>
                  <a:cubicBezTo>
                    <a:pt x="210" y="0"/>
                    <a:pt x="161" y="19"/>
                    <a:pt x="124" y="57"/>
                  </a:cubicBezTo>
                  <a:cubicBezTo>
                    <a:pt x="1" y="180"/>
                    <a:pt x="87" y="388"/>
                    <a:pt x="260" y="388"/>
                  </a:cubicBezTo>
                  <a:cubicBezTo>
                    <a:pt x="431" y="388"/>
                    <a:pt x="518" y="180"/>
                    <a:pt x="396" y="57"/>
                  </a:cubicBezTo>
                  <a:cubicBezTo>
                    <a:pt x="358" y="19"/>
                    <a:pt x="309" y="0"/>
                    <a:pt x="2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087" name="Google Shape;24087;p108"/>
          <p:cNvSpPr/>
          <p:nvPr/>
        </p:nvSpPr>
        <p:spPr>
          <a:xfrm rot="10800000">
            <a:off x="1343910" y="806300"/>
            <a:ext cx="107096" cy="103087"/>
          </a:xfrm>
          <a:custGeom>
            <a:avLst/>
            <a:gdLst/>
            <a:ahLst/>
            <a:cxnLst/>
            <a:rect l="l" t="t" r="r" b="b"/>
            <a:pathLst>
              <a:path w="2324" h="2237" extrusionOk="0">
                <a:moveTo>
                  <a:pt x="1207" y="1"/>
                </a:moveTo>
                <a:cubicBezTo>
                  <a:pt x="753" y="1"/>
                  <a:pt x="346" y="272"/>
                  <a:pt x="173" y="690"/>
                </a:cubicBezTo>
                <a:cubicBezTo>
                  <a:pt x="0" y="1109"/>
                  <a:pt x="96" y="1589"/>
                  <a:pt x="415" y="1909"/>
                </a:cubicBezTo>
                <a:cubicBezTo>
                  <a:pt x="629" y="2123"/>
                  <a:pt x="915" y="2237"/>
                  <a:pt x="1206" y="2237"/>
                </a:cubicBezTo>
                <a:cubicBezTo>
                  <a:pt x="1350" y="2237"/>
                  <a:pt x="1496" y="2209"/>
                  <a:pt x="1634" y="2152"/>
                </a:cubicBezTo>
                <a:cubicBezTo>
                  <a:pt x="2051" y="1977"/>
                  <a:pt x="2324" y="1571"/>
                  <a:pt x="2324" y="1118"/>
                </a:cubicBezTo>
                <a:cubicBezTo>
                  <a:pt x="2324" y="501"/>
                  <a:pt x="1824" y="1"/>
                  <a:pt x="1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88" name="Google Shape;24088;p108"/>
          <p:cNvSpPr/>
          <p:nvPr/>
        </p:nvSpPr>
        <p:spPr>
          <a:xfrm>
            <a:off x="1209772" y="-4"/>
            <a:ext cx="1299268" cy="1299268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29A8F5C-1B18-D2CE-3712-D8C196E69873}"/>
              </a:ext>
            </a:extLst>
          </p:cNvPr>
          <p:cNvSpPr/>
          <p:nvPr/>
        </p:nvSpPr>
        <p:spPr>
          <a:xfrm>
            <a:off x="2738925" y="909388"/>
            <a:ext cx="6405075" cy="408388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53C7F7B-F9A4-9FE7-F06A-DB5CC26F2D15}"/>
              </a:ext>
            </a:extLst>
          </p:cNvPr>
          <p:cNvSpPr txBox="1"/>
          <p:nvPr/>
        </p:nvSpPr>
        <p:spPr>
          <a:xfrm>
            <a:off x="2984500" y="1299264"/>
            <a:ext cx="529812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/>
              <a:t>Bressler’s Reciprocal load method:</a:t>
            </a:r>
          </a:p>
          <a:p>
            <a:endParaRPr lang="en-US" sz="1600" b="1" dirty="0"/>
          </a:p>
          <a:p>
            <a:endParaRPr lang="en-US" sz="1600" b="1" dirty="0"/>
          </a:p>
          <a:p>
            <a:pPr algn="ctr"/>
            <a:r>
              <a:rPr lang="pt-BR" sz="1600" b="1" dirty="0"/>
              <a:t>ØPn,o = Ø ƛ (0.85 f’c (Ag-As) + As fy)</a:t>
            </a:r>
          </a:p>
          <a:p>
            <a:pPr algn="ctr"/>
            <a:endParaRPr lang="pt-BR" sz="1600" b="1" dirty="0"/>
          </a:p>
          <a:p>
            <a:pPr algn="ctr"/>
            <a:endParaRPr lang="pt-BR" sz="1600" b="1" dirty="0"/>
          </a:p>
          <a:p>
            <a:pPr algn="ctr"/>
            <a:r>
              <a:rPr lang="pt-BR" sz="1600" b="1" dirty="0"/>
              <a:t>ØPn,o </a:t>
            </a:r>
            <a:r>
              <a:rPr lang="pl-PL" sz="1600" b="1" dirty="0"/>
              <a:t>=0.65×0.8× (0.85×40(800000-9505) +9505×420) =17968.05 KN</a:t>
            </a:r>
            <a:endParaRPr lang="en-US" sz="1600" b="1" dirty="0"/>
          </a:p>
          <a:p>
            <a:pPr algn="ctr"/>
            <a:endParaRPr lang="en-US" sz="1600" b="1" dirty="0"/>
          </a:p>
          <a:p>
            <a:pPr algn="ctr"/>
            <a:r>
              <a:rPr lang="pl-PL" sz="1600" b="1" dirty="0"/>
              <a:t> </a:t>
            </a:r>
            <a:endParaRPr lang="en-US" sz="1600" b="1" dirty="0"/>
          </a:p>
          <a:p>
            <a:pPr algn="ctr"/>
            <a:r>
              <a:rPr lang="en-US" sz="1600" b="1" dirty="0"/>
              <a:t>Then </a:t>
            </a:r>
            <a:r>
              <a:rPr lang="pl-PL" sz="1600" b="1" dirty="0"/>
              <a:t>ØPn=14504.88 KN &gt; </a:t>
            </a:r>
            <a:r>
              <a:rPr lang="en-US" sz="1600" b="1" dirty="0"/>
              <a:t>17968.05.</a:t>
            </a:r>
            <a:r>
              <a:rPr lang="pl-PL" sz="1600" b="1" dirty="0"/>
              <a:t> </a:t>
            </a:r>
            <a:endParaRPr lang="en-GB" sz="1600" b="1" dirty="0"/>
          </a:p>
          <a:p>
            <a:endParaRPr lang="en-US" sz="1600" b="1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0" name="Google Shape;13490;p68"/>
          <p:cNvSpPr txBox="1">
            <a:spLocks noGrp="1"/>
          </p:cNvSpPr>
          <p:nvPr>
            <p:ph type="title"/>
          </p:nvPr>
        </p:nvSpPr>
        <p:spPr>
          <a:xfrm>
            <a:off x="723400" y="580089"/>
            <a:ext cx="3848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Pier Walls</a:t>
            </a:r>
            <a:endParaRPr sz="2000" dirty="0"/>
          </a:p>
        </p:txBody>
      </p:sp>
      <p:grpSp>
        <p:nvGrpSpPr>
          <p:cNvPr id="13530" name="Google Shape;13530;p68"/>
          <p:cNvGrpSpPr/>
          <p:nvPr/>
        </p:nvGrpSpPr>
        <p:grpSpPr>
          <a:xfrm>
            <a:off x="848679" y="1133668"/>
            <a:ext cx="2541287" cy="21378"/>
            <a:chOff x="5770787" y="2200818"/>
            <a:chExt cx="2541287" cy="21378"/>
          </a:xfrm>
        </p:grpSpPr>
        <p:sp>
          <p:nvSpPr>
            <p:cNvPr id="13531" name="Google Shape;13531;p68"/>
            <p:cNvSpPr/>
            <p:nvPr/>
          </p:nvSpPr>
          <p:spPr>
            <a:xfrm>
              <a:off x="5770787" y="2200818"/>
              <a:ext cx="24990" cy="21378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68"/>
            <p:cNvSpPr/>
            <p:nvPr/>
          </p:nvSpPr>
          <p:spPr>
            <a:xfrm>
              <a:off x="6698577" y="2200818"/>
              <a:ext cx="24948" cy="21378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68"/>
            <p:cNvSpPr/>
            <p:nvPr/>
          </p:nvSpPr>
          <p:spPr>
            <a:xfrm>
              <a:off x="6565382" y="2200818"/>
              <a:ext cx="24905" cy="21378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8"/>
            <p:cNvSpPr/>
            <p:nvPr/>
          </p:nvSpPr>
          <p:spPr>
            <a:xfrm>
              <a:off x="6432144" y="2200818"/>
              <a:ext cx="24990" cy="21378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8"/>
            <p:cNvSpPr/>
            <p:nvPr/>
          </p:nvSpPr>
          <p:spPr>
            <a:xfrm>
              <a:off x="6298992" y="2200818"/>
              <a:ext cx="24905" cy="21378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8"/>
            <p:cNvSpPr/>
            <p:nvPr/>
          </p:nvSpPr>
          <p:spPr>
            <a:xfrm>
              <a:off x="7098162" y="2200818"/>
              <a:ext cx="24990" cy="21378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68"/>
            <p:cNvSpPr/>
            <p:nvPr/>
          </p:nvSpPr>
          <p:spPr>
            <a:xfrm>
              <a:off x="6965009" y="2200818"/>
              <a:ext cx="24905" cy="21378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8"/>
            <p:cNvSpPr/>
            <p:nvPr/>
          </p:nvSpPr>
          <p:spPr>
            <a:xfrm>
              <a:off x="6831772" y="2200818"/>
              <a:ext cx="24948" cy="21378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8"/>
            <p:cNvSpPr/>
            <p:nvPr/>
          </p:nvSpPr>
          <p:spPr>
            <a:xfrm>
              <a:off x="6165754" y="2200818"/>
              <a:ext cx="24947" cy="21378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8"/>
            <p:cNvSpPr/>
            <p:nvPr/>
          </p:nvSpPr>
          <p:spPr>
            <a:xfrm>
              <a:off x="6032602" y="2200818"/>
              <a:ext cx="24990" cy="21378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68"/>
            <p:cNvSpPr/>
            <p:nvPr/>
          </p:nvSpPr>
          <p:spPr>
            <a:xfrm>
              <a:off x="5899364" y="2200818"/>
              <a:ext cx="24990" cy="21378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68"/>
            <p:cNvSpPr/>
            <p:nvPr/>
          </p:nvSpPr>
          <p:spPr>
            <a:xfrm>
              <a:off x="8020737" y="2200818"/>
              <a:ext cx="24948" cy="21378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68"/>
            <p:cNvSpPr/>
            <p:nvPr/>
          </p:nvSpPr>
          <p:spPr>
            <a:xfrm>
              <a:off x="7887542" y="2200818"/>
              <a:ext cx="24905" cy="21378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68"/>
            <p:cNvSpPr/>
            <p:nvPr/>
          </p:nvSpPr>
          <p:spPr>
            <a:xfrm>
              <a:off x="7754304" y="2200818"/>
              <a:ext cx="24990" cy="21378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8"/>
            <p:cNvSpPr/>
            <p:nvPr/>
          </p:nvSpPr>
          <p:spPr>
            <a:xfrm>
              <a:off x="7621152" y="2200818"/>
              <a:ext cx="24905" cy="21378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68"/>
            <p:cNvSpPr/>
            <p:nvPr/>
          </p:nvSpPr>
          <p:spPr>
            <a:xfrm>
              <a:off x="8287169" y="2200818"/>
              <a:ext cx="24905" cy="21378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68"/>
            <p:cNvSpPr/>
            <p:nvPr/>
          </p:nvSpPr>
          <p:spPr>
            <a:xfrm>
              <a:off x="8153932" y="2200818"/>
              <a:ext cx="24948" cy="21378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68"/>
            <p:cNvSpPr/>
            <p:nvPr/>
          </p:nvSpPr>
          <p:spPr>
            <a:xfrm>
              <a:off x="7487914" y="2200818"/>
              <a:ext cx="24948" cy="21378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68"/>
            <p:cNvSpPr/>
            <p:nvPr/>
          </p:nvSpPr>
          <p:spPr>
            <a:xfrm>
              <a:off x="7354762" y="2200818"/>
              <a:ext cx="24990" cy="21378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68"/>
            <p:cNvSpPr/>
            <p:nvPr/>
          </p:nvSpPr>
          <p:spPr>
            <a:xfrm>
              <a:off x="7221524" y="2200818"/>
              <a:ext cx="24990" cy="21378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id="{35BA3ACF-FA4D-1E12-603C-FD16DF06AAB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7602" t="5147" r="5785"/>
          <a:stretch/>
        </p:blipFill>
        <p:spPr>
          <a:xfrm>
            <a:off x="5693308" y="38100"/>
            <a:ext cx="3450692" cy="5069660"/>
          </a:xfrm>
          <a:prstGeom prst="rect">
            <a:avLst/>
          </a:prstGeom>
        </p:spPr>
      </p:pic>
      <p:sp>
        <p:nvSpPr>
          <p:cNvPr id="13" name="Oval 12">
            <a:extLst>
              <a:ext uri="{FF2B5EF4-FFF2-40B4-BE49-F238E27FC236}">
                <a16:creationId xmlns:a16="http://schemas.microsoft.com/office/drawing/2014/main" id="{7E9DE7CF-69D7-78A0-4035-CFCA05DEA7C9}"/>
              </a:ext>
            </a:extLst>
          </p:cNvPr>
          <p:cNvSpPr/>
          <p:nvPr/>
        </p:nvSpPr>
        <p:spPr>
          <a:xfrm>
            <a:off x="6083299" y="2609370"/>
            <a:ext cx="220635" cy="228600"/>
          </a:xfrm>
          <a:prstGeom prst="ellips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E0D49250-56B4-582C-51A8-69C1A31CF124}"/>
              </a:ext>
            </a:extLst>
          </p:cNvPr>
          <p:cNvCxnSpPr>
            <a:cxnSpLocks/>
            <a:stCxn id="13" idx="1"/>
          </p:cNvCxnSpPr>
          <p:nvPr/>
        </p:nvCxnSpPr>
        <p:spPr>
          <a:xfrm flipH="1" flipV="1">
            <a:off x="4914899" y="1963020"/>
            <a:ext cx="1200711" cy="679828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4B0DC3A-B452-C3F9-2C01-B134478197F5}"/>
              </a:ext>
            </a:extLst>
          </p:cNvPr>
          <p:cNvCxnSpPr/>
          <p:nvPr/>
        </p:nvCxnSpPr>
        <p:spPr>
          <a:xfrm flipH="1">
            <a:off x="3256771" y="1963020"/>
            <a:ext cx="1658128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DBC18D58-0301-0924-421D-F343E704F870}"/>
              </a:ext>
            </a:extLst>
          </p:cNvPr>
          <p:cNvSpPr/>
          <p:nvPr/>
        </p:nvSpPr>
        <p:spPr>
          <a:xfrm>
            <a:off x="6536642" y="3305778"/>
            <a:ext cx="220635" cy="228600"/>
          </a:xfrm>
          <a:prstGeom prst="ellipse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E1040B1D-3DD8-7961-FDE1-CE16832E8B5F}"/>
              </a:ext>
            </a:extLst>
          </p:cNvPr>
          <p:cNvCxnSpPr>
            <a:cxnSpLocks/>
            <a:stCxn id="21" idx="3"/>
          </p:cNvCxnSpPr>
          <p:nvPr/>
        </p:nvCxnSpPr>
        <p:spPr>
          <a:xfrm flipH="1">
            <a:off x="4914900" y="3500900"/>
            <a:ext cx="1654053" cy="747009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E8E455FE-304A-34B5-9E9C-C78FF886E2D1}"/>
              </a:ext>
            </a:extLst>
          </p:cNvPr>
          <p:cNvCxnSpPr/>
          <p:nvPr/>
        </p:nvCxnSpPr>
        <p:spPr>
          <a:xfrm flipH="1">
            <a:off x="3111103" y="4247909"/>
            <a:ext cx="1803797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9DBAFC7-169A-5370-9228-557F548B71DB}"/>
              </a:ext>
            </a:extLst>
          </p:cNvPr>
          <p:cNvSpPr txBox="1"/>
          <p:nvPr/>
        </p:nvSpPr>
        <p:spPr>
          <a:xfrm>
            <a:off x="1401788" y="1633900"/>
            <a:ext cx="18039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/>
              <a:t>Wall Thickness </a:t>
            </a:r>
            <a:br>
              <a:rPr lang="en-US" sz="1800" dirty="0"/>
            </a:br>
            <a:r>
              <a:rPr lang="en-US" sz="1800" dirty="0"/>
              <a:t> 400 mm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9697595-DF75-94EF-9EDD-7D94EB1F1C94}"/>
              </a:ext>
            </a:extLst>
          </p:cNvPr>
          <p:cNvSpPr txBox="1"/>
          <p:nvPr/>
        </p:nvSpPr>
        <p:spPr>
          <a:xfrm>
            <a:off x="1268593" y="3874404"/>
            <a:ext cx="18039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/>
              <a:t>Wall Length </a:t>
            </a:r>
            <a:br>
              <a:rPr lang="en-US" sz="1800" dirty="0"/>
            </a:br>
            <a:r>
              <a:rPr lang="en-US" sz="1800" dirty="0"/>
              <a:t> 7200 mm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2" name="Google Shape;12952;p61"/>
          <p:cNvSpPr txBox="1">
            <a:spLocks noGrp="1"/>
          </p:cNvSpPr>
          <p:nvPr>
            <p:ph type="title"/>
          </p:nvPr>
        </p:nvSpPr>
        <p:spPr>
          <a:xfrm>
            <a:off x="3221370" y="410022"/>
            <a:ext cx="1092471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WALLS</a:t>
            </a:r>
            <a:endParaRPr dirty="0"/>
          </a:p>
        </p:txBody>
      </p:sp>
      <p:grpSp>
        <p:nvGrpSpPr>
          <p:cNvPr id="12972" name="Google Shape;12972;p61"/>
          <p:cNvGrpSpPr/>
          <p:nvPr/>
        </p:nvGrpSpPr>
        <p:grpSpPr>
          <a:xfrm>
            <a:off x="5656241" y="675728"/>
            <a:ext cx="1490177" cy="21378"/>
            <a:chOff x="2940000" y="3484425"/>
            <a:chExt cx="876575" cy="12575"/>
          </a:xfrm>
        </p:grpSpPr>
        <p:sp>
          <p:nvSpPr>
            <p:cNvPr id="12973" name="Google Shape;12973;p61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1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1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1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1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1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1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1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1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1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1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1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243B4FBD-476E-F24C-0B5E-5297CFDDE00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7602" t="5147" r="5785"/>
          <a:stretch/>
        </p:blipFill>
        <p:spPr>
          <a:xfrm>
            <a:off x="5315057" y="1041722"/>
            <a:ext cx="2791898" cy="4101778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0907DB9-F5D2-7DF9-76BC-7ACE2F62410E}"/>
              </a:ext>
            </a:extLst>
          </p:cNvPr>
          <p:cNvSpPr txBox="1"/>
          <p:nvPr/>
        </p:nvSpPr>
        <p:spPr>
          <a:xfrm>
            <a:off x="260315" y="1041722"/>
            <a:ext cx="49251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Shear check : </a:t>
            </a:r>
            <a:br>
              <a:rPr lang="en-US" sz="2000" dirty="0"/>
            </a:br>
            <a:endParaRPr lang="en-US" sz="2000" dirty="0"/>
          </a:p>
        </p:txBody>
      </p:sp>
      <p:sp>
        <p:nvSpPr>
          <p:cNvPr id="4" name="Google Shape;13320;p65">
            <a:extLst>
              <a:ext uri="{FF2B5EF4-FFF2-40B4-BE49-F238E27FC236}">
                <a16:creationId xmlns:a16="http://schemas.microsoft.com/office/drawing/2014/main" id="{5413E561-ED48-233B-A31E-22410C5E1122}"/>
              </a:ext>
            </a:extLst>
          </p:cNvPr>
          <p:cNvSpPr txBox="1">
            <a:spLocks/>
          </p:cNvSpPr>
          <p:nvPr/>
        </p:nvSpPr>
        <p:spPr>
          <a:xfrm>
            <a:off x="177289" y="1497588"/>
            <a:ext cx="24651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algn="ctr"/>
            <a:r>
              <a:rPr lang="en-US" sz="2400" dirty="0">
                <a:solidFill>
                  <a:schemeClr val="accent1"/>
                </a:solidFill>
              </a:rPr>
              <a:t>Vu</a:t>
            </a:r>
          </a:p>
        </p:txBody>
      </p:sp>
      <p:sp>
        <p:nvSpPr>
          <p:cNvPr id="5" name="Google Shape;13330;p65">
            <a:extLst>
              <a:ext uri="{FF2B5EF4-FFF2-40B4-BE49-F238E27FC236}">
                <a16:creationId xmlns:a16="http://schemas.microsoft.com/office/drawing/2014/main" id="{EB4BA25A-B725-FA31-AC46-5F7A32967EC4}"/>
              </a:ext>
            </a:extLst>
          </p:cNvPr>
          <p:cNvSpPr txBox="1">
            <a:spLocks/>
          </p:cNvSpPr>
          <p:nvPr/>
        </p:nvSpPr>
        <p:spPr>
          <a:xfrm>
            <a:off x="177289" y="2310723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/>
              <a:t>2082.244 KN</a:t>
            </a:r>
          </a:p>
        </p:txBody>
      </p:sp>
      <p:sp>
        <p:nvSpPr>
          <p:cNvPr id="6" name="Google Shape;13320;p65">
            <a:extLst>
              <a:ext uri="{FF2B5EF4-FFF2-40B4-BE49-F238E27FC236}">
                <a16:creationId xmlns:a16="http://schemas.microsoft.com/office/drawing/2014/main" id="{B0DA27A0-A531-0F94-803B-D22A862A7FA5}"/>
              </a:ext>
            </a:extLst>
          </p:cNvPr>
          <p:cNvSpPr txBox="1">
            <a:spLocks/>
          </p:cNvSpPr>
          <p:nvPr/>
        </p:nvSpPr>
        <p:spPr>
          <a:xfrm>
            <a:off x="2458478" y="1450556"/>
            <a:ext cx="24651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algn="ctr"/>
            <a:r>
              <a:rPr lang="hy-AM" sz="2400" dirty="0">
                <a:solidFill>
                  <a:schemeClr val="accent1"/>
                </a:solidFill>
              </a:rPr>
              <a:t>Փ</a:t>
            </a:r>
            <a:r>
              <a:rPr lang="hy-AM" sz="2400" dirty="0"/>
              <a:t> </a:t>
            </a:r>
            <a:r>
              <a:rPr lang="en-US" sz="2400" dirty="0" err="1">
                <a:solidFill>
                  <a:schemeClr val="accent1"/>
                </a:solidFill>
              </a:rPr>
              <a:t>Vc</a:t>
            </a:r>
            <a:endParaRPr lang="en-US" sz="2400" dirty="0">
              <a:solidFill>
                <a:schemeClr val="accent1"/>
              </a:solidFill>
            </a:endParaRPr>
          </a:p>
        </p:txBody>
      </p:sp>
      <p:sp>
        <p:nvSpPr>
          <p:cNvPr id="7" name="Google Shape;13330;p65">
            <a:extLst>
              <a:ext uri="{FF2B5EF4-FFF2-40B4-BE49-F238E27FC236}">
                <a16:creationId xmlns:a16="http://schemas.microsoft.com/office/drawing/2014/main" id="{4F5ED538-EBD6-F7FF-A26C-846087DFBAD9}"/>
              </a:ext>
            </a:extLst>
          </p:cNvPr>
          <p:cNvSpPr txBox="1">
            <a:spLocks/>
          </p:cNvSpPr>
          <p:nvPr/>
        </p:nvSpPr>
        <p:spPr>
          <a:xfrm>
            <a:off x="2458478" y="2451820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/>
              <a:t>Manual : 1554.4 KN</a:t>
            </a:r>
            <a:br>
              <a:rPr lang="en-US" sz="1800" dirty="0"/>
            </a:br>
            <a:r>
              <a:rPr lang="en-US" sz="1800" dirty="0"/>
              <a:t>ETABS: 1518.49 KN</a:t>
            </a:r>
          </a:p>
        </p:txBody>
      </p:sp>
      <p:sp>
        <p:nvSpPr>
          <p:cNvPr id="8" name="Google Shape;13320;p65">
            <a:extLst>
              <a:ext uri="{FF2B5EF4-FFF2-40B4-BE49-F238E27FC236}">
                <a16:creationId xmlns:a16="http://schemas.microsoft.com/office/drawing/2014/main" id="{20D90BA9-E929-A1B5-AB16-94E1F85FBEE4}"/>
              </a:ext>
            </a:extLst>
          </p:cNvPr>
          <p:cNvSpPr txBox="1">
            <a:spLocks/>
          </p:cNvSpPr>
          <p:nvPr/>
        </p:nvSpPr>
        <p:spPr>
          <a:xfrm>
            <a:off x="1050300" y="3007651"/>
            <a:ext cx="24651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algn="ctr"/>
            <a:r>
              <a:rPr lang="hy-AM" sz="2400" dirty="0">
                <a:solidFill>
                  <a:schemeClr val="accent1"/>
                </a:solidFill>
              </a:rPr>
              <a:t>Փ </a:t>
            </a:r>
            <a:r>
              <a:rPr lang="en-US" sz="2400" dirty="0" err="1">
                <a:solidFill>
                  <a:schemeClr val="accent1"/>
                </a:solidFill>
              </a:rPr>
              <a:t>Vn</a:t>
            </a:r>
            <a:endParaRPr lang="en-US" sz="2400" dirty="0">
              <a:solidFill>
                <a:schemeClr val="accent1"/>
              </a:solidFill>
            </a:endParaRPr>
          </a:p>
        </p:txBody>
      </p:sp>
      <p:sp>
        <p:nvSpPr>
          <p:cNvPr id="11" name="Google Shape;13330;p65">
            <a:extLst>
              <a:ext uri="{FF2B5EF4-FFF2-40B4-BE49-F238E27FC236}">
                <a16:creationId xmlns:a16="http://schemas.microsoft.com/office/drawing/2014/main" id="{4C7C385F-CC5C-B727-2750-96961A990BF8}"/>
              </a:ext>
            </a:extLst>
          </p:cNvPr>
          <p:cNvSpPr txBox="1">
            <a:spLocks/>
          </p:cNvSpPr>
          <p:nvPr/>
        </p:nvSpPr>
        <p:spPr>
          <a:xfrm>
            <a:off x="1340160" y="4018426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/>
              <a:t>Manual : 3367.87 KN</a:t>
            </a:r>
            <a:br>
              <a:rPr lang="en-US" sz="1800" dirty="0"/>
            </a:br>
            <a:r>
              <a:rPr lang="en-US" sz="1800" dirty="0"/>
              <a:t>ETABS: 3332.89 KN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2" name="Google Shape;12952;p61"/>
          <p:cNvSpPr txBox="1">
            <a:spLocks noGrp="1"/>
          </p:cNvSpPr>
          <p:nvPr>
            <p:ph type="title"/>
          </p:nvPr>
        </p:nvSpPr>
        <p:spPr>
          <a:xfrm>
            <a:off x="3221370" y="410022"/>
            <a:ext cx="1092471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WALLS</a:t>
            </a:r>
            <a:endParaRPr dirty="0"/>
          </a:p>
        </p:txBody>
      </p:sp>
      <p:grpSp>
        <p:nvGrpSpPr>
          <p:cNvPr id="12972" name="Google Shape;12972;p61"/>
          <p:cNvGrpSpPr/>
          <p:nvPr/>
        </p:nvGrpSpPr>
        <p:grpSpPr>
          <a:xfrm>
            <a:off x="5656241" y="675728"/>
            <a:ext cx="1490177" cy="21378"/>
            <a:chOff x="2940000" y="3484425"/>
            <a:chExt cx="876575" cy="12575"/>
          </a:xfrm>
        </p:grpSpPr>
        <p:sp>
          <p:nvSpPr>
            <p:cNvPr id="12973" name="Google Shape;12973;p61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1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1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1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1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1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1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1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1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1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1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1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243B4FBD-476E-F24C-0B5E-5297CFDDE00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7602" t="5147" r="5785"/>
          <a:stretch/>
        </p:blipFill>
        <p:spPr>
          <a:xfrm>
            <a:off x="5315057" y="1041722"/>
            <a:ext cx="2791898" cy="4101778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0907DB9-F5D2-7DF9-76BC-7ACE2F62410E}"/>
              </a:ext>
            </a:extLst>
          </p:cNvPr>
          <p:cNvSpPr txBox="1"/>
          <p:nvPr/>
        </p:nvSpPr>
        <p:spPr>
          <a:xfrm>
            <a:off x="260315" y="1041722"/>
            <a:ext cx="49251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Boundary Elements: </a:t>
            </a:r>
            <a:br>
              <a:rPr lang="en-US" sz="2000" dirty="0"/>
            </a:br>
            <a:endParaRPr lang="en-US" sz="2000" dirty="0"/>
          </a:p>
        </p:txBody>
      </p:sp>
      <p:sp>
        <p:nvSpPr>
          <p:cNvPr id="4" name="Google Shape;13320;p65">
            <a:extLst>
              <a:ext uri="{FF2B5EF4-FFF2-40B4-BE49-F238E27FC236}">
                <a16:creationId xmlns:a16="http://schemas.microsoft.com/office/drawing/2014/main" id="{5413E561-ED48-233B-A31E-22410C5E1122}"/>
              </a:ext>
            </a:extLst>
          </p:cNvPr>
          <p:cNvSpPr txBox="1">
            <a:spLocks/>
          </p:cNvSpPr>
          <p:nvPr/>
        </p:nvSpPr>
        <p:spPr>
          <a:xfrm>
            <a:off x="177289" y="1497588"/>
            <a:ext cx="24651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algn="ctr"/>
            <a:r>
              <a:rPr lang="en-US" sz="2400" dirty="0">
                <a:solidFill>
                  <a:schemeClr val="accent1"/>
                </a:solidFill>
              </a:rPr>
              <a:t>Pu</a:t>
            </a:r>
          </a:p>
        </p:txBody>
      </p:sp>
      <p:sp>
        <p:nvSpPr>
          <p:cNvPr id="5" name="Google Shape;13330;p65">
            <a:extLst>
              <a:ext uri="{FF2B5EF4-FFF2-40B4-BE49-F238E27FC236}">
                <a16:creationId xmlns:a16="http://schemas.microsoft.com/office/drawing/2014/main" id="{EB4BA25A-B725-FA31-AC46-5F7A32967EC4}"/>
              </a:ext>
            </a:extLst>
          </p:cNvPr>
          <p:cNvSpPr txBox="1">
            <a:spLocks/>
          </p:cNvSpPr>
          <p:nvPr/>
        </p:nvSpPr>
        <p:spPr>
          <a:xfrm>
            <a:off x="177289" y="2310723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/>
              <a:t>20206.20 KN</a:t>
            </a:r>
          </a:p>
        </p:txBody>
      </p:sp>
      <p:sp>
        <p:nvSpPr>
          <p:cNvPr id="6" name="Google Shape;13320;p65">
            <a:extLst>
              <a:ext uri="{FF2B5EF4-FFF2-40B4-BE49-F238E27FC236}">
                <a16:creationId xmlns:a16="http://schemas.microsoft.com/office/drawing/2014/main" id="{B0DA27A0-A531-0F94-803B-D22A862A7FA5}"/>
              </a:ext>
            </a:extLst>
          </p:cNvPr>
          <p:cNvSpPr txBox="1">
            <a:spLocks/>
          </p:cNvSpPr>
          <p:nvPr/>
        </p:nvSpPr>
        <p:spPr>
          <a:xfrm>
            <a:off x="2458478" y="1450556"/>
            <a:ext cx="24651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algn="ctr"/>
            <a:r>
              <a:rPr lang="en-US" sz="2400" dirty="0">
                <a:solidFill>
                  <a:schemeClr val="accent1"/>
                </a:solidFill>
              </a:rPr>
              <a:t>Mu</a:t>
            </a:r>
          </a:p>
        </p:txBody>
      </p:sp>
      <p:sp>
        <p:nvSpPr>
          <p:cNvPr id="7" name="Google Shape;13330;p65">
            <a:extLst>
              <a:ext uri="{FF2B5EF4-FFF2-40B4-BE49-F238E27FC236}">
                <a16:creationId xmlns:a16="http://schemas.microsoft.com/office/drawing/2014/main" id="{4F5ED538-EBD6-F7FF-A26C-846087DFBAD9}"/>
              </a:ext>
            </a:extLst>
          </p:cNvPr>
          <p:cNvSpPr txBox="1">
            <a:spLocks/>
          </p:cNvSpPr>
          <p:nvPr/>
        </p:nvSpPr>
        <p:spPr>
          <a:xfrm>
            <a:off x="2458478" y="2305516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/>
              <a:t>2858.243 </a:t>
            </a:r>
            <a:r>
              <a:rPr lang="en-US" sz="1800" dirty="0" err="1"/>
              <a:t>KN.m</a:t>
            </a:r>
            <a:endParaRPr lang="en-US" sz="1800" dirty="0"/>
          </a:p>
        </p:txBody>
      </p:sp>
      <p:sp>
        <p:nvSpPr>
          <p:cNvPr id="8" name="Google Shape;13320;p65">
            <a:extLst>
              <a:ext uri="{FF2B5EF4-FFF2-40B4-BE49-F238E27FC236}">
                <a16:creationId xmlns:a16="http://schemas.microsoft.com/office/drawing/2014/main" id="{20D90BA9-E929-A1B5-AB16-94E1F85FBEE4}"/>
              </a:ext>
            </a:extLst>
          </p:cNvPr>
          <p:cNvSpPr txBox="1">
            <a:spLocks/>
          </p:cNvSpPr>
          <p:nvPr/>
        </p:nvSpPr>
        <p:spPr>
          <a:xfrm>
            <a:off x="1302505" y="2979111"/>
            <a:ext cx="2465100" cy="9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algn="ctr"/>
            <a:r>
              <a:rPr lang="en-US" sz="2400" dirty="0">
                <a:solidFill>
                  <a:schemeClr val="accent1"/>
                </a:solidFill>
              </a:rPr>
              <a:t>Stress</a:t>
            </a:r>
          </a:p>
        </p:txBody>
      </p:sp>
      <p:sp>
        <p:nvSpPr>
          <p:cNvPr id="11" name="Google Shape;13330;p65">
            <a:extLst>
              <a:ext uri="{FF2B5EF4-FFF2-40B4-BE49-F238E27FC236}">
                <a16:creationId xmlns:a16="http://schemas.microsoft.com/office/drawing/2014/main" id="{4C7C385F-CC5C-B727-2750-96961A990BF8}"/>
              </a:ext>
            </a:extLst>
          </p:cNvPr>
          <p:cNvSpPr txBox="1">
            <a:spLocks/>
          </p:cNvSpPr>
          <p:nvPr/>
        </p:nvSpPr>
        <p:spPr>
          <a:xfrm>
            <a:off x="1340160" y="4018426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1800" dirty="0"/>
              <a:t>Stress : 6.19 </a:t>
            </a:r>
            <a:r>
              <a:rPr lang="en-US" sz="1800" dirty="0" err="1"/>
              <a:t>Mpa</a:t>
            </a:r>
            <a:br>
              <a:rPr lang="en-US" sz="1800" dirty="0"/>
            </a:br>
            <a:r>
              <a:rPr lang="en-US" sz="1800" dirty="0"/>
              <a:t>Stress limit : 5.6 </a:t>
            </a:r>
            <a:r>
              <a:rPr lang="en-US" sz="1800" dirty="0" err="1"/>
              <a:t>Mpa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25967672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29" name="Google Shape;14829;p72"/>
          <p:cNvSpPr txBox="1">
            <a:spLocks noGrp="1"/>
          </p:cNvSpPr>
          <p:nvPr>
            <p:ph type="title"/>
          </p:nvPr>
        </p:nvSpPr>
        <p:spPr>
          <a:xfrm>
            <a:off x="5560825" y="2579179"/>
            <a:ext cx="2860800" cy="6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Now</a:t>
            </a:r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E0B2981-F3A9-8618-ED5E-D17B59CAA4C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127" t="15891"/>
          <a:stretch/>
        </p:blipFill>
        <p:spPr>
          <a:xfrm>
            <a:off x="609600" y="877824"/>
            <a:ext cx="6069461" cy="4302251"/>
          </a:xfrm>
          <a:prstGeom prst="rect">
            <a:avLst/>
          </a:prstGeom>
        </p:spPr>
      </p:pic>
      <p:sp>
        <p:nvSpPr>
          <p:cNvPr id="14823" name="Google Shape;14823;p72"/>
          <p:cNvSpPr/>
          <p:nvPr/>
        </p:nvSpPr>
        <p:spPr>
          <a:xfrm>
            <a:off x="5052250" y="2434475"/>
            <a:ext cx="4148700" cy="2277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4" name="Google Shape;14824;p72"/>
          <p:cNvSpPr txBox="1">
            <a:spLocks noGrp="1"/>
          </p:cNvSpPr>
          <p:nvPr>
            <p:ph type="body" idx="1"/>
          </p:nvPr>
        </p:nvSpPr>
        <p:spPr>
          <a:xfrm>
            <a:off x="5223748" y="2810924"/>
            <a:ext cx="3805704" cy="169895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sz="1800" dirty="0"/>
              <a:t>Mat Foundation </a:t>
            </a:r>
            <a:br>
              <a:rPr lang="en" sz="1800" dirty="0"/>
            </a:br>
            <a:endParaRPr lang="en" sz="1800" dirty="0"/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" sz="1800" dirty="0"/>
              <a:t>Allowable Stress : 450 KN/</a:t>
            </a:r>
            <a:r>
              <a:rPr lang="en-US" sz="1800" dirty="0"/>
              <a:t> m2</a:t>
            </a:r>
            <a:br>
              <a:rPr lang="en-US" sz="1800" dirty="0"/>
            </a:br>
            <a:endParaRPr lang="en-US" sz="1800" dirty="0"/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sz="1800" dirty="0"/>
              <a:t>Thickness : 2200 mm</a:t>
            </a:r>
            <a:endParaRPr sz="18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D37024A-465D-9A2A-2696-22E63584C4CA}"/>
              </a:ext>
            </a:extLst>
          </p:cNvPr>
          <p:cNvSpPr txBox="1"/>
          <p:nvPr/>
        </p:nvSpPr>
        <p:spPr>
          <a:xfrm>
            <a:off x="377952" y="148828"/>
            <a:ext cx="37673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Footing</a:t>
            </a:r>
          </a:p>
        </p:txBody>
      </p:sp>
      <p:grpSp>
        <p:nvGrpSpPr>
          <p:cNvPr id="4" name="Google Shape;12972;p61">
            <a:extLst>
              <a:ext uri="{FF2B5EF4-FFF2-40B4-BE49-F238E27FC236}">
                <a16:creationId xmlns:a16="http://schemas.microsoft.com/office/drawing/2014/main" id="{BFADAFBA-3CAA-9D48-5EFB-9812255CF781}"/>
              </a:ext>
            </a:extLst>
          </p:cNvPr>
          <p:cNvGrpSpPr/>
          <p:nvPr/>
        </p:nvGrpSpPr>
        <p:grpSpPr>
          <a:xfrm>
            <a:off x="1376849" y="333494"/>
            <a:ext cx="1490177" cy="21378"/>
            <a:chOff x="2940000" y="3484425"/>
            <a:chExt cx="876575" cy="12575"/>
          </a:xfrm>
        </p:grpSpPr>
        <p:sp>
          <p:nvSpPr>
            <p:cNvPr id="5" name="Google Shape;12973;p61">
              <a:extLst>
                <a:ext uri="{FF2B5EF4-FFF2-40B4-BE49-F238E27FC236}">
                  <a16:creationId xmlns:a16="http://schemas.microsoft.com/office/drawing/2014/main" id="{3B268731-E21F-EB15-3065-3D2A8123B1DF}"/>
                </a:ext>
              </a:extLst>
            </p:cNvPr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2974;p61">
              <a:extLst>
                <a:ext uri="{FF2B5EF4-FFF2-40B4-BE49-F238E27FC236}">
                  <a16:creationId xmlns:a16="http://schemas.microsoft.com/office/drawing/2014/main" id="{5CABCB44-33D5-35D9-9967-6D531FF162A6}"/>
                </a:ext>
              </a:extLst>
            </p:cNvPr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975;p61">
              <a:extLst>
                <a:ext uri="{FF2B5EF4-FFF2-40B4-BE49-F238E27FC236}">
                  <a16:creationId xmlns:a16="http://schemas.microsoft.com/office/drawing/2014/main" id="{180A50CA-6540-6178-0A4E-1DC74FA97A34}"/>
                </a:ext>
              </a:extLst>
            </p:cNvPr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976;p61">
              <a:extLst>
                <a:ext uri="{FF2B5EF4-FFF2-40B4-BE49-F238E27FC236}">
                  <a16:creationId xmlns:a16="http://schemas.microsoft.com/office/drawing/2014/main" id="{37A06B27-E75E-C4E0-79C3-8CD2C9FABC49}"/>
                </a:ext>
              </a:extLst>
            </p:cNvPr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977;p61">
              <a:extLst>
                <a:ext uri="{FF2B5EF4-FFF2-40B4-BE49-F238E27FC236}">
                  <a16:creationId xmlns:a16="http://schemas.microsoft.com/office/drawing/2014/main" id="{5244284F-1427-30FE-04B9-47525679CC18}"/>
                </a:ext>
              </a:extLst>
            </p:cNvPr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978;p61">
              <a:extLst>
                <a:ext uri="{FF2B5EF4-FFF2-40B4-BE49-F238E27FC236}">
                  <a16:creationId xmlns:a16="http://schemas.microsoft.com/office/drawing/2014/main" id="{27F44997-3902-F08A-75A3-AEC225A0DC1C}"/>
                </a:ext>
              </a:extLst>
            </p:cNvPr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979;p61">
              <a:extLst>
                <a:ext uri="{FF2B5EF4-FFF2-40B4-BE49-F238E27FC236}">
                  <a16:creationId xmlns:a16="http://schemas.microsoft.com/office/drawing/2014/main" id="{1A23A20A-40C9-82A4-4E67-712EC3DB38AE}"/>
                </a:ext>
              </a:extLst>
            </p:cNvPr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980;p61">
              <a:extLst>
                <a:ext uri="{FF2B5EF4-FFF2-40B4-BE49-F238E27FC236}">
                  <a16:creationId xmlns:a16="http://schemas.microsoft.com/office/drawing/2014/main" id="{96D89D57-87B3-08BB-E50F-EF0E143B0928}"/>
                </a:ext>
              </a:extLst>
            </p:cNvPr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981;p61">
              <a:extLst>
                <a:ext uri="{FF2B5EF4-FFF2-40B4-BE49-F238E27FC236}">
                  <a16:creationId xmlns:a16="http://schemas.microsoft.com/office/drawing/2014/main" id="{ED60258A-E5F9-CBFB-CE00-80E97233BA7A}"/>
                </a:ext>
              </a:extLst>
            </p:cNvPr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982;p61">
              <a:extLst>
                <a:ext uri="{FF2B5EF4-FFF2-40B4-BE49-F238E27FC236}">
                  <a16:creationId xmlns:a16="http://schemas.microsoft.com/office/drawing/2014/main" id="{E752FB6D-A9A6-F9B8-36C8-0C0071095D6E}"/>
                </a:ext>
              </a:extLst>
            </p:cNvPr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983;p61">
              <a:extLst>
                <a:ext uri="{FF2B5EF4-FFF2-40B4-BE49-F238E27FC236}">
                  <a16:creationId xmlns:a16="http://schemas.microsoft.com/office/drawing/2014/main" id="{748E1A7D-772B-8E5D-38B7-269BADF6CB5C}"/>
                </a:ext>
              </a:extLst>
            </p:cNvPr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984;p61">
              <a:extLst>
                <a:ext uri="{FF2B5EF4-FFF2-40B4-BE49-F238E27FC236}">
                  <a16:creationId xmlns:a16="http://schemas.microsoft.com/office/drawing/2014/main" id="{2CF8A8A2-98CF-94FE-52EE-7E25015E433A}"/>
                </a:ext>
              </a:extLst>
            </p:cNvPr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8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8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8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8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23" grpId="0" animBg="1"/>
      <p:bldP spid="14824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7" name="Google Shape;13417;p67"/>
          <p:cNvSpPr/>
          <p:nvPr/>
        </p:nvSpPr>
        <p:spPr>
          <a:xfrm>
            <a:off x="669900" y="1518300"/>
            <a:ext cx="7804200" cy="3625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8" name="Google Shape;13418;p67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Footing</a:t>
            </a:r>
            <a:endParaRPr dirty="0"/>
          </a:p>
        </p:txBody>
      </p:sp>
      <p:sp>
        <p:nvSpPr>
          <p:cNvPr id="13419" name="Google Shape;13419;p67"/>
          <p:cNvSpPr txBox="1">
            <a:spLocks noGrp="1"/>
          </p:cNvSpPr>
          <p:nvPr>
            <p:ph type="subTitle" idx="1"/>
          </p:nvPr>
        </p:nvSpPr>
        <p:spPr>
          <a:xfrm>
            <a:off x="914400" y="1765007"/>
            <a:ext cx="33963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Soil Pressure </a:t>
            </a:r>
            <a:endParaRPr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13420" name="Google Shape;13420;p67"/>
          <p:cNvSpPr txBox="1">
            <a:spLocks noGrp="1"/>
          </p:cNvSpPr>
          <p:nvPr>
            <p:ph type="body" idx="2"/>
          </p:nvPr>
        </p:nvSpPr>
        <p:spPr>
          <a:xfrm>
            <a:off x="1024650" y="2309505"/>
            <a:ext cx="2598551" cy="22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The max soli pressure on the foundation is </a:t>
            </a:r>
            <a:b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</a:br>
            <a:r>
              <a:rPr lang="en-US" sz="1600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430 KN/m2 &lt; 450 KN/m2</a:t>
            </a:r>
          </a:p>
        </p:txBody>
      </p:sp>
      <p:grpSp>
        <p:nvGrpSpPr>
          <p:cNvPr id="13422" name="Google Shape;13422;p67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3423" name="Google Shape;13423;p67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7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7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7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7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7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7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7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7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7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3" name="Google Shape;13433;p67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3434" name="Google Shape;13434;p67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7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7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7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7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7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7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7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7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7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45" name="Google Shape;13445;p67">
            <a:hlinkClick r:id="" action="ppaction://hlinkshowjump?jump=previousslide"/>
          </p:cNvPr>
          <p:cNvSpPr/>
          <p:nvPr/>
        </p:nvSpPr>
        <p:spPr>
          <a:xfrm>
            <a:off x="4216189" y="4788507"/>
            <a:ext cx="167426" cy="165073"/>
          </a:xfrm>
          <a:custGeom>
            <a:avLst/>
            <a:gdLst/>
            <a:ahLst/>
            <a:cxnLst/>
            <a:rect l="l" t="t" r="r" b="b"/>
            <a:pathLst>
              <a:path w="72479" h="71460" extrusionOk="0">
                <a:moveTo>
                  <a:pt x="30460" y="22962"/>
                </a:moveTo>
                <a:cubicBezTo>
                  <a:pt x="32555" y="22962"/>
                  <a:pt x="34426" y="25717"/>
                  <a:pt x="32508" y="27634"/>
                </a:cubicBezTo>
                <a:lnTo>
                  <a:pt x="27488" y="32654"/>
                </a:lnTo>
                <a:lnTo>
                  <a:pt x="50693" y="32654"/>
                </a:lnTo>
                <a:cubicBezTo>
                  <a:pt x="52342" y="32654"/>
                  <a:pt x="53724" y="34036"/>
                  <a:pt x="53724" y="35685"/>
                </a:cubicBezTo>
                <a:cubicBezTo>
                  <a:pt x="53724" y="37352"/>
                  <a:pt x="52342" y="38734"/>
                  <a:pt x="50693" y="38734"/>
                </a:cubicBezTo>
                <a:lnTo>
                  <a:pt x="27375" y="38734"/>
                </a:lnTo>
                <a:lnTo>
                  <a:pt x="32280" y="43773"/>
                </a:lnTo>
                <a:cubicBezTo>
                  <a:pt x="34175" y="45712"/>
                  <a:pt x="32302" y="48425"/>
                  <a:pt x="30216" y="48425"/>
                </a:cubicBezTo>
                <a:cubicBezTo>
                  <a:pt x="29590" y="48425"/>
                  <a:pt x="28946" y="48181"/>
                  <a:pt x="28378" y="47600"/>
                </a:cubicBezTo>
                <a:lnTo>
                  <a:pt x="18623" y="37598"/>
                </a:lnTo>
                <a:cubicBezTo>
                  <a:pt x="17580" y="36537"/>
                  <a:pt x="17580" y="34814"/>
                  <a:pt x="18641" y="33753"/>
                </a:cubicBezTo>
                <a:lnTo>
                  <a:pt x="28643" y="23769"/>
                </a:lnTo>
                <a:cubicBezTo>
                  <a:pt x="29208" y="23201"/>
                  <a:pt x="29843" y="22962"/>
                  <a:pt x="30460" y="22962"/>
                </a:cubicBezTo>
                <a:close/>
                <a:moveTo>
                  <a:pt x="35864" y="0"/>
                </a:moveTo>
                <a:cubicBezTo>
                  <a:pt x="26970" y="0"/>
                  <a:pt x="18101" y="3237"/>
                  <a:pt x="11349" y="9562"/>
                </a:cubicBezTo>
                <a:cubicBezTo>
                  <a:pt x="4150" y="16287"/>
                  <a:pt x="1" y="25853"/>
                  <a:pt x="1" y="35685"/>
                </a:cubicBezTo>
                <a:cubicBezTo>
                  <a:pt x="1" y="52336"/>
                  <a:pt x="11973" y="67187"/>
                  <a:pt x="28264" y="70673"/>
                </a:cubicBezTo>
                <a:cubicBezTo>
                  <a:pt x="30724" y="71199"/>
                  <a:pt x="33231" y="71459"/>
                  <a:pt x="35734" y="71459"/>
                </a:cubicBezTo>
                <a:cubicBezTo>
                  <a:pt x="41521" y="71459"/>
                  <a:pt x="47293" y="70069"/>
                  <a:pt x="52436" y="67359"/>
                </a:cubicBezTo>
                <a:cubicBezTo>
                  <a:pt x="59521" y="63626"/>
                  <a:pt x="65262" y="57508"/>
                  <a:pt x="68500" y="50176"/>
                </a:cubicBezTo>
                <a:cubicBezTo>
                  <a:pt x="71892" y="42543"/>
                  <a:pt x="72478" y="33809"/>
                  <a:pt x="70167" y="25797"/>
                </a:cubicBezTo>
                <a:cubicBezTo>
                  <a:pt x="67952" y="18068"/>
                  <a:pt x="63064" y="11210"/>
                  <a:pt x="56528" y="6531"/>
                </a:cubicBezTo>
                <a:cubicBezTo>
                  <a:pt x="50378" y="2150"/>
                  <a:pt x="43113" y="0"/>
                  <a:pt x="358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sp>
        <p:nvSpPr>
          <p:cNvPr id="13446" name="Google Shape;13446;p67">
            <a:hlinkClick r:id="" action="ppaction://hlinkshowjump?jump=nextslide"/>
          </p:cNvPr>
          <p:cNvSpPr/>
          <p:nvPr/>
        </p:nvSpPr>
        <p:spPr>
          <a:xfrm>
            <a:off x="4760664" y="4788519"/>
            <a:ext cx="167426" cy="165073"/>
          </a:xfrm>
          <a:custGeom>
            <a:avLst/>
            <a:gdLst/>
            <a:ahLst/>
            <a:cxnLst/>
            <a:rect l="l" t="t" r="r" b="b"/>
            <a:pathLst>
              <a:path w="72479" h="71460" extrusionOk="0">
                <a:moveTo>
                  <a:pt x="42259" y="23045"/>
                </a:moveTo>
                <a:cubicBezTo>
                  <a:pt x="42886" y="23045"/>
                  <a:pt x="43532" y="23291"/>
                  <a:pt x="44101" y="23878"/>
                </a:cubicBezTo>
                <a:lnTo>
                  <a:pt x="53858" y="33862"/>
                </a:lnTo>
                <a:cubicBezTo>
                  <a:pt x="54919" y="34941"/>
                  <a:pt x="54899" y="36646"/>
                  <a:pt x="53838" y="37706"/>
                </a:cubicBezTo>
                <a:lnTo>
                  <a:pt x="43856" y="47690"/>
                </a:lnTo>
                <a:cubicBezTo>
                  <a:pt x="43286" y="48260"/>
                  <a:pt x="42645" y="48500"/>
                  <a:pt x="42024" y="48500"/>
                </a:cubicBezTo>
                <a:cubicBezTo>
                  <a:pt x="39924" y="48500"/>
                  <a:pt x="38061" y="45756"/>
                  <a:pt x="39991" y="43826"/>
                </a:cubicBezTo>
                <a:lnTo>
                  <a:pt x="44992" y="38805"/>
                </a:lnTo>
                <a:lnTo>
                  <a:pt x="21806" y="38805"/>
                </a:lnTo>
                <a:cubicBezTo>
                  <a:pt x="20139" y="38805"/>
                  <a:pt x="18755" y="37423"/>
                  <a:pt x="18755" y="35774"/>
                </a:cubicBezTo>
                <a:cubicBezTo>
                  <a:pt x="18755" y="34127"/>
                  <a:pt x="20139" y="32743"/>
                  <a:pt x="21806" y="32743"/>
                </a:cubicBezTo>
                <a:lnTo>
                  <a:pt x="45124" y="32743"/>
                </a:lnTo>
                <a:lnTo>
                  <a:pt x="40199" y="27686"/>
                </a:lnTo>
                <a:cubicBezTo>
                  <a:pt x="38305" y="25764"/>
                  <a:pt x="40175" y="23045"/>
                  <a:pt x="42259" y="23045"/>
                </a:cubicBezTo>
                <a:close/>
                <a:moveTo>
                  <a:pt x="36745" y="0"/>
                </a:moveTo>
                <a:cubicBezTo>
                  <a:pt x="30959" y="0"/>
                  <a:pt x="25187" y="1391"/>
                  <a:pt x="20043" y="4101"/>
                </a:cubicBezTo>
                <a:cubicBezTo>
                  <a:pt x="12958" y="7834"/>
                  <a:pt x="7219" y="13971"/>
                  <a:pt x="3979" y="21283"/>
                </a:cubicBezTo>
                <a:cubicBezTo>
                  <a:pt x="589" y="28917"/>
                  <a:pt x="1" y="37669"/>
                  <a:pt x="2312" y="45682"/>
                </a:cubicBezTo>
                <a:cubicBezTo>
                  <a:pt x="4529" y="53411"/>
                  <a:pt x="9417" y="60269"/>
                  <a:pt x="15951" y="64929"/>
                </a:cubicBezTo>
                <a:cubicBezTo>
                  <a:pt x="22102" y="69309"/>
                  <a:pt x="29367" y="71459"/>
                  <a:pt x="36616" y="71459"/>
                </a:cubicBezTo>
                <a:cubicBezTo>
                  <a:pt x="45510" y="71459"/>
                  <a:pt x="54379" y="68223"/>
                  <a:pt x="61132" y="61898"/>
                </a:cubicBezTo>
                <a:cubicBezTo>
                  <a:pt x="68331" y="55172"/>
                  <a:pt x="72478" y="45625"/>
                  <a:pt x="72478" y="35774"/>
                </a:cubicBezTo>
                <a:cubicBezTo>
                  <a:pt x="72478" y="19124"/>
                  <a:pt x="60506" y="4272"/>
                  <a:pt x="44215" y="787"/>
                </a:cubicBezTo>
                <a:cubicBezTo>
                  <a:pt x="41755" y="260"/>
                  <a:pt x="39249" y="0"/>
                  <a:pt x="367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grpSp>
        <p:nvGrpSpPr>
          <p:cNvPr id="13448" name="Google Shape;13448;p67"/>
          <p:cNvGrpSpPr/>
          <p:nvPr/>
        </p:nvGrpSpPr>
        <p:grpSpPr>
          <a:xfrm>
            <a:off x="8282003" y="1820192"/>
            <a:ext cx="349968" cy="2052568"/>
            <a:chOff x="1037125" y="2236325"/>
            <a:chExt cx="149100" cy="874475"/>
          </a:xfrm>
        </p:grpSpPr>
        <p:sp>
          <p:nvSpPr>
            <p:cNvPr id="13449" name="Google Shape;13449;p67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7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7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7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7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7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7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7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7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7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7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7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7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7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7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7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7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7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7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7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7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7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7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7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7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7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7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67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67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7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67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67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7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67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7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7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A6B7FE1B-7FB3-F5E6-8742-90ABDC19882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57" t="3376" r="4322"/>
          <a:stretch/>
        </p:blipFill>
        <p:spPr>
          <a:xfrm>
            <a:off x="3670934" y="1800881"/>
            <a:ext cx="4414026" cy="301873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3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0" name="Google Shape;11430;p54"/>
          <p:cNvSpPr/>
          <p:nvPr/>
        </p:nvSpPr>
        <p:spPr>
          <a:xfrm>
            <a:off x="54650" y="-1"/>
            <a:ext cx="513600" cy="431257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1" name="Google Shape;11431;p54"/>
          <p:cNvSpPr/>
          <p:nvPr/>
        </p:nvSpPr>
        <p:spPr>
          <a:xfrm>
            <a:off x="6396995" y="1551772"/>
            <a:ext cx="513600" cy="3608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2" name="Google Shape;11432;p54"/>
          <p:cNvSpPr txBox="1">
            <a:spLocks noGrp="1"/>
          </p:cNvSpPr>
          <p:nvPr>
            <p:ph type="title" idx="7"/>
          </p:nvPr>
        </p:nvSpPr>
        <p:spPr>
          <a:xfrm>
            <a:off x="766719" y="119498"/>
            <a:ext cx="1138227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Location</a:t>
            </a:r>
            <a:endParaRPr sz="1600" dirty="0"/>
          </a:p>
        </p:txBody>
      </p:sp>
      <p:sp>
        <p:nvSpPr>
          <p:cNvPr id="11433" name="Google Shape;11433;p54"/>
          <p:cNvSpPr txBox="1">
            <a:spLocks noGrp="1"/>
          </p:cNvSpPr>
          <p:nvPr>
            <p:ph type="subTitle" idx="1"/>
          </p:nvPr>
        </p:nvSpPr>
        <p:spPr>
          <a:xfrm>
            <a:off x="766719" y="405284"/>
            <a:ext cx="1138227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Tulkarem </a:t>
            </a:r>
            <a:br>
              <a:rPr lang="en" dirty="0"/>
            </a:br>
            <a:r>
              <a:rPr lang="en" dirty="0"/>
              <a:t>Palestine </a:t>
            </a:r>
            <a:endParaRPr dirty="0"/>
          </a:p>
        </p:txBody>
      </p:sp>
      <p:sp>
        <p:nvSpPr>
          <p:cNvPr id="11434" name="Google Shape;11434;p54"/>
          <p:cNvSpPr txBox="1">
            <a:spLocks noGrp="1"/>
          </p:cNvSpPr>
          <p:nvPr>
            <p:ph type="title"/>
          </p:nvPr>
        </p:nvSpPr>
        <p:spPr>
          <a:xfrm>
            <a:off x="5963165" y="1818472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04.</a:t>
            </a:r>
            <a:endParaRPr sz="2800" dirty="0"/>
          </a:p>
        </p:txBody>
      </p:sp>
      <p:sp>
        <p:nvSpPr>
          <p:cNvPr id="11435" name="Google Shape;11435;p54"/>
          <p:cNvSpPr txBox="1">
            <a:spLocks noGrp="1"/>
          </p:cNvSpPr>
          <p:nvPr>
            <p:ph type="title" idx="2"/>
          </p:nvPr>
        </p:nvSpPr>
        <p:spPr>
          <a:xfrm>
            <a:off x="5970785" y="3089787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05.</a:t>
            </a:r>
            <a:endParaRPr sz="2800" dirty="0"/>
          </a:p>
        </p:txBody>
      </p:sp>
      <p:sp>
        <p:nvSpPr>
          <p:cNvPr id="11436" name="Google Shape;11436;p54"/>
          <p:cNvSpPr txBox="1">
            <a:spLocks noGrp="1"/>
          </p:cNvSpPr>
          <p:nvPr>
            <p:ph type="title" idx="3"/>
          </p:nvPr>
        </p:nvSpPr>
        <p:spPr>
          <a:xfrm>
            <a:off x="5978405" y="4223942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06.</a:t>
            </a:r>
            <a:endParaRPr sz="2800" dirty="0"/>
          </a:p>
        </p:txBody>
      </p:sp>
      <p:sp>
        <p:nvSpPr>
          <p:cNvPr id="11437" name="Google Shape;11437;p54"/>
          <p:cNvSpPr txBox="1">
            <a:spLocks noGrp="1"/>
          </p:cNvSpPr>
          <p:nvPr>
            <p:ph type="title" idx="4"/>
          </p:nvPr>
        </p:nvSpPr>
        <p:spPr>
          <a:xfrm>
            <a:off x="-472852" y="206630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01.</a:t>
            </a:r>
            <a:endParaRPr sz="2800" dirty="0"/>
          </a:p>
        </p:txBody>
      </p:sp>
      <p:sp>
        <p:nvSpPr>
          <p:cNvPr id="11438" name="Google Shape;11438;p54"/>
          <p:cNvSpPr txBox="1">
            <a:spLocks noGrp="1"/>
          </p:cNvSpPr>
          <p:nvPr>
            <p:ph type="title" idx="5"/>
          </p:nvPr>
        </p:nvSpPr>
        <p:spPr>
          <a:xfrm>
            <a:off x="-386690" y="1369132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02.</a:t>
            </a:r>
            <a:endParaRPr sz="2800" dirty="0"/>
          </a:p>
        </p:txBody>
      </p:sp>
      <p:sp>
        <p:nvSpPr>
          <p:cNvPr id="11439" name="Google Shape;11439;p54"/>
          <p:cNvSpPr txBox="1">
            <a:spLocks noGrp="1"/>
          </p:cNvSpPr>
          <p:nvPr>
            <p:ph type="title" idx="6"/>
          </p:nvPr>
        </p:nvSpPr>
        <p:spPr>
          <a:xfrm>
            <a:off x="-371450" y="3028539"/>
            <a:ext cx="1320300" cy="541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03.</a:t>
            </a:r>
            <a:endParaRPr sz="2800" dirty="0"/>
          </a:p>
        </p:txBody>
      </p:sp>
      <p:sp>
        <p:nvSpPr>
          <p:cNvPr id="11440" name="Google Shape;11440;p54"/>
          <p:cNvSpPr txBox="1">
            <a:spLocks noGrp="1"/>
          </p:cNvSpPr>
          <p:nvPr>
            <p:ph type="title" idx="8"/>
          </p:nvPr>
        </p:nvSpPr>
        <p:spPr>
          <a:xfrm>
            <a:off x="847335" y="1333943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Level &amp; Height</a:t>
            </a:r>
            <a:endParaRPr sz="1600" dirty="0"/>
          </a:p>
        </p:txBody>
      </p:sp>
      <p:sp>
        <p:nvSpPr>
          <p:cNvPr id="11441" name="Google Shape;11441;p54"/>
          <p:cNvSpPr txBox="1">
            <a:spLocks noGrp="1"/>
          </p:cNvSpPr>
          <p:nvPr>
            <p:ph type="subTitle" idx="9"/>
          </p:nvPr>
        </p:nvSpPr>
        <p:spPr>
          <a:xfrm>
            <a:off x="847560" y="1696264"/>
            <a:ext cx="205566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- Leverl : 83 m </a:t>
            </a:r>
            <a:br>
              <a:rPr lang="en" dirty="0"/>
            </a:br>
            <a:r>
              <a:rPr lang="en" dirty="0"/>
              <a:t>above sea </a:t>
            </a:r>
            <a:r>
              <a:rPr lang="en-US" dirty="0"/>
              <a:t>L</a:t>
            </a:r>
            <a:r>
              <a:rPr lang="en" dirty="0"/>
              <a:t>evel.</a:t>
            </a:r>
            <a:br>
              <a:rPr lang="en" dirty="0"/>
            </a:br>
            <a:r>
              <a:rPr lang="en" dirty="0"/>
              <a:t>-Total </a:t>
            </a:r>
            <a:r>
              <a:rPr lang="en-US" dirty="0"/>
              <a:t>H</a:t>
            </a:r>
            <a:r>
              <a:rPr lang="en" dirty="0"/>
              <a:t>eight : 50 m.</a:t>
            </a:r>
            <a:endParaRPr dirty="0"/>
          </a:p>
        </p:txBody>
      </p:sp>
      <p:sp>
        <p:nvSpPr>
          <p:cNvPr id="11442" name="Google Shape;11442;p54"/>
          <p:cNvSpPr txBox="1">
            <a:spLocks noGrp="1"/>
          </p:cNvSpPr>
          <p:nvPr>
            <p:ph type="title" idx="13"/>
          </p:nvPr>
        </p:nvSpPr>
        <p:spPr>
          <a:xfrm>
            <a:off x="847335" y="2894818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Site Coordenates </a:t>
            </a:r>
            <a:endParaRPr sz="1600" dirty="0"/>
          </a:p>
        </p:txBody>
      </p:sp>
      <p:sp>
        <p:nvSpPr>
          <p:cNvPr id="11443" name="Google Shape;11443;p54"/>
          <p:cNvSpPr txBox="1">
            <a:spLocks noGrp="1"/>
          </p:cNvSpPr>
          <p:nvPr>
            <p:ph type="subTitle" idx="14"/>
          </p:nvPr>
        </p:nvSpPr>
        <p:spPr>
          <a:xfrm>
            <a:off x="847560" y="3257139"/>
            <a:ext cx="24138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X: 152719.36364</a:t>
            </a:r>
            <a:br>
              <a:rPr lang="en" dirty="0"/>
            </a:br>
            <a:r>
              <a:rPr lang="en" dirty="0"/>
              <a:t>Y=191073.39097</a:t>
            </a:r>
            <a:endParaRPr dirty="0"/>
          </a:p>
        </p:txBody>
      </p:sp>
      <p:sp>
        <p:nvSpPr>
          <p:cNvPr id="11444" name="Google Shape;11444;p54"/>
          <p:cNvSpPr txBox="1">
            <a:spLocks noGrp="1"/>
          </p:cNvSpPr>
          <p:nvPr>
            <p:ph type="title" idx="15"/>
          </p:nvPr>
        </p:nvSpPr>
        <p:spPr>
          <a:xfrm>
            <a:off x="7322300" y="1493195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Goals</a:t>
            </a:r>
            <a:endParaRPr sz="1600" dirty="0"/>
          </a:p>
        </p:txBody>
      </p:sp>
      <p:sp>
        <p:nvSpPr>
          <p:cNvPr id="11445" name="Google Shape;11445;p54"/>
          <p:cNvSpPr txBox="1">
            <a:spLocks noGrp="1"/>
          </p:cNvSpPr>
          <p:nvPr>
            <p:ph type="subTitle" idx="16"/>
          </p:nvPr>
        </p:nvSpPr>
        <p:spPr>
          <a:xfrm>
            <a:off x="7154885" y="1855522"/>
            <a:ext cx="2111035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Parking, Shopping center and other supplements.</a:t>
            </a:r>
            <a:endParaRPr dirty="0"/>
          </a:p>
        </p:txBody>
      </p:sp>
      <p:sp>
        <p:nvSpPr>
          <p:cNvPr id="11446" name="Google Shape;11446;p54"/>
          <p:cNvSpPr txBox="1">
            <a:spLocks noGrp="1"/>
          </p:cNvSpPr>
          <p:nvPr>
            <p:ph type="title" idx="17"/>
          </p:nvPr>
        </p:nvSpPr>
        <p:spPr>
          <a:xfrm>
            <a:off x="7345160" y="3012654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Area</a:t>
            </a:r>
            <a:endParaRPr sz="1600" dirty="0"/>
          </a:p>
        </p:txBody>
      </p:sp>
      <p:sp>
        <p:nvSpPr>
          <p:cNvPr id="11447" name="Google Shape;11447;p54"/>
          <p:cNvSpPr txBox="1">
            <a:spLocks noGrp="1"/>
          </p:cNvSpPr>
          <p:nvPr>
            <p:ph type="subTitle" idx="18"/>
          </p:nvPr>
        </p:nvSpPr>
        <p:spPr>
          <a:xfrm>
            <a:off x="7345385" y="3374982"/>
            <a:ext cx="24138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Around 36 000 m2</a:t>
            </a:r>
            <a:endParaRPr dirty="0"/>
          </a:p>
        </p:txBody>
      </p:sp>
      <p:sp>
        <p:nvSpPr>
          <p:cNvPr id="11448" name="Google Shape;11448;p54"/>
          <p:cNvSpPr txBox="1">
            <a:spLocks noGrp="1"/>
          </p:cNvSpPr>
          <p:nvPr>
            <p:ph type="title" idx="19"/>
          </p:nvPr>
        </p:nvSpPr>
        <p:spPr>
          <a:xfrm>
            <a:off x="7337540" y="3910589"/>
            <a:ext cx="2752200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Floors</a:t>
            </a:r>
            <a:endParaRPr sz="1600" dirty="0"/>
          </a:p>
        </p:txBody>
      </p:sp>
      <p:sp>
        <p:nvSpPr>
          <p:cNvPr id="11449" name="Google Shape;11449;p54"/>
          <p:cNvSpPr txBox="1">
            <a:spLocks noGrp="1"/>
          </p:cNvSpPr>
          <p:nvPr>
            <p:ph type="subTitle" idx="20"/>
          </p:nvPr>
        </p:nvSpPr>
        <p:spPr>
          <a:xfrm>
            <a:off x="7139645" y="4272917"/>
            <a:ext cx="2111035" cy="4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16 Floors , three of them below ground level</a:t>
            </a:r>
            <a:endParaRPr dirty="0"/>
          </a:p>
        </p:txBody>
      </p:sp>
      <p:grpSp>
        <p:nvGrpSpPr>
          <p:cNvPr id="11450" name="Google Shape;11450;p54"/>
          <p:cNvGrpSpPr/>
          <p:nvPr/>
        </p:nvGrpSpPr>
        <p:grpSpPr>
          <a:xfrm rot="5400000">
            <a:off x="1439349" y="3578542"/>
            <a:ext cx="349968" cy="2052568"/>
            <a:chOff x="1037125" y="2236325"/>
            <a:chExt cx="149100" cy="874475"/>
          </a:xfrm>
        </p:grpSpPr>
        <p:sp>
          <p:nvSpPr>
            <p:cNvPr id="11451" name="Google Shape;11451;p54"/>
            <p:cNvSpPr/>
            <p:nvPr/>
          </p:nvSpPr>
          <p:spPr>
            <a:xfrm>
              <a:off x="1171575" y="24714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54"/>
            <p:cNvSpPr/>
            <p:nvPr/>
          </p:nvSpPr>
          <p:spPr>
            <a:xfrm>
              <a:off x="1171575" y="2549750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3" y="502"/>
                    <a:pt x="335" y="502"/>
                  </a:cubicBezTo>
                  <a:cubicBezTo>
                    <a:pt x="473" y="502"/>
                    <a:pt x="586" y="390"/>
                    <a:pt x="586" y="252"/>
                  </a:cubicBezTo>
                  <a:cubicBezTo>
                    <a:pt x="586" y="101"/>
                    <a:pt x="462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54"/>
            <p:cNvSpPr/>
            <p:nvPr/>
          </p:nvSpPr>
          <p:spPr>
            <a:xfrm>
              <a:off x="1171575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54"/>
            <p:cNvSpPr/>
            <p:nvPr/>
          </p:nvSpPr>
          <p:spPr>
            <a:xfrm>
              <a:off x="1171575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54"/>
            <p:cNvSpPr/>
            <p:nvPr/>
          </p:nvSpPr>
          <p:spPr>
            <a:xfrm>
              <a:off x="1171575" y="27848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1" y="504"/>
                    <a:pt x="335" y="504"/>
                  </a:cubicBezTo>
                  <a:cubicBezTo>
                    <a:pt x="473" y="504"/>
                    <a:pt x="586" y="390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54"/>
            <p:cNvSpPr/>
            <p:nvPr/>
          </p:nvSpPr>
          <p:spPr>
            <a:xfrm>
              <a:off x="1104350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54"/>
            <p:cNvSpPr/>
            <p:nvPr/>
          </p:nvSpPr>
          <p:spPr>
            <a:xfrm>
              <a:off x="1104350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5"/>
                  </a:cubicBezTo>
                  <a:cubicBezTo>
                    <a:pt x="0" y="233"/>
                    <a:pt x="112" y="502"/>
                    <a:pt x="335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54"/>
            <p:cNvSpPr/>
            <p:nvPr/>
          </p:nvSpPr>
          <p:spPr>
            <a:xfrm>
              <a:off x="1104350" y="26281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54"/>
            <p:cNvSpPr/>
            <p:nvPr/>
          </p:nvSpPr>
          <p:spPr>
            <a:xfrm>
              <a:off x="1104350" y="2706475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54"/>
            <p:cNvSpPr/>
            <p:nvPr/>
          </p:nvSpPr>
          <p:spPr>
            <a:xfrm>
              <a:off x="1104350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5"/>
                  </a:cubicBezTo>
                  <a:cubicBezTo>
                    <a:pt x="0" y="232"/>
                    <a:pt x="112" y="504"/>
                    <a:pt x="335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54"/>
            <p:cNvSpPr/>
            <p:nvPr/>
          </p:nvSpPr>
          <p:spPr>
            <a:xfrm>
              <a:off x="1037125" y="24714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54"/>
            <p:cNvSpPr/>
            <p:nvPr/>
          </p:nvSpPr>
          <p:spPr>
            <a:xfrm>
              <a:off x="1037125" y="2549750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5" y="0"/>
                  </a:moveTo>
                  <a:cubicBezTo>
                    <a:pt x="273" y="0"/>
                    <a:pt x="210" y="23"/>
                    <a:pt x="159" y="75"/>
                  </a:cubicBezTo>
                  <a:cubicBezTo>
                    <a:pt x="0" y="233"/>
                    <a:pt x="112" y="502"/>
                    <a:pt x="337" y="502"/>
                  </a:cubicBezTo>
                  <a:cubicBezTo>
                    <a:pt x="475" y="502"/>
                    <a:pt x="587" y="390"/>
                    <a:pt x="587" y="252"/>
                  </a:cubicBezTo>
                  <a:cubicBezTo>
                    <a:pt x="587" y="101"/>
                    <a:pt x="464" y="0"/>
                    <a:pt x="3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54"/>
            <p:cNvSpPr/>
            <p:nvPr/>
          </p:nvSpPr>
          <p:spPr>
            <a:xfrm>
              <a:off x="1037150" y="26281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54"/>
            <p:cNvSpPr/>
            <p:nvPr/>
          </p:nvSpPr>
          <p:spPr>
            <a:xfrm>
              <a:off x="1037150" y="2706475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54"/>
            <p:cNvSpPr/>
            <p:nvPr/>
          </p:nvSpPr>
          <p:spPr>
            <a:xfrm>
              <a:off x="1171575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54"/>
            <p:cNvSpPr/>
            <p:nvPr/>
          </p:nvSpPr>
          <p:spPr>
            <a:xfrm>
              <a:off x="1171575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2"/>
                    <a:pt x="335" y="502"/>
                  </a:cubicBezTo>
                  <a:cubicBezTo>
                    <a:pt x="473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54"/>
            <p:cNvSpPr/>
            <p:nvPr/>
          </p:nvSpPr>
          <p:spPr>
            <a:xfrm>
              <a:off x="1171575" y="23930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1" y="1"/>
                    <a:pt x="209" y="23"/>
                    <a:pt x="158" y="74"/>
                  </a:cubicBezTo>
                  <a:cubicBezTo>
                    <a:pt x="0" y="233"/>
                    <a:pt x="111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54"/>
            <p:cNvSpPr/>
            <p:nvPr/>
          </p:nvSpPr>
          <p:spPr>
            <a:xfrm>
              <a:off x="1104350" y="22363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54"/>
            <p:cNvSpPr/>
            <p:nvPr/>
          </p:nvSpPr>
          <p:spPr>
            <a:xfrm>
              <a:off x="1104350" y="231470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2"/>
                    <a:pt x="335" y="502"/>
                  </a:cubicBezTo>
                  <a:cubicBezTo>
                    <a:pt x="475" y="502"/>
                    <a:pt x="587" y="389"/>
                    <a:pt x="587" y="251"/>
                  </a:cubicBezTo>
                  <a:cubicBezTo>
                    <a:pt x="587" y="101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54"/>
            <p:cNvSpPr/>
            <p:nvPr/>
          </p:nvSpPr>
          <p:spPr>
            <a:xfrm>
              <a:off x="1104350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54"/>
            <p:cNvSpPr/>
            <p:nvPr/>
          </p:nvSpPr>
          <p:spPr>
            <a:xfrm>
              <a:off x="1037150" y="2236325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3" y="1"/>
                  </a:moveTo>
                  <a:cubicBezTo>
                    <a:pt x="272" y="1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2"/>
                  </a:cubicBezTo>
                  <a:cubicBezTo>
                    <a:pt x="586" y="101"/>
                    <a:pt x="462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54"/>
            <p:cNvSpPr/>
            <p:nvPr/>
          </p:nvSpPr>
          <p:spPr>
            <a:xfrm>
              <a:off x="1037150" y="231470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2"/>
                    <a:pt x="336" y="502"/>
                  </a:cubicBezTo>
                  <a:cubicBezTo>
                    <a:pt x="474" y="502"/>
                    <a:pt x="586" y="389"/>
                    <a:pt x="586" y="251"/>
                  </a:cubicBezTo>
                  <a:cubicBezTo>
                    <a:pt x="586" y="101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54"/>
            <p:cNvSpPr/>
            <p:nvPr/>
          </p:nvSpPr>
          <p:spPr>
            <a:xfrm>
              <a:off x="1037125" y="23930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3"/>
                    <a:pt x="159" y="74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54"/>
            <p:cNvSpPr/>
            <p:nvPr/>
          </p:nvSpPr>
          <p:spPr>
            <a:xfrm>
              <a:off x="1037125" y="2784825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3" y="1"/>
                    <a:pt x="210" y="24"/>
                    <a:pt x="159" y="75"/>
                  </a:cubicBezTo>
                  <a:cubicBezTo>
                    <a:pt x="0" y="232"/>
                    <a:pt x="112" y="504"/>
                    <a:pt x="337" y="504"/>
                  </a:cubicBezTo>
                  <a:cubicBezTo>
                    <a:pt x="475" y="504"/>
                    <a:pt x="587" y="390"/>
                    <a:pt x="587" y="252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54"/>
            <p:cNvSpPr/>
            <p:nvPr/>
          </p:nvSpPr>
          <p:spPr>
            <a:xfrm>
              <a:off x="1171575" y="28631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1" y="503"/>
                    <a:pt x="335" y="503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54"/>
            <p:cNvSpPr/>
            <p:nvPr/>
          </p:nvSpPr>
          <p:spPr>
            <a:xfrm>
              <a:off x="1171575" y="2941500"/>
              <a:ext cx="14650" cy="12600"/>
            </a:xfrm>
            <a:custGeom>
              <a:avLst/>
              <a:gdLst/>
              <a:ahLst/>
              <a:cxnLst/>
              <a:rect l="l" t="t" r="r" b="b"/>
              <a:pathLst>
                <a:path w="586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3"/>
                  </a:cubicBezTo>
                  <a:cubicBezTo>
                    <a:pt x="586" y="101"/>
                    <a:pt x="462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54"/>
            <p:cNvSpPr/>
            <p:nvPr/>
          </p:nvSpPr>
          <p:spPr>
            <a:xfrm>
              <a:off x="1171575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3" y="503"/>
                    <a:pt x="335" y="503"/>
                  </a:cubicBezTo>
                  <a:cubicBezTo>
                    <a:pt x="473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54"/>
            <p:cNvSpPr/>
            <p:nvPr/>
          </p:nvSpPr>
          <p:spPr>
            <a:xfrm>
              <a:off x="1171575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3" y="501"/>
                    <a:pt x="335" y="501"/>
                  </a:cubicBezTo>
                  <a:cubicBezTo>
                    <a:pt x="473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54"/>
            <p:cNvSpPr/>
            <p:nvPr/>
          </p:nvSpPr>
          <p:spPr>
            <a:xfrm>
              <a:off x="1104350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54"/>
            <p:cNvSpPr/>
            <p:nvPr/>
          </p:nvSpPr>
          <p:spPr>
            <a:xfrm>
              <a:off x="1104350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4" y="1"/>
                  </a:moveTo>
                  <a:cubicBezTo>
                    <a:pt x="272" y="1"/>
                    <a:pt x="209" y="24"/>
                    <a:pt x="158" y="76"/>
                  </a:cubicBezTo>
                  <a:cubicBezTo>
                    <a:pt x="0" y="233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3" y="1"/>
                    <a:pt x="3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54"/>
            <p:cNvSpPr/>
            <p:nvPr/>
          </p:nvSpPr>
          <p:spPr>
            <a:xfrm>
              <a:off x="1104350" y="30198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2"/>
                    <a:pt x="112" y="503"/>
                    <a:pt x="335" y="503"/>
                  </a:cubicBezTo>
                  <a:cubicBezTo>
                    <a:pt x="475" y="503"/>
                    <a:pt x="587" y="391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54"/>
            <p:cNvSpPr/>
            <p:nvPr/>
          </p:nvSpPr>
          <p:spPr>
            <a:xfrm>
              <a:off x="1104350" y="3098250"/>
              <a:ext cx="14675" cy="12550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4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0" y="231"/>
                    <a:pt x="112" y="501"/>
                    <a:pt x="335" y="501"/>
                  </a:cubicBezTo>
                  <a:cubicBezTo>
                    <a:pt x="475" y="501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54"/>
            <p:cNvSpPr/>
            <p:nvPr/>
          </p:nvSpPr>
          <p:spPr>
            <a:xfrm>
              <a:off x="1037125" y="286317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334" y="0"/>
                  </a:moveTo>
                  <a:cubicBezTo>
                    <a:pt x="273" y="0"/>
                    <a:pt x="210" y="23"/>
                    <a:pt x="159" y="74"/>
                  </a:cubicBezTo>
                  <a:cubicBezTo>
                    <a:pt x="0" y="232"/>
                    <a:pt x="112" y="503"/>
                    <a:pt x="337" y="503"/>
                  </a:cubicBezTo>
                  <a:cubicBezTo>
                    <a:pt x="475" y="503"/>
                    <a:pt x="587" y="389"/>
                    <a:pt x="587" y="251"/>
                  </a:cubicBezTo>
                  <a:cubicBezTo>
                    <a:pt x="587" y="100"/>
                    <a:pt x="463" y="0"/>
                    <a:pt x="3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54"/>
            <p:cNvSpPr/>
            <p:nvPr/>
          </p:nvSpPr>
          <p:spPr>
            <a:xfrm>
              <a:off x="1037125" y="2941500"/>
              <a:ext cx="14675" cy="12600"/>
            </a:xfrm>
            <a:custGeom>
              <a:avLst/>
              <a:gdLst/>
              <a:ahLst/>
              <a:cxnLst/>
              <a:rect l="l" t="t" r="r" b="b"/>
              <a:pathLst>
                <a:path w="587" h="504" extrusionOk="0">
                  <a:moveTo>
                    <a:pt x="335" y="1"/>
                  </a:moveTo>
                  <a:cubicBezTo>
                    <a:pt x="273" y="1"/>
                    <a:pt x="210" y="24"/>
                    <a:pt x="159" y="76"/>
                  </a:cubicBezTo>
                  <a:cubicBezTo>
                    <a:pt x="0" y="233"/>
                    <a:pt x="112" y="503"/>
                    <a:pt x="337" y="503"/>
                  </a:cubicBezTo>
                  <a:cubicBezTo>
                    <a:pt x="475" y="503"/>
                    <a:pt x="587" y="391"/>
                    <a:pt x="587" y="253"/>
                  </a:cubicBezTo>
                  <a:cubicBezTo>
                    <a:pt x="587" y="101"/>
                    <a:pt x="464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54"/>
            <p:cNvSpPr/>
            <p:nvPr/>
          </p:nvSpPr>
          <p:spPr>
            <a:xfrm>
              <a:off x="1037150" y="301987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2"/>
                    <a:pt x="113" y="503"/>
                    <a:pt x="336" y="503"/>
                  </a:cubicBezTo>
                  <a:cubicBezTo>
                    <a:pt x="474" y="503"/>
                    <a:pt x="586" y="391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54"/>
            <p:cNvSpPr/>
            <p:nvPr/>
          </p:nvSpPr>
          <p:spPr>
            <a:xfrm>
              <a:off x="1037150" y="3098250"/>
              <a:ext cx="14650" cy="12550"/>
            </a:xfrm>
            <a:custGeom>
              <a:avLst/>
              <a:gdLst/>
              <a:ahLst/>
              <a:cxnLst/>
              <a:rect l="l" t="t" r="r" b="b"/>
              <a:pathLst>
                <a:path w="586" h="502" extrusionOk="0">
                  <a:moveTo>
                    <a:pt x="333" y="0"/>
                  </a:moveTo>
                  <a:cubicBezTo>
                    <a:pt x="272" y="0"/>
                    <a:pt x="209" y="23"/>
                    <a:pt x="158" y="74"/>
                  </a:cubicBezTo>
                  <a:cubicBezTo>
                    <a:pt x="1" y="231"/>
                    <a:pt x="113" y="501"/>
                    <a:pt x="336" y="501"/>
                  </a:cubicBezTo>
                  <a:cubicBezTo>
                    <a:pt x="474" y="501"/>
                    <a:pt x="586" y="389"/>
                    <a:pt x="586" y="251"/>
                  </a:cubicBezTo>
                  <a:cubicBezTo>
                    <a:pt x="586" y="100"/>
                    <a:pt x="462" y="0"/>
                    <a:pt x="3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DF0E5795-2543-3F20-04ED-42B892BE5E9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50312" y="721973"/>
            <a:ext cx="3437772" cy="350536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1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800"/>
                                        <p:tgtEl>
                                          <p:spTgt spid="11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400"/>
                                        <p:tgtEl>
                                          <p:spTgt spid="11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1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400"/>
                                        <p:tgtEl>
                                          <p:spTgt spid="11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1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400"/>
                                        <p:tgtEl>
                                          <p:spTgt spid="11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1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400"/>
                                        <p:tgtEl>
                                          <p:spTgt spid="11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1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1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1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1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1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6" name="Google Shape;14906;p77"/>
          <p:cNvSpPr txBox="1">
            <a:spLocks noGrp="1"/>
          </p:cNvSpPr>
          <p:nvPr>
            <p:ph type="subTitle" idx="4"/>
          </p:nvPr>
        </p:nvSpPr>
        <p:spPr>
          <a:xfrm>
            <a:off x="5762725" y="809717"/>
            <a:ext cx="2670600" cy="4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b="1" dirty="0"/>
              <a:t>∅𝑉𝑐</a:t>
            </a:r>
            <a:endParaRPr sz="1800" b="1" dirty="0"/>
          </a:p>
        </p:txBody>
      </p:sp>
      <p:sp>
        <p:nvSpPr>
          <p:cNvPr id="14907" name="Google Shape;14907;p77"/>
          <p:cNvSpPr txBox="1">
            <a:spLocks noGrp="1"/>
          </p:cNvSpPr>
          <p:nvPr>
            <p:ph type="subTitle" idx="5"/>
          </p:nvPr>
        </p:nvSpPr>
        <p:spPr>
          <a:xfrm>
            <a:off x="5762725" y="2216717"/>
            <a:ext cx="2670600" cy="4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dirty="0"/>
              <a:t>V13</a:t>
            </a:r>
            <a:endParaRPr sz="1800" dirty="0"/>
          </a:p>
        </p:txBody>
      </p:sp>
      <p:sp>
        <p:nvSpPr>
          <p:cNvPr id="14908" name="Google Shape;14908;p77"/>
          <p:cNvSpPr txBox="1">
            <a:spLocks noGrp="1"/>
          </p:cNvSpPr>
          <p:nvPr>
            <p:ph type="subTitle" idx="6"/>
          </p:nvPr>
        </p:nvSpPr>
        <p:spPr>
          <a:xfrm>
            <a:off x="5762725" y="3623717"/>
            <a:ext cx="2670600" cy="4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 dirty="0"/>
              <a:t>V23</a:t>
            </a:r>
            <a:endParaRPr sz="1800" dirty="0"/>
          </a:p>
        </p:txBody>
      </p:sp>
      <p:sp>
        <p:nvSpPr>
          <p:cNvPr id="14909" name="Google Shape;14909;p77"/>
          <p:cNvSpPr txBox="1">
            <a:spLocks noGrp="1"/>
          </p:cNvSpPr>
          <p:nvPr>
            <p:ph type="subTitle" idx="1"/>
          </p:nvPr>
        </p:nvSpPr>
        <p:spPr>
          <a:xfrm>
            <a:off x="5762725" y="1161867"/>
            <a:ext cx="26706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1747.4 KN/m</a:t>
            </a:r>
            <a:endParaRPr sz="1600" dirty="0"/>
          </a:p>
        </p:txBody>
      </p:sp>
      <p:sp>
        <p:nvSpPr>
          <p:cNvPr id="14910" name="Google Shape;14910;p77"/>
          <p:cNvSpPr txBox="1">
            <a:spLocks noGrp="1"/>
          </p:cNvSpPr>
          <p:nvPr>
            <p:ph type="subTitle" idx="2"/>
          </p:nvPr>
        </p:nvSpPr>
        <p:spPr>
          <a:xfrm>
            <a:off x="5762725" y="2574655"/>
            <a:ext cx="26706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321.3 KN &lt; </a:t>
            </a:r>
            <a:r>
              <a:rPr lang="en-US" sz="1600" dirty="0"/>
              <a:t>∅𝑉𝑐 </a:t>
            </a:r>
            <a:endParaRPr sz="1600" dirty="0"/>
          </a:p>
        </p:txBody>
      </p:sp>
      <p:sp>
        <p:nvSpPr>
          <p:cNvPr id="14911" name="Google Shape;14911;p77"/>
          <p:cNvSpPr txBox="1">
            <a:spLocks noGrp="1"/>
          </p:cNvSpPr>
          <p:nvPr>
            <p:ph type="subTitle" idx="3"/>
          </p:nvPr>
        </p:nvSpPr>
        <p:spPr>
          <a:xfrm>
            <a:off x="5762725" y="3997805"/>
            <a:ext cx="26706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822.3 KN &lt; </a:t>
            </a:r>
            <a:r>
              <a:rPr lang="en-US" sz="1600" dirty="0"/>
              <a:t>∅𝑉𝑐 </a:t>
            </a:r>
            <a:endParaRPr sz="1600" dirty="0"/>
          </a:p>
        </p:txBody>
      </p:sp>
      <p:sp>
        <p:nvSpPr>
          <p:cNvPr id="14912" name="Google Shape;14912;p77"/>
          <p:cNvSpPr txBox="1">
            <a:spLocks noGrp="1"/>
          </p:cNvSpPr>
          <p:nvPr>
            <p:ph type="title"/>
          </p:nvPr>
        </p:nvSpPr>
        <p:spPr>
          <a:xfrm>
            <a:off x="7223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Footing wide beam shear</a:t>
            </a:r>
            <a:endParaRPr dirty="0"/>
          </a:p>
        </p:txBody>
      </p:sp>
      <p:grpSp>
        <p:nvGrpSpPr>
          <p:cNvPr id="14913" name="Google Shape;14913;p77"/>
          <p:cNvGrpSpPr/>
          <p:nvPr/>
        </p:nvGrpSpPr>
        <p:grpSpPr>
          <a:xfrm>
            <a:off x="3267304" y="675728"/>
            <a:ext cx="1090550" cy="21378"/>
            <a:chOff x="2940000" y="3484425"/>
            <a:chExt cx="641500" cy="12575"/>
          </a:xfrm>
        </p:grpSpPr>
        <p:sp>
          <p:nvSpPr>
            <p:cNvPr id="14914" name="Google Shape;14914;p77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77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77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77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77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77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77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77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77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98" name="Google Shape;15798;p77"/>
          <p:cNvGrpSpPr/>
          <p:nvPr/>
        </p:nvGrpSpPr>
        <p:grpSpPr>
          <a:xfrm>
            <a:off x="4803427" y="3819709"/>
            <a:ext cx="547479" cy="547091"/>
            <a:chOff x="5760625" y="4704700"/>
            <a:chExt cx="317600" cy="317375"/>
          </a:xfrm>
        </p:grpSpPr>
        <p:sp>
          <p:nvSpPr>
            <p:cNvPr id="15799" name="Google Shape;15799;p77"/>
            <p:cNvSpPr/>
            <p:nvPr/>
          </p:nvSpPr>
          <p:spPr>
            <a:xfrm>
              <a:off x="5760625" y="4842200"/>
              <a:ext cx="132425" cy="179875"/>
            </a:xfrm>
            <a:custGeom>
              <a:avLst/>
              <a:gdLst/>
              <a:ahLst/>
              <a:cxnLst/>
              <a:rect l="l" t="t" r="r" b="b"/>
              <a:pathLst>
                <a:path w="5297" h="7195" extrusionOk="0">
                  <a:moveTo>
                    <a:pt x="4445" y="426"/>
                  </a:moveTo>
                  <a:cubicBezTo>
                    <a:pt x="4684" y="426"/>
                    <a:pt x="4871" y="613"/>
                    <a:pt x="4871" y="852"/>
                  </a:cubicBezTo>
                  <a:lnTo>
                    <a:pt x="4871" y="6352"/>
                  </a:lnTo>
                  <a:cubicBezTo>
                    <a:pt x="4871" y="6582"/>
                    <a:pt x="4684" y="6778"/>
                    <a:pt x="4445" y="6778"/>
                  </a:cubicBezTo>
                  <a:lnTo>
                    <a:pt x="852" y="6778"/>
                  </a:lnTo>
                  <a:cubicBezTo>
                    <a:pt x="613" y="6778"/>
                    <a:pt x="426" y="6582"/>
                    <a:pt x="426" y="6352"/>
                  </a:cubicBezTo>
                  <a:lnTo>
                    <a:pt x="426" y="852"/>
                  </a:lnTo>
                  <a:cubicBezTo>
                    <a:pt x="426" y="613"/>
                    <a:pt x="613" y="426"/>
                    <a:pt x="852" y="426"/>
                  </a:cubicBezTo>
                  <a:close/>
                  <a:moveTo>
                    <a:pt x="852" y="0"/>
                  </a:moveTo>
                  <a:cubicBezTo>
                    <a:pt x="382" y="0"/>
                    <a:pt x="0" y="382"/>
                    <a:pt x="0" y="852"/>
                  </a:cubicBezTo>
                  <a:lnTo>
                    <a:pt x="0" y="6352"/>
                  </a:lnTo>
                  <a:cubicBezTo>
                    <a:pt x="0" y="6822"/>
                    <a:pt x="382" y="7195"/>
                    <a:pt x="852" y="7195"/>
                  </a:cubicBezTo>
                  <a:lnTo>
                    <a:pt x="4445" y="7195"/>
                  </a:lnTo>
                  <a:cubicBezTo>
                    <a:pt x="4915" y="7195"/>
                    <a:pt x="5297" y="6822"/>
                    <a:pt x="5297" y="6352"/>
                  </a:cubicBezTo>
                  <a:lnTo>
                    <a:pt x="5297" y="852"/>
                  </a:lnTo>
                  <a:cubicBezTo>
                    <a:pt x="5297" y="382"/>
                    <a:pt x="4915" y="0"/>
                    <a:pt x="44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77"/>
            <p:cNvSpPr/>
            <p:nvPr/>
          </p:nvSpPr>
          <p:spPr>
            <a:xfrm>
              <a:off x="5781925" y="4863475"/>
              <a:ext cx="89850" cy="37075"/>
            </a:xfrm>
            <a:custGeom>
              <a:avLst/>
              <a:gdLst/>
              <a:ahLst/>
              <a:cxnLst/>
              <a:rect l="l" t="t" r="r" b="b"/>
              <a:pathLst>
                <a:path w="3594" h="1483" extrusionOk="0">
                  <a:moveTo>
                    <a:pt x="3176" y="418"/>
                  </a:moveTo>
                  <a:lnTo>
                    <a:pt x="3176" y="728"/>
                  </a:lnTo>
                  <a:lnTo>
                    <a:pt x="2688" y="1057"/>
                  </a:lnTo>
                  <a:lnTo>
                    <a:pt x="905" y="1057"/>
                  </a:lnTo>
                  <a:lnTo>
                    <a:pt x="417" y="728"/>
                  </a:lnTo>
                  <a:lnTo>
                    <a:pt x="417" y="418"/>
                  </a:lnTo>
                  <a:close/>
                  <a:moveTo>
                    <a:pt x="204" y="1"/>
                  </a:moveTo>
                  <a:cubicBezTo>
                    <a:pt x="89" y="1"/>
                    <a:pt x="0" y="90"/>
                    <a:pt x="0" y="214"/>
                  </a:cubicBezTo>
                  <a:lnTo>
                    <a:pt x="0" y="844"/>
                  </a:lnTo>
                  <a:cubicBezTo>
                    <a:pt x="0" y="915"/>
                    <a:pt x="35" y="986"/>
                    <a:pt x="89" y="1021"/>
                  </a:cubicBezTo>
                  <a:lnTo>
                    <a:pt x="727" y="1447"/>
                  </a:lnTo>
                  <a:cubicBezTo>
                    <a:pt x="763" y="1465"/>
                    <a:pt x="798" y="1483"/>
                    <a:pt x="843" y="1483"/>
                  </a:cubicBezTo>
                  <a:lnTo>
                    <a:pt x="2750" y="1483"/>
                  </a:lnTo>
                  <a:cubicBezTo>
                    <a:pt x="2795" y="1483"/>
                    <a:pt x="2830" y="1465"/>
                    <a:pt x="2866" y="1447"/>
                  </a:cubicBezTo>
                  <a:lnTo>
                    <a:pt x="3504" y="1021"/>
                  </a:lnTo>
                  <a:cubicBezTo>
                    <a:pt x="3558" y="986"/>
                    <a:pt x="3593" y="915"/>
                    <a:pt x="3593" y="844"/>
                  </a:cubicBezTo>
                  <a:lnTo>
                    <a:pt x="3593" y="214"/>
                  </a:lnTo>
                  <a:cubicBezTo>
                    <a:pt x="3593" y="90"/>
                    <a:pt x="3504" y="1"/>
                    <a:pt x="33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77"/>
            <p:cNvSpPr/>
            <p:nvPr/>
          </p:nvSpPr>
          <p:spPr>
            <a:xfrm>
              <a:off x="5781925" y="4910950"/>
              <a:ext cx="89850" cy="90050"/>
            </a:xfrm>
            <a:custGeom>
              <a:avLst/>
              <a:gdLst/>
              <a:ahLst/>
              <a:cxnLst/>
              <a:rect l="l" t="t" r="r" b="b"/>
              <a:pathLst>
                <a:path w="3594" h="3602" extrusionOk="0">
                  <a:moveTo>
                    <a:pt x="1056" y="426"/>
                  </a:moveTo>
                  <a:lnTo>
                    <a:pt x="1056" y="1065"/>
                  </a:lnTo>
                  <a:lnTo>
                    <a:pt x="417" y="1065"/>
                  </a:lnTo>
                  <a:lnTo>
                    <a:pt x="417" y="426"/>
                  </a:lnTo>
                  <a:close/>
                  <a:moveTo>
                    <a:pt x="2111" y="426"/>
                  </a:moveTo>
                  <a:lnTo>
                    <a:pt x="2111" y="1065"/>
                  </a:lnTo>
                  <a:lnTo>
                    <a:pt x="1482" y="1065"/>
                  </a:lnTo>
                  <a:lnTo>
                    <a:pt x="1482" y="426"/>
                  </a:lnTo>
                  <a:close/>
                  <a:moveTo>
                    <a:pt x="3176" y="426"/>
                  </a:moveTo>
                  <a:lnTo>
                    <a:pt x="3176" y="1065"/>
                  </a:lnTo>
                  <a:lnTo>
                    <a:pt x="2537" y="1065"/>
                  </a:lnTo>
                  <a:lnTo>
                    <a:pt x="2537" y="426"/>
                  </a:lnTo>
                  <a:close/>
                  <a:moveTo>
                    <a:pt x="1056" y="1482"/>
                  </a:moveTo>
                  <a:lnTo>
                    <a:pt x="1056" y="2121"/>
                  </a:lnTo>
                  <a:lnTo>
                    <a:pt x="417" y="2121"/>
                  </a:lnTo>
                  <a:lnTo>
                    <a:pt x="417" y="1482"/>
                  </a:lnTo>
                  <a:close/>
                  <a:moveTo>
                    <a:pt x="2111" y="1482"/>
                  </a:moveTo>
                  <a:lnTo>
                    <a:pt x="2111" y="2121"/>
                  </a:lnTo>
                  <a:lnTo>
                    <a:pt x="1482" y="2121"/>
                  </a:lnTo>
                  <a:lnTo>
                    <a:pt x="1482" y="1482"/>
                  </a:lnTo>
                  <a:close/>
                  <a:moveTo>
                    <a:pt x="1056" y="2547"/>
                  </a:moveTo>
                  <a:lnTo>
                    <a:pt x="1056" y="3176"/>
                  </a:lnTo>
                  <a:lnTo>
                    <a:pt x="417" y="3176"/>
                  </a:lnTo>
                  <a:lnTo>
                    <a:pt x="417" y="2547"/>
                  </a:lnTo>
                  <a:close/>
                  <a:moveTo>
                    <a:pt x="2111" y="2547"/>
                  </a:moveTo>
                  <a:lnTo>
                    <a:pt x="2111" y="3176"/>
                  </a:lnTo>
                  <a:lnTo>
                    <a:pt x="1482" y="3176"/>
                  </a:lnTo>
                  <a:lnTo>
                    <a:pt x="1482" y="2547"/>
                  </a:lnTo>
                  <a:close/>
                  <a:moveTo>
                    <a:pt x="3176" y="1482"/>
                  </a:moveTo>
                  <a:lnTo>
                    <a:pt x="3176" y="3176"/>
                  </a:lnTo>
                  <a:lnTo>
                    <a:pt x="2537" y="3176"/>
                  </a:lnTo>
                  <a:lnTo>
                    <a:pt x="2537" y="1482"/>
                  </a:lnTo>
                  <a:close/>
                  <a:moveTo>
                    <a:pt x="204" y="0"/>
                  </a:moveTo>
                  <a:cubicBezTo>
                    <a:pt x="89" y="0"/>
                    <a:pt x="0" y="98"/>
                    <a:pt x="0" y="213"/>
                  </a:cubicBezTo>
                  <a:lnTo>
                    <a:pt x="0" y="3389"/>
                  </a:lnTo>
                  <a:cubicBezTo>
                    <a:pt x="0" y="3505"/>
                    <a:pt x="89" y="3602"/>
                    <a:pt x="204" y="3602"/>
                  </a:cubicBezTo>
                  <a:lnTo>
                    <a:pt x="3380" y="3602"/>
                  </a:lnTo>
                  <a:cubicBezTo>
                    <a:pt x="3504" y="3602"/>
                    <a:pt x="3593" y="3505"/>
                    <a:pt x="3593" y="3389"/>
                  </a:cubicBezTo>
                  <a:lnTo>
                    <a:pt x="3593" y="213"/>
                  </a:lnTo>
                  <a:cubicBezTo>
                    <a:pt x="3593" y="98"/>
                    <a:pt x="3504" y="0"/>
                    <a:pt x="3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77"/>
            <p:cNvSpPr/>
            <p:nvPr/>
          </p:nvSpPr>
          <p:spPr>
            <a:xfrm>
              <a:off x="5951125" y="4926900"/>
              <a:ext cx="95400" cy="63475"/>
            </a:xfrm>
            <a:custGeom>
              <a:avLst/>
              <a:gdLst/>
              <a:ahLst/>
              <a:cxnLst/>
              <a:rect l="l" t="t" r="r" b="b"/>
              <a:pathLst>
                <a:path w="3816" h="2539" extrusionOk="0">
                  <a:moveTo>
                    <a:pt x="1695" y="427"/>
                  </a:moveTo>
                  <a:lnTo>
                    <a:pt x="1695" y="2121"/>
                  </a:lnTo>
                  <a:lnTo>
                    <a:pt x="427" y="2121"/>
                  </a:lnTo>
                  <a:lnTo>
                    <a:pt x="427" y="427"/>
                  </a:lnTo>
                  <a:close/>
                  <a:moveTo>
                    <a:pt x="3390" y="427"/>
                  </a:moveTo>
                  <a:lnTo>
                    <a:pt x="3390" y="2121"/>
                  </a:lnTo>
                  <a:lnTo>
                    <a:pt x="2121" y="2121"/>
                  </a:lnTo>
                  <a:lnTo>
                    <a:pt x="2121" y="427"/>
                  </a:lnTo>
                  <a:close/>
                  <a:moveTo>
                    <a:pt x="214" y="1"/>
                  </a:moveTo>
                  <a:cubicBezTo>
                    <a:pt x="98" y="1"/>
                    <a:pt x="1" y="99"/>
                    <a:pt x="1" y="214"/>
                  </a:cubicBezTo>
                  <a:lnTo>
                    <a:pt x="1" y="2325"/>
                  </a:lnTo>
                  <a:cubicBezTo>
                    <a:pt x="1" y="2449"/>
                    <a:pt x="98" y="2538"/>
                    <a:pt x="214" y="2538"/>
                  </a:cubicBezTo>
                  <a:lnTo>
                    <a:pt x="3603" y="2538"/>
                  </a:lnTo>
                  <a:cubicBezTo>
                    <a:pt x="3718" y="2538"/>
                    <a:pt x="3816" y="2449"/>
                    <a:pt x="3816" y="2325"/>
                  </a:cubicBezTo>
                  <a:lnTo>
                    <a:pt x="3816" y="214"/>
                  </a:lnTo>
                  <a:cubicBezTo>
                    <a:pt x="3816" y="99"/>
                    <a:pt x="3718" y="1"/>
                    <a:pt x="36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77"/>
            <p:cNvSpPr/>
            <p:nvPr/>
          </p:nvSpPr>
          <p:spPr>
            <a:xfrm>
              <a:off x="5776600" y="4704700"/>
              <a:ext cx="301625" cy="317375"/>
            </a:xfrm>
            <a:custGeom>
              <a:avLst/>
              <a:gdLst/>
              <a:ahLst/>
              <a:cxnLst/>
              <a:rect l="l" t="t" r="r" b="b"/>
              <a:pathLst>
                <a:path w="12065" h="12695" extrusionOk="0">
                  <a:moveTo>
                    <a:pt x="7851" y="426"/>
                  </a:moveTo>
                  <a:lnTo>
                    <a:pt x="6973" y="1695"/>
                  </a:lnTo>
                  <a:lnTo>
                    <a:pt x="6139" y="1695"/>
                  </a:lnTo>
                  <a:lnTo>
                    <a:pt x="6139" y="426"/>
                  </a:lnTo>
                  <a:close/>
                  <a:moveTo>
                    <a:pt x="10158" y="426"/>
                  </a:moveTo>
                  <a:lnTo>
                    <a:pt x="10158" y="1695"/>
                  </a:lnTo>
                  <a:lnTo>
                    <a:pt x="9537" y="1695"/>
                  </a:lnTo>
                  <a:lnTo>
                    <a:pt x="8658" y="426"/>
                  </a:lnTo>
                  <a:close/>
                  <a:moveTo>
                    <a:pt x="5713" y="426"/>
                  </a:moveTo>
                  <a:lnTo>
                    <a:pt x="5713" y="1845"/>
                  </a:lnTo>
                  <a:lnTo>
                    <a:pt x="5252" y="2608"/>
                  </a:lnTo>
                  <a:lnTo>
                    <a:pt x="3229" y="426"/>
                  </a:lnTo>
                  <a:close/>
                  <a:moveTo>
                    <a:pt x="6680" y="2121"/>
                  </a:moveTo>
                  <a:lnTo>
                    <a:pt x="6237" y="2750"/>
                  </a:lnTo>
                  <a:lnTo>
                    <a:pt x="5660" y="2750"/>
                  </a:lnTo>
                  <a:lnTo>
                    <a:pt x="6042" y="2121"/>
                  </a:lnTo>
                  <a:close/>
                  <a:moveTo>
                    <a:pt x="8250" y="586"/>
                  </a:moveTo>
                  <a:lnTo>
                    <a:pt x="9750" y="2750"/>
                  </a:lnTo>
                  <a:lnTo>
                    <a:pt x="6751" y="2750"/>
                  </a:lnTo>
                  <a:lnTo>
                    <a:pt x="8250" y="586"/>
                  </a:lnTo>
                  <a:close/>
                  <a:moveTo>
                    <a:pt x="10247" y="2121"/>
                  </a:moveTo>
                  <a:lnTo>
                    <a:pt x="10628" y="2750"/>
                  </a:lnTo>
                  <a:lnTo>
                    <a:pt x="10273" y="2750"/>
                  </a:lnTo>
                  <a:lnTo>
                    <a:pt x="9829" y="2121"/>
                  </a:lnTo>
                  <a:close/>
                  <a:moveTo>
                    <a:pt x="10797" y="3176"/>
                  </a:moveTo>
                  <a:lnTo>
                    <a:pt x="10797" y="6565"/>
                  </a:lnTo>
                  <a:lnTo>
                    <a:pt x="5500" y="6565"/>
                  </a:lnTo>
                  <a:lnTo>
                    <a:pt x="5500" y="3176"/>
                  </a:lnTo>
                  <a:close/>
                  <a:moveTo>
                    <a:pt x="10903" y="6982"/>
                  </a:moveTo>
                  <a:lnTo>
                    <a:pt x="11408" y="7621"/>
                  </a:lnTo>
                  <a:lnTo>
                    <a:pt x="6237" y="7621"/>
                  </a:lnTo>
                  <a:lnTo>
                    <a:pt x="5731" y="6982"/>
                  </a:lnTo>
                  <a:close/>
                  <a:moveTo>
                    <a:pt x="11639" y="8047"/>
                  </a:moveTo>
                  <a:lnTo>
                    <a:pt x="11639" y="12278"/>
                  </a:lnTo>
                  <a:lnTo>
                    <a:pt x="6352" y="12278"/>
                  </a:lnTo>
                  <a:lnTo>
                    <a:pt x="6352" y="8047"/>
                  </a:lnTo>
                  <a:close/>
                  <a:moveTo>
                    <a:pt x="2750" y="0"/>
                  </a:moveTo>
                  <a:cubicBezTo>
                    <a:pt x="2688" y="0"/>
                    <a:pt x="2626" y="27"/>
                    <a:pt x="2590" y="71"/>
                  </a:cubicBezTo>
                  <a:lnTo>
                    <a:pt x="53" y="3034"/>
                  </a:lnTo>
                  <a:cubicBezTo>
                    <a:pt x="18" y="3079"/>
                    <a:pt x="0" y="3123"/>
                    <a:pt x="0" y="3176"/>
                  </a:cubicBezTo>
                  <a:lnTo>
                    <a:pt x="0" y="5084"/>
                  </a:lnTo>
                  <a:lnTo>
                    <a:pt x="417" y="5084"/>
                  </a:lnTo>
                  <a:lnTo>
                    <a:pt x="417" y="3256"/>
                  </a:lnTo>
                  <a:lnTo>
                    <a:pt x="2759" y="532"/>
                  </a:lnTo>
                  <a:lnTo>
                    <a:pt x="5074" y="3043"/>
                  </a:lnTo>
                  <a:lnTo>
                    <a:pt x="5074" y="6769"/>
                  </a:lnTo>
                  <a:cubicBezTo>
                    <a:pt x="5074" y="6822"/>
                    <a:pt x="5092" y="6866"/>
                    <a:pt x="5128" y="6902"/>
                  </a:cubicBezTo>
                  <a:lnTo>
                    <a:pt x="5926" y="7905"/>
                  </a:lnTo>
                  <a:lnTo>
                    <a:pt x="5926" y="12278"/>
                  </a:lnTo>
                  <a:lnTo>
                    <a:pt x="5074" y="12278"/>
                  </a:lnTo>
                  <a:lnTo>
                    <a:pt x="5074" y="12695"/>
                  </a:lnTo>
                  <a:lnTo>
                    <a:pt x="11852" y="12695"/>
                  </a:lnTo>
                  <a:cubicBezTo>
                    <a:pt x="11968" y="12695"/>
                    <a:pt x="12065" y="12606"/>
                    <a:pt x="12065" y="12491"/>
                  </a:cubicBezTo>
                  <a:lnTo>
                    <a:pt x="12065" y="7834"/>
                  </a:lnTo>
                  <a:cubicBezTo>
                    <a:pt x="12065" y="7780"/>
                    <a:pt x="12047" y="7736"/>
                    <a:pt x="12021" y="7700"/>
                  </a:cubicBezTo>
                  <a:lnTo>
                    <a:pt x="11213" y="6698"/>
                  </a:lnTo>
                  <a:lnTo>
                    <a:pt x="11213" y="2963"/>
                  </a:lnTo>
                  <a:cubicBezTo>
                    <a:pt x="11213" y="2928"/>
                    <a:pt x="11205" y="2884"/>
                    <a:pt x="11187" y="2857"/>
                  </a:cubicBezTo>
                  <a:lnTo>
                    <a:pt x="10584" y="1845"/>
                  </a:lnTo>
                  <a:lnTo>
                    <a:pt x="10584" y="213"/>
                  </a:lnTo>
                  <a:cubicBezTo>
                    <a:pt x="10584" y="98"/>
                    <a:pt x="10486" y="0"/>
                    <a:pt x="10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77"/>
            <p:cNvSpPr/>
            <p:nvPr/>
          </p:nvSpPr>
          <p:spPr>
            <a:xfrm>
              <a:off x="5803000" y="4784075"/>
              <a:ext cx="37050" cy="47725"/>
            </a:xfrm>
            <a:custGeom>
              <a:avLst/>
              <a:gdLst/>
              <a:ahLst/>
              <a:cxnLst/>
              <a:rect l="l" t="t" r="r" b="b"/>
              <a:pathLst>
                <a:path w="1482" h="1909" extrusionOk="0">
                  <a:moveTo>
                    <a:pt x="1055" y="427"/>
                  </a:moveTo>
                  <a:lnTo>
                    <a:pt x="1055" y="1483"/>
                  </a:lnTo>
                  <a:lnTo>
                    <a:pt x="426" y="1483"/>
                  </a:lnTo>
                  <a:lnTo>
                    <a:pt x="426" y="427"/>
                  </a:lnTo>
                  <a:close/>
                  <a:moveTo>
                    <a:pt x="213" y="1"/>
                  </a:moveTo>
                  <a:cubicBezTo>
                    <a:pt x="97" y="1"/>
                    <a:pt x="0" y="90"/>
                    <a:pt x="0" y="214"/>
                  </a:cubicBezTo>
                  <a:lnTo>
                    <a:pt x="0" y="1696"/>
                  </a:lnTo>
                  <a:cubicBezTo>
                    <a:pt x="0" y="1811"/>
                    <a:pt x="97" y="1909"/>
                    <a:pt x="213" y="1909"/>
                  </a:cubicBezTo>
                  <a:lnTo>
                    <a:pt x="1268" y="1909"/>
                  </a:lnTo>
                  <a:cubicBezTo>
                    <a:pt x="1384" y="1909"/>
                    <a:pt x="1481" y="1811"/>
                    <a:pt x="1481" y="1696"/>
                  </a:cubicBezTo>
                  <a:lnTo>
                    <a:pt x="1481" y="214"/>
                  </a:lnTo>
                  <a:cubicBezTo>
                    <a:pt x="1481" y="90"/>
                    <a:pt x="1384" y="1"/>
                    <a:pt x="1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77"/>
            <p:cNvSpPr/>
            <p:nvPr/>
          </p:nvSpPr>
          <p:spPr>
            <a:xfrm>
              <a:off x="5850675" y="4784075"/>
              <a:ext cx="37050" cy="47725"/>
            </a:xfrm>
            <a:custGeom>
              <a:avLst/>
              <a:gdLst/>
              <a:ahLst/>
              <a:cxnLst/>
              <a:rect l="l" t="t" r="r" b="b"/>
              <a:pathLst>
                <a:path w="1482" h="1909" extrusionOk="0">
                  <a:moveTo>
                    <a:pt x="1056" y="427"/>
                  </a:moveTo>
                  <a:lnTo>
                    <a:pt x="1056" y="1483"/>
                  </a:lnTo>
                  <a:lnTo>
                    <a:pt x="426" y="1483"/>
                  </a:lnTo>
                  <a:lnTo>
                    <a:pt x="426" y="427"/>
                  </a:lnTo>
                  <a:close/>
                  <a:moveTo>
                    <a:pt x="213" y="1"/>
                  </a:moveTo>
                  <a:cubicBezTo>
                    <a:pt x="89" y="1"/>
                    <a:pt x="0" y="90"/>
                    <a:pt x="0" y="214"/>
                  </a:cubicBezTo>
                  <a:lnTo>
                    <a:pt x="0" y="1696"/>
                  </a:lnTo>
                  <a:cubicBezTo>
                    <a:pt x="0" y="1811"/>
                    <a:pt x="89" y="1909"/>
                    <a:pt x="213" y="1909"/>
                  </a:cubicBezTo>
                  <a:lnTo>
                    <a:pt x="1269" y="1909"/>
                  </a:lnTo>
                  <a:cubicBezTo>
                    <a:pt x="1384" y="1909"/>
                    <a:pt x="1482" y="1811"/>
                    <a:pt x="1482" y="1696"/>
                  </a:cubicBezTo>
                  <a:lnTo>
                    <a:pt x="1482" y="214"/>
                  </a:lnTo>
                  <a:cubicBezTo>
                    <a:pt x="1482" y="90"/>
                    <a:pt x="1384" y="1"/>
                    <a:pt x="1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77"/>
            <p:cNvSpPr/>
            <p:nvPr/>
          </p:nvSpPr>
          <p:spPr>
            <a:xfrm>
              <a:off x="5940500" y="4799850"/>
              <a:ext cx="37050" cy="53000"/>
            </a:xfrm>
            <a:custGeom>
              <a:avLst/>
              <a:gdLst/>
              <a:ahLst/>
              <a:cxnLst/>
              <a:rect l="l" t="t" r="r" b="b"/>
              <a:pathLst>
                <a:path w="1482" h="2120" extrusionOk="0">
                  <a:moveTo>
                    <a:pt x="1065" y="426"/>
                  </a:moveTo>
                  <a:lnTo>
                    <a:pt x="1065" y="1694"/>
                  </a:lnTo>
                  <a:lnTo>
                    <a:pt x="426" y="1694"/>
                  </a:lnTo>
                  <a:lnTo>
                    <a:pt x="426" y="426"/>
                  </a:lnTo>
                  <a:close/>
                  <a:moveTo>
                    <a:pt x="213" y="0"/>
                  </a:moveTo>
                  <a:cubicBezTo>
                    <a:pt x="97" y="0"/>
                    <a:pt x="0" y="97"/>
                    <a:pt x="0" y="213"/>
                  </a:cubicBezTo>
                  <a:lnTo>
                    <a:pt x="0" y="1907"/>
                  </a:lnTo>
                  <a:cubicBezTo>
                    <a:pt x="0" y="2023"/>
                    <a:pt x="97" y="2120"/>
                    <a:pt x="213" y="2120"/>
                  </a:cubicBezTo>
                  <a:lnTo>
                    <a:pt x="1278" y="2120"/>
                  </a:lnTo>
                  <a:cubicBezTo>
                    <a:pt x="1393" y="2120"/>
                    <a:pt x="1481" y="2023"/>
                    <a:pt x="1481" y="1907"/>
                  </a:cubicBezTo>
                  <a:lnTo>
                    <a:pt x="1481" y="213"/>
                  </a:lnTo>
                  <a:cubicBezTo>
                    <a:pt x="1481" y="97"/>
                    <a:pt x="1393" y="0"/>
                    <a:pt x="1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77"/>
            <p:cNvSpPr/>
            <p:nvPr/>
          </p:nvSpPr>
          <p:spPr>
            <a:xfrm>
              <a:off x="5988175" y="4799850"/>
              <a:ext cx="37050" cy="53000"/>
            </a:xfrm>
            <a:custGeom>
              <a:avLst/>
              <a:gdLst/>
              <a:ahLst/>
              <a:cxnLst/>
              <a:rect l="l" t="t" r="r" b="b"/>
              <a:pathLst>
                <a:path w="1482" h="2120" extrusionOk="0">
                  <a:moveTo>
                    <a:pt x="1056" y="426"/>
                  </a:moveTo>
                  <a:lnTo>
                    <a:pt x="1056" y="1694"/>
                  </a:lnTo>
                  <a:lnTo>
                    <a:pt x="426" y="1694"/>
                  </a:lnTo>
                  <a:lnTo>
                    <a:pt x="426" y="426"/>
                  </a:lnTo>
                  <a:close/>
                  <a:moveTo>
                    <a:pt x="213" y="0"/>
                  </a:moveTo>
                  <a:cubicBezTo>
                    <a:pt x="98" y="0"/>
                    <a:pt x="0" y="97"/>
                    <a:pt x="0" y="213"/>
                  </a:cubicBezTo>
                  <a:lnTo>
                    <a:pt x="0" y="1907"/>
                  </a:lnTo>
                  <a:cubicBezTo>
                    <a:pt x="0" y="2023"/>
                    <a:pt x="98" y="2120"/>
                    <a:pt x="213" y="2120"/>
                  </a:cubicBezTo>
                  <a:lnTo>
                    <a:pt x="1269" y="2120"/>
                  </a:lnTo>
                  <a:cubicBezTo>
                    <a:pt x="1384" y="2120"/>
                    <a:pt x="1482" y="2023"/>
                    <a:pt x="1482" y="1907"/>
                  </a:cubicBezTo>
                  <a:lnTo>
                    <a:pt x="1482" y="213"/>
                  </a:lnTo>
                  <a:cubicBezTo>
                    <a:pt x="1482" y="97"/>
                    <a:pt x="1384" y="0"/>
                    <a:pt x="1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08" name="Google Shape;15808;p77"/>
          <p:cNvGrpSpPr/>
          <p:nvPr/>
        </p:nvGrpSpPr>
        <p:grpSpPr>
          <a:xfrm>
            <a:off x="4803415" y="2411877"/>
            <a:ext cx="547479" cy="547479"/>
            <a:chOff x="1546875" y="4250050"/>
            <a:chExt cx="317600" cy="317600"/>
          </a:xfrm>
        </p:grpSpPr>
        <p:sp>
          <p:nvSpPr>
            <p:cNvPr id="15809" name="Google Shape;15809;p77"/>
            <p:cNvSpPr/>
            <p:nvPr/>
          </p:nvSpPr>
          <p:spPr>
            <a:xfrm>
              <a:off x="1642225" y="4371825"/>
              <a:ext cx="105825" cy="195825"/>
            </a:xfrm>
            <a:custGeom>
              <a:avLst/>
              <a:gdLst/>
              <a:ahLst/>
              <a:cxnLst/>
              <a:rect l="l" t="t" r="r" b="b"/>
              <a:pathLst>
                <a:path w="4233" h="7833" extrusionOk="0">
                  <a:moveTo>
                    <a:pt x="3044" y="426"/>
                  </a:moveTo>
                  <a:lnTo>
                    <a:pt x="3257" y="842"/>
                  </a:lnTo>
                  <a:lnTo>
                    <a:pt x="977" y="842"/>
                  </a:lnTo>
                  <a:lnTo>
                    <a:pt x="1190" y="426"/>
                  </a:lnTo>
                  <a:close/>
                  <a:moveTo>
                    <a:pt x="3807" y="1268"/>
                  </a:moveTo>
                  <a:lnTo>
                    <a:pt x="3807" y="1907"/>
                  </a:lnTo>
                  <a:lnTo>
                    <a:pt x="427" y="1907"/>
                  </a:lnTo>
                  <a:lnTo>
                    <a:pt x="427" y="1268"/>
                  </a:lnTo>
                  <a:close/>
                  <a:moveTo>
                    <a:pt x="3807" y="2324"/>
                  </a:moveTo>
                  <a:lnTo>
                    <a:pt x="3807" y="7407"/>
                  </a:lnTo>
                  <a:lnTo>
                    <a:pt x="427" y="7407"/>
                  </a:lnTo>
                  <a:lnTo>
                    <a:pt x="427" y="2324"/>
                  </a:lnTo>
                  <a:close/>
                  <a:moveTo>
                    <a:pt x="1057" y="0"/>
                  </a:moveTo>
                  <a:cubicBezTo>
                    <a:pt x="977" y="0"/>
                    <a:pt x="906" y="44"/>
                    <a:pt x="870" y="115"/>
                  </a:cubicBezTo>
                  <a:lnTo>
                    <a:pt x="507" y="842"/>
                  </a:lnTo>
                  <a:lnTo>
                    <a:pt x="214" y="842"/>
                  </a:lnTo>
                  <a:cubicBezTo>
                    <a:pt x="99" y="842"/>
                    <a:pt x="1" y="940"/>
                    <a:pt x="1" y="1055"/>
                  </a:cubicBezTo>
                  <a:lnTo>
                    <a:pt x="1" y="7620"/>
                  </a:lnTo>
                  <a:cubicBezTo>
                    <a:pt x="1" y="7736"/>
                    <a:pt x="99" y="7833"/>
                    <a:pt x="214" y="7833"/>
                  </a:cubicBezTo>
                  <a:lnTo>
                    <a:pt x="4020" y="7833"/>
                  </a:lnTo>
                  <a:cubicBezTo>
                    <a:pt x="4135" y="7833"/>
                    <a:pt x="4233" y="7736"/>
                    <a:pt x="4233" y="7620"/>
                  </a:cubicBezTo>
                  <a:lnTo>
                    <a:pt x="4233" y="1055"/>
                  </a:lnTo>
                  <a:cubicBezTo>
                    <a:pt x="4233" y="940"/>
                    <a:pt x="4135" y="842"/>
                    <a:pt x="4020" y="842"/>
                  </a:cubicBezTo>
                  <a:lnTo>
                    <a:pt x="3727" y="842"/>
                  </a:lnTo>
                  <a:lnTo>
                    <a:pt x="3363" y="115"/>
                  </a:lnTo>
                  <a:cubicBezTo>
                    <a:pt x="3328" y="44"/>
                    <a:pt x="3257" y="0"/>
                    <a:pt x="31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77"/>
            <p:cNvSpPr/>
            <p:nvPr/>
          </p:nvSpPr>
          <p:spPr>
            <a:xfrm>
              <a:off x="1668625" y="4445875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" y="1"/>
                  </a:moveTo>
                  <a:lnTo>
                    <a:pt x="1" y="427"/>
                  </a:lnTo>
                  <a:lnTo>
                    <a:pt x="427" y="427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77"/>
            <p:cNvSpPr/>
            <p:nvPr/>
          </p:nvSpPr>
          <p:spPr>
            <a:xfrm>
              <a:off x="1689925" y="4445875"/>
              <a:ext cx="10450" cy="10675"/>
            </a:xfrm>
            <a:custGeom>
              <a:avLst/>
              <a:gdLst/>
              <a:ahLst/>
              <a:cxnLst/>
              <a:rect l="l" t="t" r="r" b="b"/>
              <a:pathLst>
                <a:path w="418" h="427" extrusionOk="0">
                  <a:moveTo>
                    <a:pt x="1" y="1"/>
                  </a:moveTo>
                  <a:lnTo>
                    <a:pt x="1" y="427"/>
                  </a:lnTo>
                  <a:lnTo>
                    <a:pt x="417" y="427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77"/>
            <p:cNvSpPr/>
            <p:nvPr/>
          </p:nvSpPr>
          <p:spPr>
            <a:xfrm>
              <a:off x="1668625" y="4466950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" y="0"/>
                  </a:moveTo>
                  <a:lnTo>
                    <a:pt x="1" y="426"/>
                  </a:lnTo>
                  <a:lnTo>
                    <a:pt x="427" y="426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77"/>
            <p:cNvSpPr/>
            <p:nvPr/>
          </p:nvSpPr>
          <p:spPr>
            <a:xfrm>
              <a:off x="1689925" y="4466950"/>
              <a:ext cx="10450" cy="10675"/>
            </a:xfrm>
            <a:custGeom>
              <a:avLst/>
              <a:gdLst/>
              <a:ahLst/>
              <a:cxnLst/>
              <a:rect l="l" t="t" r="r" b="b"/>
              <a:pathLst>
                <a:path w="418" h="427" extrusionOk="0">
                  <a:moveTo>
                    <a:pt x="1" y="0"/>
                  </a:moveTo>
                  <a:lnTo>
                    <a:pt x="1" y="426"/>
                  </a:lnTo>
                  <a:lnTo>
                    <a:pt x="417" y="426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77"/>
            <p:cNvSpPr/>
            <p:nvPr/>
          </p:nvSpPr>
          <p:spPr>
            <a:xfrm>
              <a:off x="1668625" y="4488225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" y="1"/>
                  </a:moveTo>
                  <a:lnTo>
                    <a:pt x="1" y="427"/>
                  </a:lnTo>
                  <a:lnTo>
                    <a:pt x="427" y="427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77"/>
            <p:cNvSpPr/>
            <p:nvPr/>
          </p:nvSpPr>
          <p:spPr>
            <a:xfrm>
              <a:off x="1689925" y="4488225"/>
              <a:ext cx="10450" cy="10675"/>
            </a:xfrm>
            <a:custGeom>
              <a:avLst/>
              <a:gdLst/>
              <a:ahLst/>
              <a:cxnLst/>
              <a:rect l="l" t="t" r="r" b="b"/>
              <a:pathLst>
                <a:path w="418" h="427" extrusionOk="0">
                  <a:moveTo>
                    <a:pt x="1" y="1"/>
                  </a:moveTo>
                  <a:lnTo>
                    <a:pt x="1" y="427"/>
                  </a:lnTo>
                  <a:lnTo>
                    <a:pt x="417" y="427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77"/>
            <p:cNvSpPr/>
            <p:nvPr/>
          </p:nvSpPr>
          <p:spPr>
            <a:xfrm>
              <a:off x="1668625" y="4509325"/>
              <a:ext cx="10675" cy="10650"/>
            </a:xfrm>
            <a:custGeom>
              <a:avLst/>
              <a:gdLst/>
              <a:ahLst/>
              <a:cxnLst/>
              <a:rect l="l" t="t" r="r" b="b"/>
              <a:pathLst>
                <a:path w="427" h="426" extrusionOk="0">
                  <a:moveTo>
                    <a:pt x="1" y="0"/>
                  </a:moveTo>
                  <a:lnTo>
                    <a:pt x="1" y="426"/>
                  </a:lnTo>
                  <a:lnTo>
                    <a:pt x="427" y="426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77"/>
            <p:cNvSpPr/>
            <p:nvPr/>
          </p:nvSpPr>
          <p:spPr>
            <a:xfrm>
              <a:off x="1689925" y="4509325"/>
              <a:ext cx="10450" cy="10650"/>
            </a:xfrm>
            <a:custGeom>
              <a:avLst/>
              <a:gdLst/>
              <a:ahLst/>
              <a:cxnLst/>
              <a:rect l="l" t="t" r="r" b="b"/>
              <a:pathLst>
                <a:path w="418" h="426" extrusionOk="0">
                  <a:moveTo>
                    <a:pt x="1" y="0"/>
                  </a:moveTo>
                  <a:lnTo>
                    <a:pt x="1" y="426"/>
                  </a:lnTo>
                  <a:lnTo>
                    <a:pt x="417" y="426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77"/>
            <p:cNvSpPr/>
            <p:nvPr/>
          </p:nvSpPr>
          <p:spPr>
            <a:xfrm>
              <a:off x="1668625" y="4530600"/>
              <a:ext cx="10675" cy="10450"/>
            </a:xfrm>
            <a:custGeom>
              <a:avLst/>
              <a:gdLst/>
              <a:ahLst/>
              <a:cxnLst/>
              <a:rect l="l" t="t" r="r" b="b"/>
              <a:pathLst>
                <a:path w="427" h="418" extrusionOk="0">
                  <a:moveTo>
                    <a:pt x="1" y="1"/>
                  </a:moveTo>
                  <a:lnTo>
                    <a:pt x="1" y="417"/>
                  </a:lnTo>
                  <a:lnTo>
                    <a:pt x="427" y="417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77"/>
            <p:cNvSpPr/>
            <p:nvPr/>
          </p:nvSpPr>
          <p:spPr>
            <a:xfrm>
              <a:off x="1689925" y="4530600"/>
              <a:ext cx="10450" cy="10450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1" y="1"/>
                  </a:moveTo>
                  <a:lnTo>
                    <a:pt x="1" y="417"/>
                  </a:lnTo>
                  <a:lnTo>
                    <a:pt x="417" y="417"/>
                  </a:lnTo>
                  <a:lnTo>
                    <a:pt x="41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77"/>
            <p:cNvSpPr/>
            <p:nvPr/>
          </p:nvSpPr>
          <p:spPr>
            <a:xfrm>
              <a:off x="1710975" y="4445875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" y="1"/>
                  </a:moveTo>
                  <a:lnTo>
                    <a:pt x="1" y="427"/>
                  </a:lnTo>
                  <a:lnTo>
                    <a:pt x="427" y="427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77"/>
            <p:cNvSpPr/>
            <p:nvPr/>
          </p:nvSpPr>
          <p:spPr>
            <a:xfrm>
              <a:off x="1710975" y="4466950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" y="0"/>
                  </a:moveTo>
                  <a:lnTo>
                    <a:pt x="1" y="426"/>
                  </a:lnTo>
                  <a:lnTo>
                    <a:pt x="427" y="426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77"/>
            <p:cNvSpPr/>
            <p:nvPr/>
          </p:nvSpPr>
          <p:spPr>
            <a:xfrm>
              <a:off x="1710975" y="4488225"/>
              <a:ext cx="10675" cy="10675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1" y="1"/>
                  </a:moveTo>
                  <a:lnTo>
                    <a:pt x="1" y="427"/>
                  </a:lnTo>
                  <a:lnTo>
                    <a:pt x="427" y="427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77"/>
            <p:cNvSpPr/>
            <p:nvPr/>
          </p:nvSpPr>
          <p:spPr>
            <a:xfrm>
              <a:off x="1710975" y="4509325"/>
              <a:ext cx="10675" cy="10650"/>
            </a:xfrm>
            <a:custGeom>
              <a:avLst/>
              <a:gdLst/>
              <a:ahLst/>
              <a:cxnLst/>
              <a:rect l="l" t="t" r="r" b="b"/>
              <a:pathLst>
                <a:path w="427" h="426" extrusionOk="0">
                  <a:moveTo>
                    <a:pt x="1" y="0"/>
                  </a:moveTo>
                  <a:lnTo>
                    <a:pt x="1" y="426"/>
                  </a:lnTo>
                  <a:lnTo>
                    <a:pt x="427" y="426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77"/>
            <p:cNvSpPr/>
            <p:nvPr/>
          </p:nvSpPr>
          <p:spPr>
            <a:xfrm>
              <a:off x="1710975" y="4530600"/>
              <a:ext cx="10675" cy="10450"/>
            </a:xfrm>
            <a:custGeom>
              <a:avLst/>
              <a:gdLst/>
              <a:ahLst/>
              <a:cxnLst/>
              <a:rect l="l" t="t" r="r" b="b"/>
              <a:pathLst>
                <a:path w="427" h="418" extrusionOk="0">
                  <a:moveTo>
                    <a:pt x="1" y="1"/>
                  </a:moveTo>
                  <a:lnTo>
                    <a:pt x="1" y="417"/>
                  </a:lnTo>
                  <a:lnTo>
                    <a:pt x="427" y="417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77"/>
            <p:cNvSpPr/>
            <p:nvPr/>
          </p:nvSpPr>
          <p:spPr>
            <a:xfrm>
              <a:off x="1546875" y="4250050"/>
              <a:ext cx="195850" cy="317600"/>
            </a:xfrm>
            <a:custGeom>
              <a:avLst/>
              <a:gdLst/>
              <a:ahLst/>
              <a:cxnLst/>
              <a:rect l="l" t="t" r="r" b="b"/>
              <a:pathLst>
                <a:path w="7834" h="12704" extrusionOk="0">
                  <a:moveTo>
                    <a:pt x="3452" y="426"/>
                  </a:moveTo>
                  <a:lnTo>
                    <a:pt x="3948" y="1908"/>
                  </a:lnTo>
                  <a:lnTo>
                    <a:pt x="2626" y="1908"/>
                  </a:lnTo>
                  <a:lnTo>
                    <a:pt x="3123" y="426"/>
                  </a:lnTo>
                  <a:close/>
                  <a:moveTo>
                    <a:pt x="1278" y="1482"/>
                  </a:moveTo>
                  <a:lnTo>
                    <a:pt x="1278" y="2334"/>
                  </a:lnTo>
                  <a:lnTo>
                    <a:pt x="426" y="2334"/>
                  </a:lnTo>
                  <a:lnTo>
                    <a:pt x="426" y="1997"/>
                  </a:lnTo>
                  <a:lnTo>
                    <a:pt x="941" y="1482"/>
                  </a:lnTo>
                  <a:close/>
                  <a:moveTo>
                    <a:pt x="2564" y="763"/>
                  </a:moveTo>
                  <a:lnTo>
                    <a:pt x="2129" y="2050"/>
                  </a:lnTo>
                  <a:cubicBezTo>
                    <a:pt x="2129" y="2068"/>
                    <a:pt x="2121" y="2085"/>
                    <a:pt x="2121" y="2103"/>
                  </a:cubicBezTo>
                  <a:lnTo>
                    <a:pt x="2121" y="2112"/>
                  </a:lnTo>
                  <a:lnTo>
                    <a:pt x="2121" y="2121"/>
                  </a:lnTo>
                  <a:lnTo>
                    <a:pt x="2121" y="2334"/>
                  </a:lnTo>
                  <a:lnTo>
                    <a:pt x="1695" y="2334"/>
                  </a:lnTo>
                  <a:lnTo>
                    <a:pt x="1695" y="1384"/>
                  </a:lnTo>
                  <a:lnTo>
                    <a:pt x="2564" y="763"/>
                  </a:lnTo>
                  <a:close/>
                  <a:moveTo>
                    <a:pt x="3150" y="2334"/>
                  </a:moveTo>
                  <a:lnTo>
                    <a:pt x="2547" y="3061"/>
                  </a:lnTo>
                  <a:lnTo>
                    <a:pt x="2547" y="2334"/>
                  </a:lnTo>
                  <a:close/>
                  <a:moveTo>
                    <a:pt x="2121" y="2750"/>
                  </a:moveTo>
                  <a:lnTo>
                    <a:pt x="2121" y="3176"/>
                  </a:lnTo>
                  <a:lnTo>
                    <a:pt x="426" y="3176"/>
                  </a:lnTo>
                  <a:lnTo>
                    <a:pt x="426" y="2750"/>
                  </a:lnTo>
                  <a:close/>
                  <a:moveTo>
                    <a:pt x="3602" y="2449"/>
                  </a:moveTo>
                  <a:lnTo>
                    <a:pt x="3602" y="3176"/>
                  </a:lnTo>
                  <a:lnTo>
                    <a:pt x="2999" y="3176"/>
                  </a:lnTo>
                  <a:lnTo>
                    <a:pt x="3602" y="2449"/>
                  </a:lnTo>
                  <a:close/>
                  <a:moveTo>
                    <a:pt x="4844" y="2334"/>
                  </a:moveTo>
                  <a:lnTo>
                    <a:pt x="4134" y="3176"/>
                  </a:lnTo>
                  <a:lnTo>
                    <a:pt x="4028" y="3176"/>
                  </a:lnTo>
                  <a:lnTo>
                    <a:pt x="4028" y="2334"/>
                  </a:lnTo>
                  <a:close/>
                  <a:moveTo>
                    <a:pt x="5510" y="2334"/>
                  </a:moveTo>
                  <a:lnTo>
                    <a:pt x="5510" y="3176"/>
                  </a:lnTo>
                  <a:lnTo>
                    <a:pt x="4694" y="3176"/>
                  </a:lnTo>
                  <a:lnTo>
                    <a:pt x="5394" y="2334"/>
                  </a:lnTo>
                  <a:close/>
                  <a:moveTo>
                    <a:pt x="6468" y="2334"/>
                  </a:moveTo>
                  <a:lnTo>
                    <a:pt x="7168" y="3176"/>
                  </a:lnTo>
                  <a:lnTo>
                    <a:pt x="5926" y="3176"/>
                  </a:lnTo>
                  <a:lnTo>
                    <a:pt x="5926" y="2334"/>
                  </a:lnTo>
                  <a:close/>
                  <a:moveTo>
                    <a:pt x="3762" y="3602"/>
                  </a:moveTo>
                  <a:lnTo>
                    <a:pt x="3620" y="4232"/>
                  </a:lnTo>
                  <a:lnTo>
                    <a:pt x="2963" y="4232"/>
                  </a:lnTo>
                  <a:lnTo>
                    <a:pt x="2963" y="3602"/>
                  </a:lnTo>
                  <a:close/>
                  <a:moveTo>
                    <a:pt x="852" y="3602"/>
                  </a:moveTo>
                  <a:lnTo>
                    <a:pt x="852" y="4658"/>
                  </a:lnTo>
                  <a:lnTo>
                    <a:pt x="426" y="4658"/>
                  </a:lnTo>
                  <a:lnTo>
                    <a:pt x="426" y="3602"/>
                  </a:lnTo>
                  <a:close/>
                  <a:moveTo>
                    <a:pt x="2547" y="3602"/>
                  </a:moveTo>
                  <a:lnTo>
                    <a:pt x="2547" y="4445"/>
                  </a:lnTo>
                  <a:cubicBezTo>
                    <a:pt x="2547" y="4560"/>
                    <a:pt x="2635" y="4658"/>
                    <a:pt x="2760" y="4658"/>
                  </a:cubicBezTo>
                  <a:lnTo>
                    <a:pt x="3523" y="4658"/>
                  </a:lnTo>
                  <a:lnTo>
                    <a:pt x="3434" y="5084"/>
                  </a:lnTo>
                  <a:lnTo>
                    <a:pt x="2121" y="5084"/>
                  </a:lnTo>
                  <a:lnTo>
                    <a:pt x="2121" y="3602"/>
                  </a:lnTo>
                  <a:close/>
                  <a:moveTo>
                    <a:pt x="2963" y="5510"/>
                  </a:moveTo>
                  <a:lnTo>
                    <a:pt x="2963" y="6326"/>
                  </a:lnTo>
                  <a:lnTo>
                    <a:pt x="2121" y="5616"/>
                  </a:lnTo>
                  <a:lnTo>
                    <a:pt x="2121" y="5510"/>
                  </a:lnTo>
                  <a:close/>
                  <a:moveTo>
                    <a:pt x="2121" y="6166"/>
                  </a:moveTo>
                  <a:lnTo>
                    <a:pt x="2963" y="6876"/>
                  </a:lnTo>
                  <a:lnTo>
                    <a:pt x="2963" y="6991"/>
                  </a:lnTo>
                  <a:lnTo>
                    <a:pt x="2121" y="6991"/>
                  </a:lnTo>
                  <a:lnTo>
                    <a:pt x="2121" y="6166"/>
                  </a:lnTo>
                  <a:close/>
                  <a:moveTo>
                    <a:pt x="2963" y="7408"/>
                  </a:moveTo>
                  <a:lnTo>
                    <a:pt x="2963" y="8233"/>
                  </a:lnTo>
                  <a:lnTo>
                    <a:pt x="2121" y="7523"/>
                  </a:lnTo>
                  <a:lnTo>
                    <a:pt x="2121" y="7408"/>
                  </a:lnTo>
                  <a:close/>
                  <a:moveTo>
                    <a:pt x="2121" y="8073"/>
                  </a:moveTo>
                  <a:lnTo>
                    <a:pt x="2963" y="8783"/>
                  </a:lnTo>
                  <a:lnTo>
                    <a:pt x="2963" y="8889"/>
                  </a:lnTo>
                  <a:lnTo>
                    <a:pt x="2121" y="8889"/>
                  </a:lnTo>
                  <a:lnTo>
                    <a:pt x="2121" y="8073"/>
                  </a:lnTo>
                  <a:close/>
                  <a:moveTo>
                    <a:pt x="2963" y="9315"/>
                  </a:moveTo>
                  <a:lnTo>
                    <a:pt x="2963" y="10131"/>
                  </a:lnTo>
                  <a:lnTo>
                    <a:pt x="2121" y="9431"/>
                  </a:lnTo>
                  <a:lnTo>
                    <a:pt x="2121" y="9315"/>
                  </a:lnTo>
                  <a:close/>
                  <a:moveTo>
                    <a:pt x="2121" y="9981"/>
                  </a:moveTo>
                  <a:lnTo>
                    <a:pt x="2963" y="10681"/>
                  </a:lnTo>
                  <a:lnTo>
                    <a:pt x="2963" y="10797"/>
                  </a:lnTo>
                  <a:lnTo>
                    <a:pt x="2121" y="10797"/>
                  </a:lnTo>
                  <a:lnTo>
                    <a:pt x="2121" y="9981"/>
                  </a:lnTo>
                  <a:close/>
                  <a:moveTo>
                    <a:pt x="2963" y="11223"/>
                  </a:moveTo>
                  <a:lnTo>
                    <a:pt x="2963" y="12278"/>
                  </a:lnTo>
                  <a:lnTo>
                    <a:pt x="2121" y="12278"/>
                  </a:lnTo>
                  <a:lnTo>
                    <a:pt x="2121" y="11223"/>
                  </a:lnTo>
                  <a:close/>
                  <a:moveTo>
                    <a:pt x="2963" y="0"/>
                  </a:moveTo>
                  <a:cubicBezTo>
                    <a:pt x="2919" y="0"/>
                    <a:pt x="2884" y="18"/>
                    <a:pt x="2848" y="45"/>
                  </a:cubicBezTo>
                  <a:lnTo>
                    <a:pt x="1420" y="1065"/>
                  </a:lnTo>
                  <a:lnTo>
                    <a:pt x="852" y="1065"/>
                  </a:lnTo>
                  <a:cubicBezTo>
                    <a:pt x="799" y="1065"/>
                    <a:pt x="737" y="1083"/>
                    <a:pt x="702" y="1118"/>
                  </a:cubicBezTo>
                  <a:lnTo>
                    <a:pt x="63" y="1757"/>
                  </a:lnTo>
                  <a:cubicBezTo>
                    <a:pt x="27" y="1802"/>
                    <a:pt x="0" y="1855"/>
                    <a:pt x="0" y="1908"/>
                  </a:cubicBezTo>
                  <a:lnTo>
                    <a:pt x="0" y="4871"/>
                  </a:lnTo>
                  <a:cubicBezTo>
                    <a:pt x="0" y="4986"/>
                    <a:pt x="98" y="5084"/>
                    <a:pt x="213" y="5084"/>
                  </a:cubicBezTo>
                  <a:lnTo>
                    <a:pt x="1065" y="5084"/>
                  </a:lnTo>
                  <a:cubicBezTo>
                    <a:pt x="1181" y="5084"/>
                    <a:pt x="1278" y="4986"/>
                    <a:pt x="1278" y="4871"/>
                  </a:cubicBezTo>
                  <a:lnTo>
                    <a:pt x="1278" y="3602"/>
                  </a:lnTo>
                  <a:lnTo>
                    <a:pt x="1695" y="3602"/>
                  </a:lnTo>
                  <a:lnTo>
                    <a:pt x="1695" y="12491"/>
                  </a:lnTo>
                  <a:cubicBezTo>
                    <a:pt x="1695" y="12607"/>
                    <a:pt x="1792" y="12704"/>
                    <a:pt x="1908" y="12704"/>
                  </a:cubicBezTo>
                  <a:lnTo>
                    <a:pt x="3176" y="12704"/>
                  </a:lnTo>
                  <a:cubicBezTo>
                    <a:pt x="3292" y="12704"/>
                    <a:pt x="3389" y="12607"/>
                    <a:pt x="3389" y="12491"/>
                  </a:cubicBezTo>
                  <a:lnTo>
                    <a:pt x="3389" y="5510"/>
                  </a:lnTo>
                  <a:lnTo>
                    <a:pt x="3602" y="5510"/>
                  </a:lnTo>
                  <a:cubicBezTo>
                    <a:pt x="3700" y="5510"/>
                    <a:pt x="3789" y="5439"/>
                    <a:pt x="3806" y="5341"/>
                  </a:cubicBezTo>
                  <a:lnTo>
                    <a:pt x="4197" y="3602"/>
                  </a:lnTo>
                  <a:lnTo>
                    <a:pt x="7621" y="3602"/>
                  </a:lnTo>
                  <a:cubicBezTo>
                    <a:pt x="7745" y="3602"/>
                    <a:pt x="7834" y="3505"/>
                    <a:pt x="7834" y="3389"/>
                  </a:cubicBezTo>
                  <a:cubicBezTo>
                    <a:pt x="7834" y="3336"/>
                    <a:pt x="7816" y="3292"/>
                    <a:pt x="7789" y="3256"/>
                  </a:cubicBezTo>
                  <a:lnTo>
                    <a:pt x="6725" y="1988"/>
                  </a:lnTo>
                  <a:cubicBezTo>
                    <a:pt x="6689" y="1934"/>
                    <a:pt x="6627" y="1908"/>
                    <a:pt x="6565" y="1908"/>
                  </a:cubicBezTo>
                  <a:lnTo>
                    <a:pt x="4392" y="1908"/>
                  </a:lnTo>
                  <a:lnTo>
                    <a:pt x="3806" y="152"/>
                  </a:lnTo>
                  <a:cubicBezTo>
                    <a:pt x="3771" y="63"/>
                    <a:pt x="3691" y="0"/>
                    <a:pt x="36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77"/>
            <p:cNvSpPr/>
            <p:nvPr/>
          </p:nvSpPr>
          <p:spPr>
            <a:xfrm>
              <a:off x="1748025" y="4297750"/>
              <a:ext cx="116450" cy="211600"/>
            </a:xfrm>
            <a:custGeom>
              <a:avLst/>
              <a:gdLst/>
              <a:ahLst/>
              <a:cxnLst/>
              <a:rect l="l" t="t" r="r" b="b"/>
              <a:pathLst>
                <a:path w="4658" h="8464" extrusionOk="0">
                  <a:moveTo>
                    <a:pt x="2671" y="1091"/>
                  </a:moveTo>
                  <a:lnTo>
                    <a:pt x="3567" y="1987"/>
                  </a:lnTo>
                  <a:lnTo>
                    <a:pt x="3114" y="2439"/>
                  </a:lnTo>
                  <a:cubicBezTo>
                    <a:pt x="3043" y="2510"/>
                    <a:pt x="2990" y="2599"/>
                    <a:pt x="2954" y="2688"/>
                  </a:cubicBezTo>
                  <a:cubicBezTo>
                    <a:pt x="2706" y="2289"/>
                    <a:pt x="2369" y="1952"/>
                    <a:pt x="1970" y="1703"/>
                  </a:cubicBezTo>
                  <a:cubicBezTo>
                    <a:pt x="2059" y="1668"/>
                    <a:pt x="2148" y="1615"/>
                    <a:pt x="2209" y="1544"/>
                  </a:cubicBezTo>
                  <a:lnTo>
                    <a:pt x="2671" y="1091"/>
                  </a:lnTo>
                  <a:close/>
                  <a:moveTo>
                    <a:pt x="3301" y="3531"/>
                  </a:moveTo>
                  <a:cubicBezTo>
                    <a:pt x="3398" y="3575"/>
                    <a:pt x="3487" y="3602"/>
                    <a:pt x="3593" y="3602"/>
                  </a:cubicBezTo>
                  <a:lnTo>
                    <a:pt x="4232" y="3602"/>
                  </a:lnTo>
                  <a:lnTo>
                    <a:pt x="4232" y="4870"/>
                  </a:lnTo>
                  <a:lnTo>
                    <a:pt x="3593" y="4870"/>
                  </a:lnTo>
                  <a:cubicBezTo>
                    <a:pt x="3487" y="4870"/>
                    <a:pt x="3398" y="4888"/>
                    <a:pt x="3301" y="4932"/>
                  </a:cubicBezTo>
                  <a:cubicBezTo>
                    <a:pt x="3416" y="4471"/>
                    <a:pt x="3416" y="3992"/>
                    <a:pt x="3301" y="3531"/>
                  </a:cubicBezTo>
                  <a:close/>
                  <a:moveTo>
                    <a:pt x="2954" y="5775"/>
                  </a:moveTo>
                  <a:cubicBezTo>
                    <a:pt x="2990" y="5863"/>
                    <a:pt x="3043" y="5952"/>
                    <a:pt x="3114" y="6023"/>
                  </a:cubicBezTo>
                  <a:lnTo>
                    <a:pt x="3567" y="6476"/>
                  </a:lnTo>
                  <a:lnTo>
                    <a:pt x="2671" y="7372"/>
                  </a:lnTo>
                  <a:lnTo>
                    <a:pt x="2209" y="6920"/>
                  </a:lnTo>
                  <a:cubicBezTo>
                    <a:pt x="2148" y="6849"/>
                    <a:pt x="2059" y="6795"/>
                    <a:pt x="1970" y="6760"/>
                  </a:cubicBezTo>
                  <a:cubicBezTo>
                    <a:pt x="2369" y="6511"/>
                    <a:pt x="2706" y="6174"/>
                    <a:pt x="2954" y="5775"/>
                  </a:cubicBezTo>
                  <a:close/>
                  <a:moveTo>
                    <a:pt x="1" y="0"/>
                  </a:moveTo>
                  <a:lnTo>
                    <a:pt x="1" y="426"/>
                  </a:lnTo>
                  <a:lnTo>
                    <a:pt x="1056" y="426"/>
                  </a:lnTo>
                  <a:lnTo>
                    <a:pt x="1056" y="1065"/>
                  </a:lnTo>
                  <a:cubicBezTo>
                    <a:pt x="1056" y="1162"/>
                    <a:pt x="1083" y="1260"/>
                    <a:pt x="1119" y="1348"/>
                  </a:cubicBezTo>
                  <a:cubicBezTo>
                    <a:pt x="896" y="1295"/>
                    <a:pt x="657" y="1268"/>
                    <a:pt x="427" y="1268"/>
                  </a:cubicBezTo>
                  <a:lnTo>
                    <a:pt x="427" y="1694"/>
                  </a:lnTo>
                  <a:cubicBezTo>
                    <a:pt x="1828" y="1694"/>
                    <a:pt x="2964" y="2830"/>
                    <a:pt x="2964" y="4231"/>
                  </a:cubicBezTo>
                  <a:cubicBezTo>
                    <a:pt x="2964" y="5633"/>
                    <a:pt x="1828" y="6768"/>
                    <a:pt x="427" y="6768"/>
                  </a:cubicBezTo>
                  <a:lnTo>
                    <a:pt x="427" y="7194"/>
                  </a:lnTo>
                  <a:cubicBezTo>
                    <a:pt x="657" y="7194"/>
                    <a:pt x="896" y="7168"/>
                    <a:pt x="1127" y="7115"/>
                  </a:cubicBezTo>
                  <a:lnTo>
                    <a:pt x="1127" y="7115"/>
                  </a:lnTo>
                  <a:cubicBezTo>
                    <a:pt x="1083" y="7203"/>
                    <a:pt x="1056" y="7301"/>
                    <a:pt x="1056" y="7399"/>
                  </a:cubicBezTo>
                  <a:lnTo>
                    <a:pt x="1056" y="8046"/>
                  </a:lnTo>
                  <a:lnTo>
                    <a:pt x="427" y="8046"/>
                  </a:lnTo>
                  <a:lnTo>
                    <a:pt x="427" y="8463"/>
                  </a:lnTo>
                  <a:lnTo>
                    <a:pt x="1269" y="8463"/>
                  </a:lnTo>
                  <a:cubicBezTo>
                    <a:pt x="1385" y="8463"/>
                    <a:pt x="1482" y="8374"/>
                    <a:pt x="1482" y="8250"/>
                  </a:cubicBezTo>
                  <a:lnTo>
                    <a:pt x="1482" y="7399"/>
                  </a:lnTo>
                  <a:cubicBezTo>
                    <a:pt x="1482" y="7301"/>
                    <a:pt x="1544" y="7203"/>
                    <a:pt x="1633" y="7168"/>
                  </a:cubicBezTo>
                  <a:lnTo>
                    <a:pt x="1642" y="7168"/>
                  </a:lnTo>
                  <a:cubicBezTo>
                    <a:pt x="1674" y="7153"/>
                    <a:pt x="1708" y="7146"/>
                    <a:pt x="1741" y="7146"/>
                  </a:cubicBezTo>
                  <a:cubicBezTo>
                    <a:pt x="1807" y="7146"/>
                    <a:pt x="1870" y="7174"/>
                    <a:pt x="1917" y="7221"/>
                  </a:cubicBezTo>
                  <a:lnTo>
                    <a:pt x="2520" y="7824"/>
                  </a:lnTo>
                  <a:cubicBezTo>
                    <a:pt x="2560" y="7864"/>
                    <a:pt x="2613" y="7884"/>
                    <a:pt x="2668" y="7884"/>
                  </a:cubicBezTo>
                  <a:cubicBezTo>
                    <a:pt x="2722" y="7884"/>
                    <a:pt x="2777" y="7864"/>
                    <a:pt x="2822" y="7824"/>
                  </a:cubicBezTo>
                  <a:lnTo>
                    <a:pt x="4019" y="6626"/>
                  </a:lnTo>
                  <a:cubicBezTo>
                    <a:pt x="4099" y="6547"/>
                    <a:pt x="4099" y="6413"/>
                    <a:pt x="4019" y="6325"/>
                  </a:cubicBezTo>
                  <a:lnTo>
                    <a:pt x="3407" y="5722"/>
                  </a:lnTo>
                  <a:cubicBezTo>
                    <a:pt x="3336" y="5651"/>
                    <a:pt x="3319" y="5544"/>
                    <a:pt x="3354" y="5447"/>
                  </a:cubicBezTo>
                  <a:lnTo>
                    <a:pt x="3363" y="5447"/>
                  </a:lnTo>
                  <a:cubicBezTo>
                    <a:pt x="3398" y="5349"/>
                    <a:pt x="3487" y="5287"/>
                    <a:pt x="3593" y="5287"/>
                  </a:cubicBezTo>
                  <a:lnTo>
                    <a:pt x="4445" y="5287"/>
                  </a:lnTo>
                  <a:cubicBezTo>
                    <a:pt x="4561" y="5287"/>
                    <a:pt x="4658" y="5199"/>
                    <a:pt x="4658" y="5083"/>
                  </a:cubicBezTo>
                  <a:lnTo>
                    <a:pt x="4658" y="3389"/>
                  </a:lnTo>
                  <a:cubicBezTo>
                    <a:pt x="4658" y="3273"/>
                    <a:pt x="4561" y="3176"/>
                    <a:pt x="4445" y="3176"/>
                  </a:cubicBezTo>
                  <a:lnTo>
                    <a:pt x="3593" y="3176"/>
                  </a:lnTo>
                  <a:cubicBezTo>
                    <a:pt x="3487" y="3176"/>
                    <a:pt x="3398" y="3113"/>
                    <a:pt x="3363" y="3025"/>
                  </a:cubicBezTo>
                  <a:lnTo>
                    <a:pt x="3354" y="3016"/>
                  </a:lnTo>
                  <a:cubicBezTo>
                    <a:pt x="3319" y="2918"/>
                    <a:pt x="3336" y="2812"/>
                    <a:pt x="3407" y="2741"/>
                  </a:cubicBezTo>
                  <a:lnTo>
                    <a:pt x="4019" y="2138"/>
                  </a:lnTo>
                  <a:cubicBezTo>
                    <a:pt x="4099" y="2058"/>
                    <a:pt x="4099" y="1925"/>
                    <a:pt x="4019" y="1836"/>
                  </a:cubicBezTo>
                  <a:lnTo>
                    <a:pt x="2822" y="639"/>
                  </a:lnTo>
                  <a:cubicBezTo>
                    <a:pt x="2777" y="599"/>
                    <a:pt x="2722" y="579"/>
                    <a:pt x="2668" y="579"/>
                  </a:cubicBezTo>
                  <a:cubicBezTo>
                    <a:pt x="2613" y="579"/>
                    <a:pt x="2560" y="599"/>
                    <a:pt x="2520" y="639"/>
                  </a:cubicBezTo>
                  <a:lnTo>
                    <a:pt x="1917" y="1242"/>
                  </a:lnTo>
                  <a:cubicBezTo>
                    <a:pt x="1869" y="1296"/>
                    <a:pt x="1805" y="1321"/>
                    <a:pt x="1738" y="1321"/>
                  </a:cubicBezTo>
                  <a:cubicBezTo>
                    <a:pt x="1706" y="1321"/>
                    <a:pt x="1673" y="1315"/>
                    <a:pt x="1642" y="1304"/>
                  </a:cubicBezTo>
                  <a:lnTo>
                    <a:pt x="1633" y="1295"/>
                  </a:lnTo>
                  <a:cubicBezTo>
                    <a:pt x="1544" y="1260"/>
                    <a:pt x="1482" y="1171"/>
                    <a:pt x="1482" y="1065"/>
                  </a:cubicBezTo>
                  <a:lnTo>
                    <a:pt x="1482" y="213"/>
                  </a:lnTo>
                  <a:cubicBezTo>
                    <a:pt x="1482" y="97"/>
                    <a:pt x="1385" y="0"/>
                    <a:pt x="1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77"/>
            <p:cNvSpPr/>
            <p:nvPr/>
          </p:nvSpPr>
          <p:spPr>
            <a:xfrm>
              <a:off x="1758675" y="4371825"/>
              <a:ext cx="31725" cy="63450"/>
            </a:xfrm>
            <a:custGeom>
              <a:avLst/>
              <a:gdLst/>
              <a:ahLst/>
              <a:cxnLst/>
              <a:rect l="l" t="t" r="r" b="b"/>
              <a:pathLst>
                <a:path w="1269" h="2538" extrusionOk="0">
                  <a:moveTo>
                    <a:pt x="1" y="0"/>
                  </a:moveTo>
                  <a:lnTo>
                    <a:pt x="1" y="426"/>
                  </a:lnTo>
                  <a:cubicBezTo>
                    <a:pt x="470" y="426"/>
                    <a:pt x="843" y="798"/>
                    <a:pt x="843" y="1268"/>
                  </a:cubicBezTo>
                  <a:cubicBezTo>
                    <a:pt x="843" y="1739"/>
                    <a:pt x="470" y="2120"/>
                    <a:pt x="1" y="2120"/>
                  </a:cubicBezTo>
                  <a:lnTo>
                    <a:pt x="1" y="2537"/>
                  </a:lnTo>
                  <a:cubicBezTo>
                    <a:pt x="701" y="2537"/>
                    <a:pt x="1269" y="1969"/>
                    <a:pt x="1269" y="1268"/>
                  </a:cubicBezTo>
                  <a:cubicBezTo>
                    <a:pt x="1269" y="568"/>
                    <a:pt x="70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28" name="Google Shape;15828;p77"/>
          <p:cNvSpPr/>
          <p:nvPr/>
        </p:nvSpPr>
        <p:spPr>
          <a:xfrm>
            <a:off x="4803041" y="980826"/>
            <a:ext cx="548255" cy="547522"/>
          </a:xfrm>
          <a:custGeom>
            <a:avLst/>
            <a:gdLst/>
            <a:ahLst/>
            <a:cxnLst/>
            <a:rect l="l" t="t" r="r" b="b"/>
            <a:pathLst>
              <a:path w="12722" h="12705" extrusionOk="0">
                <a:moveTo>
                  <a:pt x="7729" y="427"/>
                </a:moveTo>
                <a:cubicBezTo>
                  <a:pt x="7784" y="427"/>
                  <a:pt x="7840" y="436"/>
                  <a:pt x="7895" y="454"/>
                </a:cubicBezTo>
                <a:cubicBezTo>
                  <a:pt x="8108" y="524"/>
                  <a:pt x="8250" y="728"/>
                  <a:pt x="8250" y="950"/>
                </a:cubicBezTo>
                <a:lnTo>
                  <a:pt x="8250" y="1057"/>
                </a:lnTo>
                <a:lnTo>
                  <a:pt x="7071" y="1057"/>
                </a:lnTo>
                <a:lnTo>
                  <a:pt x="7133" y="994"/>
                </a:lnTo>
                <a:cubicBezTo>
                  <a:pt x="7160" y="977"/>
                  <a:pt x="7177" y="950"/>
                  <a:pt x="7186" y="915"/>
                </a:cubicBezTo>
                <a:lnTo>
                  <a:pt x="7231" y="781"/>
                </a:lnTo>
                <a:cubicBezTo>
                  <a:pt x="7301" y="562"/>
                  <a:pt x="7508" y="427"/>
                  <a:pt x="7729" y="427"/>
                </a:cubicBezTo>
                <a:close/>
                <a:moveTo>
                  <a:pt x="8250" y="1483"/>
                </a:moveTo>
                <a:lnTo>
                  <a:pt x="8250" y="1908"/>
                </a:lnTo>
                <a:cubicBezTo>
                  <a:pt x="8250" y="2139"/>
                  <a:pt x="8064" y="2334"/>
                  <a:pt x="7825" y="2334"/>
                </a:cubicBezTo>
                <a:cubicBezTo>
                  <a:pt x="7594" y="2334"/>
                  <a:pt x="7408" y="2139"/>
                  <a:pt x="7408" y="1908"/>
                </a:cubicBezTo>
                <a:lnTo>
                  <a:pt x="7408" y="1483"/>
                </a:lnTo>
                <a:close/>
                <a:moveTo>
                  <a:pt x="10158" y="1908"/>
                </a:moveTo>
                <a:lnTo>
                  <a:pt x="11293" y="2068"/>
                </a:lnTo>
                <a:lnTo>
                  <a:pt x="10858" y="2786"/>
                </a:lnTo>
                <a:lnTo>
                  <a:pt x="10468" y="2920"/>
                </a:lnTo>
                <a:lnTo>
                  <a:pt x="9910" y="1944"/>
                </a:lnTo>
                <a:lnTo>
                  <a:pt x="10158" y="1908"/>
                </a:lnTo>
                <a:close/>
                <a:moveTo>
                  <a:pt x="8889" y="2068"/>
                </a:moveTo>
                <a:lnTo>
                  <a:pt x="8889" y="3035"/>
                </a:lnTo>
                <a:lnTo>
                  <a:pt x="8091" y="3354"/>
                </a:lnTo>
                <a:lnTo>
                  <a:pt x="7355" y="2618"/>
                </a:lnTo>
                <a:lnTo>
                  <a:pt x="7363" y="2609"/>
                </a:lnTo>
                <a:cubicBezTo>
                  <a:pt x="7508" y="2704"/>
                  <a:pt x="7671" y="2750"/>
                  <a:pt x="7832" y="2750"/>
                </a:cubicBezTo>
                <a:cubicBezTo>
                  <a:pt x="8105" y="2750"/>
                  <a:pt x="8372" y="2619"/>
                  <a:pt x="8534" y="2378"/>
                </a:cubicBezTo>
                <a:cubicBezTo>
                  <a:pt x="8587" y="2289"/>
                  <a:pt x="8632" y="2192"/>
                  <a:pt x="8650" y="2094"/>
                </a:cubicBezTo>
                <a:lnTo>
                  <a:pt x="8889" y="2068"/>
                </a:lnTo>
                <a:close/>
                <a:moveTo>
                  <a:pt x="10823" y="3248"/>
                </a:moveTo>
                <a:lnTo>
                  <a:pt x="10858" y="3585"/>
                </a:lnTo>
                <a:lnTo>
                  <a:pt x="10716" y="3683"/>
                </a:lnTo>
                <a:lnTo>
                  <a:pt x="10619" y="3319"/>
                </a:lnTo>
                <a:lnTo>
                  <a:pt x="10823" y="3248"/>
                </a:lnTo>
                <a:close/>
                <a:moveTo>
                  <a:pt x="11621" y="2343"/>
                </a:moveTo>
                <a:lnTo>
                  <a:pt x="11843" y="2795"/>
                </a:lnTo>
                <a:lnTo>
                  <a:pt x="11657" y="4658"/>
                </a:lnTo>
                <a:lnTo>
                  <a:pt x="11408" y="4658"/>
                </a:lnTo>
                <a:lnTo>
                  <a:pt x="11222" y="3017"/>
                </a:lnTo>
                <a:lnTo>
                  <a:pt x="11621" y="2343"/>
                </a:lnTo>
                <a:close/>
                <a:moveTo>
                  <a:pt x="6450" y="3221"/>
                </a:moveTo>
                <a:lnTo>
                  <a:pt x="7124" y="4560"/>
                </a:lnTo>
                <a:lnTo>
                  <a:pt x="6565" y="4844"/>
                </a:lnTo>
                <a:lnTo>
                  <a:pt x="5776" y="4365"/>
                </a:lnTo>
                <a:lnTo>
                  <a:pt x="6299" y="3319"/>
                </a:lnTo>
                <a:lnTo>
                  <a:pt x="6450" y="3221"/>
                </a:lnTo>
                <a:close/>
                <a:moveTo>
                  <a:pt x="10912" y="4055"/>
                </a:moveTo>
                <a:lnTo>
                  <a:pt x="11010" y="4889"/>
                </a:lnTo>
                <a:cubicBezTo>
                  <a:pt x="11018" y="5004"/>
                  <a:pt x="11107" y="5084"/>
                  <a:pt x="11213" y="5084"/>
                </a:cubicBezTo>
                <a:lnTo>
                  <a:pt x="11852" y="5084"/>
                </a:lnTo>
                <a:cubicBezTo>
                  <a:pt x="11958" y="5084"/>
                  <a:pt x="12047" y="4995"/>
                  <a:pt x="12065" y="4889"/>
                </a:cubicBezTo>
                <a:lnTo>
                  <a:pt x="12083" y="4649"/>
                </a:lnTo>
                <a:lnTo>
                  <a:pt x="12216" y="4978"/>
                </a:lnTo>
                <a:lnTo>
                  <a:pt x="11613" y="5279"/>
                </a:lnTo>
                <a:lnTo>
                  <a:pt x="10841" y="5084"/>
                </a:lnTo>
                <a:cubicBezTo>
                  <a:pt x="10827" y="5082"/>
                  <a:pt x="10814" y="5081"/>
                  <a:pt x="10801" y="5081"/>
                </a:cubicBezTo>
                <a:cubicBezTo>
                  <a:pt x="10761" y="5081"/>
                  <a:pt x="10723" y="5091"/>
                  <a:pt x="10690" y="5110"/>
                </a:cubicBezTo>
                <a:lnTo>
                  <a:pt x="10042" y="5483"/>
                </a:lnTo>
                <a:lnTo>
                  <a:pt x="9847" y="5181"/>
                </a:lnTo>
                <a:lnTo>
                  <a:pt x="10468" y="4844"/>
                </a:lnTo>
                <a:cubicBezTo>
                  <a:pt x="10513" y="4818"/>
                  <a:pt x="10557" y="4773"/>
                  <a:pt x="10566" y="4729"/>
                </a:cubicBezTo>
                <a:lnTo>
                  <a:pt x="10761" y="4162"/>
                </a:lnTo>
                <a:lnTo>
                  <a:pt x="10912" y="4055"/>
                </a:lnTo>
                <a:close/>
                <a:moveTo>
                  <a:pt x="9448" y="1997"/>
                </a:moveTo>
                <a:lnTo>
                  <a:pt x="10166" y="3257"/>
                </a:lnTo>
                <a:lnTo>
                  <a:pt x="10362" y="4010"/>
                </a:lnTo>
                <a:lnTo>
                  <a:pt x="10193" y="4507"/>
                </a:lnTo>
                <a:lnTo>
                  <a:pt x="8206" y="5581"/>
                </a:lnTo>
                <a:lnTo>
                  <a:pt x="7594" y="4552"/>
                </a:lnTo>
                <a:lnTo>
                  <a:pt x="6805" y="2981"/>
                </a:lnTo>
                <a:lnTo>
                  <a:pt x="7000" y="2857"/>
                </a:lnTo>
                <a:lnTo>
                  <a:pt x="7887" y="3754"/>
                </a:lnTo>
                <a:cubicBezTo>
                  <a:pt x="7929" y="3790"/>
                  <a:pt x="7985" y="3810"/>
                  <a:pt x="8041" y="3810"/>
                </a:cubicBezTo>
                <a:cubicBezTo>
                  <a:pt x="8067" y="3810"/>
                  <a:pt x="8093" y="3806"/>
                  <a:pt x="8118" y="3798"/>
                </a:cubicBezTo>
                <a:lnTo>
                  <a:pt x="9182" y="3372"/>
                </a:lnTo>
                <a:cubicBezTo>
                  <a:pt x="9262" y="3345"/>
                  <a:pt x="9315" y="3265"/>
                  <a:pt x="9315" y="3177"/>
                </a:cubicBezTo>
                <a:lnTo>
                  <a:pt x="9315" y="2015"/>
                </a:lnTo>
                <a:lnTo>
                  <a:pt x="9448" y="1997"/>
                </a:lnTo>
                <a:close/>
                <a:moveTo>
                  <a:pt x="7328" y="4933"/>
                </a:moveTo>
                <a:lnTo>
                  <a:pt x="7834" y="5785"/>
                </a:lnTo>
                <a:lnTo>
                  <a:pt x="6458" y="6521"/>
                </a:lnTo>
                <a:lnTo>
                  <a:pt x="6458" y="6521"/>
                </a:lnTo>
                <a:lnTo>
                  <a:pt x="6742" y="5226"/>
                </a:lnTo>
                <a:lnTo>
                  <a:pt x="7328" y="4933"/>
                </a:lnTo>
                <a:close/>
                <a:moveTo>
                  <a:pt x="5589" y="4747"/>
                </a:moveTo>
                <a:lnTo>
                  <a:pt x="6316" y="5181"/>
                </a:lnTo>
                <a:lnTo>
                  <a:pt x="5962" y="6787"/>
                </a:lnTo>
                <a:lnTo>
                  <a:pt x="5687" y="6938"/>
                </a:lnTo>
                <a:lnTo>
                  <a:pt x="5510" y="4907"/>
                </a:lnTo>
                <a:lnTo>
                  <a:pt x="5589" y="4747"/>
                </a:lnTo>
                <a:close/>
                <a:moveTo>
                  <a:pt x="9466" y="5386"/>
                </a:moveTo>
                <a:lnTo>
                  <a:pt x="9679" y="5696"/>
                </a:lnTo>
                <a:lnTo>
                  <a:pt x="5953" y="7843"/>
                </a:lnTo>
                <a:lnTo>
                  <a:pt x="5731" y="7399"/>
                </a:lnTo>
                <a:lnTo>
                  <a:pt x="9466" y="5386"/>
                </a:lnTo>
                <a:close/>
                <a:moveTo>
                  <a:pt x="4197" y="7249"/>
                </a:moveTo>
                <a:lnTo>
                  <a:pt x="4720" y="7772"/>
                </a:lnTo>
                <a:cubicBezTo>
                  <a:pt x="4758" y="7811"/>
                  <a:pt x="4811" y="7832"/>
                  <a:pt x="4866" y="7832"/>
                </a:cubicBezTo>
                <a:cubicBezTo>
                  <a:pt x="4900" y="7832"/>
                  <a:pt x="4934" y="7824"/>
                  <a:pt x="4968" y="7807"/>
                </a:cubicBezTo>
                <a:lnTo>
                  <a:pt x="5358" y="7594"/>
                </a:lnTo>
                <a:lnTo>
                  <a:pt x="5589" y="8056"/>
                </a:lnTo>
                <a:lnTo>
                  <a:pt x="5181" y="8286"/>
                </a:lnTo>
                <a:cubicBezTo>
                  <a:pt x="5101" y="8331"/>
                  <a:pt x="5057" y="8428"/>
                  <a:pt x="5084" y="8517"/>
                </a:cubicBezTo>
                <a:lnTo>
                  <a:pt x="5252" y="9200"/>
                </a:lnTo>
                <a:lnTo>
                  <a:pt x="5243" y="9209"/>
                </a:lnTo>
                <a:cubicBezTo>
                  <a:pt x="4822" y="9418"/>
                  <a:pt x="4365" y="9522"/>
                  <a:pt x="3908" y="9522"/>
                </a:cubicBezTo>
                <a:cubicBezTo>
                  <a:pt x="3451" y="9522"/>
                  <a:pt x="2994" y="9418"/>
                  <a:pt x="2573" y="9209"/>
                </a:cubicBezTo>
                <a:lnTo>
                  <a:pt x="2600" y="9138"/>
                </a:lnTo>
                <a:cubicBezTo>
                  <a:pt x="2804" y="8393"/>
                  <a:pt x="3310" y="7754"/>
                  <a:pt x="3984" y="7373"/>
                </a:cubicBezTo>
                <a:lnTo>
                  <a:pt x="4197" y="7249"/>
                </a:lnTo>
                <a:close/>
                <a:moveTo>
                  <a:pt x="7860" y="7231"/>
                </a:moveTo>
                <a:lnTo>
                  <a:pt x="7204" y="9031"/>
                </a:lnTo>
                <a:cubicBezTo>
                  <a:pt x="7204" y="9049"/>
                  <a:pt x="7195" y="9067"/>
                  <a:pt x="7195" y="9094"/>
                </a:cubicBezTo>
                <a:lnTo>
                  <a:pt x="7026" y="11852"/>
                </a:lnTo>
                <a:lnTo>
                  <a:pt x="6929" y="11711"/>
                </a:lnTo>
                <a:cubicBezTo>
                  <a:pt x="6674" y="11325"/>
                  <a:pt x="6253" y="11101"/>
                  <a:pt x="5804" y="11101"/>
                </a:cubicBezTo>
                <a:cubicBezTo>
                  <a:pt x="5736" y="11101"/>
                  <a:pt x="5667" y="11106"/>
                  <a:pt x="5598" y="11117"/>
                </a:cubicBezTo>
                <a:cubicBezTo>
                  <a:pt x="5553" y="11123"/>
                  <a:pt x="5508" y="11126"/>
                  <a:pt x="5464" y="11126"/>
                </a:cubicBezTo>
                <a:cubicBezTo>
                  <a:pt x="5131" y="11126"/>
                  <a:pt x="4821" y="10954"/>
                  <a:pt x="4649" y="10664"/>
                </a:cubicBezTo>
                <a:lnTo>
                  <a:pt x="4569" y="10531"/>
                </a:lnTo>
                <a:cubicBezTo>
                  <a:pt x="4445" y="10327"/>
                  <a:pt x="4276" y="10158"/>
                  <a:pt x="4063" y="10034"/>
                </a:cubicBezTo>
                <a:lnTo>
                  <a:pt x="3904" y="9946"/>
                </a:lnTo>
                <a:cubicBezTo>
                  <a:pt x="4436" y="9946"/>
                  <a:pt x="4960" y="9821"/>
                  <a:pt x="5429" y="9591"/>
                </a:cubicBezTo>
                <a:lnTo>
                  <a:pt x="5598" y="9502"/>
                </a:lnTo>
                <a:cubicBezTo>
                  <a:pt x="5687" y="9457"/>
                  <a:pt x="5731" y="9360"/>
                  <a:pt x="5705" y="9262"/>
                </a:cubicBezTo>
                <a:lnTo>
                  <a:pt x="5536" y="8570"/>
                </a:lnTo>
                <a:lnTo>
                  <a:pt x="7860" y="7231"/>
                </a:lnTo>
                <a:close/>
                <a:moveTo>
                  <a:pt x="2214" y="9628"/>
                </a:moveTo>
                <a:cubicBezTo>
                  <a:pt x="2373" y="9628"/>
                  <a:pt x="2530" y="9669"/>
                  <a:pt x="2671" y="9750"/>
                </a:cubicBezTo>
                <a:lnTo>
                  <a:pt x="3860" y="10407"/>
                </a:lnTo>
                <a:cubicBezTo>
                  <a:pt x="4001" y="10486"/>
                  <a:pt x="4126" y="10602"/>
                  <a:pt x="4205" y="10744"/>
                </a:cubicBezTo>
                <a:lnTo>
                  <a:pt x="4285" y="10886"/>
                </a:lnTo>
                <a:cubicBezTo>
                  <a:pt x="4535" y="11299"/>
                  <a:pt x="4982" y="11548"/>
                  <a:pt x="5460" y="11548"/>
                </a:cubicBezTo>
                <a:cubicBezTo>
                  <a:pt x="5527" y="11548"/>
                  <a:pt x="5593" y="11543"/>
                  <a:pt x="5660" y="11533"/>
                </a:cubicBezTo>
                <a:cubicBezTo>
                  <a:pt x="5705" y="11526"/>
                  <a:pt x="5751" y="11523"/>
                  <a:pt x="5796" y="11523"/>
                </a:cubicBezTo>
                <a:cubicBezTo>
                  <a:pt x="6103" y="11523"/>
                  <a:pt x="6396" y="11678"/>
                  <a:pt x="6574" y="11941"/>
                </a:cubicBezTo>
                <a:lnTo>
                  <a:pt x="6795" y="12278"/>
                </a:lnTo>
                <a:lnTo>
                  <a:pt x="418" y="12278"/>
                </a:lnTo>
                <a:lnTo>
                  <a:pt x="418" y="9662"/>
                </a:lnTo>
                <a:lnTo>
                  <a:pt x="533" y="9715"/>
                </a:lnTo>
                <a:cubicBezTo>
                  <a:pt x="726" y="9809"/>
                  <a:pt x="934" y="9857"/>
                  <a:pt x="1144" y="9857"/>
                </a:cubicBezTo>
                <a:cubicBezTo>
                  <a:pt x="1290" y="9857"/>
                  <a:pt x="1437" y="9833"/>
                  <a:pt x="1579" y="9786"/>
                </a:cubicBezTo>
                <a:lnTo>
                  <a:pt x="1908" y="9679"/>
                </a:lnTo>
                <a:cubicBezTo>
                  <a:pt x="2008" y="9645"/>
                  <a:pt x="2112" y="9628"/>
                  <a:pt x="2214" y="9628"/>
                </a:cubicBezTo>
                <a:close/>
                <a:moveTo>
                  <a:pt x="10797" y="5536"/>
                </a:moveTo>
                <a:lnTo>
                  <a:pt x="10797" y="6867"/>
                </a:lnTo>
                <a:lnTo>
                  <a:pt x="9839" y="7444"/>
                </a:lnTo>
                <a:cubicBezTo>
                  <a:pt x="9812" y="7452"/>
                  <a:pt x="9785" y="7479"/>
                  <a:pt x="9768" y="7506"/>
                </a:cubicBezTo>
                <a:lnTo>
                  <a:pt x="8499" y="9413"/>
                </a:lnTo>
                <a:lnTo>
                  <a:pt x="8472" y="9467"/>
                </a:lnTo>
                <a:lnTo>
                  <a:pt x="7665" y="12278"/>
                </a:lnTo>
                <a:lnTo>
                  <a:pt x="7416" y="12278"/>
                </a:lnTo>
                <a:lnTo>
                  <a:pt x="7612" y="9147"/>
                </a:lnTo>
                <a:lnTo>
                  <a:pt x="8437" y="6902"/>
                </a:lnTo>
                <a:lnTo>
                  <a:pt x="10797" y="5536"/>
                </a:lnTo>
                <a:close/>
                <a:moveTo>
                  <a:pt x="10797" y="7364"/>
                </a:moveTo>
                <a:lnTo>
                  <a:pt x="10797" y="8890"/>
                </a:lnTo>
                <a:cubicBezTo>
                  <a:pt x="10797" y="8916"/>
                  <a:pt x="10797" y="8943"/>
                  <a:pt x="10805" y="8970"/>
                </a:cubicBezTo>
                <a:lnTo>
                  <a:pt x="12171" y="12278"/>
                </a:lnTo>
                <a:lnTo>
                  <a:pt x="11958" y="12278"/>
                </a:lnTo>
                <a:lnTo>
                  <a:pt x="9927" y="9635"/>
                </a:lnTo>
                <a:lnTo>
                  <a:pt x="9563" y="8570"/>
                </a:lnTo>
                <a:lnTo>
                  <a:pt x="10096" y="7781"/>
                </a:lnTo>
                <a:lnTo>
                  <a:pt x="10797" y="7364"/>
                </a:lnTo>
                <a:close/>
                <a:moveTo>
                  <a:pt x="7727" y="1"/>
                </a:moveTo>
                <a:cubicBezTo>
                  <a:pt x="7319" y="1"/>
                  <a:pt x="6955" y="267"/>
                  <a:pt x="6822" y="649"/>
                </a:cubicBezTo>
                <a:lnTo>
                  <a:pt x="6795" y="737"/>
                </a:lnTo>
                <a:lnTo>
                  <a:pt x="6405" y="1118"/>
                </a:lnTo>
                <a:cubicBezTo>
                  <a:pt x="6326" y="1207"/>
                  <a:pt x="6326" y="1341"/>
                  <a:pt x="6405" y="1420"/>
                </a:cubicBezTo>
                <a:cubicBezTo>
                  <a:pt x="6450" y="1465"/>
                  <a:pt x="6503" y="1483"/>
                  <a:pt x="6556" y="1483"/>
                </a:cubicBezTo>
                <a:lnTo>
                  <a:pt x="6982" y="1483"/>
                </a:lnTo>
                <a:lnTo>
                  <a:pt x="6982" y="1908"/>
                </a:lnTo>
                <a:cubicBezTo>
                  <a:pt x="6982" y="2041"/>
                  <a:pt x="7018" y="2174"/>
                  <a:pt x="7079" y="2299"/>
                </a:cubicBezTo>
                <a:lnTo>
                  <a:pt x="6015" y="2999"/>
                </a:lnTo>
                <a:cubicBezTo>
                  <a:pt x="5989" y="3017"/>
                  <a:pt x="5962" y="3052"/>
                  <a:pt x="5944" y="3079"/>
                </a:cubicBezTo>
                <a:lnTo>
                  <a:pt x="5101" y="4773"/>
                </a:lnTo>
                <a:cubicBezTo>
                  <a:pt x="5084" y="4809"/>
                  <a:pt x="5074" y="4854"/>
                  <a:pt x="5074" y="4889"/>
                </a:cubicBezTo>
                <a:lnTo>
                  <a:pt x="5287" y="7160"/>
                </a:lnTo>
                <a:lnTo>
                  <a:pt x="4906" y="7364"/>
                </a:lnTo>
                <a:lnTo>
                  <a:pt x="4383" y="6841"/>
                </a:lnTo>
                <a:cubicBezTo>
                  <a:pt x="4340" y="6798"/>
                  <a:pt x="4284" y="6774"/>
                  <a:pt x="4228" y="6774"/>
                </a:cubicBezTo>
                <a:cubicBezTo>
                  <a:pt x="4193" y="6774"/>
                  <a:pt x="4157" y="6784"/>
                  <a:pt x="4126" y="6805"/>
                </a:cubicBezTo>
                <a:lnTo>
                  <a:pt x="3771" y="7009"/>
                </a:lnTo>
                <a:cubicBezTo>
                  <a:pt x="2999" y="7444"/>
                  <a:pt x="2431" y="8171"/>
                  <a:pt x="2192" y="9023"/>
                </a:cubicBezTo>
                <a:lnTo>
                  <a:pt x="2139" y="9209"/>
                </a:lnTo>
                <a:cubicBezTo>
                  <a:pt x="2014" y="9209"/>
                  <a:pt x="1890" y="9236"/>
                  <a:pt x="1774" y="9271"/>
                </a:cubicBezTo>
                <a:lnTo>
                  <a:pt x="1447" y="9386"/>
                </a:lnTo>
                <a:cubicBezTo>
                  <a:pt x="1348" y="9419"/>
                  <a:pt x="1247" y="9436"/>
                  <a:pt x="1146" y="9436"/>
                </a:cubicBezTo>
                <a:cubicBezTo>
                  <a:pt x="1001" y="9436"/>
                  <a:pt x="855" y="9401"/>
                  <a:pt x="719" y="9333"/>
                </a:cubicBezTo>
                <a:lnTo>
                  <a:pt x="302" y="9129"/>
                </a:lnTo>
                <a:cubicBezTo>
                  <a:pt x="269" y="9113"/>
                  <a:pt x="234" y="9105"/>
                  <a:pt x="201" y="9105"/>
                </a:cubicBezTo>
                <a:cubicBezTo>
                  <a:pt x="125" y="9105"/>
                  <a:pt x="55" y="9145"/>
                  <a:pt x="18" y="9218"/>
                </a:cubicBezTo>
                <a:cubicBezTo>
                  <a:pt x="9" y="9254"/>
                  <a:pt x="0" y="9280"/>
                  <a:pt x="0" y="9315"/>
                </a:cubicBezTo>
                <a:lnTo>
                  <a:pt x="0" y="12491"/>
                </a:lnTo>
                <a:cubicBezTo>
                  <a:pt x="0" y="12607"/>
                  <a:pt x="89" y="12704"/>
                  <a:pt x="213" y="12704"/>
                </a:cubicBezTo>
                <a:lnTo>
                  <a:pt x="7825" y="12704"/>
                </a:lnTo>
                <a:cubicBezTo>
                  <a:pt x="7922" y="12704"/>
                  <a:pt x="8011" y="12642"/>
                  <a:pt x="8029" y="12544"/>
                </a:cubicBezTo>
                <a:lnTo>
                  <a:pt x="8871" y="9617"/>
                </a:lnTo>
                <a:lnTo>
                  <a:pt x="9271" y="9014"/>
                </a:lnTo>
                <a:lnTo>
                  <a:pt x="9537" y="9804"/>
                </a:lnTo>
                <a:cubicBezTo>
                  <a:pt x="9537" y="9830"/>
                  <a:pt x="9555" y="9848"/>
                  <a:pt x="9563" y="9865"/>
                </a:cubicBezTo>
                <a:lnTo>
                  <a:pt x="11684" y="12615"/>
                </a:lnTo>
                <a:cubicBezTo>
                  <a:pt x="11719" y="12669"/>
                  <a:pt x="11781" y="12704"/>
                  <a:pt x="11852" y="12704"/>
                </a:cubicBezTo>
                <a:lnTo>
                  <a:pt x="12482" y="12704"/>
                </a:lnTo>
                <a:cubicBezTo>
                  <a:pt x="12606" y="12704"/>
                  <a:pt x="12695" y="12607"/>
                  <a:pt x="12695" y="12491"/>
                </a:cubicBezTo>
                <a:cubicBezTo>
                  <a:pt x="12695" y="12465"/>
                  <a:pt x="12695" y="12438"/>
                  <a:pt x="12677" y="12412"/>
                </a:cubicBezTo>
                <a:lnTo>
                  <a:pt x="11213" y="8846"/>
                </a:lnTo>
                <a:lnTo>
                  <a:pt x="11213" y="5616"/>
                </a:lnTo>
                <a:lnTo>
                  <a:pt x="11586" y="5714"/>
                </a:lnTo>
                <a:cubicBezTo>
                  <a:pt x="11600" y="5716"/>
                  <a:pt x="11615" y="5717"/>
                  <a:pt x="11629" y="5717"/>
                </a:cubicBezTo>
                <a:cubicBezTo>
                  <a:pt x="11667" y="5717"/>
                  <a:pt x="11704" y="5709"/>
                  <a:pt x="11737" y="5696"/>
                </a:cubicBezTo>
                <a:lnTo>
                  <a:pt x="12579" y="5270"/>
                </a:lnTo>
                <a:cubicBezTo>
                  <a:pt x="12677" y="5226"/>
                  <a:pt x="12721" y="5102"/>
                  <a:pt x="12686" y="5004"/>
                </a:cubicBezTo>
                <a:lnTo>
                  <a:pt x="12181" y="3736"/>
                </a:lnTo>
                <a:lnTo>
                  <a:pt x="12269" y="2778"/>
                </a:lnTo>
                <a:cubicBezTo>
                  <a:pt x="12278" y="2733"/>
                  <a:pt x="12269" y="2698"/>
                  <a:pt x="12252" y="2662"/>
                </a:cubicBezTo>
                <a:lnTo>
                  <a:pt x="11826" y="1810"/>
                </a:lnTo>
                <a:cubicBezTo>
                  <a:pt x="11799" y="1749"/>
                  <a:pt x="11737" y="1704"/>
                  <a:pt x="11666" y="1695"/>
                </a:cubicBezTo>
                <a:lnTo>
                  <a:pt x="10184" y="1483"/>
                </a:lnTo>
                <a:lnTo>
                  <a:pt x="10131" y="1483"/>
                </a:lnTo>
                <a:lnTo>
                  <a:pt x="8676" y="1668"/>
                </a:lnTo>
                <a:lnTo>
                  <a:pt x="8676" y="950"/>
                </a:lnTo>
                <a:cubicBezTo>
                  <a:pt x="8676" y="427"/>
                  <a:pt x="8250" y="1"/>
                  <a:pt x="77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8677F1C-A292-4E14-F003-9FCF3FE6BE5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27" t="5076" b="5534"/>
          <a:stretch/>
        </p:blipFill>
        <p:spPr>
          <a:xfrm>
            <a:off x="202824" y="1804843"/>
            <a:ext cx="4289739" cy="27222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06E3419-959B-640A-EFE0-21E93F336B2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41" t="9762" r="10965"/>
          <a:stretch/>
        </p:blipFill>
        <p:spPr>
          <a:xfrm>
            <a:off x="2401824" y="139117"/>
            <a:ext cx="6732120" cy="4711775"/>
          </a:xfrm>
          <a:prstGeom prst="rect">
            <a:avLst/>
          </a:prstGeom>
        </p:spPr>
      </p:pic>
      <p:sp>
        <p:nvSpPr>
          <p:cNvPr id="14846" name="Google Shape;14846;p74"/>
          <p:cNvSpPr/>
          <p:nvPr/>
        </p:nvSpPr>
        <p:spPr>
          <a:xfrm>
            <a:off x="0" y="2145792"/>
            <a:ext cx="4171800" cy="256598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47" name="Google Shape;14847;p74"/>
          <p:cNvSpPr txBox="1">
            <a:spLocks noGrp="1"/>
          </p:cNvSpPr>
          <p:nvPr>
            <p:ph type="subTitle" idx="1"/>
          </p:nvPr>
        </p:nvSpPr>
        <p:spPr>
          <a:xfrm>
            <a:off x="634724" y="3125141"/>
            <a:ext cx="3314744" cy="141579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𝜙𝑉𝑐 = 2.087 ∗ 0.75 = 1.57 𝑀𝑝𝑎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𝑉𝑢 = 1.46 𝑀𝑝a 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D/C =  1.46/1.57 = 0.93 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Difference = 0% </a:t>
            </a:r>
          </a:p>
        </p:txBody>
      </p:sp>
      <p:sp>
        <p:nvSpPr>
          <p:cNvPr id="14848" name="Google Shape;14848;p74"/>
          <p:cNvSpPr txBox="1">
            <a:spLocks noGrp="1"/>
          </p:cNvSpPr>
          <p:nvPr>
            <p:ph type="title"/>
          </p:nvPr>
        </p:nvSpPr>
        <p:spPr>
          <a:xfrm>
            <a:off x="356615" y="2335500"/>
            <a:ext cx="2860800" cy="47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Punching Check</a:t>
            </a:r>
            <a:endParaRPr sz="20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A5E9865-FC7F-D8C1-4B30-B4EB7D9E6570}"/>
              </a:ext>
            </a:extLst>
          </p:cNvPr>
          <p:cNvSpPr/>
          <p:nvPr/>
        </p:nvSpPr>
        <p:spPr>
          <a:xfrm>
            <a:off x="5742432" y="1853184"/>
            <a:ext cx="707136" cy="536448"/>
          </a:xfrm>
          <a:prstGeom prst="rect">
            <a:avLst/>
          </a:prstGeom>
          <a:noFill/>
          <a:ln w="762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oogle Shape;19870;p92">
            <a:extLst>
              <a:ext uri="{FF2B5EF4-FFF2-40B4-BE49-F238E27FC236}">
                <a16:creationId xmlns:a16="http://schemas.microsoft.com/office/drawing/2014/main" id="{5B9B69A8-05D2-EECE-59BC-4CC56B256661}"/>
              </a:ext>
            </a:extLst>
          </p:cNvPr>
          <p:cNvGrpSpPr/>
          <p:nvPr/>
        </p:nvGrpSpPr>
        <p:grpSpPr>
          <a:xfrm>
            <a:off x="-699344" y="-507567"/>
            <a:ext cx="1801489" cy="1763922"/>
            <a:chOff x="236475" y="527300"/>
            <a:chExt cx="1124525" cy="1101075"/>
          </a:xfrm>
        </p:grpSpPr>
        <p:sp>
          <p:nvSpPr>
            <p:cNvPr id="5" name="Google Shape;19871;p92">
              <a:extLst>
                <a:ext uri="{FF2B5EF4-FFF2-40B4-BE49-F238E27FC236}">
                  <a16:creationId xmlns:a16="http://schemas.microsoft.com/office/drawing/2014/main" id="{7035DB6C-7534-BC59-DD5C-3A8930ACBC97}"/>
                </a:ext>
              </a:extLst>
            </p:cNvPr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9872;p92">
              <a:extLst>
                <a:ext uri="{FF2B5EF4-FFF2-40B4-BE49-F238E27FC236}">
                  <a16:creationId xmlns:a16="http://schemas.microsoft.com/office/drawing/2014/main" id="{B1C5D282-5970-9248-ED95-988190C19876}"/>
                </a:ext>
              </a:extLst>
            </p:cNvPr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9873;p92">
              <a:extLst>
                <a:ext uri="{FF2B5EF4-FFF2-40B4-BE49-F238E27FC236}">
                  <a16:creationId xmlns:a16="http://schemas.microsoft.com/office/drawing/2014/main" id="{0F3094C6-692D-0BDA-22DB-0AD5F34B6587}"/>
                </a:ext>
              </a:extLst>
            </p:cNvPr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9874;p92">
              <a:extLst>
                <a:ext uri="{FF2B5EF4-FFF2-40B4-BE49-F238E27FC236}">
                  <a16:creationId xmlns:a16="http://schemas.microsoft.com/office/drawing/2014/main" id="{80681AE5-5137-4A5D-76D6-0C1D1F995FD9}"/>
                </a:ext>
              </a:extLst>
            </p:cNvPr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9875;p92">
              <a:extLst>
                <a:ext uri="{FF2B5EF4-FFF2-40B4-BE49-F238E27FC236}">
                  <a16:creationId xmlns:a16="http://schemas.microsoft.com/office/drawing/2014/main" id="{0476E410-BD72-8E90-4A52-49214A98829A}"/>
                </a:ext>
              </a:extLst>
            </p:cNvPr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9876;p92">
              <a:extLst>
                <a:ext uri="{FF2B5EF4-FFF2-40B4-BE49-F238E27FC236}">
                  <a16:creationId xmlns:a16="http://schemas.microsoft.com/office/drawing/2014/main" id="{E2612422-45F1-87D6-80B2-E66DAD3555DE}"/>
                </a:ext>
              </a:extLst>
            </p:cNvPr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9877;p92">
              <a:extLst>
                <a:ext uri="{FF2B5EF4-FFF2-40B4-BE49-F238E27FC236}">
                  <a16:creationId xmlns:a16="http://schemas.microsoft.com/office/drawing/2014/main" id="{F4D1D008-5202-E15E-1399-1C8CA114322B}"/>
                </a:ext>
              </a:extLst>
            </p:cNvPr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9878;p92">
              <a:extLst>
                <a:ext uri="{FF2B5EF4-FFF2-40B4-BE49-F238E27FC236}">
                  <a16:creationId xmlns:a16="http://schemas.microsoft.com/office/drawing/2014/main" id="{EBD219CA-1B80-3F0D-E10E-B17F1C41400D}"/>
                </a:ext>
              </a:extLst>
            </p:cNvPr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9879;p92">
              <a:extLst>
                <a:ext uri="{FF2B5EF4-FFF2-40B4-BE49-F238E27FC236}">
                  <a16:creationId xmlns:a16="http://schemas.microsoft.com/office/drawing/2014/main" id="{E0C9624C-3F09-5B6B-E658-21470F766613}"/>
                </a:ext>
              </a:extLst>
            </p:cNvPr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9880;p92">
              <a:extLst>
                <a:ext uri="{FF2B5EF4-FFF2-40B4-BE49-F238E27FC236}">
                  <a16:creationId xmlns:a16="http://schemas.microsoft.com/office/drawing/2014/main" id="{BE4FEC94-64AD-249D-B4A1-13DA1A8EB88B}"/>
                </a:ext>
              </a:extLst>
            </p:cNvPr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9881;p92">
              <a:extLst>
                <a:ext uri="{FF2B5EF4-FFF2-40B4-BE49-F238E27FC236}">
                  <a16:creationId xmlns:a16="http://schemas.microsoft.com/office/drawing/2014/main" id="{93F40BD1-7E2A-C58E-5BE6-03D308FD6DD8}"/>
                </a:ext>
              </a:extLst>
            </p:cNvPr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9882;p92">
              <a:extLst>
                <a:ext uri="{FF2B5EF4-FFF2-40B4-BE49-F238E27FC236}">
                  <a16:creationId xmlns:a16="http://schemas.microsoft.com/office/drawing/2014/main" id="{DAC3B899-1EF5-C42A-A7C1-DCE2B572EFD6}"/>
                </a:ext>
              </a:extLst>
            </p:cNvPr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9883;p92">
              <a:extLst>
                <a:ext uri="{FF2B5EF4-FFF2-40B4-BE49-F238E27FC236}">
                  <a16:creationId xmlns:a16="http://schemas.microsoft.com/office/drawing/2014/main" id="{2DC36B99-643C-227C-3DD3-4320C645F9FB}"/>
                </a:ext>
              </a:extLst>
            </p:cNvPr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9884;p92">
              <a:extLst>
                <a:ext uri="{FF2B5EF4-FFF2-40B4-BE49-F238E27FC236}">
                  <a16:creationId xmlns:a16="http://schemas.microsoft.com/office/drawing/2014/main" id="{49A35E9A-F46E-18A4-CEB9-1E5FE6EDD430}"/>
                </a:ext>
              </a:extLst>
            </p:cNvPr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885;p92">
              <a:extLst>
                <a:ext uri="{FF2B5EF4-FFF2-40B4-BE49-F238E27FC236}">
                  <a16:creationId xmlns:a16="http://schemas.microsoft.com/office/drawing/2014/main" id="{76F9F53F-28E1-26F8-A9D6-858663A34CC9}"/>
                </a:ext>
              </a:extLst>
            </p:cNvPr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9886;p92">
              <a:extLst>
                <a:ext uri="{FF2B5EF4-FFF2-40B4-BE49-F238E27FC236}">
                  <a16:creationId xmlns:a16="http://schemas.microsoft.com/office/drawing/2014/main" id="{2A084884-1359-1335-A1D1-302874B5EAC3}"/>
                </a:ext>
              </a:extLst>
            </p:cNvPr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9887;p92">
              <a:extLst>
                <a:ext uri="{FF2B5EF4-FFF2-40B4-BE49-F238E27FC236}">
                  <a16:creationId xmlns:a16="http://schemas.microsoft.com/office/drawing/2014/main" id="{FC9DF157-2E09-A450-C416-DF83A156AAB7}"/>
                </a:ext>
              </a:extLst>
            </p:cNvPr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9888;p92">
              <a:extLst>
                <a:ext uri="{FF2B5EF4-FFF2-40B4-BE49-F238E27FC236}">
                  <a16:creationId xmlns:a16="http://schemas.microsoft.com/office/drawing/2014/main" id="{50F6AFBD-CB9C-044B-A41D-4C3D95E4DEBD}"/>
                </a:ext>
              </a:extLst>
            </p:cNvPr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9889;p92">
              <a:extLst>
                <a:ext uri="{FF2B5EF4-FFF2-40B4-BE49-F238E27FC236}">
                  <a16:creationId xmlns:a16="http://schemas.microsoft.com/office/drawing/2014/main" id="{523EE1F1-D499-F9D8-FCB5-ECF9EDB8591E}"/>
                </a:ext>
              </a:extLst>
            </p:cNvPr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9890;p92">
              <a:extLst>
                <a:ext uri="{FF2B5EF4-FFF2-40B4-BE49-F238E27FC236}">
                  <a16:creationId xmlns:a16="http://schemas.microsoft.com/office/drawing/2014/main" id="{730A2340-444A-3C73-2C75-7A28BF6F3C11}"/>
                </a:ext>
              </a:extLst>
            </p:cNvPr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9891;p92">
              <a:extLst>
                <a:ext uri="{FF2B5EF4-FFF2-40B4-BE49-F238E27FC236}">
                  <a16:creationId xmlns:a16="http://schemas.microsoft.com/office/drawing/2014/main" id="{0C16A890-1D22-BBA5-D334-6545F2074050}"/>
                </a:ext>
              </a:extLst>
            </p:cNvPr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9892;p92">
              <a:extLst>
                <a:ext uri="{FF2B5EF4-FFF2-40B4-BE49-F238E27FC236}">
                  <a16:creationId xmlns:a16="http://schemas.microsoft.com/office/drawing/2014/main" id="{836E1EE7-6C4C-EB93-BC4B-74C8515963A1}"/>
                </a:ext>
              </a:extLst>
            </p:cNvPr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9893;p92">
              <a:extLst>
                <a:ext uri="{FF2B5EF4-FFF2-40B4-BE49-F238E27FC236}">
                  <a16:creationId xmlns:a16="http://schemas.microsoft.com/office/drawing/2014/main" id="{B0EE93CE-3AA9-CC3E-B07C-A2446F00CAF3}"/>
                </a:ext>
              </a:extLst>
            </p:cNvPr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9894;p92">
              <a:extLst>
                <a:ext uri="{FF2B5EF4-FFF2-40B4-BE49-F238E27FC236}">
                  <a16:creationId xmlns:a16="http://schemas.microsoft.com/office/drawing/2014/main" id="{59CDD617-516F-995D-EF5A-71A78262F0DE}"/>
                </a:ext>
              </a:extLst>
            </p:cNvPr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9895;p92">
              <a:extLst>
                <a:ext uri="{FF2B5EF4-FFF2-40B4-BE49-F238E27FC236}">
                  <a16:creationId xmlns:a16="http://schemas.microsoft.com/office/drawing/2014/main" id="{777A2C73-610C-B9BC-DBDC-BA3F189A4F53}"/>
                </a:ext>
              </a:extLst>
            </p:cNvPr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9896;p92">
              <a:extLst>
                <a:ext uri="{FF2B5EF4-FFF2-40B4-BE49-F238E27FC236}">
                  <a16:creationId xmlns:a16="http://schemas.microsoft.com/office/drawing/2014/main" id="{810CBE21-58F8-27E1-B1A9-1E38BDCA72D7}"/>
                </a:ext>
              </a:extLst>
            </p:cNvPr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9897;p92">
              <a:extLst>
                <a:ext uri="{FF2B5EF4-FFF2-40B4-BE49-F238E27FC236}">
                  <a16:creationId xmlns:a16="http://schemas.microsoft.com/office/drawing/2014/main" id="{10ED6985-2B93-6282-3B86-5394880C658C}"/>
                </a:ext>
              </a:extLst>
            </p:cNvPr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9898;p92">
              <a:extLst>
                <a:ext uri="{FF2B5EF4-FFF2-40B4-BE49-F238E27FC236}">
                  <a16:creationId xmlns:a16="http://schemas.microsoft.com/office/drawing/2014/main" id="{CBEB427F-E5CC-CC2C-168C-1ACF88A512C8}"/>
                </a:ext>
              </a:extLst>
            </p:cNvPr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9899;p92">
              <a:extLst>
                <a:ext uri="{FF2B5EF4-FFF2-40B4-BE49-F238E27FC236}">
                  <a16:creationId xmlns:a16="http://schemas.microsoft.com/office/drawing/2014/main" id="{D0BAD47A-7C0F-02CF-90FF-06D9E530A2AD}"/>
                </a:ext>
              </a:extLst>
            </p:cNvPr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9900;p92">
              <a:extLst>
                <a:ext uri="{FF2B5EF4-FFF2-40B4-BE49-F238E27FC236}">
                  <a16:creationId xmlns:a16="http://schemas.microsoft.com/office/drawing/2014/main" id="{330A63E9-3D51-5084-8E1B-82BF453CA2C1}"/>
                </a:ext>
              </a:extLst>
            </p:cNvPr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9901;p92">
              <a:extLst>
                <a:ext uri="{FF2B5EF4-FFF2-40B4-BE49-F238E27FC236}">
                  <a16:creationId xmlns:a16="http://schemas.microsoft.com/office/drawing/2014/main" id="{96CFE75A-B5A2-C55C-B3F0-11CC94E83475}"/>
                </a:ext>
              </a:extLst>
            </p:cNvPr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9902;p92">
              <a:extLst>
                <a:ext uri="{FF2B5EF4-FFF2-40B4-BE49-F238E27FC236}">
                  <a16:creationId xmlns:a16="http://schemas.microsoft.com/office/drawing/2014/main" id="{E23EB154-68BD-837F-10B3-EC232D76E088}"/>
                </a:ext>
              </a:extLst>
            </p:cNvPr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9903;p92">
              <a:extLst>
                <a:ext uri="{FF2B5EF4-FFF2-40B4-BE49-F238E27FC236}">
                  <a16:creationId xmlns:a16="http://schemas.microsoft.com/office/drawing/2014/main" id="{32F7F1B7-9DB8-619C-6F90-6EA7575CA89D}"/>
                </a:ext>
              </a:extLst>
            </p:cNvPr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9904;p92">
              <a:extLst>
                <a:ext uri="{FF2B5EF4-FFF2-40B4-BE49-F238E27FC236}">
                  <a16:creationId xmlns:a16="http://schemas.microsoft.com/office/drawing/2014/main" id="{3416FD00-F484-829C-BB7B-95A480EADC9F}"/>
                </a:ext>
              </a:extLst>
            </p:cNvPr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9905;p92">
              <a:extLst>
                <a:ext uri="{FF2B5EF4-FFF2-40B4-BE49-F238E27FC236}">
                  <a16:creationId xmlns:a16="http://schemas.microsoft.com/office/drawing/2014/main" id="{0D7B8C58-0C79-8EAA-D0F2-FAB8DD89E3E0}"/>
                </a:ext>
              </a:extLst>
            </p:cNvPr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9906;p92">
              <a:extLst>
                <a:ext uri="{FF2B5EF4-FFF2-40B4-BE49-F238E27FC236}">
                  <a16:creationId xmlns:a16="http://schemas.microsoft.com/office/drawing/2014/main" id="{5C829C04-CB7A-9C5C-C152-81E57BAB119A}"/>
                </a:ext>
              </a:extLst>
            </p:cNvPr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9907;p92">
              <a:extLst>
                <a:ext uri="{FF2B5EF4-FFF2-40B4-BE49-F238E27FC236}">
                  <a16:creationId xmlns:a16="http://schemas.microsoft.com/office/drawing/2014/main" id="{A9173C21-7476-5B1B-2FA9-750FF444AE73}"/>
                </a:ext>
              </a:extLst>
            </p:cNvPr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9908;p92">
              <a:extLst>
                <a:ext uri="{FF2B5EF4-FFF2-40B4-BE49-F238E27FC236}">
                  <a16:creationId xmlns:a16="http://schemas.microsoft.com/office/drawing/2014/main" id="{7CF5A7E9-2039-8883-ADFC-4D73415A1BB3}"/>
                </a:ext>
              </a:extLst>
            </p:cNvPr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9909;p92">
              <a:extLst>
                <a:ext uri="{FF2B5EF4-FFF2-40B4-BE49-F238E27FC236}">
                  <a16:creationId xmlns:a16="http://schemas.microsoft.com/office/drawing/2014/main" id="{5BF1C738-632E-EF4E-6B09-ECFA07B652FE}"/>
                </a:ext>
              </a:extLst>
            </p:cNvPr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9910;p92">
              <a:extLst>
                <a:ext uri="{FF2B5EF4-FFF2-40B4-BE49-F238E27FC236}">
                  <a16:creationId xmlns:a16="http://schemas.microsoft.com/office/drawing/2014/main" id="{A10DBCDF-A5CC-7F7B-B45A-88F87316EB24}"/>
                </a:ext>
              </a:extLst>
            </p:cNvPr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9911;p92">
              <a:extLst>
                <a:ext uri="{FF2B5EF4-FFF2-40B4-BE49-F238E27FC236}">
                  <a16:creationId xmlns:a16="http://schemas.microsoft.com/office/drawing/2014/main" id="{C36AA053-2654-AD74-1CF1-9B9B215873F7}"/>
                </a:ext>
              </a:extLst>
            </p:cNvPr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9912;p92">
              <a:extLst>
                <a:ext uri="{FF2B5EF4-FFF2-40B4-BE49-F238E27FC236}">
                  <a16:creationId xmlns:a16="http://schemas.microsoft.com/office/drawing/2014/main" id="{EB93C7C8-3DBE-E87F-91D0-3F70F12AC82B}"/>
                </a:ext>
              </a:extLst>
            </p:cNvPr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9913;p92">
              <a:extLst>
                <a:ext uri="{FF2B5EF4-FFF2-40B4-BE49-F238E27FC236}">
                  <a16:creationId xmlns:a16="http://schemas.microsoft.com/office/drawing/2014/main" id="{5DF5A19B-EE9D-356F-A19E-0FAFF2260240}"/>
                </a:ext>
              </a:extLst>
            </p:cNvPr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9914;p92">
              <a:extLst>
                <a:ext uri="{FF2B5EF4-FFF2-40B4-BE49-F238E27FC236}">
                  <a16:creationId xmlns:a16="http://schemas.microsoft.com/office/drawing/2014/main" id="{97BFBBE9-28FE-D9A8-4295-1A6EB6007A2A}"/>
                </a:ext>
              </a:extLst>
            </p:cNvPr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9915;p92">
              <a:extLst>
                <a:ext uri="{FF2B5EF4-FFF2-40B4-BE49-F238E27FC236}">
                  <a16:creationId xmlns:a16="http://schemas.microsoft.com/office/drawing/2014/main" id="{42845230-A3BB-C681-B54C-F0F05390267C}"/>
                </a:ext>
              </a:extLst>
            </p:cNvPr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9916;p92">
              <a:extLst>
                <a:ext uri="{FF2B5EF4-FFF2-40B4-BE49-F238E27FC236}">
                  <a16:creationId xmlns:a16="http://schemas.microsoft.com/office/drawing/2014/main" id="{54CCDFD6-0274-1BA5-D430-A43842000707}"/>
                </a:ext>
              </a:extLst>
            </p:cNvPr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9917;p92">
              <a:extLst>
                <a:ext uri="{FF2B5EF4-FFF2-40B4-BE49-F238E27FC236}">
                  <a16:creationId xmlns:a16="http://schemas.microsoft.com/office/drawing/2014/main" id="{AF2C6D0E-9155-2AE2-FF9D-A86B86619928}"/>
                </a:ext>
              </a:extLst>
            </p:cNvPr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9918;p92">
              <a:extLst>
                <a:ext uri="{FF2B5EF4-FFF2-40B4-BE49-F238E27FC236}">
                  <a16:creationId xmlns:a16="http://schemas.microsoft.com/office/drawing/2014/main" id="{15CB71A2-D342-094E-2AD6-68C2CED89A50}"/>
                </a:ext>
              </a:extLst>
            </p:cNvPr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9919;p92">
              <a:extLst>
                <a:ext uri="{FF2B5EF4-FFF2-40B4-BE49-F238E27FC236}">
                  <a16:creationId xmlns:a16="http://schemas.microsoft.com/office/drawing/2014/main" id="{87ED1319-D76C-9E6C-F4B2-7BC2BAD57F29}"/>
                </a:ext>
              </a:extLst>
            </p:cNvPr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9920;p92">
              <a:extLst>
                <a:ext uri="{FF2B5EF4-FFF2-40B4-BE49-F238E27FC236}">
                  <a16:creationId xmlns:a16="http://schemas.microsoft.com/office/drawing/2014/main" id="{17C960BE-AAFD-54DF-F203-F19A078F13C3}"/>
                </a:ext>
              </a:extLst>
            </p:cNvPr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9921;p92">
              <a:extLst>
                <a:ext uri="{FF2B5EF4-FFF2-40B4-BE49-F238E27FC236}">
                  <a16:creationId xmlns:a16="http://schemas.microsoft.com/office/drawing/2014/main" id="{5B74A773-82CE-28D9-221C-1E1D5E598106}"/>
                </a:ext>
              </a:extLst>
            </p:cNvPr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9922;p92">
              <a:extLst>
                <a:ext uri="{FF2B5EF4-FFF2-40B4-BE49-F238E27FC236}">
                  <a16:creationId xmlns:a16="http://schemas.microsoft.com/office/drawing/2014/main" id="{53D2E7E0-D99A-6B90-33CE-ED9E9DF9F649}"/>
                </a:ext>
              </a:extLst>
            </p:cNvPr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9923;p92">
              <a:extLst>
                <a:ext uri="{FF2B5EF4-FFF2-40B4-BE49-F238E27FC236}">
                  <a16:creationId xmlns:a16="http://schemas.microsoft.com/office/drawing/2014/main" id="{7AFE0D81-CE81-707E-3638-04385458F304}"/>
                </a:ext>
              </a:extLst>
            </p:cNvPr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9924;p92">
              <a:extLst>
                <a:ext uri="{FF2B5EF4-FFF2-40B4-BE49-F238E27FC236}">
                  <a16:creationId xmlns:a16="http://schemas.microsoft.com/office/drawing/2014/main" id="{5BB4BC42-5173-8909-CE9A-5D61324B31DE}"/>
                </a:ext>
              </a:extLst>
            </p:cNvPr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9925;p92">
              <a:extLst>
                <a:ext uri="{FF2B5EF4-FFF2-40B4-BE49-F238E27FC236}">
                  <a16:creationId xmlns:a16="http://schemas.microsoft.com/office/drawing/2014/main" id="{CB9657EE-2490-59FD-3020-A7DB5622FC97}"/>
                </a:ext>
              </a:extLst>
            </p:cNvPr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9926;p92">
              <a:extLst>
                <a:ext uri="{FF2B5EF4-FFF2-40B4-BE49-F238E27FC236}">
                  <a16:creationId xmlns:a16="http://schemas.microsoft.com/office/drawing/2014/main" id="{1119A6D6-BD62-5DD2-95DE-4182EB9A639C}"/>
                </a:ext>
              </a:extLst>
            </p:cNvPr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9927;p92">
              <a:extLst>
                <a:ext uri="{FF2B5EF4-FFF2-40B4-BE49-F238E27FC236}">
                  <a16:creationId xmlns:a16="http://schemas.microsoft.com/office/drawing/2014/main" id="{27BC019B-E369-DBB8-66ED-9060055EDEC0}"/>
                </a:ext>
              </a:extLst>
            </p:cNvPr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9928;p92">
              <a:extLst>
                <a:ext uri="{FF2B5EF4-FFF2-40B4-BE49-F238E27FC236}">
                  <a16:creationId xmlns:a16="http://schemas.microsoft.com/office/drawing/2014/main" id="{43572A91-8705-42DE-C1CF-4AA9D1EBE18D}"/>
                </a:ext>
              </a:extLst>
            </p:cNvPr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9929;p92">
              <a:extLst>
                <a:ext uri="{FF2B5EF4-FFF2-40B4-BE49-F238E27FC236}">
                  <a16:creationId xmlns:a16="http://schemas.microsoft.com/office/drawing/2014/main" id="{365A2455-860A-F9EE-AFC0-766A7E1E0404}"/>
                </a:ext>
              </a:extLst>
            </p:cNvPr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9930;p92">
              <a:extLst>
                <a:ext uri="{FF2B5EF4-FFF2-40B4-BE49-F238E27FC236}">
                  <a16:creationId xmlns:a16="http://schemas.microsoft.com/office/drawing/2014/main" id="{6D563713-E9C5-8C01-EC25-4AE2CD2C25F9}"/>
                </a:ext>
              </a:extLst>
            </p:cNvPr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9931;p92">
              <a:extLst>
                <a:ext uri="{FF2B5EF4-FFF2-40B4-BE49-F238E27FC236}">
                  <a16:creationId xmlns:a16="http://schemas.microsoft.com/office/drawing/2014/main" id="{B9419661-AA2B-91D5-9F91-2C8BC0385DAE}"/>
                </a:ext>
              </a:extLst>
            </p:cNvPr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9932;p92">
              <a:extLst>
                <a:ext uri="{FF2B5EF4-FFF2-40B4-BE49-F238E27FC236}">
                  <a16:creationId xmlns:a16="http://schemas.microsoft.com/office/drawing/2014/main" id="{71A4AB58-3F5A-4F51-5CBF-8363A1EAD1C9}"/>
                </a:ext>
              </a:extLst>
            </p:cNvPr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9933;p92">
              <a:extLst>
                <a:ext uri="{FF2B5EF4-FFF2-40B4-BE49-F238E27FC236}">
                  <a16:creationId xmlns:a16="http://schemas.microsoft.com/office/drawing/2014/main" id="{5FE26F02-9404-5EFF-AEA9-166F5989652D}"/>
                </a:ext>
              </a:extLst>
            </p:cNvPr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9934;p92">
              <a:extLst>
                <a:ext uri="{FF2B5EF4-FFF2-40B4-BE49-F238E27FC236}">
                  <a16:creationId xmlns:a16="http://schemas.microsoft.com/office/drawing/2014/main" id="{E4638F88-0118-1484-034E-FD1BEF4AFCED}"/>
                </a:ext>
              </a:extLst>
            </p:cNvPr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9935;p92">
              <a:extLst>
                <a:ext uri="{FF2B5EF4-FFF2-40B4-BE49-F238E27FC236}">
                  <a16:creationId xmlns:a16="http://schemas.microsoft.com/office/drawing/2014/main" id="{8325D4C6-0564-1580-6910-06F01D16760A}"/>
                </a:ext>
              </a:extLst>
            </p:cNvPr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9936;p92">
              <a:extLst>
                <a:ext uri="{FF2B5EF4-FFF2-40B4-BE49-F238E27FC236}">
                  <a16:creationId xmlns:a16="http://schemas.microsoft.com/office/drawing/2014/main" id="{C04BEE7D-5EE1-2614-C695-99E4FD00A285}"/>
                </a:ext>
              </a:extLst>
            </p:cNvPr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9937;p92">
              <a:extLst>
                <a:ext uri="{FF2B5EF4-FFF2-40B4-BE49-F238E27FC236}">
                  <a16:creationId xmlns:a16="http://schemas.microsoft.com/office/drawing/2014/main" id="{423BBC6C-D69B-7D0C-91EB-0967697CD818}"/>
                </a:ext>
              </a:extLst>
            </p:cNvPr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9938;p92">
              <a:extLst>
                <a:ext uri="{FF2B5EF4-FFF2-40B4-BE49-F238E27FC236}">
                  <a16:creationId xmlns:a16="http://schemas.microsoft.com/office/drawing/2014/main" id="{DF823DB8-67AB-91B2-1993-96ED8F5D56F1}"/>
                </a:ext>
              </a:extLst>
            </p:cNvPr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9939;p92">
              <a:extLst>
                <a:ext uri="{FF2B5EF4-FFF2-40B4-BE49-F238E27FC236}">
                  <a16:creationId xmlns:a16="http://schemas.microsoft.com/office/drawing/2014/main" id="{8B0913FC-342E-8695-48E4-F5B8FE29D125}"/>
                </a:ext>
              </a:extLst>
            </p:cNvPr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9940;p92">
              <a:extLst>
                <a:ext uri="{FF2B5EF4-FFF2-40B4-BE49-F238E27FC236}">
                  <a16:creationId xmlns:a16="http://schemas.microsoft.com/office/drawing/2014/main" id="{FCFBF473-B0A9-1B5F-1A0B-1226AF46C2BF}"/>
                </a:ext>
              </a:extLst>
            </p:cNvPr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9941;p92">
              <a:extLst>
                <a:ext uri="{FF2B5EF4-FFF2-40B4-BE49-F238E27FC236}">
                  <a16:creationId xmlns:a16="http://schemas.microsoft.com/office/drawing/2014/main" id="{AAAC3900-160A-D34F-BF96-BA944671781D}"/>
                </a:ext>
              </a:extLst>
            </p:cNvPr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9942;p92">
              <a:extLst>
                <a:ext uri="{FF2B5EF4-FFF2-40B4-BE49-F238E27FC236}">
                  <a16:creationId xmlns:a16="http://schemas.microsoft.com/office/drawing/2014/main" id="{7B5EE056-E35F-C817-4500-E2A05703C8AD}"/>
                </a:ext>
              </a:extLst>
            </p:cNvPr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9943;p92">
              <a:extLst>
                <a:ext uri="{FF2B5EF4-FFF2-40B4-BE49-F238E27FC236}">
                  <a16:creationId xmlns:a16="http://schemas.microsoft.com/office/drawing/2014/main" id="{5383AFCE-2268-1C71-459F-29DBF7F2F4BD}"/>
                </a:ext>
              </a:extLst>
            </p:cNvPr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9944;p92">
              <a:extLst>
                <a:ext uri="{FF2B5EF4-FFF2-40B4-BE49-F238E27FC236}">
                  <a16:creationId xmlns:a16="http://schemas.microsoft.com/office/drawing/2014/main" id="{AD6731A9-6358-A956-2F52-B3FA6422F2A1}"/>
                </a:ext>
              </a:extLst>
            </p:cNvPr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9945;p92">
              <a:extLst>
                <a:ext uri="{FF2B5EF4-FFF2-40B4-BE49-F238E27FC236}">
                  <a16:creationId xmlns:a16="http://schemas.microsoft.com/office/drawing/2014/main" id="{FAF03189-9647-F1A8-261F-1F91616118A6}"/>
                </a:ext>
              </a:extLst>
            </p:cNvPr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9946;p92">
              <a:extLst>
                <a:ext uri="{FF2B5EF4-FFF2-40B4-BE49-F238E27FC236}">
                  <a16:creationId xmlns:a16="http://schemas.microsoft.com/office/drawing/2014/main" id="{A948AB1A-E53A-EE21-5B38-B18703696513}"/>
                </a:ext>
              </a:extLst>
            </p:cNvPr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9947;p92">
              <a:extLst>
                <a:ext uri="{FF2B5EF4-FFF2-40B4-BE49-F238E27FC236}">
                  <a16:creationId xmlns:a16="http://schemas.microsoft.com/office/drawing/2014/main" id="{1CF8CFC7-597E-FC54-BAF6-12C2334A2DD6}"/>
                </a:ext>
              </a:extLst>
            </p:cNvPr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9948;p92">
              <a:extLst>
                <a:ext uri="{FF2B5EF4-FFF2-40B4-BE49-F238E27FC236}">
                  <a16:creationId xmlns:a16="http://schemas.microsoft.com/office/drawing/2014/main" id="{4D9A4E7C-1E81-7021-3209-AFD36D616AEB}"/>
                </a:ext>
              </a:extLst>
            </p:cNvPr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9949;p92">
              <a:extLst>
                <a:ext uri="{FF2B5EF4-FFF2-40B4-BE49-F238E27FC236}">
                  <a16:creationId xmlns:a16="http://schemas.microsoft.com/office/drawing/2014/main" id="{25CEDEFC-3006-846B-1523-5B252A7B6F81}"/>
                </a:ext>
              </a:extLst>
            </p:cNvPr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9950;p92">
              <a:extLst>
                <a:ext uri="{FF2B5EF4-FFF2-40B4-BE49-F238E27FC236}">
                  <a16:creationId xmlns:a16="http://schemas.microsoft.com/office/drawing/2014/main" id="{B33052A9-0C7C-4782-7B88-8E153EE8F0C1}"/>
                </a:ext>
              </a:extLst>
            </p:cNvPr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9951;p92">
              <a:extLst>
                <a:ext uri="{FF2B5EF4-FFF2-40B4-BE49-F238E27FC236}">
                  <a16:creationId xmlns:a16="http://schemas.microsoft.com/office/drawing/2014/main" id="{F7D8BC6E-5370-568E-7EEC-E632D1D175B1}"/>
                </a:ext>
              </a:extLst>
            </p:cNvPr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9952;p92">
              <a:extLst>
                <a:ext uri="{FF2B5EF4-FFF2-40B4-BE49-F238E27FC236}">
                  <a16:creationId xmlns:a16="http://schemas.microsoft.com/office/drawing/2014/main" id="{03F8DE5C-4E44-F9CD-8AF6-586A9644A47C}"/>
                </a:ext>
              </a:extLst>
            </p:cNvPr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9953;p92">
              <a:extLst>
                <a:ext uri="{FF2B5EF4-FFF2-40B4-BE49-F238E27FC236}">
                  <a16:creationId xmlns:a16="http://schemas.microsoft.com/office/drawing/2014/main" id="{EF4A7552-B545-1462-74F9-4CE193AEA644}"/>
                </a:ext>
              </a:extLst>
            </p:cNvPr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9954;p92">
              <a:extLst>
                <a:ext uri="{FF2B5EF4-FFF2-40B4-BE49-F238E27FC236}">
                  <a16:creationId xmlns:a16="http://schemas.microsoft.com/office/drawing/2014/main" id="{22CBFA69-58E6-3369-76E3-8C72005836AF}"/>
                </a:ext>
              </a:extLst>
            </p:cNvPr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9955;p92">
              <a:extLst>
                <a:ext uri="{FF2B5EF4-FFF2-40B4-BE49-F238E27FC236}">
                  <a16:creationId xmlns:a16="http://schemas.microsoft.com/office/drawing/2014/main" id="{C2540180-C2A2-F680-0F15-7E9B0968736D}"/>
                </a:ext>
              </a:extLst>
            </p:cNvPr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9956;p92">
              <a:extLst>
                <a:ext uri="{FF2B5EF4-FFF2-40B4-BE49-F238E27FC236}">
                  <a16:creationId xmlns:a16="http://schemas.microsoft.com/office/drawing/2014/main" id="{C48936E1-F2D0-C5ED-39A1-20C4ED0D003F}"/>
                </a:ext>
              </a:extLst>
            </p:cNvPr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9957;p92">
              <a:extLst>
                <a:ext uri="{FF2B5EF4-FFF2-40B4-BE49-F238E27FC236}">
                  <a16:creationId xmlns:a16="http://schemas.microsoft.com/office/drawing/2014/main" id="{D9BC2AA6-EC94-C483-EB82-56A458996A23}"/>
                </a:ext>
              </a:extLst>
            </p:cNvPr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9958;p92">
              <a:extLst>
                <a:ext uri="{FF2B5EF4-FFF2-40B4-BE49-F238E27FC236}">
                  <a16:creationId xmlns:a16="http://schemas.microsoft.com/office/drawing/2014/main" id="{CE451954-0E2C-7AB1-4DB4-75C520FA5BE8}"/>
                </a:ext>
              </a:extLst>
            </p:cNvPr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9959;p92">
              <a:extLst>
                <a:ext uri="{FF2B5EF4-FFF2-40B4-BE49-F238E27FC236}">
                  <a16:creationId xmlns:a16="http://schemas.microsoft.com/office/drawing/2014/main" id="{E424640B-D36C-E516-DF19-3212D31A23E5}"/>
                </a:ext>
              </a:extLst>
            </p:cNvPr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9960;p92">
              <a:extLst>
                <a:ext uri="{FF2B5EF4-FFF2-40B4-BE49-F238E27FC236}">
                  <a16:creationId xmlns:a16="http://schemas.microsoft.com/office/drawing/2014/main" id="{E01F19FE-6630-6670-5D11-B5460012CC56}"/>
                </a:ext>
              </a:extLst>
            </p:cNvPr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9961;p92">
              <a:extLst>
                <a:ext uri="{FF2B5EF4-FFF2-40B4-BE49-F238E27FC236}">
                  <a16:creationId xmlns:a16="http://schemas.microsoft.com/office/drawing/2014/main" id="{2E00E284-32D9-3F21-96F8-B0036C8720CF}"/>
                </a:ext>
              </a:extLst>
            </p:cNvPr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9962;p92">
              <a:extLst>
                <a:ext uri="{FF2B5EF4-FFF2-40B4-BE49-F238E27FC236}">
                  <a16:creationId xmlns:a16="http://schemas.microsoft.com/office/drawing/2014/main" id="{816E4FD1-6AEC-7501-0CC2-29F9E9A6A3BF}"/>
                </a:ext>
              </a:extLst>
            </p:cNvPr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9963;p92">
              <a:extLst>
                <a:ext uri="{FF2B5EF4-FFF2-40B4-BE49-F238E27FC236}">
                  <a16:creationId xmlns:a16="http://schemas.microsoft.com/office/drawing/2014/main" id="{C92FA07D-5818-6476-AA1C-8A3ADF2CD1DD}"/>
                </a:ext>
              </a:extLst>
            </p:cNvPr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9964;p92">
              <a:extLst>
                <a:ext uri="{FF2B5EF4-FFF2-40B4-BE49-F238E27FC236}">
                  <a16:creationId xmlns:a16="http://schemas.microsoft.com/office/drawing/2014/main" id="{5445C206-F72A-3CD3-66A2-1F5D4F31D1E7}"/>
                </a:ext>
              </a:extLst>
            </p:cNvPr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9965;p92">
              <a:extLst>
                <a:ext uri="{FF2B5EF4-FFF2-40B4-BE49-F238E27FC236}">
                  <a16:creationId xmlns:a16="http://schemas.microsoft.com/office/drawing/2014/main" id="{0275E72F-176D-793A-18A7-109B00C9B00F}"/>
                </a:ext>
              </a:extLst>
            </p:cNvPr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9966;p92">
              <a:extLst>
                <a:ext uri="{FF2B5EF4-FFF2-40B4-BE49-F238E27FC236}">
                  <a16:creationId xmlns:a16="http://schemas.microsoft.com/office/drawing/2014/main" id="{FF17708D-C74E-A334-E353-1BD506593533}"/>
                </a:ext>
              </a:extLst>
            </p:cNvPr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9967;p92">
              <a:extLst>
                <a:ext uri="{FF2B5EF4-FFF2-40B4-BE49-F238E27FC236}">
                  <a16:creationId xmlns:a16="http://schemas.microsoft.com/office/drawing/2014/main" id="{78310D34-1A56-7274-9D1A-0CB5AD673431}"/>
                </a:ext>
              </a:extLst>
            </p:cNvPr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9968;p92">
              <a:extLst>
                <a:ext uri="{FF2B5EF4-FFF2-40B4-BE49-F238E27FC236}">
                  <a16:creationId xmlns:a16="http://schemas.microsoft.com/office/drawing/2014/main" id="{6A09E601-0713-8415-7EDC-86A40F832805}"/>
                </a:ext>
              </a:extLst>
            </p:cNvPr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9969;p92">
              <a:extLst>
                <a:ext uri="{FF2B5EF4-FFF2-40B4-BE49-F238E27FC236}">
                  <a16:creationId xmlns:a16="http://schemas.microsoft.com/office/drawing/2014/main" id="{BE631081-48AF-8572-7C7A-0DD19F2E75D6}"/>
                </a:ext>
              </a:extLst>
            </p:cNvPr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9970;p92">
              <a:extLst>
                <a:ext uri="{FF2B5EF4-FFF2-40B4-BE49-F238E27FC236}">
                  <a16:creationId xmlns:a16="http://schemas.microsoft.com/office/drawing/2014/main" id="{66F8128E-1FEA-7BA3-97D7-549E8797BA62}"/>
                </a:ext>
              </a:extLst>
            </p:cNvPr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9971;p92">
              <a:extLst>
                <a:ext uri="{FF2B5EF4-FFF2-40B4-BE49-F238E27FC236}">
                  <a16:creationId xmlns:a16="http://schemas.microsoft.com/office/drawing/2014/main" id="{263C230D-1B31-4635-B0E2-5EB51F2B84DA}"/>
                </a:ext>
              </a:extLst>
            </p:cNvPr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9972;p92">
              <a:extLst>
                <a:ext uri="{FF2B5EF4-FFF2-40B4-BE49-F238E27FC236}">
                  <a16:creationId xmlns:a16="http://schemas.microsoft.com/office/drawing/2014/main" id="{228EADDE-687A-134D-5C35-6FCB1B4A6368}"/>
                </a:ext>
              </a:extLst>
            </p:cNvPr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9973;p92">
              <a:extLst>
                <a:ext uri="{FF2B5EF4-FFF2-40B4-BE49-F238E27FC236}">
                  <a16:creationId xmlns:a16="http://schemas.microsoft.com/office/drawing/2014/main" id="{2BDF7CC5-8569-79C7-0860-2069A85CA910}"/>
                </a:ext>
              </a:extLst>
            </p:cNvPr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9974;p92">
              <a:extLst>
                <a:ext uri="{FF2B5EF4-FFF2-40B4-BE49-F238E27FC236}">
                  <a16:creationId xmlns:a16="http://schemas.microsoft.com/office/drawing/2014/main" id="{3020373C-7D8A-8773-63F1-6B178A94851C}"/>
                </a:ext>
              </a:extLst>
            </p:cNvPr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9975;p92">
              <a:extLst>
                <a:ext uri="{FF2B5EF4-FFF2-40B4-BE49-F238E27FC236}">
                  <a16:creationId xmlns:a16="http://schemas.microsoft.com/office/drawing/2014/main" id="{F6B3EDFA-90A0-5CC6-1E51-CACA13FC4B6A}"/>
                </a:ext>
              </a:extLst>
            </p:cNvPr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9976;p92">
              <a:extLst>
                <a:ext uri="{FF2B5EF4-FFF2-40B4-BE49-F238E27FC236}">
                  <a16:creationId xmlns:a16="http://schemas.microsoft.com/office/drawing/2014/main" id="{29EC3B47-D59E-19D2-FD2C-E8D787CE5A79}"/>
                </a:ext>
              </a:extLst>
            </p:cNvPr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9977;p92">
              <a:extLst>
                <a:ext uri="{FF2B5EF4-FFF2-40B4-BE49-F238E27FC236}">
                  <a16:creationId xmlns:a16="http://schemas.microsoft.com/office/drawing/2014/main" id="{FC186BA1-85E6-27A7-7B21-ECC7F1103DE4}"/>
                </a:ext>
              </a:extLst>
            </p:cNvPr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9978;p92">
              <a:extLst>
                <a:ext uri="{FF2B5EF4-FFF2-40B4-BE49-F238E27FC236}">
                  <a16:creationId xmlns:a16="http://schemas.microsoft.com/office/drawing/2014/main" id="{FE015162-754D-0523-C8FA-EF0C4C4DB211}"/>
                </a:ext>
              </a:extLst>
            </p:cNvPr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9979;p92">
              <a:extLst>
                <a:ext uri="{FF2B5EF4-FFF2-40B4-BE49-F238E27FC236}">
                  <a16:creationId xmlns:a16="http://schemas.microsoft.com/office/drawing/2014/main" id="{9AD918E0-E7FD-3101-EB35-273225D8B198}"/>
                </a:ext>
              </a:extLst>
            </p:cNvPr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9980;p92">
              <a:extLst>
                <a:ext uri="{FF2B5EF4-FFF2-40B4-BE49-F238E27FC236}">
                  <a16:creationId xmlns:a16="http://schemas.microsoft.com/office/drawing/2014/main" id="{83688C2B-9CD5-5B6F-7FF7-326994F7024C}"/>
                </a:ext>
              </a:extLst>
            </p:cNvPr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9981;p92">
              <a:extLst>
                <a:ext uri="{FF2B5EF4-FFF2-40B4-BE49-F238E27FC236}">
                  <a16:creationId xmlns:a16="http://schemas.microsoft.com/office/drawing/2014/main" id="{8C3D7CDB-49BE-9D6C-C39A-471CD0B6F26C}"/>
                </a:ext>
              </a:extLst>
            </p:cNvPr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9982;p92">
              <a:extLst>
                <a:ext uri="{FF2B5EF4-FFF2-40B4-BE49-F238E27FC236}">
                  <a16:creationId xmlns:a16="http://schemas.microsoft.com/office/drawing/2014/main" id="{EFF8F2CD-E059-BE30-E8AF-081D494DD36E}"/>
                </a:ext>
              </a:extLst>
            </p:cNvPr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9983;p92">
              <a:extLst>
                <a:ext uri="{FF2B5EF4-FFF2-40B4-BE49-F238E27FC236}">
                  <a16:creationId xmlns:a16="http://schemas.microsoft.com/office/drawing/2014/main" id="{97AB1AB6-B23E-4F41-E74F-5BF981CF89C7}"/>
                </a:ext>
              </a:extLst>
            </p:cNvPr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9984;p92">
              <a:extLst>
                <a:ext uri="{FF2B5EF4-FFF2-40B4-BE49-F238E27FC236}">
                  <a16:creationId xmlns:a16="http://schemas.microsoft.com/office/drawing/2014/main" id="{8A56F13F-68AA-8302-50EE-BAA7285125D0}"/>
                </a:ext>
              </a:extLst>
            </p:cNvPr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9985;p92">
              <a:extLst>
                <a:ext uri="{FF2B5EF4-FFF2-40B4-BE49-F238E27FC236}">
                  <a16:creationId xmlns:a16="http://schemas.microsoft.com/office/drawing/2014/main" id="{245284B5-E3B7-7F99-4FE2-E67246DBFD16}"/>
                </a:ext>
              </a:extLst>
            </p:cNvPr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9986;p92">
              <a:extLst>
                <a:ext uri="{FF2B5EF4-FFF2-40B4-BE49-F238E27FC236}">
                  <a16:creationId xmlns:a16="http://schemas.microsoft.com/office/drawing/2014/main" id="{D423A0D7-B3CC-3302-3880-E1958B923619}"/>
                </a:ext>
              </a:extLst>
            </p:cNvPr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9987;p92">
              <a:extLst>
                <a:ext uri="{FF2B5EF4-FFF2-40B4-BE49-F238E27FC236}">
                  <a16:creationId xmlns:a16="http://schemas.microsoft.com/office/drawing/2014/main" id="{088CB145-72A9-B2C1-80A4-CC4D77C8E59B}"/>
                </a:ext>
              </a:extLst>
            </p:cNvPr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9988;p92">
              <a:extLst>
                <a:ext uri="{FF2B5EF4-FFF2-40B4-BE49-F238E27FC236}">
                  <a16:creationId xmlns:a16="http://schemas.microsoft.com/office/drawing/2014/main" id="{2EB7D070-26BA-E7FE-4862-46CB7F667008}"/>
                </a:ext>
              </a:extLst>
            </p:cNvPr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9989;p92">
              <a:extLst>
                <a:ext uri="{FF2B5EF4-FFF2-40B4-BE49-F238E27FC236}">
                  <a16:creationId xmlns:a16="http://schemas.microsoft.com/office/drawing/2014/main" id="{A89BABF4-8382-CA64-3FBC-33AF1DB2748A}"/>
                </a:ext>
              </a:extLst>
            </p:cNvPr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9990;p92">
              <a:extLst>
                <a:ext uri="{FF2B5EF4-FFF2-40B4-BE49-F238E27FC236}">
                  <a16:creationId xmlns:a16="http://schemas.microsoft.com/office/drawing/2014/main" id="{7091BDDF-6BFA-30AF-68FA-E795AC329C3E}"/>
                </a:ext>
              </a:extLst>
            </p:cNvPr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9991;p92">
              <a:extLst>
                <a:ext uri="{FF2B5EF4-FFF2-40B4-BE49-F238E27FC236}">
                  <a16:creationId xmlns:a16="http://schemas.microsoft.com/office/drawing/2014/main" id="{26E540E3-C589-169E-9CF0-84C41624B63F}"/>
                </a:ext>
              </a:extLst>
            </p:cNvPr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9992;p92">
              <a:extLst>
                <a:ext uri="{FF2B5EF4-FFF2-40B4-BE49-F238E27FC236}">
                  <a16:creationId xmlns:a16="http://schemas.microsoft.com/office/drawing/2014/main" id="{1EF2A1E5-DC26-7571-6BC6-ECC5B45C94F8}"/>
                </a:ext>
              </a:extLst>
            </p:cNvPr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9993;p92">
              <a:extLst>
                <a:ext uri="{FF2B5EF4-FFF2-40B4-BE49-F238E27FC236}">
                  <a16:creationId xmlns:a16="http://schemas.microsoft.com/office/drawing/2014/main" id="{253F874F-EC96-A388-B78C-56051B4D9F7D}"/>
                </a:ext>
              </a:extLst>
            </p:cNvPr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9994;p92">
              <a:extLst>
                <a:ext uri="{FF2B5EF4-FFF2-40B4-BE49-F238E27FC236}">
                  <a16:creationId xmlns:a16="http://schemas.microsoft.com/office/drawing/2014/main" id="{6B548EBF-DE4D-D330-1EE7-25285AFA9848}"/>
                </a:ext>
              </a:extLst>
            </p:cNvPr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9995;p92">
              <a:extLst>
                <a:ext uri="{FF2B5EF4-FFF2-40B4-BE49-F238E27FC236}">
                  <a16:creationId xmlns:a16="http://schemas.microsoft.com/office/drawing/2014/main" id="{6AD359BC-A3F2-197E-5180-E3E5524810C2}"/>
                </a:ext>
              </a:extLst>
            </p:cNvPr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9996;p92">
              <a:extLst>
                <a:ext uri="{FF2B5EF4-FFF2-40B4-BE49-F238E27FC236}">
                  <a16:creationId xmlns:a16="http://schemas.microsoft.com/office/drawing/2014/main" id="{CF88385B-BF12-CF15-1B3C-67E89EEF9563}"/>
                </a:ext>
              </a:extLst>
            </p:cNvPr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9997;p92">
              <a:extLst>
                <a:ext uri="{FF2B5EF4-FFF2-40B4-BE49-F238E27FC236}">
                  <a16:creationId xmlns:a16="http://schemas.microsoft.com/office/drawing/2014/main" id="{F9F35E8C-5C8E-CE16-08DA-A8487BD0DE6D}"/>
                </a:ext>
              </a:extLst>
            </p:cNvPr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9998;p92">
              <a:extLst>
                <a:ext uri="{FF2B5EF4-FFF2-40B4-BE49-F238E27FC236}">
                  <a16:creationId xmlns:a16="http://schemas.microsoft.com/office/drawing/2014/main" id="{7BD37351-AD1D-E644-22CC-88E19D90D468}"/>
                </a:ext>
              </a:extLst>
            </p:cNvPr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9999;p92">
              <a:extLst>
                <a:ext uri="{FF2B5EF4-FFF2-40B4-BE49-F238E27FC236}">
                  <a16:creationId xmlns:a16="http://schemas.microsoft.com/office/drawing/2014/main" id="{D2041C60-D17A-46BB-CDD7-DDA0D807C00A}"/>
                </a:ext>
              </a:extLst>
            </p:cNvPr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20000;p92">
              <a:extLst>
                <a:ext uri="{FF2B5EF4-FFF2-40B4-BE49-F238E27FC236}">
                  <a16:creationId xmlns:a16="http://schemas.microsoft.com/office/drawing/2014/main" id="{E9127BB8-F2EA-5405-E630-0CA2BE91436F}"/>
                </a:ext>
              </a:extLst>
            </p:cNvPr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20001;p92">
              <a:extLst>
                <a:ext uri="{FF2B5EF4-FFF2-40B4-BE49-F238E27FC236}">
                  <a16:creationId xmlns:a16="http://schemas.microsoft.com/office/drawing/2014/main" id="{1176DAF0-745B-A5DF-A782-5A3BC3ABF8A8}"/>
                </a:ext>
              </a:extLst>
            </p:cNvPr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20002;p92">
              <a:extLst>
                <a:ext uri="{FF2B5EF4-FFF2-40B4-BE49-F238E27FC236}">
                  <a16:creationId xmlns:a16="http://schemas.microsoft.com/office/drawing/2014/main" id="{DD2781F5-C142-7174-E143-2A3F738829DE}"/>
                </a:ext>
              </a:extLst>
            </p:cNvPr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20003;p92">
              <a:extLst>
                <a:ext uri="{FF2B5EF4-FFF2-40B4-BE49-F238E27FC236}">
                  <a16:creationId xmlns:a16="http://schemas.microsoft.com/office/drawing/2014/main" id="{CFC51366-7C45-2911-55B9-7E4F950B9929}"/>
                </a:ext>
              </a:extLst>
            </p:cNvPr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20004;p92">
              <a:extLst>
                <a:ext uri="{FF2B5EF4-FFF2-40B4-BE49-F238E27FC236}">
                  <a16:creationId xmlns:a16="http://schemas.microsoft.com/office/drawing/2014/main" id="{3E78B33C-C1AA-A18A-E4C4-AFF7AB933A87}"/>
                </a:ext>
              </a:extLst>
            </p:cNvPr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20005;p92">
              <a:extLst>
                <a:ext uri="{FF2B5EF4-FFF2-40B4-BE49-F238E27FC236}">
                  <a16:creationId xmlns:a16="http://schemas.microsoft.com/office/drawing/2014/main" id="{4C3F1302-4992-2B16-9C8A-98CB6552D12C}"/>
                </a:ext>
              </a:extLst>
            </p:cNvPr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20006;p92">
              <a:extLst>
                <a:ext uri="{FF2B5EF4-FFF2-40B4-BE49-F238E27FC236}">
                  <a16:creationId xmlns:a16="http://schemas.microsoft.com/office/drawing/2014/main" id="{8480EFC2-4B47-36CF-9577-8BCF012F04A8}"/>
                </a:ext>
              </a:extLst>
            </p:cNvPr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20007;p92">
              <a:extLst>
                <a:ext uri="{FF2B5EF4-FFF2-40B4-BE49-F238E27FC236}">
                  <a16:creationId xmlns:a16="http://schemas.microsoft.com/office/drawing/2014/main" id="{ECC15A04-7CE8-C5D9-63CA-9A29B09148BA}"/>
                </a:ext>
              </a:extLst>
            </p:cNvPr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20008;p92">
              <a:extLst>
                <a:ext uri="{FF2B5EF4-FFF2-40B4-BE49-F238E27FC236}">
                  <a16:creationId xmlns:a16="http://schemas.microsoft.com/office/drawing/2014/main" id="{A0F9194A-5368-776B-2BD7-297E55A1A802}"/>
                </a:ext>
              </a:extLst>
            </p:cNvPr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20009;p92">
              <a:extLst>
                <a:ext uri="{FF2B5EF4-FFF2-40B4-BE49-F238E27FC236}">
                  <a16:creationId xmlns:a16="http://schemas.microsoft.com/office/drawing/2014/main" id="{4B2BC68A-E774-D68F-95C0-35B736167008}"/>
                </a:ext>
              </a:extLst>
            </p:cNvPr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20010;p92">
              <a:extLst>
                <a:ext uri="{FF2B5EF4-FFF2-40B4-BE49-F238E27FC236}">
                  <a16:creationId xmlns:a16="http://schemas.microsoft.com/office/drawing/2014/main" id="{6C4FA977-D11B-A4EA-660D-A36A395E53E3}"/>
                </a:ext>
              </a:extLst>
            </p:cNvPr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20011;p92">
              <a:extLst>
                <a:ext uri="{FF2B5EF4-FFF2-40B4-BE49-F238E27FC236}">
                  <a16:creationId xmlns:a16="http://schemas.microsoft.com/office/drawing/2014/main" id="{E24DB0C1-C853-E767-16BC-32DBDA286325}"/>
                </a:ext>
              </a:extLst>
            </p:cNvPr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20012;p92">
              <a:extLst>
                <a:ext uri="{FF2B5EF4-FFF2-40B4-BE49-F238E27FC236}">
                  <a16:creationId xmlns:a16="http://schemas.microsoft.com/office/drawing/2014/main" id="{F237F718-DE90-099B-ADFF-2DFB4A40F9ED}"/>
                </a:ext>
              </a:extLst>
            </p:cNvPr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20013;p92">
              <a:extLst>
                <a:ext uri="{FF2B5EF4-FFF2-40B4-BE49-F238E27FC236}">
                  <a16:creationId xmlns:a16="http://schemas.microsoft.com/office/drawing/2014/main" id="{3518B4D5-F8F4-8A0A-DC22-0371DC324663}"/>
                </a:ext>
              </a:extLst>
            </p:cNvPr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20014;p92">
              <a:extLst>
                <a:ext uri="{FF2B5EF4-FFF2-40B4-BE49-F238E27FC236}">
                  <a16:creationId xmlns:a16="http://schemas.microsoft.com/office/drawing/2014/main" id="{A4B0FBB1-C49E-11B4-5576-81733B8B5ACB}"/>
                </a:ext>
              </a:extLst>
            </p:cNvPr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20015;p92">
              <a:extLst>
                <a:ext uri="{FF2B5EF4-FFF2-40B4-BE49-F238E27FC236}">
                  <a16:creationId xmlns:a16="http://schemas.microsoft.com/office/drawing/2014/main" id="{4D84B64E-FDD1-4B50-283B-8C640DAFA0B1}"/>
                </a:ext>
              </a:extLst>
            </p:cNvPr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20016;p92">
              <a:extLst>
                <a:ext uri="{FF2B5EF4-FFF2-40B4-BE49-F238E27FC236}">
                  <a16:creationId xmlns:a16="http://schemas.microsoft.com/office/drawing/2014/main" id="{F60BCB5F-D3ED-A310-72C7-A301B6E77680}"/>
                </a:ext>
              </a:extLst>
            </p:cNvPr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20017;p92">
              <a:extLst>
                <a:ext uri="{FF2B5EF4-FFF2-40B4-BE49-F238E27FC236}">
                  <a16:creationId xmlns:a16="http://schemas.microsoft.com/office/drawing/2014/main" id="{26C5BA9A-7135-9FEF-F816-BBEE2DE69510}"/>
                </a:ext>
              </a:extLst>
            </p:cNvPr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20018;p92">
              <a:extLst>
                <a:ext uri="{FF2B5EF4-FFF2-40B4-BE49-F238E27FC236}">
                  <a16:creationId xmlns:a16="http://schemas.microsoft.com/office/drawing/2014/main" id="{32F8FFB1-11B5-9AE6-9B5D-EDF279D68952}"/>
                </a:ext>
              </a:extLst>
            </p:cNvPr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20019;p92">
              <a:extLst>
                <a:ext uri="{FF2B5EF4-FFF2-40B4-BE49-F238E27FC236}">
                  <a16:creationId xmlns:a16="http://schemas.microsoft.com/office/drawing/2014/main" id="{8EC1CE09-D677-C265-5CC1-05E9E29A7379}"/>
                </a:ext>
              </a:extLst>
            </p:cNvPr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20020;p92">
              <a:extLst>
                <a:ext uri="{FF2B5EF4-FFF2-40B4-BE49-F238E27FC236}">
                  <a16:creationId xmlns:a16="http://schemas.microsoft.com/office/drawing/2014/main" id="{7D482955-6701-239A-3561-6F31A8213E87}"/>
                </a:ext>
              </a:extLst>
            </p:cNvPr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20021;p92">
              <a:extLst>
                <a:ext uri="{FF2B5EF4-FFF2-40B4-BE49-F238E27FC236}">
                  <a16:creationId xmlns:a16="http://schemas.microsoft.com/office/drawing/2014/main" id="{67709B3D-3A0E-4FD2-9EA0-990EBB39D135}"/>
                </a:ext>
              </a:extLst>
            </p:cNvPr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20022;p92">
              <a:extLst>
                <a:ext uri="{FF2B5EF4-FFF2-40B4-BE49-F238E27FC236}">
                  <a16:creationId xmlns:a16="http://schemas.microsoft.com/office/drawing/2014/main" id="{9380722A-3A4A-1853-E9D3-BBD83A92E5A8}"/>
                </a:ext>
              </a:extLst>
            </p:cNvPr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20023;p92">
              <a:extLst>
                <a:ext uri="{FF2B5EF4-FFF2-40B4-BE49-F238E27FC236}">
                  <a16:creationId xmlns:a16="http://schemas.microsoft.com/office/drawing/2014/main" id="{F4947B3E-EE90-EBE6-D8D0-BE92D777F9B1}"/>
                </a:ext>
              </a:extLst>
            </p:cNvPr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20024;p92">
              <a:extLst>
                <a:ext uri="{FF2B5EF4-FFF2-40B4-BE49-F238E27FC236}">
                  <a16:creationId xmlns:a16="http://schemas.microsoft.com/office/drawing/2014/main" id="{2D1CD8B0-5191-DAF6-496A-86CFCD9CC6A2}"/>
                </a:ext>
              </a:extLst>
            </p:cNvPr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20025;p92">
              <a:extLst>
                <a:ext uri="{FF2B5EF4-FFF2-40B4-BE49-F238E27FC236}">
                  <a16:creationId xmlns:a16="http://schemas.microsoft.com/office/drawing/2014/main" id="{0ECCBAD6-49D0-CA55-E92A-42AB5C6BE282}"/>
                </a:ext>
              </a:extLst>
            </p:cNvPr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20026;p92">
              <a:extLst>
                <a:ext uri="{FF2B5EF4-FFF2-40B4-BE49-F238E27FC236}">
                  <a16:creationId xmlns:a16="http://schemas.microsoft.com/office/drawing/2014/main" id="{3F5A7A16-FA42-2D12-56EC-B828765F2291}"/>
                </a:ext>
              </a:extLst>
            </p:cNvPr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20027;p92">
              <a:extLst>
                <a:ext uri="{FF2B5EF4-FFF2-40B4-BE49-F238E27FC236}">
                  <a16:creationId xmlns:a16="http://schemas.microsoft.com/office/drawing/2014/main" id="{E7AB7D19-F6B1-F35C-CCBE-71A8279C9EE7}"/>
                </a:ext>
              </a:extLst>
            </p:cNvPr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20028;p92">
              <a:extLst>
                <a:ext uri="{FF2B5EF4-FFF2-40B4-BE49-F238E27FC236}">
                  <a16:creationId xmlns:a16="http://schemas.microsoft.com/office/drawing/2014/main" id="{526D0B30-2365-F110-4BDB-731C6CA32A4A}"/>
                </a:ext>
              </a:extLst>
            </p:cNvPr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20029;p92">
              <a:extLst>
                <a:ext uri="{FF2B5EF4-FFF2-40B4-BE49-F238E27FC236}">
                  <a16:creationId xmlns:a16="http://schemas.microsoft.com/office/drawing/2014/main" id="{B9A8BB14-C5A0-530D-E213-7B45CC09CC4C}"/>
                </a:ext>
              </a:extLst>
            </p:cNvPr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20030;p92">
              <a:extLst>
                <a:ext uri="{FF2B5EF4-FFF2-40B4-BE49-F238E27FC236}">
                  <a16:creationId xmlns:a16="http://schemas.microsoft.com/office/drawing/2014/main" id="{D2FD723A-8EF0-A0F9-7E89-7853A59FD0D1}"/>
                </a:ext>
              </a:extLst>
            </p:cNvPr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20031;p92">
              <a:extLst>
                <a:ext uri="{FF2B5EF4-FFF2-40B4-BE49-F238E27FC236}">
                  <a16:creationId xmlns:a16="http://schemas.microsoft.com/office/drawing/2014/main" id="{BCAD55DC-3039-7A6C-760F-8CFAA9325326}"/>
                </a:ext>
              </a:extLst>
            </p:cNvPr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20032;p92">
              <a:extLst>
                <a:ext uri="{FF2B5EF4-FFF2-40B4-BE49-F238E27FC236}">
                  <a16:creationId xmlns:a16="http://schemas.microsoft.com/office/drawing/2014/main" id="{7CEDBFF2-314A-F2BC-754A-8AF1F38CD6DB}"/>
                </a:ext>
              </a:extLst>
            </p:cNvPr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20033;p92">
              <a:extLst>
                <a:ext uri="{FF2B5EF4-FFF2-40B4-BE49-F238E27FC236}">
                  <a16:creationId xmlns:a16="http://schemas.microsoft.com/office/drawing/2014/main" id="{452FD84C-8C14-FDE1-A451-69D6D072DE81}"/>
                </a:ext>
              </a:extLst>
            </p:cNvPr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20034;p92">
              <a:extLst>
                <a:ext uri="{FF2B5EF4-FFF2-40B4-BE49-F238E27FC236}">
                  <a16:creationId xmlns:a16="http://schemas.microsoft.com/office/drawing/2014/main" id="{57F2DE2E-D327-44EC-6D72-A16752BB8952}"/>
                </a:ext>
              </a:extLst>
            </p:cNvPr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20035;p92">
              <a:extLst>
                <a:ext uri="{FF2B5EF4-FFF2-40B4-BE49-F238E27FC236}">
                  <a16:creationId xmlns:a16="http://schemas.microsoft.com/office/drawing/2014/main" id="{B0ABA7D6-5336-4E19-E516-6FD2A812A016}"/>
                </a:ext>
              </a:extLst>
            </p:cNvPr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20036;p92">
              <a:extLst>
                <a:ext uri="{FF2B5EF4-FFF2-40B4-BE49-F238E27FC236}">
                  <a16:creationId xmlns:a16="http://schemas.microsoft.com/office/drawing/2014/main" id="{A1D799E7-13B7-00C7-7E9B-DAC81171F60A}"/>
                </a:ext>
              </a:extLst>
            </p:cNvPr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20037;p92">
              <a:extLst>
                <a:ext uri="{FF2B5EF4-FFF2-40B4-BE49-F238E27FC236}">
                  <a16:creationId xmlns:a16="http://schemas.microsoft.com/office/drawing/2014/main" id="{17FE5242-728F-0B5F-1A95-ED5BBF2C5638}"/>
                </a:ext>
              </a:extLst>
            </p:cNvPr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20038;p92">
              <a:extLst>
                <a:ext uri="{FF2B5EF4-FFF2-40B4-BE49-F238E27FC236}">
                  <a16:creationId xmlns:a16="http://schemas.microsoft.com/office/drawing/2014/main" id="{5B9550B1-A488-DA19-979F-5F9B91C4F3FF}"/>
                </a:ext>
              </a:extLst>
            </p:cNvPr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20039;p92">
              <a:extLst>
                <a:ext uri="{FF2B5EF4-FFF2-40B4-BE49-F238E27FC236}">
                  <a16:creationId xmlns:a16="http://schemas.microsoft.com/office/drawing/2014/main" id="{13D3F981-EDEA-F552-CBB3-66057EAE2887}"/>
                </a:ext>
              </a:extLst>
            </p:cNvPr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20040;p92">
              <a:extLst>
                <a:ext uri="{FF2B5EF4-FFF2-40B4-BE49-F238E27FC236}">
                  <a16:creationId xmlns:a16="http://schemas.microsoft.com/office/drawing/2014/main" id="{24A362AB-5F45-30B7-F135-2853CF57C862}"/>
                </a:ext>
              </a:extLst>
            </p:cNvPr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20041;p92">
              <a:extLst>
                <a:ext uri="{FF2B5EF4-FFF2-40B4-BE49-F238E27FC236}">
                  <a16:creationId xmlns:a16="http://schemas.microsoft.com/office/drawing/2014/main" id="{3A23E8C0-9571-7D82-C7CC-D000953B0B4D}"/>
                </a:ext>
              </a:extLst>
            </p:cNvPr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20042;p92">
              <a:extLst>
                <a:ext uri="{FF2B5EF4-FFF2-40B4-BE49-F238E27FC236}">
                  <a16:creationId xmlns:a16="http://schemas.microsoft.com/office/drawing/2014/main" id="{4C517DD2-DE11-0B97-2C5B-2D5665A3E40D}"/>
                </a:ext>
              </a:extLst>
            </p:cNvPr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20043;p92">
              <a:extLst>
                <a:ext uri="{FF2B5EF4-FFF2-40B4-BE49-F238E27FC236}">
                  <a16:creationId xmlns:a16="http://schemas.microsoft.com/office/drawing/2014/main" id="{0030C438-7EA7-0C32-C7E1-ABD8D11E0792}"/>
                </a:ext>
              </a:extLst>
            </p:cNvPr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20044;p92">
              <a:extLst>
                <a:ext uri="{FF2B5EF4-FFF2-40B4-BE49-F238E27FC236}">
                  <a16:creationId xmlns:a16="http://schemas.microsoft.com/office/drawing/2014/main" id="{CB73D0B1-EF43-D4D2-1844-ACC02A59E34A}"/>
                </a:ext>
              </a:extLst>
            </p:cNvPr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20045;p92">
              <a:extLst>
                <a:ext uri="{FF2B5EF4-FFF2-40B4-BE49-F238E27FC236}">
                  <a16:creationId xmlns:a16="http://schemas.microsoft.com/office/drawing/2014/main" id="{33BF5A17-B409-559A-1D59-A5CA21BFDBF2}"/>
                </a:ext>
              </a:extLst>
            </p:cNvPr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20046;p92">
              <a:extLst>
                <a:ext uri="{FF2B5EF4-FFF2-40B4-BE49-F238E27FC236}">
                  <a16:creationId xmlns:a16="http://schemas.microsoft.com/office/drawing/2014/main" id="{7CFBFD3B-3AC9-E003-C27A-98474EC08695}"/>
                </a:ext>
              </a:extLst>
            </p:cNvPr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20047;p92">
              <a:extLst>
                <a:ext uri="{FF2B5EF4-FFF2-40B4-BE49-F238E27FC236}">
                  <a16:creationId xmlns:a16="http://schemas.microsoft.com/office/drawing/2014/main" id="{1F31C452-0C81-DB06-888B-581EC6CB56D2}"/>
                </a:ext>
              </a:extLst>
            </p:cNvPr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20048;p92">
              <a:extLst>
                <a:ext uri="{FF2B5EF4-FFF2-40B4-BE49-F238E27FC236}">
                  <a16:creationId xmlns:a16="http://schemas.microsoft.com/office/drawing/2014/main" id="{7EF6AA09-EE65-B77E-11FC-6C37D3B625AE}"/>
                </a:ext>
              </a:extLst>
            </p:cNvPr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20049;p92">
              <a:extLst>
                <a:ext uri="{FF2B5EF4-FFF2-40B4-BE49-F238E27FC236}">
                  <a16:creationId xmlns:a16="http://schemas.microsoft.com/office/drawing/2014/main" id="{C53A6CAA-8A4E-206B-5691-810B48343DF5}"/>
                </a:ext>
              </a:extLst>
            </p:cNvPr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20050;p92">
              <a:extLst>
                <a:ext uri="{FF2B5EF4-FFF2-40B4-BE49-F238E27FC236}">
                  <a16:creationId xmlns:a16="http://schemas.microsoft.com/office/drawing/2014/main" id="{6A29685E-F51D-E799-2B43-4C18CFAEF265}"/>
                </a:ext>
              </a:extLst>
            </p:cNvPr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20051;p92">
              <a:extLst>
                <a:ext uri="{FF2B5EF4-FFF2-40B4-BE49-F238E27FC236}">
                  <a16:creationId xmlns:a16="http://schemas.microsoft.com/office/drawing/2014/main" id="{AB811BEC-65EC-AE2F-CE44-96DEFE30654A}"/>
                </a:ext>
              </a:extLst>
            </p:cNvPr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20052;p92">
              <a:extLst>
                <a:ext uri="{FF2B5EF4-FFF2-40B4-BE49-F238E27FC236}">
                  <a16:creationId xmlns:a16="http://schemas.microsoft.com/office/drawing/2014/main" id="{DD282825-88B3-A9F4-C27E-C806DDC814F3}"/>
                </a:ext>
              </a:extLst>
            </p:cNvPr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20053;p92">
              <a:extLst>
                <a:ext uri="{FF2B5EF4-FFF2-40B4-BE49-F238E27FC236}">
                  <a16:creationId xmlns:a16="http://schemas.microsoft.com/office/drawing/2014/main" id="{CD7A702D-4AC4-024F-11E3-B21A0A60798B}"/>
                </a:ext>
              </a:extLst>
            </p:cNvPr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20054;p92">
              <a:extLst>
                <a:ext uri="{FF2B5EF4-FFF2-40B4-BE49-F238E27FC236}">
                  <a16:creationId xmlns:a16="http://schemas.microsoft.com/office/drawing/2014/main" id="{E35E3061-4C0E-1759-51A1-39AF3AEC378B}"/>
                </a:ext>
              </a:extLst>
            </p:cNvPr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20055;p92">
              <a:extLst>
                <a:ext uri="{FF2B5EF4-FFF2-40B4-BE49-F238E27FC236}">
                  <a16:creationId xmlns:a16="http://schemas.microsoft.com/office/drawing/2014/main" id="{4C4E111B-6AFB-2DA7-5D72-7C42A8764A37}"/>
                </a:ext>
              </a:extLst>
            </p:cNvPr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20056;p92">
              <a:extLst>
                <a:ext uri="{FF2B5EF4-FFF2-40B4-BE49-F238E27FC236}">
                  <a16:creationId xmlns:a16="http://schemas.microsoft.com/office/drawing/2014/main" id="{ECC226CB-F767-A604-6CEA-579B6D3AE676}"/>
                </a:ext>
              </a:extLst>
            </p:cNvPr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20057;p92">
              <a:extLst>
                <a:ext uri="{FF2B5EF4-FFF2-40B4-BE49-F238E27FC236}">
                  <a16:creationId xmlns:a16="http://schemas.microsoft.com/office/drawing/2014/main" id="{6D971517-CA7B-D82A-F622-58F2F34748CF}"/>
                </a:ext>
              </a:extLst>
            </p:cNvPr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20058;p92">
              <a:extLst>
                <a:ext uri="{FF2B5EF4-FFF2-40B4-BE49-F238E27FC236}">
                  <a16:creationId xmlns:a16="http://schemas.microsoft.com/office/drawing/2014/main" id="{286D84FD-90F3-6A83-CD43-B749F138A96E}"/>
                </a:ext>
              </a:extLst>
            </p:cNvPr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20059;p92">
              <a:extLst>
                <a:ext uri="{FF2B5EF4-FFF2-40B4-BE49-F238E27FC236}">
                  <a16:creationId xmlns:a16="http://schemas.microsoft.com/office/drawing/2014/main" id="{5CEDB86B-53AF-154F-F173-E8DC3A58D071}"/>
                </a:ext>
              </a:extLst>
            </p:cNvPr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20060;p92">
              <a:extLst>
                <a:ext uri="{FF2B5EF4-FFF2-40B4-BE49-F238E27FC236}">
                  <a16:creationId xmlns:a16="http://schemas.microsoft.com/office/drawing/2014/main" id="{2DE91087-537A-96FB-C157-DAF392C011B4}"/>
                </a:ext>
              </a:extLst>
            </p:cNvPr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20061;p92">
              <a:extLst>
                <a:ext uri="{FF2B5EF4-FFF2-40B4-BE49-F238E27FC236}">
                  <a16:creationId xmlns:a16="http://schemas.microsoft.com/office/drawing/2014/main" id="{9391550A-2D4C-0972-02DE-39A6531B55A5}"/>
                </a:ext>
              </a:extLst>
            </p:cNvPr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20062;p92">
              <a:extLst>
                <a:ext uri="{FF2B5EF4-FFF2-40B4-BE49-F238E27FC236}">
                  <a16:creationId xmlns:a16="http://schemas.microsoft.com/office/drawing/2014/main" id="{712224F5-B81D-D290-E749-D205989B2252}"/>
                </a:ext>
              </a:extLst>
            </p:cNvPr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20063;p92">
              <a:extLst>
                <a:ext uri="{FF2B5EF4-FFF2-40B4-BE49-F238E27FC236}">
                  <a16:creationId xmlns:a16="http://schemas.microsoft.com/office/drawing/2014/main" id="{2D851CC1-3DE2-1FFB-E535-F52843729913}"/>
                </a:ext>
              </a:extLst>
            </p:cNvPr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20064;p92">
              <a:extLst>
                <a:ext uri="{FF2B5EF4-FFF2-40B4-BE49-F238E27FC236}">
                  <a16:creationId xmlns:a16="http://schemas.microsoft.com/office/drawing/2014/main" id="{8E1BC30F-035F-8A22-71AC-A3F20C971588}"/>
                </a:ext>
              </a:extLst>
            </p:cNvPr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20065;p92">
              <a:extLst>
                <a:ext uri="{FF2B5EF4-FFF2-40B4-BE49-F238E27FC236}">
                  <a16:creationId xmlns:a16="http://schemas.microsoft.com/office/drawing/2014/main" id="{89517025-C7DD-9A6C-E025-C57CCFA24C66}"/>
                </a:ext>
              </a:extLst>
            </p:cNvPr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20066;p92">
              <a:extLst>
                <a:ext uri="{FF2B5EF4-FFF2-40B4-BE49-F238E27FC236}">
                  <a16:creationId xmlns:a16="http://schemas.microsoft.com/office/drawing/2014/main" id="{D54BC6CD-3253-6523-4AF6-EF95CBB5B76F}"/>
                </a:ext>
              </a:extLst>
            </p:cNvPr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20067;p92">
              <a:extLst>
                <a:ext uri="{FF2B5EF4-FFF2-40B4-BE49-F238E27FC236}">
                  <a16:creationId xmlns:a16="http://schemas.microsoft.com/office/drawing/2014/main" id="{288F384B-D850-7D45-91CC-398444F2007C}"/>
                </a:ext>
              </a:extLst>
            </p:cNvPr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20068;p92">
              <a:extLst>
                <a:ext uri="{FF2B5EF4-FFF2-40B4-BE49-F238E27FC236}">
                  <a16:creationId xmlns:a16="http://schemas.microsoft.com/office/drawing/2014/main" id="{931E1B96-266E-AF57-1975-7F73F761DF68}"/>
                </a:ext>
              </a:extLst>
            </p:cNvPr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20069;p92">
              <a:extLst>
                <a:ext uri="{FF2B5EF4-FFF2-40B4-BE49-F238E27FC236}">
                  <a16:creationId xmlns:a16="http://schemas.microsoft.com/office/drawing/2014/main" id="{AE94E1E2-1FF8-37CC-80B9-1CA778EE9029}"/>
                </a:ext>
              </a:extLst>
            </p:cNvPr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20070;p92">
              <a:extLst>
                <a:ext uri="{FF2B5EF4-FFF2-40B4-BE49-F238E27FC236}">
                  <a16:creationId xmlns:a16="http://schemas.microsoft.com/office/drawing/2014/main" id="{153031B8-2A46-FBBF-B9BD-850AC1EA899B}"/>
                </a:ext>
              </a:extLst>
            </p:cNvPr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20071;p92">
              <a:extLst>
                <a:ext uri="{FF2B5EF4-FFF2-40B4-BE49-F238E27FC236}">
                  <a16:creationId xmlns:a16="http://schemas.microsoft.com/office/drawing/2014/main" id="{2FFEF56C-A7F9-136D-1810-64993FC05543}"/>
                </a:ext>
              </a:extLst>
            </p:cNvPr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20072;p92">
              <a:extLst>
                <a:ext uri="{FF2B5EF4-FFF2-40B4-BE49-F238E27FC236}">
                  <a16:creationId xmlns:a16="http://schemas.microsoft.com/office/drawing/2014/main" id="{44BEFDBE-664F-62F8-9A92-034C22DB4A92}"/>
                </a:ext>
              </a:extLst>
            </p:cNvPr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20073;p92">
              <a:extLst>
                <a:ext uri="{FF2B5EF4-FFF2-40B4-BE49-F238E27FC236}">
                  <a16:creationId xmlns:a16="http://schemas.microsoft.com/office/drawing/2014/main" id="{7DEC9A8C-6832-1B7F-99BD-D4DCD6080E1A}"/>
                </a:ext>
              </a:extLst>
            </p:cNvPr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20074;p92">
              <a:extLst>
                <a:ext uri="{FF2B5EF4-FFF2-40B4-BE49-F238E27FC236}">
                  <a16:creationId xmlns:a16="http://schemas.microsoft.com/office/drawing/2014/main" id="{3B13ADD5-FD8E-E8DB-EBD1-AB0D3EBCD062}"/>
                </a:ext>
              </a:extLst>
            </p:cNvPr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20075;p92">
              <a:extLst>
                <a:ext uri="{FF2B5EF4-FFF2-40B4-BE49-F238E27FC236}">
                  <a16:creationId xmlns:a16="http://schemas.microsoft.com/office/drawing/2014/main" id="{8B210FC8-EF55-607B-5852-2AC0E02737C7}"/>
                </a:ext>
              </a:extLst>
            </p:cNvPr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20076;p92">
              <a:extLst>
                <a:ext uri="{FF2B5EF4-FFF2-40B4-BE49-F238E27FC236}">
                  <a16:creationId xmlns:a16="http://schemas.microsoft.com/office/drawing/2014/main" id="{C147EFAF-24DE-FC65-AA3D-22445B5F9D67}"/>
                </a:ext>
              </a:extLst>
            </p:cNvPr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20077;p92">
              <a:extLst>
                <a:ext uri="{FF2B5EF4-FFF2-40B4-BE49-F238E27FC236}">
                  <a16:creationId xmlns:a16="http://schemas.microsoft.com/office/drawing/2014/main" id="{96E619FB-07D2-1BBF-D1FA-4961BD4F37FE}"/>
                </a:ext>
              </a:extLst>
            </p:cNvPr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20078;p92">
              <a:extLst>
                <a:ext uri="{FF2B5EF4-FFF2-40B4-BE49-F238E27FC236}">
                  <a16:creationId xmlns:a16="http://schemas.microsoft.com/office/drawing/2014/main" id="{20062079-0535-B0B6-701C-4943D480C208}"/>
                </a:ext>
              </a:extLst>
            </p:cNvPr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20079;p92">
              <a:extLst>
                <a:ext uri="{FF2B5EF4-FFF2-40B4-BE49-F238E27FC236}">
                  <a16:creationId xmlns:a16="http://schemas.microsoft.com/office/drawing/2014/main" id="{E4F4F06C-A4A9-A80E-C6EF-D95F14545608}"/>
                </a:ext>
              </a:extLst>
            </p:cNvPr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20080;p92">
              <a:extLst>
                <a:ext uri="{FF2B5EF4-FFF2-40B4-BE49-F238E27FC236}">
                  <a16:creationId xmlns:a16="http://schemas.microsoft.com/office/drawing/2014/main" id="{C760A43B-42F4-190A-7F1E-C78B497C5A73}"/>
                </a:ext>
              </a:extLst>
            </p:cNvPr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20081;p92">
              <a:extLst>
                <a:ext uri="{FF2B5EF4-FFF2-40B4-BE49-F238E27FC236}">
                  <a16:creationId xmlns:a16="http://schemas.microsoft.com/office/drawing/2014/main" id="{6347CC60-7FAF-0F8A-B80B-89417ADE3936}"/>
                </a:ext>
              </a:extLst>
            </p:cNvPr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20082;p92">
              <a:extLst>
                <a:ext uri="{FF2B5EF4-FFF2-40B4-BE49-F238E27FC236}">
                  <a16:creationId xmlns:a16="http://schemas.microsoft.com/office/drawing/2014/main" id="{98F4122A-A759-A94A-2FC7-0E16FCDF84C7}"/>
                </a:ext>
              </a:extLst>
            </p:cNvPr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20083;p92">
              <a:extLst>
                <a:ext uri="{FF2B5EF4-FFF2-40B4-BE49-F238E27FC236}">
                  <a16:creationId xmlns:a16="http://schemas.microsoft.com/office/drawing/2014/main" id="{0BAD253A-79CF-FE1B-1704-395253124898}"/>
                </a:ext>
              </a:extLst>
            </p:cNvPr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20084;p92">
              <a:extLst>
                <a:ext uri="{FF2B5EF4-FFF2-40B4-BE49-F238E27FC236}">
                  <a16:creationId xmlns:a16="http://schemas.microsoft.com/office/drawing/2014/main" id="{A87EDAFD-CB61-0CAC-185A-3CCAB9B978E7}"/>
                </a:ext>
              </a:extLst>
            </p:cNvPr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20085;p92">
              <a:extLst>
                <a:ext uri="{FF2B5EF4-FFF2-40B4-BE49-F238E27FC236}">
                  <a16:creationId xmlns:a16="http://schemas.microsoft.com/office/drawing/2014/main" id="{2653A029-A099-E7E7-0B05-113B2EE0929C}"/>
                </a:ext>
              </a:extLst>
            </p:cNvPr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20086;p92">
              <a:extLst>
                <a:ext uri="{FF2B5EF4-FFF2-40B4-BE49-F238E27FC236}">
                  <a16:creationId xmlns:a16="http://schemas.microsoft.com/office/drawing/2014/main" id="{12A4F0AA-99DD-9E42-778E-068E933BB325}"/>
                </a:ext>
              </a:extLst>
            </p:cNvPr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20087;p92">
              <a:extLst>
                <a:ext uri="{FF2B5EF4-FFF2-40B4-BE49-F238E27FC236}">
                  <a16:creationId xmlns:a16="http://schemas.microsoft.com/office/drawing/2014/main" id="{A3994D50-7392-1D51-07AF-C29DC6529E8C}"/>
                </a:ext>
              </a:extLst>
            </p:cNvPr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20088;p92">
              <a:extLst>
                <a:ext uri="{FF2B5EF4-FFF2-40B4-BE49-F238E27FC236}">
                  <a16:creationId xmlns:a16="http://schemas.microsoft.com/office/drawing/2014/main" id="{158F1E4F-658F-6EA7-43FE-13E86B7FEEF6}"/>
                </a:ext>
              </a:extLst>
            </p:cNvPr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20089;p92">
              <a:extLst>
                <a:ext uri="{FF2B5EF4-FFF2-40B4-BE49-F238E27FC236}">
                  <a16:creationId xmlns:a16="http://schemas.microsoft.com/office/drawing/2014/main" id="{A3887C0E-67D2-C4E7-3729-6FE8258136E1}"/>
                </a:ext>
              </a:extLst>
            </p:cNvPr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20090;p92">
              <a:extLst>
                <a:ext uri="{FF2B5EF4-FFF2-40B4-BE49-F238E27FC236}">
                  <a16:creationId xmlns:a16="http://schemas.microsoft.com/office/drawing/2014/main" id="{26FC6B40-2D4B-BF6C-760E-7214D072B9FB}"/>
                </a:ext>
              </a:extLst>
            </p:cNvPr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20091;p92">
              <a:extLst>
                <a:ext uri="{FF2B5EF4-FFF2-40B4-BE49-F238E27FC236}">
                  <a16:creationId xmlns:a16="http://schemas.microsoft.com/office/drawing/2014/main" id="{156D5634-BA25-E003-9EE5-9E505180A35E}"/>
                </a:ext>
              </a:extLst>
            </p:cNvPr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20092;p92">
              <a:extLst>
                <a:ext uri="{FF2B5EF4-FFF2-40B4-BE49-F238E27FC236}">
                  <a16:creationId xmlns:a16="http://schemas.microsoft.com/office/drawing/2014/main" id="{2F6D331B-B24C-A54D-6FD3-22C01B93F851}"/>
                </a:ext>
              </a:extLst>
            </p:cNvPr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20093;p92">
              <a:extLst>
                <a:ext uri="{FF2B5EF4-FFF2-40B4-BE49-F238E27FC236}">
                  <a16:creationId xmlns:a16="http://schemas.microsoft.com/office/drawing/2014/main" id="{1D0D0BD7-D6C2-2485-9F57-D891FA9DA261}"/>
                </a:ext>
              </a:extLst>
            </p:cNvPr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20094;p92">
              <a:extLst>
                <a:ext uri="{FF2B5EF4-FFF2-40B4-BE49-F238E27FC236}">
                  <a16:creationId xmlns:a16="http://schemas.microsoft.com/office/drawing/2014/main" id="{25D06246-6DDF-C4A5-165C-A1F28108667E}"/>
                </a:ext>
              </a:extLst>
            </p:cNvPr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20095;p92">
              <a:extLst>
                <a:ext uri="{FF2B5EF4-FFF2-40B4-BE49-F238E27FC236}">
                  <a16:creationId xmlns:a16="http://schemas.microsoft.com/office/drawing/2014/main" id="{17BA24D1-1611-8780-8456-E331164C6402}"/>
                </a:ext>
              </a:extLst>
            </p:cNvPr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20096;p92">
              <a:extLst>
                <a:ext uri="{FF2B5EF4-FFF2-40B4-BE49-F238E27FC236}">
                  <a16:creationId xmlns:a16="http://schemas.microsoft.com/office/drawing/2014/main" id="{8EB9FA7D-2F36-154C-FF3C-57E0BBC25D8D}"/>
                </a:ext>
              </a:extLst>
            </p:cNvPr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20097;p92">
              <a:extLst>
                <a:ext uri="{FF2B5EF4-FFF2-40B4-BE49-F238E27FC236}">
                  <a16:creationId xmlns:a16="http://schemas.microsoft.com/office/drawing/2014/main" id="{BDD6C510-F62B-64AE-6692-A400FAD3CA58}"/>
                </a:ext>
              </a:extLst>
            </p:cNvPr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20098;p92">
              <a:extLst>
                <a:ext uri="{FF2B5EF4-FFF2-40B4-BE49-F238E27FC236}">
                  <a16:creationId xmlns:a16="http://schemas.microsoft.com/office/drawing/2014/main" id="{16ED6C75-D3EE-5965-3001-CC2ACC848B95}"/>
                </a:ext>
              </a:extLst>
            </p:cNvPr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20099;p92">
              <a:extLst>
                <a:ext uri="{FF2B5EF4-FFF2-40B4-BE49-F238E27FC236}">
                  <a16:creationId xmlns:a16="http://schemas.microsoft.com/office/drawing/2014/main" id="{25EAD9E9-5909-C7FA-8DA7-B642FAA27748}"/>
                </a:ext>
              </a:extLst>
            </p:cNvPr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20100;p92">
              <a:extLst>
                <a:ext uri="{FF2B5EF4-FFF2-40B4-BE49-F238E27FC236}">
                  <a16:creationId xmlns:a16="http://schemas.microsoft.com/office/drawing/2014/main" id="{773F51F5-64A7-FB87-FCF0-82CC0B1AF32A}"/>
                </a:ext>
              </a:extLst>
            </p:cNvPr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20101;p92">
              <a:extLst>
                <a:ext uri="{FF2B5EF4-FFF2-40B4-BE49-F238E27FC236}">
                  <a16:creationId xmlns:a16="http://schemas.microsoft.com/office/drawing/2014/main" id="{5181229F-6A99-4DE5-FAF6-224601010AC4}"/>
                </a:ext>
              </a:extLst>
            </p:cNvPr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20102;p92">
              <a:extLst>
                <a:ext uri="{FF2B5EF4-FFF2-40B4-BE49-F238E27FC236}">
                  <a16:creationId xmlns:a16="http://schemas.microsoft.com/office/drawing/2014/main" id="{A0486995-3E99-F364-CCC8-4E7076099B4B}"/>
                </a:ext>
              </a:extLst>
            </p:cNvPr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20103;p92">
              <a:extLst>
                <a:ext uri="{FF2B5EF4-FFF2-40B4-BE49-F238E27FC236}">
                  <a16:creationId xmlns:a16="http://schemas.microsoft.com/office/drawing/2014/main" id="{013117DD-B538-58DC-D501-A0AC9D7EE728}"/>
                </a:ext>
              </a:extLst>
            </p:cNvPr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20104;p92">
              <a:extLst>
                <a:ext uri="{FF2B5EF4-FFF2-40B4-BE49-F238E27FC236}">
                  <a16:creationId xmlns:a16="http://schemas.microsoft.com/office/drawing/2014/main" id="{12CFD53E-2434-C003-44F8-C2D19832E703}"/>
                </a:ext>
              </a:extLst>
            </p:cNvPr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20105;p92">
              <a:extLst>
                <a:ext uri="{FF2B5EF4-FFF2-40B4-BE49-F238E27FC236}">
                  <a16:creationId xmlns:a16="http://schemas.microsoft.com/office/drawing/2014/main" id="{E105D64C-81EE-78FE-286B-15AB5AC6B818}"/>
                </a:ext>
              </a:extLst>
            </p:cNvPr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20106;p92">
              <a:extLst>
                <a:ext uri="{FF2B5EF4-FFF2-40B4-BE49-F238E27FC236}">
                  <a16:creationId xmlns:a16="http://schemas.microsoft.com/office/drawing/2014/main" id="{72D697A6-9B5D-0CF7-D7B3-55EBCC72CC25}"/>
                </a:ext>
              </a:extLst>
            </p:cNvPr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20107;p92">
              <a:extLst>
                <a:ext uri="{FF2B5EF4-FFF2-40B4-BE49-F238E27FC236}">
                  <a16:creationId xmlns:a16="http://schemas.microsoft.com/office/drawing/2014/main" id="{24220F45-381B-4A39-213C-D09A7AF9E2EB}"/>
                </a:ext>
              </a:extLst>
            </p:cNvPr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20108;p92">
              <a:extLst>
                <a:ext uri="{FF2B5EF4-FFF2-40B4-BE49-F238E27FC236}">
                  <a16:creationId xmlns:a16="http://schemas.microsoft.com/office/drawing/2014/main" id="{F245B234-4969-3A46-8C75-8FFE38BB117C}"/>
                </a:ext>
              </a:extLst>
            </p:cNvPr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20109;p92">
              <a:extLst>
                <a:ext uri="{FF2B5EF4-FFF2-40B4-BE49-F238E27FC236}">
                  <a16:creationId xmlns:a16="http://schemas.microsoft.com/office/drawing/2014/main" id="{8E3E4B7B-8BA0-FDC8-565E-4FEA74CF4D05}"/>
                </a:ext>
              </a:extLst>
            </p:cNvPr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20110;p92">
              <a:extLst>
                <a:ext uri="{FF2B5EF4-FFF2-40B4-BE49-F238E27FC236}">
                  <a16:creationId xmlns:a16="http://schemas.microsoft.com/office/drawing/2014/main" id="{C4B7C7FD-A66C-2B47-C714-FAF0779DA9D3}"/>
                </a:ext>
              </a:extLst>
            </p:cNvPr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20111;p92">
              <a:extLst>
                <a:ext uri="{FF2B5EF4-FFF2-40B4-BE49-F238E27FC236}">
                  <a16:creationId xmlns:a16="http://schemas.microsoft.com/office/drawing/2014/main" id="{5D231182-485F-109E-712C-3EA3BBD2436E}"/>
                </a:ext>
              </a:extLst>
            </p:cNvPr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20112;p92">
              <a:extLst>
                <a:ext uri="{FF2B5EF4-FFF2-40B4-BE49-F238E27FC236}">
                  <a16:creationId xmlns:a16="http://schemas.microsoft.com/office/drawing/2014/main" id="{5E8F0BC3-C55F-4604-1430-24CD53502A99}"/>
                </a:ext>
              </a:extLst>
            </p:cNvPr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20113;p92">
              <a:extLst>
                <a:ext uri="{FF2B5EF4-FFF2-40B4-BE49-F238E27FC236}">
                  <a16:creationId xmlns:a16="http://schemas.microsoft.com/office/drawing/2014/main" id="{639AD020-4EC2-6EB8-1171-E4E20D1A177B}"/>
                </a:ext>
              </a:extLst>
            </p:cNvPr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20114;p92">
              <a:extLst>
                <a:ext uri="{FF2B5EF4-FFF2-40B4-BE49-F238E27FC236}">
                  <a16:creationId xmlns:a16="http://schemas.microsoft.com/office/drawing/2014/main" id="{1BD743D9-594C-CD91-49FE-C8CDF6BEDD4B}"/>
                </a:ext>
              </a:extLst>
            </p:cNvPr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20115;p92">
              <a:extLst>
                <a:ext uri="{FF2B5EF4-FFF2-40B4-BE49-F238E27FC236}">
                  <a16:creationId xmlns:a16="http://schemas.microsoft.com/office/drawing/2014/main" id="{45C13561-C89C-A8FC-6538-03FBBE3E81B2}"/>
                </a:ext>
              </a:extLst>
            </p:cNvPr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20116;p92">
              <a:extLst>
                <a:ext uri="{FF2B5EF4-FFF2-40B4-BE49-F238E27FC236}">
                  <a16:creationId xmlns:a16="http://schemas.microsoft.com/office/drawing/2014/main" id="{DC2E7B94-6DCF-E022-D587-B18789E32368}"/>
                </a:ext>
              </a:extLst>
            </p:cNvPr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20117;p92">
              <a:extLst>
                <a:ext uri="{FF2B5EF4-FFF2-40B4-BE49-F238E27FC236}">
                  <a16:creationId xmlns:a16="http://schemas.microsoft.com/office/drawing/2014/main" id="{0B6BF60C-A3D9-5F54-C647-D88A172912F6}"/>
                </a:ext>
              </a:extLst>
            </p:cNvPr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20118;p92">
              <a:extLst>
                <a:ext uri="{FF2B5EF4-FFF2-40B4-BE49-F238E27FC236}">
                  <a16:creationId xmlns:a16="http://schemas.microsoft.com/office/drawing/2014/main" id="{B6E9EAF1-D4DF-513C-4C93-5D7DB5EA2896}"/>
                </a:ext>
              </a:extLst>
            </p:cNvPr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20119;p92">
              <a:extLst>
                <a:ext uri="{FF2B5EF4-FFF2-40B4-BE49-F238E27FC236}">
                  <a16:creationId xmlns:a16="http://schemas.microsoft.com/office/drawing/2014/main" id="{E06469B2-FC26-D3E8-D8EC-A78DC7D59857}"/>
                </a:ext>
              </a:extLst>
            </p:cNvPr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20120;p92">
              <a:extLst>
                <a:ext uri="{FF2B5EF4-FFF2-40B4-BE49-F238E27FC236}">
                  <a16:creationId xmlns:a16="http://schemas.microsoft.com/office/drawing/2014/main" id="{72CECF99-6CD4-ED26-2291-CF6E47237E88}"/>
                </a:ext>
              </a:extLst>
            </p:cNvPr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20121;p92">
              <a:extLst>
                <a:ext uri="{FF2B5EF4-FFF2-40B4-BE49-F238E27FC236}">
                  <a16:creationId xmlns:a16="http://schemas.microsoft.com/office/drawing/2014/main" id="{5CB98D28-5313-D79E-809E-3A22F386E83B}"/>
                </a:ext>
              </a:extLst>
            </p:cNvPr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20122;p92">
              <a:extLst>
                <a:ext uri="{FF2B5EF4-FFF2-40B4-BE49-F238E27FC236}">
                  <a16:creationId xmlns:a16="http://schemas.microsoft.com/office/drawing/2014/main" id="{394C6AFA-5321-30D7-C600-EB6CC013FB85}"/>
                </a:ext>
              </a:extLst>
            </p:cNvPr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20123;p92">
              <a:extLst>
                <a:ext uri="{FF2B5EF4-FFF2-40B4-BE49-F238E27FC236}">
                  <a16:creationId xmlns:a16="http://schemas.microsoft.com/office/drawing/2014/main" id="{14CCE35B-A000-DE22-2E15-AEC2EB45F372}"/>
                </a:ext>
              </a:extLst>
            </p:cNvPr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20124;p92">
              <a:extLst>
                <a:ext uri="{FF2B5EF4-FFF2-40B4-BE49-F238E27FC236}">
                  <a16:creationId xmlns:a16="http://schemas.microsoft.com/office/drawing/2014/main" id="{97B161F2-8D93-EB56-9364-8B9A16A4021C}"/>
                </a:ext>
              </a:extLst>
            </p:cNvPr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20125;p92">
              <a:extLst>
                <a:ext uri="{FF2B5EF4-FFF2-40B4-BE49-F238E27FC236}">
                  <a16:creationId xmlns:a16="http://schemas.microsoft.com/office/drawing/2014/main" id="{D46C8807-4A9E-DF79-368E-3F1392CE4D9B}"/>
                </a:ext>
              </a:extLst>
            </p:cNvPr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20126;p92">
              <a:extLst>
                <a:ext uri="{FF2B5EF4-FFF2-40B4-BE49-F238E27FC236}">
                  <a16:creationId xmlns:a16="http://schemas.microsoft.com/office/drawing/2014/main" id="{66CAC625-18B1-1F3B-F204-7851A1DF4869}"/>
                </a:ext>
              </a:extLst>
            </p:cNvPr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20127;p92">
              <a:extLst>
                <a:ext uri="{FF2B5EF4-FFF2-40B4-BE49-F238E27FC236}">
                  <a16:creationId xmlns:a16="http://schemas.microsoft.com/office/drawing/2014/main" id="{E3143320-6129-0E7B-9251-B635CF132F94}"/>
                </a:ext>
              </a:extLst>
            </p:cNvPr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20128;p92">
              <a:extLst>
                <a:ext uri="{FF2B5EF4-FFF2-40B4-BE49-F238E27FC236}">
                  <a16:creationId xmlns:a16="http://schemas.microsoft.com/office/drawing/2014/main" id="{943A068A-8EF6-946E-62CC-5C24801894D8}"/>
                </a:ext>
              </a:extLst>
            </p:cNvPr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20129;p92">
              <a:extLst>
                <a:ext uri="{FF2B5EF4-FFF2-40B4-BE49-F238E27FC236}">
                  <a16:creationId xmlns:a16="http://schemas.microsoft.com/office/drawing/2014/main" id="{3BA8AB90-643E-54AF-D72A-DFC84733A17F}"/>
                </a:ext>
              </a:extLst>
            </p:cNvPr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20130;p92">
              <a:extLst>
                <a:ext uri="{FF2B5EF4-FFF2-40B4-BE49-F238E27FC236}">
                  <a16:creationId xmlns:a16="http://schemas.microsoft.com/office/drawing/2014/main" id="{6332059E-FBEA-DA72-A206-B1CDCEB1F5D9}"/>
                </a:ext>
              </a:extLst>
            </p:cNvPr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20131;p92">
              <a:extLst>
                <a:ext uri="{FF2B5EF4-FFF2-40B4-BE49-F238E27FC236}">
                  <a16:creationId xmlns:a16="http://schemas.microsoft.com/office/drawing/2014/main" id="{CE5F9F59-38EB-8411-F3C5-E1DDE79FCEEE}"/>
                </a:ext>
              </a:extLst>
            </p:cNvPr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20132;p92">
              <a:extLst>
                <a:ext uri="{FF2B5EF4-FFF2-40B4-BE49-F238E27FC236}">
                  <a16:creationId xmlns:a16="http://schemas.microsoft.com/office/drawing/2014/main" id="{35B69F83-005A-F990-71A5-D682DC5DC005}"/>
                </a:ext>
              </a:extLst>
            </p:cNvPr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20133;p92">
              <a:extLst>
                <a:ext uri="{FF2B5EF4-FFF2-40B4-BE49-F238E27FC236}">
                  <a16:creationId xmlns:a16="http://schemas.microsoft.com/office/drawing/2014/main" id="{275E1046-3517-B601-C735-706990167CE7}"/>
                </a:ext>
              </a:extLst>
            </p:cNvPr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20134;p92">
              <a:extLst>
                <a:ext uri="{FF2B5EF4-FFF2-40B4-BE49-F238E27FC236}">
                  <a16:creationId xmlns:a16="http://schemas.microsoft.com/office/drawing/2014/main" id="{094A54D4-ACCC-B06F-4D4E-348D7CA788B3}"/>
                </a:ext>
              </a:extLst>
            </p:cNvPr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20135;p92">
              <a:extLst>
                <a:ext uri="{FF2B5EF4-FFF2-40B4-BE49-F238E27FC236}">
                  <a16:creationId xmlns:a16="http://schemas.microsoft.com/office/drawing/2014/main" id="{31E06836-1055-48D9-6C18-54219145E425}"/>
                </a:ext>
              </a:extLst>
            </p:cNvPr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20136;p92">
              <a:extLst>
                <a:ext uri="{FF2B5EF4-FFF2-40B4-BE49-F238E27FC236}">
                  <a16:creationId xmlns:a16="http://schemas.microsoft.com/office/drawing/2014/main" id="{AD879F62-0DD9-A70E-3457-F0BB87A5941F}"/>
                </a:ext>
              </a:extLst>
            </p:cNvPr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20137;p92">
              <a:extLst>
                <a:ext uri="{FF2B5EF4-FFF2-40B4-BE49-F238E27FC236}">
                  <a16:creationId xmlns:a16="http://schemas.microsoft.com/office/drawing/2014/main" id="{B97D3AD7-8369-EA02-B246-EA0D65CB3CED}"/>
                </a:ext>
              </a:extLst>
            </p:cNvPr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20138;p92">
              <a:extLst>
                <a:ext uri="{FF2B5EF4-FFF2-40B4-BE49-F238E27FC236}">
                  <a16:creationId xmlns:a16="http://schemas.microsoft.com/office/drawing/2014/main" id="{DCB88DF8-B08E-6951-2B0F-248E7E60E5B0}"/>
                </a:ext>
              </a:extLst>
            </p:cNvPr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20139;p92">
              <a:extLst>
                <a:ext uri="{FF2B5EF4-FFF2-40B4-BE49-F238E27FC236}">
                  <a16:creationId xmlns:a16="http://schemas.microsoft.com/office/drawing/2014/main" id="{617685CD-E446-D0D3-E3C9-DDF5B974ACD4}"/>
                </a:ext>
              </a:extLst>
            </p:cNvPr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20140;p92">
              <a:extLst>
                <a:ext uri="{FF2B5EF4-FFF2-40B4-BE49-F238E27FC236}">
                  <a16:creationId xmlns:a16="http://schemas.microsoft.com/office/drawing/2014/main" id="{3CD24408-EC7C-96C7-2717-13E2F5C4BD5A}"/>
                </a:ext>
              </a:extLst>
            </p:cNvPr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20141;p92">
              <a:extLst>
                <a:ext uri="{FF2B5EF4-FFF2-40B4-BE49-F238E27FC236}">
                  <a16:creationId xmlns:a16="http://schemas.microsoft.com/office/drawing/2014/main" id="{2276E93C-BE80-8CAF-CE1C-D01FA887C2C1}"/>
                </a:ext>
              </a:extLst>
            </p:cNvPr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20142;p92">
              <a:extLst>
                <a:ext uri="{FF2B5EF4-FFF2-40B4-BE49-F238E27FC236}">
                  <a16:creationId xmlns:a16="http://schemas.microsoft.com/office/drawing/2014/main" id="{54565587-5A49-D721-E8AF-1ED9F922BC34}"/>
                </a:ext>
              </a:extLst>
            </p:cNvPr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20143;p92">
              <a:extLst>
                <a:ext uri="{FF2B5EF4-FFF2-40B4-BE49-F238E27FC236}">
                  <a16:creationId xmlns:a16="http://schemas.microsoft.com/office/drawing/2014/main" id="{3D24C5C5-1187-85E5-01BE-2446A92D1F52}"/>
                </a:ext>
              </a:extLst>
            </p:cNvPr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20144;p92">
              <a:extLst>
                <a:ext uri="{FF2B5EF4-FFF2-40B4-BE49-F238E27FC236}">
                  <a16:creationId xmlns:a16="http://schemas.microsoft.com/office/drawing/2014/main" id="{21B8A74C-48D6-E760-82A0-CC92677E58FC}"/>
                </a:ext>
              </a:extLst>
            </p:cNvPr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20145;p92">
              <a:extLst>
                <a:ext uri="{FF2B5EF4-FFF2-40B4-BE49-F238E27FC236}">
                  <a16:creationId xmlns:a16="http://schemas.microsoft.com/office/drawing/2014/main" id="{C684CE3A-DA72-E6A9-903C-AB1845CA79B6}"/>
                </a:ext>
              </a:extLst>
            </p:cNvPr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20146;p92">
              <a:extLst>
                <a:ext uri="{FF2B5EF4-FFF2-40B4-BE49-F238E27FC236}">
                  <a16:creationId xmlns:a16="http://schemas.microsoft.com/office/drawing/2014/main" id="{7332EE33-0691-2B9B-601C-97D0B0DF2915}"/>
                </a:ext>
              </a:extLst>
            </p:cNvPr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20147;p92">
              <a:extLst>
                <a:ext uri="{FF2B5EF4-FFF2-40B4-BE49-F238E27FC236}">
                  <a16:creationId xmlns:a16="http://schemas.microsoft.com/office/drawing/2014/main" id="{3A7074DF-1D19-DB68-B1CD-ECD0A3803E1D}"/>
                </a:ext>
              </a:extLst>
            </p:cNvPr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20148;p92">
              <a:extLst>
                <a:ext uri="{FF2B5EF4-FFF2-40B4-BE49-F238E27FC236}">
                  <a16:creationId xmlns:a16="http://schemas.microsoft.com/office/drawing/2014/main" id="{C9E685AB-DB80-2468-D9E6-4EA6BCE881CB}"/>
                </a:ext>
              </a:extLst>
            </p:cNvPr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20149;p92">
              <a:extLst>
                <a:ext uri="{FF2B5EF4-FFF2-40B4-BE49-F238E27FC236}">
                  <a16:creationId xmlns:a16="http://schemas.microsoft.com/office/drawing/2014/main" id="{94C975C4-E827-B494-BAA4-3A16285F44A2}"/>
                </a:ext>
              </a:extLst>
            </p:cNvPr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20150;p92">
              <a:extLst>
                <a:ext uri="{FF2B5EF4-FFF2-40B4-BE49-F238E27FC236}">
                  <a16:creationId xmlns:a16="http://schemas.microsoft.com/office/drawing/2014/main" id="{F29E0F2B-08EA-6DA9-8ECA-8B02960241E0}"/>
                </a:ext>
              </a:extLst>
            </p:cNvPr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20151;p92">
              <a:extLst>
                <a:ext uri="{FF2B5EF4-FFF2-40B4-BE49-F238E27FC236}">
                  <a16:creationId xmlns:a16="http://schemas.microsoft.com/office/drawing/2014/main" id="{ED460CF4-49F8-C765-B7D7-CEFB4F04BCC5}"/>
                </a:ext>
              </a:extLst>
            </p:cNvPr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20152;p92">
              <a:extLst>
                <a:ext uri="{FF2B5EF4-FFF2-40B4-BE49-F238E27FC236}">
                  <a16:creationId xmlns:a16="http://schemas.microsoft.com/office/drawing/2014/main" id="{CB3A6060-9A81-EA11-35E2-D235113863D9}"/>
                </a:ext>
              </a:extLst>
            </p:cNvPr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20153;p92">
              <a:extLst>
                <a:ext uri="{FF2B5EF4-FFF2-40B4-BE49-F238E27FC236}">
                  <a16:creationId xmlns:a16="http://schemas.microsoft.com/office/drawing/2014/main" id="{E680CAEE-7061-F8A6-4383-3A404318B6B2}"/>
                </a:ext>
              </a:extLst>
            </p:cNvPr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20154;p92">
              <a:extLst>
                <a:ext uri="{FF2B5EF4-FFF2-40B4-BE49-F238E27FC236}">
                  <a16:creationId xmlns:a16="http://schemas.microsoft.com/office/drawing/2014/main" id="{DB5221A2-A29A-655C-6D39-DA7256054B30}"/>
                </a:ext>
              </a:extLst>
            </p:cNvPr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20155;p92">
              <a:extLst>
                <a:ext uri="{FF2B5EF4-FFF2-40B4-BE49-F238E27FC236}">
                  <a16:creationId xmlns:a16="http://schemas.microsoft.com/office/drawing/2014/main" id="{5093CF38-0BBF-383D-2239-DE520233517D}"/>
                </a:ext>
              </a:extLst>
            </p:cNvPr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20156;p92">
              <a:extLst>
                <a:ext uri="{FF2B5EF4-FFF2-40B4-BE49-F238E27FC236}">
                  <a16:creationId xmlns:a16="http://schemas.microsoft.com/office/drawing/2014/main" id="{A91A1D8C-E6CB-4C0B-7754-6A154058684E}"/>
                </a:ext>
              </a:extLst>
            </p:cNvPr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20157;p92">
              <a:extLst>
                <a:ext uri="{FF2B5EF4-FFF2-40B4-BE49-F238E27FC236}">
                  <a16:creationId xmlns:a16="http://schemas.microsoft.com/office/drawing/2014/main" id="{38A35593-594C-8ACD-8CB4-16544C3D29C5}"/>
                </a:ext>
              </a:extLst>
            </p:cNvPr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20158;p92">
              <a:extLst>
                <a:ext uri="{FF2B5EF4-FFF2-40B4-BE49-F238E27FC236}">
                  <a16:creationId xmlns:a16="http://schemas.microsoft.com/office/drawing/2014/main" id="{F85372E4-E68B-2943-4038-E2B5DFE81C82}"/>
                </a:ext>
              </a:extLst>
            </p:cNvPr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20159;p92">
              <a:extLst>
                <a:ext uri="{FF2B5EF4-FFF2-40B4-BE49-F238E27FC236}">
                  <a16:creationId xmlns:a16="http://schemas.microsoft.com/office/drawing/2014/main" id="{8C66DC12-AAAD-62AE-A8E9-3DCF5C0CA3EE}"/>
                </a:ext>
              </a:extLst>
            </p:cNvPr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20160;p92">
              <a:extLst>
                <a:ext uri="{FF2B5EF4-FFF2-40B4-BE49-F238E27FC236}">
                  <a16:creationId xmlns:a16="http://schemas.microsoft.com/office/drawing/2014/main" id="{61763684-C823-EEEE-3917-8E426A2CA34B}"/>
                </a:ext>
              </a:extLst>
            </p:cNvPr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20161;p92">
              <a:extLst>
                <a:ext uri="{FF2B5EF4-FFF2-40B4-BE49-F238E27FC236}">
                  <a16:creationId xmlns:a16="http://schemas.microsoft.com/office/drawing/2014/main" id="{9D3A41EC-35C5-719C-E582-0F963FD8CC2D}"/>
                </a:ext>
              </a:extLst>
            </p:cNvPr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20162;p92">
              <a:extLst>
                <a:ext uri="{FF2B5EF4-FFF2-40B4-BE49-F238E27FC236}">
                  <a16:creationId xmlns:a16="http://schemas.microsoft.com/office/drawing/2014/main" id="{F62B2741-1EF8-02FF-0656-44E61F7B5811}"/>
                </a:ext>
              </a:extLst>
            </p:cNvPr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20163;p92">
              <a:extLst>
                <a:ext uri="{FF2B5EF4-FFF2-40B4-BE49-F238E27FC236}">
                  <a16:creationId xmlns:a16="http://schemas.microsoft.com/office/drawing/2014/main" id="{7D53235B-914D-D8B5-6DDB-BBB3EA66FE5F}"/>
                </a:ext>
              </a:extLst>
            </p:cNvPr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20164;p92">
              <a:extLst>
                <a:ext uri="{FF2B5EF4-FFF2-40B4-BE49-F238E27FC236}">
                  <a16:creationId xmlns:a16="http://schemas.microsoft.com/office/drawing/2014/main" id="{F37A6D1C-D704-D02E-B1D2-E558F816D0C5}"/>
                </a:ext>
              </a:extLst>
            </p:cNvPr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20165;p92">
              <a:extLst>
                <a:ext uri="{FF2B5EF4-FFF2-40B4-BE49-F238E27FC236}">
                  <a16:creationId xmlns:a16="http://schemas.microsoft.com/office/drawing/2014/main" id="{C0C13B40-16E4-0EB3-EF40-658C03C9B92A}"/>
                </a:ext>
              </a:extLst>
            </p:cNvPr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20166;p92">
              <a:extLst>
                <a:ext uri="{FF2B5EF4-FFF2-40B4-BE49-F238E27FC236}">
                  <a16:creationId xmlns:a16="http://schemas.microsoft.com/office/drawing/2014/main" id="{FD94F3FD-65FF-285D-E68D-0C0F62C84AE4}"/>
                </a:ext>
              </a:extLst>
            </p:cNvPr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20167;p92">
              <a:extLst>
                <a:ext uri="{FF2B5EF4-FFF2-40B4-BE49-F238E27FC236}">
                  <a16:creationId xmlns:a16="http://schemas.microsoft.com/office/drawing/2014/main" id="{AB3C214B-9AC0-47E2-01C2-4F853C9DF07C}"/>
                </a:ext>
              </a:extLst>
            </p:cNvPr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20168;p92">
              <a:extLst>
                <a:ext uri="{FF2B5EF4-FFF2-40B4-BE49-F238E27FC236}">
                  <a16:creationId xmlns:a16="http://schemas.microsoft.com/office/drawing/2014/main" id="{7DE0F4D3-A72E-96F4-8305-2C7D75392B5E}"/>
                </a:ext>
              </a:extLst>
            </p:cNvPr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20169;p92">
              <a:extLst>
                <a:ext uri="{FF2B5EF4-FFF2-40B4-BE49-F238E27FC236}">
                  <a16:creationId xmlns:a16="http://schemas.microsoft.com/office/drawing/2014/main" id="{8E507C12-B0C6-F0E1-A6D4-BCBF78129BBB}"/>
                </a:ext>
              </a:extLst>
            </p:cNvPr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20170;p92">
              <a:extLst>
                <a:ext uri="{FF2B5EF4-FFF2-40B4-BE49-F238E27FC236}">
                  <a16:creationId xmlns:a16="http://schemas.microsoft.com/office/drawing/2014/main" id="{13ED4098-B638-A229-BF16-539C05427D7B}"/>
                </a:ext>
              </a:extLst>
            </p:cNvPr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20171;p92">
              <a:extLst>
                <a:ext uri="{FF2B5EF4-FFF2-40B4-BE49-F238E27FC236}">
                  <a16:creationId xmlns:a16="http://schemas.microsoft.com/office/drawing/2014/main" id="{05AE77A9-6F41-4E20-E9F9-29BC0FCF83D6}"/>
                </a:ext>
              </a:extLst>
            </p:cNvPr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20172;p92">
              <a:extLst>
                <a:ext uri="{FF2B5EF4-FFF2-40B4-BE49-F238E27FC236}">
                  <a16:creationId xmlns:a16="http://schemas.microsoft.com/office/drawing/2014/main" id="{45FC0747-56D8-C1B1-E64B-9F2299B6DE0C}"/>
                </a:ext>
              </a:extLst>
            </p:cNvPr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20173;p92">
              <a:extLst>
                <a:ext uri="{FF2B5EF4-FFF2-40B4-BE49-F238E27FC236}">
                  <a16:creationId xmlns:a16="http://schemas.microsoft.com/office/drawing/2014/main" id="{8548BC5A-769A-42B7-A753-D193FA0AC7BB}"/>
                </a:ext>
              </a:extLst>
            </p:cNvPr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20174;p92">
              <a:extLst>
                <a:ext uri="{FF2B5EF4-FFF2-40B4-BE49-F238E27FC236}">
                  <a16:creationId xmlns:a16="http://schemas.microsoft.com/office/drawing/2014/main" id="{200DBAC7-E1E0-3967-EF8E-7FA53C3D8A1D}"/>
                </a:ext>
              </a:extLst>
            </p:cNvPr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20175;p92">
              <a:extLst>
                <a:ext uri="{FF2B5EF4-FFF2-40B4-BE49-F238E27FC236}">
                  <a16:creationId xmlns:a16="http://schemas.microsoft.com/office/drawing/2014/main" id="{DCF4EEA3-EFC3-2992-C1AB-56EC5CAAE40B}"/>
                </a:ext>
              </a:extLst>
            </p:cNvPr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20176;p92">
              <a:extLst>
                <a:ext uri="{FF2B5EF4-FFF2-40B4-BE49-F238E27FC236}">
                  <a16:creationId xmlns:a16="http://schemas.microsoft.com/office/drawing/2014/main" id="{3DF752AF-CDAB-9547-F23C-526241401205}"/>
                </a:ext>
              </a:extLst>
            </p:cNvPr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20177;p92">
              <a:extLst>
                <a:ext uri="{FF2B5EF4-FFF2-40B4-BE49-F238E27FC236}">
                  <a16:creationId xmlns:a16="http://schemas.microsoft.com/office/drawing/2014/main" id="{2A042323-7EA0-F01F-136D-9F1AF5CDA98C}"/>
                </a:ext>
              </a:extLst>
            </p:cNvPr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20178;p92">
              <a:extLst>
                <a:ext uri="{FF2B5EF4-FFF2-40B4-BE49-F238E27FC236}">
                  <a16:creationId xmlns:a16="http://schemas.microsoft.com/office/drawing/2014/main" id="{17818DB5-AF3C-A798-BB3E-2F0A2C84A4AE}"/>
                </a:ext>
              </a:extLst>
            </p:cNvPr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20179;p92">
              <a:extLst>
                <a:ext uri="{FF2B5EF4-FFF2-40B4-BE49-F238E27FC236}">
                  <a16:creationId xmlns:a16="http://schemas.microsoft.com/office/drawing/2014/main" id="{22A8E2B0-88AA-0F48-0E5A-0F2DE405AFE7}"/>
                </a:ext>
              </a:extLst>
            </p:cNvPr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20180;p92">
              <a:extLst>
                <a:ext uri="{FF2B5EF4-FFF2-40B4-BE49-F238E27FC236}">
                  <a16:creationId xmlns:a16="http://schemas.microsoft.com/office/drawing/2014/main" id="{3F2D128E-25AE-7901-2BB3-E5FA4F2E6EDF}"/>
                </a:ext>
              </a:extLst>
            </p:cNvPr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20181;p92">
              <a:extLst>
                <a:ext uri="{FF2B5EF4-FFF2-40B4-BE49-F238E27FC236}">
                  <a16:creationId xmlns:a16="http://schemas.microsoft.com/office/drawing/2014/main" id="{F0A2B831-2480-D15A-8858-8581D596F909}"/>
                </a:ext>
              </a:extLst>
            </p:cNvPr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20182;p92">
              <a:extLst>
                <a:ext uri="{FF2B5EF4-FFF2-40B4-BE49-F238E27FC236}">
                  <a16:creationId xmlns:a16="http://schemas.microsoft.com/office/drawing/2014/main" id="{4CC8318A-01A3-CC42-EA42-74B6C89CAE5A}"/>
                </a:ext>
              </a:extLst>
            </p:cNvPr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20183;p92">
              <a:extLst>
                <a:ext uri="{FF2B5EF4-FFF2-40B4-BE49-F238E27FC236}">
                  <a16:creationId xmlns:a16="http://schemas.microsoft.com/office/drawing/2014/main" id="{6C85A769-0DBB-3B84-5FB4-EF440C67854A}"/>
                </a:ext>
              </a:extLst>
            </p:cNvPr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20184;p92">
              <a:extLst>
                <a:ext uri="{FF2B5EF4-FFF2-40B4-BE49-F238E27FC236}">
                  <a16:creationId xmlns:a16="http://schemas.microsoft.com/office/drawing/2014/main" id="{8CC6DAF0-81B8-E974-FF06-2F1AC9365F76}"/>
                </a:ext>
              </a:extLst>
            </p:cNvPr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20185;p92">
              <a:extLst>
                <a:ext uri="{FF2B5EF4-FFF2-40B4-BE49-F238E27FC236}">
                  <a16:creationId xmlns:a16="http://schemas.microsoft.com/office/drawing/2014/main" id="{7A432F22-42A6-6EC1-99EC-51217A3FD02B}"/>
                </a:ext>
              </a:extLst>
            </p:cNvPr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20186;p92">
              <a:extLst>
                <a:ext uri="{FF2B5EF4-FFF2-40B4-BE49-F238E27FC236}">
                  <a16:creationId xmlns:a16="http://schemas.microsoft.com/office/drawing/2014/main" id="{7B0F2412-1715-0014-9065-A9109FB03943}"/>
                </a:ext>
              </a:extLst>
            </p:cNvPr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20187;p92">
              <a:extLst>
                <a:ext uri="{FF2B5EF4-FFF2-40B4-BE49-F238E27FC236}">
                  <a16:creationId xmlns:a16="http://schemas.microsoft.com/office/drawing/2014/main" id="{904419B9-0BF5-E591-0089-7F6820FE1574}"/>
                </a:ext>
              </a:extLst>
            </p:cNvPr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20188;p92">
              <a:extLst>
                <a:ext uri="{FF2B5EF4-FFF2-40B4-BE49-F238E27FC236}">
                  <a16:creationId xmlns:a16="http://schemas.microsoft.com/office/drawing/2014/main" id="{B9F2497A-2D35-5EA8-37CD-B8FCEEAEE217}"/>
                </a:ext>
              </a:extLst>
            </p:cNvPr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20189;p92">
              <a:extLst>
                <a:ext uri="{FF2B5EF4-FFF2-40B4-BE49-F238E27FC236}">
                  <a16:creationId xmlns:a16="http://schemas.microsoft.com/office/drawing/2014/main" id="{76D6E5C8-1099-FB54-61B4-7AECF682F9EE}"/>
                </a:ext>
              </a:extLst>
            </p:cNvPr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20190;p92">
              <a:extLst>
                <a:ext uri="{FF2B5EF4-FFF2-40B4-BE49-F238E27FC236}">
                  <a16:creationId xmlns:a16="http://schemas.microsoft.com/office/drawing/2014/main" id="{790E26CE-A7EB-6608-73E2-5B4D73C8B35B}"/>
                </a:ext>
              </a:extLst>
            </p:cNvPr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20191;p92">
              <a:extLst>
                <a:ext uri="{FF2B5EF4-FFF2-40B4-BE49-F238E27FC236}">
                  <a16:creationId xmlns:a16="http://schemas.microsoft.com/office/drawing/2014/main" id="{E3A154C2-7C17-C14F-E4AB-44586803666D}"/>
                </a:ext>
              </a:extLst>
            </p:cNvPr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20192;p92">
              <a:extLst>
                <a:ext uri="{FF2B5EF4-FFF2-40B4-BE49-F238E27FC236}">
                  <a16:creationId xmlns:a16="http://schemas.microsoft.com/office/drawing/2014/main" id="{8668D661-54EC-EE98-B956-747A4B02E26E}"/>
                </a:ext>
              </a:extLst>
            </p:cNvPr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20193;p92">
              <a:extLst>
                <a:ext uri="{FF2B5EF4-FFF2-40B4-BE49-F238E27FC236}">
                  <a16:creationId xmlns:a16="http://schemas.microsoft.com/office/drawing/2014/main" id="{4BED1345-026A-C45C-AC38-86E665E78CE0}"/>
                </a:ext>
              </a:extLst>
            </p:cNvPr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20194;p92">
              <a:extLst>
                <a:ext uri="{FF2B5EF4-FFF2-40B4-BE49-F238E27FC236}">
                  <a16:creationId xmlns:a16="http://schemas.microsoft.com/office/drawing/2014/main" id="{419611FD-FD17-098F-FDBA-7E2930A5A107}"/>
                </a:ext>
              </a:extLst>
            </p:cNvPr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20195;p92">
              <a:extLst>
                <a:ext uri="{FF2B5EF4-FFF2-40B4-BE49-F238E27FC236}">
                  <a16:creationId xmlns:a16="http://schemas.microsoft.com/office/drawing/2014/main" id="{8AB17F94-D7DD-BA2F-8658-A03A9FE0713B}"/>
                </a:ext>
              </a:extLst>
            </p:cNvPr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20196;p92">
              <a:extLst>
                <a:ext uri="{FF2B5EF4-FFF2-40B4-BE49-F238E27FC236}">
                  <a16:creationId xmlns:a16="http://schemas.microsoft.com/office/drawing/2014/main" id="{FFB2DBBE-A8F9-D0C0-619D-F1912352B6F8}"/>
                </a:ext>
              </a:extLst>
            </p:cNvPr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20197;p92">
              <a:extLst>
                <a:ext uri="{FF2B5EF4-FFF2-40B4-BE49-F238E27FC236}">
                  <a16:creationId xmlns:a16="http://schemas.microsoft.com/office/drawing/2014/main" id="{47C9590A-FAA8-AB3F-8801-8668959778AB}"/>
                </a:ext>
              </a:extLst>
            </p:cNvPr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20198;p92">
              <a:extLst>
                <a:ext uri="{FF2B5EF4-FFF2-40B4-BE49-F238E27FC236}">
                  <a16:creationId xmlns:a16="http://schemas.microsoft.com/office/drawing/2014/main" id="{24C4388D-0255-3F0A-B996-53C03BC1DE26}"/>
                </a:ext>
              </a:extLst>
            </p:cNvPr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20199;p92">
              <a:extLst>
                <a:ext uri="{FF2B5EF4-FFF2-40B4-BE49-F238E27FC236}">
                  <a16:creationId xmlns:a16="http://schemas.microsoft.com/office/drawing/2014/main" id="{B0B2E88A-6F08-5B78-84A4-6F815422AFAA}"/>
                </a:ext>
              </a:extLst>
            </p:cNvPr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20200;p92">
              <a:extLst>
                <a:ext uri="{FF2B5EF4-FFF2-40B4-BE49-F238E27FC236}">
                  <a16:creationId xmlns:a16="http://schemas.microsoft.com/office/drawing/2014/main" id="{F8BC9BD4-302A-41DB-8D0F-97FF470B6D08}"/>
                </a:ext>
              </a:extLst>
            </p:cNvPr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20201;p92">
              <a:extLst>
                <a:ext uri="{FF2B5EF4-FFF2-40B4-BE49-F238E27FC236}">
                  <a16:creationId xmlns:a16="http://schemas.microsoft.com/office/drawing/2014/main" id="{A7267BFB-6EA1-ED57-AF35-F183295F5726}"/>
                </a:ext>
              </a:extLst>
            </p:cNvPr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20202;p92">
              <a:extLst>
                <a:ext uri="{FF2B5EF4-FFF2-40B4-BE49-F238E27FC236}">
                  <a16:creationId xmlns:a16="http://schemas.microsoft.com/office/drawing/2014/main" id="{C15AB6B1-6E09-B439-FB05-9567A1290B22}"/>
                </a:ext>
              </a:extLst>
            </p:cNvPr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20203;p92">
              <a:extLst>
                <a:ext uri="{FF2B5EF4-FFF2-40B4-BE49-F238E27FC236}">
                  <a16:creationId xmlns:a16="http://schemas.microsoft.com/office/drawing/2014/main" id="{9016EE8B-EAA9-5D2B-8AD3-7ECD189E01A0}"/>
                </a:ext>
              </a:extLst>
            </p:cNvPr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20204;p92">
              <a:extLst>
                <a:ext uri="{FF2B5EF4-FFF2-40B4-BE49-F238E27FC236}">
                  <a16:creationId xmlns:a16="http://schemas.microsoft.com/office/drawing/2014/main" id="{6B6A018E-4571-C06D-76F7-57CD429FE70C}"/>
                </a:ext>
              </a:extLst>
            </p:cNvPr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20205;p92">
              <a:extLst>
                <a:ext uri="{FF2B5EF4-FFF2-40B4-BE49-F238E27FC236}">
                  <a16:creationId xmlns:a16="http://schemas.microsoft.com/office/drawing/2014/main" id="{1D6E1F48-0FF6-7FDC-0A99-C5EAB37BDDCA}"/>
                </a:ext>
              </a:extLst>
            </p:cNvPr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20206;p92">
              <a:extLst>
                <a:ext uri="{FF2B5EF4-FFF2-40B4-BE49-F238E27FC236}">
                  <a16:creationId xmlns:a16="http://schemas.microsoft.com/office/drawing/2014/main" id="{642F1A1C-A018-D4E0-C352-5874F283900F}"/>
                </a:ext>
              </a:extLst>
            </p:cNvPr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20207;p92">
              <a:extLst>
                <a:ext uri="{FF2B5EF4-FFF2-40B4-BE49-F238E27FC236}">
                  <a16:creationId xmlns:a16="http://schemas.microsoft.com/office/drawing/2014/main" id="{3C89D846-D1B9-EFF9-B7AC-CB01F780A3B8}"/>
                </a:ext>
              </a:extLst>
            </p:cNvPr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20208;p92">
              <a:extLst>
                <a:ext uri="{FF2B5EF4-FFF2-40B4-BE49-F238E27FC236}">
                  <a16:creationId xmlns:a16="http://schemas.microsoft.com/office/drawing/2014/main" id="{5842A643-2E2E-C8FC-EC3A-B427AFC01BD5}"/>
                </a:ext>
              </a:extLst>
            </p:cNvPr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20209;p92">
              <a:extLst>
                <a:ext uri="{FF2B5EF4-FFF2-40B4-BE49-F238E27FC236}">
                  <a16:creationId xmlns:a16="http://schemas.microsoft.com/office/drawing/2014/main" id="{79109C90-A155-BC72-402F-A3F38E00AE7A}"/>
                </a:ext>
              </a:extLst>
            </p:cNvPr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20210;p92">
              <a:extLst>
                <a:ext uri="{FF2B5EF4-FFF2-40B4-BE49-F238E27FC236}">
                  <a16:creationId xmlns:a16="http://schemas.microsoft.com/office/drawing/2014/main" id="{77B7D8FD-0555-E74F-77FC-E9D088C8C619}"/>
                </a:ext>
              </a:extLst>
            </p:cNvPr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20211;p92">
              <a:extLst>
                <a:ext uri="{FF2B5EF4-FFF2-40B4-BE49-F238E27FC236}">
                  <a16:creationId xmlns:a16="http://schemas.microsoft.com/office/drawing/2014/main" id="{BDC70E72-D550-40AC-4E2A-58E7D2CA8ADE}"/>
                </a:ext>
              </a:extLst>
            </p:cNvPr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20212;p92">
              <a:extLst>
                <a:ext uri="{FF2B5EF4-FFF2-40B4-BE49-F238E27FC236}">
                  <a16:creationId xmlns:a16="http://schemas.microsoft.com/office/drawing/2014/main" id="{6B0470F5-6055-AA55-3FCC-7261D568F9C8}"/>
                </a:ext>
              </a:extLst>
            </p:cNvPr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20213;p92">
              <a:extLst>
                <a:ext uri="{FF2B5EF4-FFF2-40B4-BE49-F238E27FC236}">
                  <a16:creationId xmlns:a16="http://schemas.microsoft.com/office/drawing/2014/main" id="{B250B074-3595-E1B9-2C6B-B587064E68C6}"/>
                </a:ext>
              </a:extLst>
            </p:cNvPr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20214;p92">
              <a:extLst>
                <a:ext uri="{FF2B5EF4-FFF2-40B4-BE49-F238E27FC236}">
                  <a16:creationId xmlns:a16="http://schemas.microsoft.com/office/drawing/2014/main" id="{FEBF41AB-4068-EEF1-AC14-9DBBE5A81562}"/>
                </a:ext>
              </a:extLst>
            </p:cNvPr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20215;p92">
              <a:extLst>
                <a:ext uri="{FF2B5EF4-FFF2-40B4-BE49-F238E27FC236}">
                  <a16:creationId xmlns:a16="http://schemas.microsoft.com/office/drawing/2014/main" id="{5DF61281-D462-B70D-68DD-57C2AE874D81}"/>
                </a:ext>
              </a:extLst>
            </p:cNvPr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20216;p92">
              <a:extLst>
                <a:ext uri="{FF2B5EF4-FFF2-40B4-BE49-F238E27FC236}">
                  <a16:creationId xmlns:a16="http://schemas.microsoft.com/office/drawing/2014/main" id="{270E7AAE-7A32-FA0D-BE33-A45B1AAEE1C7}"/>
                </a:ext>
              </a:extLst>
            </p:cNvPr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20217;p92">
              <a:extLst>
                <a:ext uri="{FF2B5EF4-FFF2-40B4-BE49-F238E27FC236}">
                  <a16:creationId xmlns:a16="http://schemas.microsoft.com/office/drawing/2014/main" id="{D3775206-CA9A-65C4-56BE-AC88D0446054}"/>
                </a:ext>
              </a:extLst>
            </p:cNvPr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20218;p92">
              <a:extLst>
                <a:ext uri="{FF2B5EF4-FFF2-40B4-BE49-F238E27FC236}">
                  <a16:creationId xmlns:a16="http://schemas.microsoft.com/office/drawing/2014/main" id="{CB114C07-E381-8560-4892-1BB0389E0FEE}"/>
                </a:ext>
              </a:extLst>
            </p:cNvPr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20219;p92">
              <a:extLst>
                <a:ext uri="{FF2B5EF4-FFF2-40B4-BE49-F238E27FC236}">
                  <a16:creationId xmlns:a16="http://schemas.microsoft.com/office/drawing/2014/main" id="{3A711D9B-1201-CACA-37BF-41A207E3D26F}"/>
                </a:ext>
              </a:extLst>
            </p:cNvPr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20220;p92">
              <a:extLst>
                <a:ext uri="{FF2B5EF4-FFF2-40B4-BE49-F238E27FC236}">
                  <a16:creationId xmlns:a16="http://schemas.microsoft.com/office/drawing/2014/main" id="{81029180-0105-7554-5BC3-DE0ACD2CDE7F}"/>
                </a:ext>
              </a:extLst>
            </p:cNvPr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20221;p92">
              <a:extLst>
                <a:ext uri="{FF2B5EF4-FFF2-40B4-BE49-F238E27FC236}">
                  <a16:creationId xmlns:a16="http://schemas.microsoft.com/office/drawing/2014/main" id="{002F863C-88DF-7424-F2C0-A01D19D6D2F9}"/>
                </a:ext>
              </a:extLst>
            </p:cNvPr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20222;p92">
              <a:extLst>
                <a:ext uri="{FF2B5EF4-FFF2-40B4-BE49-F238E27FC236}">
                  <a16:creationId xmlns:a16="http://schemas.microsoft.com/office/drawing/2014/main" id="{2CB00C43-3FD4-8A49-8931-19D75B545769}"/>
                </a:ext>
              </a:extLst>
            </p:cNvPr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20223;p92">
              <a:extLst>
                <a:ext uri="{FF2B5EF4-FFF2-40B4-BE49-F238E27FC236}">
                  <a16:creationId xmlns:a16="http://schemas.microsoft.com/office/drawing/2014/main" id="{40DA0689-B4C2-3C55-9446-C8C111C419DF}"/>
                </a:ext>
              </a:extLst>
            </p:cNvPr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20224;p92">
              <a:extLst>
                <a:ext uri="{FF2B5EF4-FFF2-40B4-BE49-F238E27FC236}">
                  <a16:creationId xmlns:a16="http://schemas.microsoft.com/office/drawing/2014/main" id="{31D8D150-9D57-375D-449E-969BB691A420}"/>
                </a:ext>
              </a:extLst>
            </p:cNvPr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20225;p92">
              <a:extLst>
                <a:ext uri="{FF2B5EF4-FFF2-40B4-BE49-F238E27FC236}">
                  <a16:creationId xmlns:a16="http://schemas.microsoft.com/office/drawing/2014/main" id="{CBAA7E02-6970-5CAD-0C62-8172D626721E}"/>
                </a:ext>
              </a:extLst>
            </p:cNvPr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20226;p92">
              <a:extLst>
                <a:ext uri="{FF2B5EF4-FFF2-40B4-BE49-F238E27FC236}">
                  <a16:creationId xmlns:a16="http://schemas.microsoft.com/office/drawing/2014/main" id="{86C35B41-7244-EC13-1D98-6125A5F795FD}"/>
                </a:ext>
              </a:extLst>
            </p:cNvPr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20227;p92">
              <a:extLst>
                <a:ext uri="{FF2B5EF4-FFF2-40B4-BE49-F238E27FC236}">
                  <a16:creationId xmlns:a16="http://schemas.microsoft.com/office/drawing/2014/main" id="{2FC6E985-E87D-9784-0571-489C10F365A5}"/>
                </a:ext>
              </a:extLst>
            </p:cNvPr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20228;p92">
              <a:extLst>
                <a:ext uri="{FF2B5EF4-FFF2-40B4-BE49-F238E27FC236}">
                  <a16:creationId xmlns:a16="http://schemas.microsoft.com/office/drawing/2014/main" id="{572279CA-BEB8-6B18-C9CF-F14E83A98C2D}"/>
                </a:ext>
              </a:extLst>
            </p:cNvPr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20229;p92">
              <a:extLst>
                <a:ext uri="{FF2B5EF4-FFF2-40B4-BE49-F238E27FC236}">
                  <a16:creationId xmlns:a16="http://schemas.microsoft.com/office/drawing/2014/main" id="{53DC8E6F-C4EE-3775-A663-7091307FA377}"/>
                </a:ext>
              </a:extLst>
            </p:cNvPr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20230;p92">
              <a:extLst>
                <a:ext uri="{FF2B5EF4-FFF2-40B4-BE49-F238E27FC236}">
                  <a16:creationId xmlns:a16="http://schemas.microsoft.com/office/drawing/2014/main" id="{AB82A751-6E44-9E25-DDC6-307548E1753E}"/>
                </a:ext>
              </a:extLst>
            </p:cNvPr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20231;p92">
              <a:extLst>
                <a:ext uri="{FF2B5EF4-FFF2-40B4-BE49-F238E27FC236}">
                  <a16:creationId xmlns:a16="http://schemas.microsoft.com/office/drawing/2014/main" id="{F9C460F1-27B8-D667-7156-7928BB0FE5AB}"/>
                </a:ext>
              </a:extLst>
            </p:cNvPr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20232;p92">
              <a:extLst>
                <a:ext uri="{FF2B5EF4-FFF2-40B4-BE49-F238E27FC236}">
                  <a16:creationId xmlns:a16="http://schemas.microsoft.com/office/drawing/2014/main" id="{0C6CDE50-22D2-03E2-F02B-A85607B11EA6}"/>
                </a:ext>
              </a:extLst>
            </p:cNvPr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20233;p92">
              <a:extLst>
                <a:ext uri="{FF2B5EF4-FFF2-40B4-BE49-F238E27FC236}">
                  <a16:creationId xmlns:a16="http://schemas.microsoft.com/office/drawing/2014/main" id="{7CBFF4DC-E426-9D2E-2458-4968B313A9F6}"/>
                </a:ext>
              </a:extLst>
            </p:cNvPr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20234;p92">
              <a:extLst>
                <a:ext uri="{FF2B5EF4-FFF2-40B4-BE49-F238E27FC236}">
                  <a16:creationId xmlns:a16="http://schemas.microsoft.com/office/drawing/2014/main" id="{95017B9B-B5A8-3333-DAFB-E86D71AAFDD8}"/>
                </a:ext>
              </a:extLst>
            </p:cNvPr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20235;p92">
              <a:extLst>
                <a:ext uri="{FF2B5EF4-FFF2-40B4-BE49-F238E27FC236}">
                  <a16:creationId xmlns:a16="http://schemas.microsoft.com/office/drawing/2014/main" id="{C0A35B6A-CA34-81D0-78C4-A12F4421A919}"/>
                </a:ext>
              </a:extLst>
            </p:cNvPr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20236;p92">
              <a:extLst>
                <a:ext uri="{FF2B5EF4-FFF2-40B4-BE49-F238E27FC236}">
                  <a16:creationId xmlns:a16="http://schemas.microsoft.com/office/drawing/2014/main" id="{7F501B95-0642-1408-1E6B-5C5A47633432}"/>
                </a:ext>
              </a:extLst>
            </p:cNvPr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20237;p92">
              <a:extLst>
                <a:ext uri="{FF2B5EF4-FFF2-40B4-BE49-F238E27FC236}">
                  <a16:creationId xmlns:a16="http://schemas.microsoft.com/office/drawing/2014/main" id="{BA56A1C4-9EDE-68DD-09D3-3D87F714DACF}"/>
                </a:ext>
              </a:extLst>
            </p:cNvPr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20238;p92">
              <a:extLst>
                <a:ext uri="{FF2B5EF4-FFF2-40B4-BE49-F238E27FC236}">
                  <a16:creationId xmlns:a16="http://schemas.microsoft.com/office/drawing/2014/main" id="{1E1F7AD4-B6B1-2B45-110B-2D2652AED70A}"/>
                </a:ext>
              </a:extLst>
            </p:cNvPr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20239;p92">
              <a:extLst>
                <a:ext uri="{FF2B5EF4-FFF2-40B4-BE49-F238E27FC236}">
                  <a16:creationId xmlns:a16="http://schemas.microsoft.com/office/drawing/2014/main" id="{6BCCFF20-F241-8D8A-A858-96D25E0B7A91}"/>
                </a:ext>
              </a:extLst>
            </p:cNvPr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20240;p92">
              <a:extLst>
                <a:ext uri="{FF2B5EF4-FFF2-40B4-BE49-F238E27FC236}">
                  <a16:creationId xmlns:a16="http://schemas.microsoft.com/office/drawing/2014/main" id="{C4FE4E1F-98AE-5263-E933-D9494406ED7F}"/>
                </a:ext>
              </a:extLst>
            </p:cNvPr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20241;p92">
              <a:extLst>
                <a:ext uri="{FF2B5EF4-FFF2-40B4-BE49-F238E27FC236}">
                  <a16:creationId xmlns:a16="http://schemas.microsoft.com/office/drawing/2014/main" id="{01227D04-AA60-DA3F-B03D-01A4F430D9C2}"/>
                </a:ext>
              </a:extLst>
            </p:cNvPr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20242;p92">
              <a:extLst>
                <a:ext uri="{FF2B5EF4-FFF2-40B4-BE49-F238E27FC236}">
                  <a16:creationId xmlns:a16="http://schemas.microsoft.com/office/drawing/2014/main" id="{8472F19C-9C65-C88C-BFF8-4822A55DF1C7}"/>
                </a:ext>
              </a:extLst>
            </p:cNvPr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20243;p92">
              <a:extLst>
                <a:ext uri="{FF2B5EF4-FFF2-40B4-BE49-F238E27FC236}">
                  <a16:creationId xmlns:a16="http://schemas.microsoft.com/office/drawing/2014/main" id="{9AEDA637-32FA-EED5-8B25-C6679AE6D5B9}"/>
                </a:ext>
              </a:extLst>
            </p:cNvPr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20244;p92">
              <a:extLst>
                <a:ext uri="{FF2B5EF4-FFF2-40B4-BE49-F238E27FC236}">
                  <a16:creationId xmlns:a16="http://schemas.microsoft.com/office/drawing/2014/main" id="{6A23EA63-179D-B3FA-BDD2-BD34C0375B0E}"/>
                </a:ext>
              </a:extLst>
            </p:cNvPr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20245;p92">
              <a:extLst>
                <a:ext uri="{FF2B5EF4-FFF2-40B4-BE49-F238E27FC236}">
                  <a16:creationId xmlns:a16="http://schemas.microsoft.com/office/drawing/2014/main" id="{C8CD19B7-AC21-12FC-95A7-1B6208A955B1}"/>
                </a:ext>
              </a:extLst>
            </p:cNvPr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20246;p92">
              <a:extLst>
                <a:ext uri="{FF2B5EF4-FFF2-40B4-BE49-F238E27FC236}">
                  <a16:creationId xmlns:a16="http://schemas.microsoft.com/office/drawing/2014/main" id="{0FDA6283-A341-1662-4366-4F1E4ECC021F}"/>
                </a:ext>
              </a:extLst>
            </p:cNvPr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20247;p92">
              <a:extLst>
                <a:ext uri="{FF2B5EF4-FFF2-40B4-BE49-F238E27FC236}">
                  <a16:creationId xmlns:a16="http://schemas.microsoft.com/office/drawing/2014/main" id="{ADC2AAC8-8F6F-3981-DD7A-B46D137B3DEE}"/>
                </a:ext>
              </a:extLst>
            </p:cNvPr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20248;p92">
              <a:extLst>
                <a:ext uri="{FF2B5EF4-FFF2-40B4-BE49-F238E27FC236}">
                  <a16:creationId xmlns:a16="http://schemas.microsoft.com/office/drawing/2014/main" id="{0DB7665B-8BDA-94C3-1584-85368BAC8DE6}"/>
                </a:ext>
              </a:extLst>
            </p:cNvPr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20249;p92">
              <a:extLst>
                <a:ext uri="{FF2B5EF4-FFF2-40B4-BE49-F238E27FC236}">
                  <a16:creationId xmlns:a16="http://schemas.microsoft.com/office/drawing/2014/main" id="{DB91F614-944E-9D4E-64A5-7C5C950CF949}"/>
                </a:ext>
              </a:extLst>
            </p:cNvPr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20250;p92">
              <a:extLst>
                <a:ext uri="{FF2B5EF4-FFF2-40B4-BE49-F238E27FC236}">
                  <a16:creationId xmlns:a16="http://schemas.microsoft.com/office/drawing/2014/main" id="{CBE92B1A-A72E-9893-9A44-8B962244425D}"/>
                </a:ext>
              </a:extLst>
            </p:cNvPr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20251;p92">
              <a:extLst>
                <a:ext uri="{FF2B5EF4-FFF2-40B4-BE49-F238E27FC236}">
                  <a16:creationId xmlns:a16="http://schemas.microsoft.com/office/drawing/2014/main" id="{DC062E30-FD6B-0AC6-38C8-81BF6843CEDF}"/>
                </a:ext>
              </a:extLst>
            </p:cNvPr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20252;p92">
              <a:extLst>
                <a:ext uri="{FF2B5EF4-FFF2-40B4-BE49-F238E27FC236}">
                  <a16:creationId xmlns:a16="http://schemas.microsoft.com/office/drawing/2014/main" id="{8CAECF26-463C-577F-D779-188B0E06EC16}"/>
                </a:ext>
              </a:extLst>
            </p:cNvPr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20253;p92">
              <a:extLst>
                <a:ext uri="{FF2B5EF4-FFF2-40B4-BE49-F238E27FC236}">
                  <a16:creationId xmlns:a16="http://schemas.microsoft.com/office/drawing/2014/main" id="{018D2663-AE20-4CEC-F388-78D4EC061093}"/>
                </a:ext>
              </a:extLst>
            </p:cNvPr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20254;p92">
              <a:extLst>
                <a:ext uri="{FF2B5EF4-FFF2-40B4-BE49-F238E27FC236}">
                  <a16:creationId xmlns:a16="http://schemas.microsoft.com/office/drawing/2014/main" id="{FC6BFA96-CA77-25DF-AEA9-386822B751B9}"/>
                </a:ext>
              </a:extLst>
            </p:cNvPr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20255;p92">
              <a:extLst>
                <a:ext uri="{FF2B5EF4-FFF2-40B4-BE49-F238E27FC236}">
                  <a16:creationId xmlns:a16="http://schemas.microsoft.com/office/drawing/2014/main" id="{D91C6C04-180C-0205-0F60-788D78264773}"/>
                </a:ext>
              </a:extLst>
            </p:cNvPr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20256;p92">
              <a:extLst>
                <a:ext uri="{FF2B5EF4-FFF2-40B4-BE49-F238E27FC236}">
                  <a16:creationId xmlns:a16="http://schemas.microsoft.com/office/drawing/2014/main" id="{30C987F9-3DF7-55B1-A5FE-9E7D9420A9BD}"/>
                </a:ext>
              </a:extLst>
            </p:cNvPr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20257;p92">
              <a:extLst>
                <a:ext uri="{FF2B5EF4-FFF2-40B4-BE49-F238E27FC236}">
                  <a16:creationId xmlns:a16="http://schemas.microsoft.com/office/drawing/2014/main" id="{9FB680C3-2AD8-C9CF-B969-C53E1B42E799}"/>
                </a:ext>
              </a:extLst>
            </p:cNvPr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20258;p92">
              <a:extLst>
                <a:ext uri="{FF2B5EF4-FFF2-40B4-BE49-F238E27FC236}">
                  <a16:creationId xmlns:a16="http://schemas.microsoft.com/office/drawing/2014/main" id="{64C37B09-CCBC-72B1-75F2-92F42893B997}"/>
                </a:ext>
              </a:extLst>
            </p:cNvPr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20259;p92">
              <a:extLst>
                <a:ext uri="{FF2B5EF4-FFF2-40B4-BE49-F238E27FC236}">
                  <a16:creationId xmlns:a16="http://schemas.microsoft.com/office/drawing/2014/main" id="{4E2164C7-D08E-6234-9127-249E29BB0D85}"/>
                </a:ext>
              </a:extLst>
            </p:cNvPr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20260;p92">
              <a:extLst>
                <a:ext uri="{FF2B5EF4-FFF2-40B4-BE49-F238E27FC236}">
                  <a16:creationId xmlns:a16="http://schemas.microsoft.com/office/drawing/2014/main" id="{399E191D-0690-4FF5-5E8F-3F051D27678C}"/>
                </a:ext>
              </a:extLst>
            </p:cNvPr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20261;p92">
              <a:extLst>
                <a:ext uri="{FF2B5EF4-FFF2-40B4-BE49-F238E27FC236}">
                  <a16:creationId xmlns:a16="http://schemas.microsoft.com/office/drawing/2014/main" id="{87263FD0-37A8-B091-2C99-B98D1F0F6EA2}"/>
                </a:ext>
              </a:extLst>
            </p:cNvPr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20262;p92">
              <a:extLst>
                <a:ext uri="{FF2B5EF4-FFF2-40B4-BE49-F238E27FC236}">
                  <a16:creationId xmlns:a16="http://schemas.microsoft.com/office/drawing/2014/main" id="{C4CA19E9-E676-86BD-CC20-4A06C090A891}"/>
                </a:ext>
              </a:extLst>
            </p:cNvPr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20263;p92">
              <a:extLst>
                <a:ext uri="{FF2B5EF4-FFF2-40B4-BE49-F238E27FC236}">
                  <a16:creationId xmlns:a16="http://schemas.microsoft.com/office/drawing/2014/main" id="{8E5EC1AB-DD1B-2DC7-3109-167A8182C747}"/>
                </a:ext>
              </a:extLst>
            </p:cNvPr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20264;p92">
              <a:extLst>
                <a:ext uri="{FF2B5EF4-FFF2-40B4-BE49-F238E27FC236}">
                  <a16:creationId xmlns:a16="http://schemas.microsoft.com/office/drawing/2014/main" id="{52C0AFCB-DD3E-9CCB-6F70-E6B2D986048F}"/>
                </a:ext>
              </a:extLst>
            </p:cNvPr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20265;p92">
              <a:extLst>
                <a:ext uri="{FF2B5EF4-FFF2-40B4-BE49-F238E27FC236}">
                  <a16:creationId xmlns:a16="http://schemas.microsoft.com/office/drawing/2014/main" id="{27DF43B7-53D7-8177-C96D-75A26E78FCE0}"/>
                </a:ext>
              </a:extLst>
            </p:cNvPr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20266;p92">
              <a:extLst>
                <a:ext uri="{FF2B5EF4-FFF2-40B4-BE49-F238E27FC236}">
                  <a16:creationId xmlns:a16="http://schemas.microsoft.com/office/drawing/2014/main" id="{1E2E4241-1E0D-A5A3-2706-BC6628A1BEDB}"/>
                </a:ext>
              </a:extLst>
            </p:cNvPr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20267;p92">
              <a:extLst>
                <a:ext uri="{FF2B5EF4-FFF2-40B4-BE49-F238E27FC236}">
                  <a16:creationId xmlns:a16="http://schemas.microsoft.com/office/drawing/2014/main" id="{62D50E55-9C5A-22FC-EE44-ABB0075CE236}"/>
                </a:ext>
              </a:extLst>
            </p:cNvPr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20268;p92">
              <a:extLst>
                <a:ext uri="{FF2B5EF4-FFF2-40B4-BE49-F238E27FC236}">
                  <a16:creationId xmlns:a16="http://schemas.microsoft.com/office/drawing/2014/main" id="{84B51975-4B70-4FBF-1495-E0B622D01B53}"/>
                </a:ext>
              </a:extLst>
            </p:cNvPr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20269;p92">
              <a:extLst>
                <a:ext uri="{FF2B5EF4-FFF2-40B4-BE49-F238E27FC236}">
                  <a16:creationId xmlns:a16="http://schemas.microsoft.com/office/drawing/2014/main" id="{E3C7FCAF-9F0E-43CC-EECD-0CD1B0C0291D}"/>
                </a:ext>
              </a:extLst>
            </p:cNvPr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20270;p92">
              <a:extLst>
                <a:ext uri="{FF2B5EF4-FFF2-40B4-BE49-F238E27FC236}">
                  <a16:creationId xmlns:a16="http://schemas.microsoft.com/office/drawing/2014/main" id="{7B626FEB-21BD-D9C2-9352-06CA4C2F5858}"/>
                </a:ext>
              </a:extLst>
            </p:cNvPr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20271;p92">
              <a:extLst>
                <a:ext uri="{FF2B5EF4-FFF2-40B4-BE49-F238E27FC236}">
                  <a16:creationId xmlns:a16="http://schemas.microsoft.com/office/drawing/2014/main" id="{1B61AA19-1FED-BE82-C248-E070F67BD1CB}"/>
                </a:ext>
              </a:extLst>
            </p:cNvPr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20272;p92">
              <a:extLst>
                <a:ext uri="{FF2B5EF4-FFF2-40B4-BE49-F238E27FC236}">
                  <a16:creationId xmlns:a16="http://schemas.microsoft.com/office/drawing/2014/main" id="{D906586D-2E96-F715-0FE4-D78C6492BF5C}"/>
                </a:ext>
              </a:extLst>
            </p:cNvPr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20273;p92">
              <a:extLst>
                <a:ext uri="{FF2B5EF4-FFF2-40B4-BE49-F238E27FC236}">
                  <a16:creationId xmlns:a16="http://schemas.microsoft.com/office/drawing/2014/main" id="{BC3F8748-26C6-3B93-875B-265E12A84165}"/>
                </a:ext>
              </a:extLst>
            </p:cNvPr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20274;p92">
              <a:extLst>
                <a:ext uri="{FF2B5EF4-FFF2-40B4-BE49-F238E27FC236}">
                  <a16:creationId xmlns:a16="http://schemas.microsoft.com/office/drawing/2014/main" id="{6E69FDA1-E93A-C09E-000B-CABBF535005D}"/>
                </a:ext>
              </a:extLst>
            </p:cNvPr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20275;p92">
              <a:extLst>
                <a:ext uri="{FF2B5EF4-FFF2-40B4-BE49-F238E27FC236}">
                  <a16:creationId xmlns:a16="http://schemas.microsoft.com/office/drawing/2014/main" id="{CFB918C4-D552-3FD1-DB06-87740B6CEF65}"/>
                </a:ext>
              </a:extLst>
            </p:cNvPr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20276;p92">
              <a:extLst>
                <a:ext uri="{FF2B5EF4-FFF2-40B4-BE49-F238E27FC236}">
                  <a16:creationId xmlns:a16="http://schemas.microsoft.com/office/drawing/2014/main" id="{17B3B274-0DF3-672D-8EFB-1A88A71970AC}"/>
                </a:ext>
              </a:extLst>
            </p:cNvPr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20277;p92">
              <a:extLst>
                <a:ext uri="{FF2B5EF4-FFF2-40B4-BE49-F238E27FC236}">
                  <a16:creationId xmlns:a16="http://schemas.microsoft.com/office/drawing/2014/main" id="{DB885CBC-28D5-12F3-25D4-113B45D26B51}"/>
                </a:ext>
              </a:extLst>
            </p:cNvPr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20278;p92">
              <a:extLst>
                <a:ext uri="{FF2B5EF4-FFF2-40B4-BE49-F238E27FC236}">
                  <a16:creationId xmlns:a16="http://schemas.microsoft.com/office/drawing/2014/main" id="{0BD29D5C-2805-CC6A-2A9E-6628B64CE5FB}"/>
                </a:ext>
              </a:extLst>
            </p:cNvPr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20279;p92">
              <a:extLst>
                <a:ext uri="{FF2B5EF4-FFF2-40B4-BE49-F238E27FC236}">
                  <a16:creationId xmlns:a16="http://schemas.microsoft.com/office/drawing/2014/main" id="{D66A13E8-4183-EF9D-FD50-B68DC361499C}"/>
                </a:ext>
              </a:extLst>
            </p:cNvPr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20280;p92">
              <a:extLst>
                <a:ext uri="{FF2B5EF4-FFF2-40B4-BE49-F238E27FC236}">
                  <a16:creationId xmlns:a16="http://schemas.microsoft.com/office/drawing/2014/main" id="{CD0C78A6-2CF9-7E75-7954-304F01548EA6}"/>
                </a:ext>
              </a:extLst>
            </p:cNvPr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20281;p92">
              <a:extLst>
                <a:ext uri="{FF2B5EF4-FFF2-40B4-BE49-F238E27FC236}">
                  <a16:creationId xmlns:a16="http://schemas.microsoft.com/office/drawing/2014/main" id="{B4AF9A6C-3B10-BBA4-3886-037127E22C04}"/>
                </a:ext>
              </a:extLst>
            </p:cNvPr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20282;p92">
              <a:extLst>
                <a:ext uri="{FF2B5EF4-FFF2-40B4-BE49-F238E27FC236}">
                  <a16:creationId xmlns:a16="http://schemas.microsoft.com/office/drawing/2014/main" id="{F526F63A-97D6-9A1F-E8B6-5D75CFC3B272}"/>
                </a:ext>
              </a:extLst>
            </p:cNvPr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20283;p92">
              <a:extLst>
                <a:ext uri="{FF2B5EF4-FFF2-40B4-BE49-F238E27FC236}">
                  <a16:creationId xmlns:a16="http://schemas.microsoft.com/office/drawing/2014/main" id="{D0C77FEE-5463-527A-E742-3CC78CCCDCBB}"/>
                </a:ext>
              </a:extLst>
            </p:cNvPr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20284;p92">
              <a:extLst>
                <a:ext uri="{FF2B5EF4-FFF2-40B4-BE49-F238E27FC236}">
                  <a16:creationId xmlns:a16="http://schemas.microsoft.com/office/drawing/2014/main" id="{F7D873A0-DBEB-E60E-103F-4A477C735D44}"/>
                </a:ext>
              </a:extLst>
            </p:cNvPr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20285;p92">
              <a:extLst>
                <a:ext uri="{FF2B5EF4-FFF2-40B4-BE49-F238E27FC236}">
                  <a16:creationId xmlns:a16="http://schemas.microsoft.com/office/drawing/2014/main" id="{FBAC4F3D-F5D5-4944-1765-EDDCC2567BE2}"/>
                </a:ext>
              </a:extLst>
            </p:cNvPr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20286;p92">
              <a:extLst>
                <a:ext uri="{FF2B5EF4-FFF2-40B4-BE49-F238E27FC236}">
                  <a16:creationId xmlns:a16="http://schemas.microsoft.com/office/drawing/2014/main" id="{12B705A4-4A5D-71D2-144D-A814BBCC4F02}"/>
                </a:ext>
              </a:extLst>
            </p:cNvPr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20287;p92">
              <a:extLst>
                <a:ext uri="{FF2B5EF4-FFF2-40B4-BE49-F238E27FC236}">
                  <a16:creationId xmlns:a16="http://schemas.microsoft.com/office/drawing/2014/main" id="{C7E92E93-2E01-711F-D4D5-891F027A5D5D}"/>
                </a:ext>
              </a:extLst>
            </p:cNvPr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20288;p92">
              <a:extLst>
                <a:ext uri="{FF2B5EF4-FFF2-40B4-BE49-F238E27FC236}">
                  <a16:creationId xmlns:a16="http://schemas.microsoft.com/office/drawing/2014/main" id="{DEC2FDD6-5D5D-4C85-FE0E-E6988A888B1C}"/>
                </a:ext>
              </a:extLst>
            </p:cNvPr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20289;p92">
              <a:extLst>
                <a:ext uri="{FF2B5EF4-FFF2-40B4-BE49-F238E27FC236}">
                  <a16:creationId xmlns:a16="http://schemas.microsoft.com/office/drawing/2014/main" id="{C9DB909F-0BBF-3B86-0AB0-E264ED864E21}"/>
                </a:ext>
              </a:extLst>
            </p:cNvPr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20290;p92">
              <a:extLst>
                <a:ext uri="{FF2B5EF4-FFF2-40B4-BE49-F238E27FC236}">
                  <a16:creationId xmlns:a16="http://schemas.microsoft.com/office/drawing/2014/main" id="{02DB40E1-EC4E-C9F9-93F5-85CA07585423}"/>
                </a:ext>
              </a:extLst>
            </p:cNvPr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20291;p92">
              <a:extLst>
                <a:ext uri="{FF2B5EF4-FFF2-40B4-BE49-F238E27FC236}">
                  <a16:creationId xmlns:a16="http://schemas.microsoft.com/office/drawing/2014/main" id="{37259703-8C07-ED5B-A939-4B14FCE39087}"/>
                </a:ext>
              </a:extLst>
            </p:cNvPr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20292;p92">
              <a:extLst>
                <a:ext uri="{FF2B5EF4-FFF2-40B4-BE49-F238E27FC236}">
                  <a16:creationId xmlns:a16="http://schemas.microsoft.com/office/drawing/2014/main" id="{1A2F8A8B-BB74-1057-98F7-5671D679175A}"/>
                </a:ext>
              </a:extLst>
            </p:cNvPr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20293;p92">
              <a:extLst>
                <a:ext uri="{FF2B5EF4-FFF2-40B4-BE49-F238E27FC236}">
                  <a16:creationId xmlns:a16="http://schemas.microsoft.com/office/drawing/2014/main" id="{238D4E66-1BC1-1A23-5E91-F3B497EECE43}"/>
                </a:ext>
              </a:extLst>
            </p:cNvPr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20294;p92">
              <a:extLst>
                <a:ext uri="{FF2B5EF4-FFF2-40B4-BE49-F238E27FC236}">
                  <a16:creationId xmlns:a16="http://schemas.microsoft.com/office/drawing/2014/main" id="{E8824C1A-1462-8593-5813-DEBAA4367BE7}"/>
                </a:ext>
              </a:extLst>
            </p:cNvPr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20295;p92">
              <a:extLst>
                <a:ext uri="{FF2B5EF4-FFF2-40B4-BE49-F238E27FC236}">
                  <a16:creationId xmlns:a16="http://schemas.microsoft.com/office/drawing/2014/main" id="{4EFEE3EE-FFAA-D937-67F9-EDDC0F4B9B9E}"/>
                </a:ext>
              </a:extLst>
            </p:cNvPr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20296;p92">
              <a:extLst>
                <a:ext uri="{FF2B5EF4-FFF2-40B4-BE49-F238E27FC236}">
                  <a16:creationId xmlns:a16="http://schemas.microsoft.com/office/drawing/2014/main" id="{8DDD6A6C-2B62-C557-2557-C329DB2312B1}"/>
                </a:ext>
              </a:extLst>
            </p:cNvPr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20297;p92">
              <a:extLst>
                <a:ext uri="{FF2B5EF4-FFF2-40B4-BE49-F238E27FC236}">
                  <a16:creationId xmlns:a16="http://schemas.microsoft.com/office/drawing/2014/main" id="{A0BBE4AA-B700-FF33-66E3-6123B284DD1D}"/>
                </a:ext>
              </a:extLst>
            </p:cNvPr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20298;p92">
              <a:extLst>
                <a:ext uri="{FF2B5EF4-FFF2-40B4-BE49-F238E27FC236}">
                  <a16:creationId xmlns:a16="http://schemas.microsoft.com/office/drawing/2014/main" id="{A77EDCB2-B506-1604-E018-851289185AF3}"/>
                </a:ext>
              </a:extLst>
            </p:cNvPr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20299;p92">
              <a:extLst>
                <a:ext uri="{FF2B5EF4-FFF2-40B4-BE49-F238E27FC236}">
                  <a16:creationId xmlns:a16="http://schemas.microsoft.com/office/drawing/2014/main" id="{5058802F-FC6E-01AF-9D2E-BF28B712C050}"/>
                </a:ext>
              </a:extLst>
            </p:cNvPr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20300;p92">
              <a:extLst>
                <a:ext uri="{FF2B5EF4-FFF2-40B4-BE49-F238E27FC236}">
                  <a16:creationId xmlns:a16="http://schemas.microsoft.com/office/drawing/2014/main" id="{58AF53F3-4206-6840-E3A0-12922D6690EA}"/>
                </a:ext>
              </a:extLst>
            </p:cNvPr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20301;p92">
              <a:extLst>
                <a:ext uri="{FF2B5EF4-FFF2-40B4-BE49-F238E27FC236}">
                  <a16:creationId xmlns:a16="http://schemas.microsoft.com/office/drawing/2014/main" id="{6048216A-CC04-7E1A-824F-B0FE1527D81F}"/>
                </a:ext>
              </a:extLst>
            </p:cNvPr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20302;p92">
              <a:extLst>
                <a:ext uri="{FF2B5EF4-FFF2-40B4-BE49-F238E27FC236}">
                  <a16:creationId xmlns:a16="http://schemas.microsoft.com/office/drawing/2014/main" id="{516FCF98-8651-65DD-BFCC-58931BAD6AC1}"/>
                </a:ext>
              </a:extLst>
            </p:cNvPr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20303;p92">
              <a:extLst>
                <a:ext uri="{FF2B5EF4-FFF2-40B4-BE49-F238E27FC236}">
                  <a16:creationId xmlns:a16="http://schemas.microsoft.com/office/drawing/2014/main" id="{DE10F055-6405-A7C6-7C1F-839A05D7CA0D}"/>
                </a:ext>
              </a:extLst>
            </p:cNvPr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20304;p92">
              <a:extLst>
                <a:ext uri="{FF2B5EF4-FFF2-40B4-BE49-F238E27FC236}">
                  <a16:creationId xmlns:a16="http://schemas.microsoft.com/office/drawing/2014/main" id="{3DEC630F-D3D3-A22A-CDD9-2CF850AA1454}"/>
                </a:ext>
              </a:extLst>
            </p:cNvPr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20305;p92">
              <a:extLst>
                <a:ext uri="{FF2B5EF4-FFF2-40B4-BE49-F238E27FC236}">
                  <a16:creationId xmlns:a16="http://schemas.microsoft.com/office/drawing/2014/main" id="{B6C7020D-9B73-35F3-0AF8-D6149EEFF991}"/>
                </a:ext>
              </a:extLst>
            </p:cNvPr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20306;p92">
              <a:extLst>
                <a:ext uri="{FF2B5EF4-FFF2-40B4-BE49-F238E27FC236}">
                  <a16:creationId xmlns:a16="http://schemas.microsoft.com/office/drawing/2014/main" id="{F4D3B7B0-4CA0-E9DA-AD5A-F5638EB5AA4A}"/>
                </a:ext>
              </a:extLst>
            </p:cNvPr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20307;p92">
              <a:extLst>
                <a:ext uri="{FF2B5EF4-FFF2-40B4-BE49-F238E27FC236}">
                  <a16:creationId xmlns:a16="http://schemas.microsoft.com/office/drawing/2014/main" id="{61809961-335E-D306-0BC7-5613667EC444}"/>
                </a:ext>
              </a:extLst>
            </p:cNvPr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20308;p92">
              <a:extLst>
                <a:ext uri="{FF2B5EF4-FFF2-40B4-BE49-F238E27FC236}">
                  <a16:creationId xmlns:a16="http://schemas.microsoft.com/office/drawing/2014/main" id="{70E5F37D-AFA5-B836-7827-0DE858B10DD9}"/>
                </a:ext>
              </a:extLst>
            </p:cNvPr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20309;p92">
              <a:extLst>
                <a:ext uri="{FF2B5EF4-FFF2-40B4-BE49-F238E27FC236}">
                  <a16:creationId xmlns:a16="http://schemas.microsoft.com/office/drawing/2014/main" id="{6426938A-5F13-C6F5-7F4A-EBFBCFB28E8A}"/>
                </a:ext>
              </a:extLst>
            </p:cNvPr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20310;p92">
              <a:extLst>
                <a:ext uri="{FF2B5EF4-FFF2-40B4-BE49-F238E27FC236}">
                  <a16:creationId xmlns:a16="http://schemas.microsoft.com/office/drawing/2014/main" id="{A26C5776-B434-B9F2-9FB3-F6328EE43FDB}"/>
                </a:ext>
              </a:extLst>
            </p:cNvPr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20311;p92">
              <a:extLst>
                <a:ext uri="{FF2B5EF4-FFF2-40B4-BE49-F238E27FC236}">
                  <a16:creationId xmlns:a16="http://schemas.microsoft.com/office/drawing/2014/main" id="{267B28E0-FF67-5BA1-57B9-39B64376F850}"/>
                </a:ext>
              </a:extLst>
            </p:cNvPr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20312;p92">
              <a:extLst>
                <a:ext uri="{FF2B5EF4-FFF2-40B4-BE49-F238E27FC236}">
                  <a16:creationId xmlns:a16="http://schemas.microsoft.com/office/drawing/2014/main" id="{59BDFE95-4245-45D0-BBB9-2FDD36098D44}"/>
                </a:ext>
              </a:extLst>
            </p:cNvPr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20313;p92">
              <a:extLst>
                <a:ext uri="{FF2B5EF4-FFF2-40B4-BE49-F238E27FC236}">
                  <a16:creationId xmlns:a16="http://schemas.microsoft.com/office/drawing/2014/main" id="{D17FAD8F-C1BC-961D-C779-4A6291A1A77E}"/>
                </a:ext>
              </a:extLst>
            </p:cNvPr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20314;p92">
              <a:extLst>
                <a:ext uri="{FF2B5EF4-FFF2-40B4-BE49-F238E27FC236}">
                  <a16:creationId xmlns:a16="http://schemas.microsoft.com/office/drawing/2014/main" id="{8DDB50D5-8412-A580-8639-1776E8C767C4}"/>
                </a:ext>
              </a:extLst>
            </p:cNvPr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20315;p92">
              <a:extLst>
                <a:ext uri="{FF2B5EF4-FFF2-40B4-BE49-F238E27FC236}">
                  <a16:creationId xmlns:a16="http://schemas.microsoft.com/office/drawing/2014/main" id="{DBDDCB87-0525-3F37-351B-D77B043C76EA}"/>
                </a:ext>
              </a:extLst>
            </p:cNvPr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20316;p92">
              <a:extLst>
                <a:ext uri="{FF2B5EF4-FFF2-40B4-BE49-F238E27FC236}">
                  <a16:creationId xmlns:a16="http://schemas.microsoft.com/office/drawing/2014/main" id="{EB2BE66F-8811-0BDC-FB4D-E4F26EEE1441}"/>
                </a:ext>
              </a:extLst>
            </p:cNvPr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20317;p92">
              <a:extLst>
                <a:ext uri="{FF2B5EF4-FFF2-40B4-BE49-F238E27FC236}">
                  <a16:creationId xmlns:a16="http://schemas.microsoft.com/office/drawing/2014/main" id="{A0484C36-2A81-C575-C475-4EBCCD24569D}"/>
                </a:ext>
              </a:extLst>
            </p:cNvPr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20318;p92">
              <a:extLst>
                <a:ext uri="{FF2B5EF4-FFF2-40B4-BE49-F238E27FC236}">
                  <a16:creationId xmlns:a16="http://schemas.microsoft.com/office/drawing/2014/main" id="{9ADD4F43-EDB4-BE60-7090-F61F08CE98D9}"/>
                </a:ext>
              </a:extLst>
            </p:cNvPr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20319;p92">
              <a:extLst>
                <a:ext uri="{FF2B5EF4-FFF2-40B4-BE49-F238E27FC236}">
                  <a16:creationId xmlns:a16="http://schemas.microsoft.com/office/drawing/2014/main" id="{FC740E42-3D1B-E881-599C-2CED74FA8204}"/>
                </a:ext>
              </a:extLst>
            </p:cNvPr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20320;p92">
              <a:extLst>
                <a:ext uri="{FF2B5EF4-FFF2-40B4-BE49-F238E27FC236}">
                  <a16:creationId xmlns:a16="http://schemas.microsoft.com/office/drawing/2014/main" id="{386B170B-0356-AA91-0B1B-3226269F0183}"/>
                </a:ext>
              </a:extLst>
            </p:cNvPr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20321;p92">
              <a:extLst>
                <a:ext uri="{FF2B5EF4-FFF2-40B4-BE49-F238E27FC236}">
                  <a16:creationId xmlns:a16="http://schemas.microsoft.com/office/drawing/2014/main" id="{1653987C-CD2B-8A36-EBFD-0EEC006D4471}"/>
                </a:ext>
              </a:extLst>
            </p:cNvPr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20322;p92">
              <a:extLst>
                <a:ext uri="{FF2B5EF4-FFF2-40B4-BE49-F238E27FC236}">
                  <a16:creationId xmlns:a16="http://schemas.microsoft.com/office/drawing/2014/main" id="{C1FC26B9-7797-721D-8601-7E62AACFD815}"/>
                </a:ext>
              </a:extLst>
            </p:cNvPr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20323;p92">
              <a:extLst>
                <a:ext uri="{FF2B5EF4-FFF2-40B4-BE49-F238E27FC236}">
                  <a16:creationId xmlns:a16="http://schemas.microsoft.com/office/drawing/2014/main" id="{634806EB-7BB2-F3E8-7A7E-A7E34DC476F3}"/>
                </a:ext>
              </a:extLst>
            </p:cNvPr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20324;p92">
              <a:extLst>
                <a:ext uri="{FF2B5EF4-FFF2-40B4-BE49-F238E27FC236}">
                  <a16:creationId xmlns:a16="http://schemas.microsoft.com/office/drawing/2014/main" id="{B90D433B-9C85-F165-6F8E-D9BD951CC233}"/>
                </a:ext>
              </a:extLst>
            </p:cNvPr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20325;p92">
              <a:extLst>
                <a:ext uri="{FF2B5EF4-FFF2-40B4-BE49-F238E27FC236}">
                  <a16:creationId xmlns:a16="http://schemas.microsoft.com/office/drawing/2014/main" id="{843C2EF3-FC1F-3233-A300-92F15BA6209F}"/>
                </a:ext>
              </a:extLst>
            </p:cNvPr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20326;p92">
              <a:extLst>
                <a:ext uri="{FF2B5EF4-FFF2-40B4-BE49-F238E27FC236}">
                  <a16:creationId xmlns:a16="http://schemas.microsoft.com/office/drawing/2014/main" id="{CEC93628-0821-F7C0-093D-04E0D4218787}"/>
                </a:ext>
              </a:extLst>
            </p:cNvPr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20327;p92">
              <a:extLst>
                <a:ext uri="{FF2B5EF4-FFF2-40B4-BE49-F238E27FC236}">
                  <a16:creationId xmlns:a16="http://schemas.microsoft.com/office/drawing/2014/main" id="{03999D93-CFEA-E7AB-1DEF-D7916B0EEF67}"/>
                </a:ext>
              </a:extLst>
            </p:cNvPr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20328;p92">
              <a:extLst>
                <a:ext uri="{FF2B5EF4-FFF2-40B4-BE49-F238E27FC236}">
                  <a16:creationId xmlns:a16="http://schemas.microsoft.com/office/drawing/2014/main" id="{5A743A02-7CFE-E993-3A43-12D7228FB374}"/>
                </a:ext>
              </a:extLst>
            </p:cNvPr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20329;p92">
              <a:extLst>
                <a:ext uri="{FF2B5EF4-FFF2-40B4-BE49-F238E27FC236}">
                  <a16:creationId xmlns:a16="http://schemas.microsoft.com/office/drawing/2014/main" id="{49D85FDE-1385-7C47-D5FA-E00D87C0B0B7}"/>
                </a:ext>
              </a:extLst>
            </p:cNvPr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20330;p92">
              <a:extLst>
                <a:ext uri="{FF2B5EF4-FFF2-40B4-BE49-F238E27FC236}">
                  <a16:creationId xmlns:a16="http://schemas.microsoft.com/office/drawing/2014/main" id="{2607BBE4-8E8C-522A-03D0-359E26C6E42B}"/>
                </a:ext>
              </a:extLst>
            </p:cNvPr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20331;p92">
              <a:extLst>
                <a:ext uri="{FF2B5EF4-FFF2-40B4-BE49-F238E27FC236}">
                  <a16:creationId xmlns:a16="http://schemas.microsoft.com/office/drawing/2014/main" id="{14DCE31A-779E-DA74-46A7-3FFDA306E7BD}"/>
                </a:ext>
              </a:extLst>
            </p:cNvPr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20332;p92">
              <a:extLst>
                <a:ext uri="{FF2B5EF4-FFF2-40B4-BE49-F238E27FC236}">
                  <a16:creationId xmlns:a16="http://schemas.microsoft.com/office/drawing/2014/main" id="{86647225-BAB7-A55F-FC23-013F16DE8435}"/>
                </a:ext>
              </a:extLst>
            </p:cNvPr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20333;p92">
              <a:extLst>
                <a:ext uri="{FF2B5EF4-FFF2-40B4-BE49-F238E27FC236}">
                  <a16:creationId xmlns:a16="http://schemas.microsoft.com/office/drawing/2014/main" id="{787F978D-269E-883F-6439-9A83E4AC505D}"/>
                </a:ext>
              </a:extLst>
            </p:cNvPr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20334;p92">
              <a:extLst>
                <a:ext uri="{FF2B5EF4-FFF2-40B4-BE49-F238E27FC236}">
                  <a16:creationId xmlns:a16="http://schemas.microsoft.com/office/drawing/2014/main" id="{36D55485-EE42-FCE6-8E4D-2789C65F6350}"/>
                </a:ext>
              </a:extLst>
            </p:cNvPr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20335;p92">
              <a:extLst>
                <a:ext uri="{FF2B5EF4-FFF2-40B4-BE49-F238E27FC236}">
                  <a16:creationId xmlns:a16="http://schemas.microsoft.com/office/drawing/2014/main" id="{97906074-A0E2-382F-154F-0F5352870BB0}"/>
                </a:ext>
              </a:extLst>
            </p:cNvPr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20336;p92">
              <a:extLst>
                <a:ext uri="{FF2B5EF4-FFF2-40B4-BE49-F238E27FC236}">
                  <a16:creationId xmlns:a16="http://schemas.microsoft.com/office/drawing/2014/main" id="{B83095D1-7643-1770-EACD-E5C8343B05E3}"/>
                </a:ext>
              </a:extLst>
            </p:cNvPr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20337;p92">
              <a:extLst>
                <a:ext uri="{FF2B5EF4-FFF2-40B4-BE49-F238E27FC236}">
                  <a16:creationId xmlns:a16="http://schemas.microsoft.com/office/drawing/2014/main" id="{06EAA67F-389A-CBD9-6A6F-BD80EBD4ADAC}"/>
                </a:ext>
              </a:extLst>
            </p:cNvPr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20338;p92">
              <a:extLst>
                <a:ext uri="{FF2B5EF4-FFF2-40B4-BE49-F238E27FC236}">
                  <a16:creationId xmlns:a16="http://schemas.microsoft.com/office/drawing/2014/main" id="{E3EBD078-7907-2BE3-E11C-81925DFE32DD}"/>
                </a:ext>
              </a:extLst>
            </p:cNvPr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20339;p92">
              <a:extLst>
                <a:ext uri="{FF2B5EF4-FFF2-40B4-BE49-F238E27FC236}">
                  <a16:creationId xmlns:a16="http://schemas.microsoft.com/office/drawing/2014/main" id="{B9195E3D-7E42-140E-B6E9-88FF422F4C80}"/>
                </a:ext>
              </a:extLst>
            </p:cNvPr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20340;p92">
              <a:extLst>
                <a:ext uri="{FF2B5EF4-FFF2-40B4-BE49-F238E27FC236}">
                  <a16:creationId xmlns:a16="http://schemas.microsoft.com/office/drawing/2014/main" id="{E43F773F-5A3E-F6F4-6D85-FBB43D403DC2}"/>
                </a:ext>
              </a:extLst>
            </p:cNvPr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20341;p92">
              <a:extLst>
                <a:ext uri="{FF2B5EF4-FFF2-40B4-BE49-F238E27FC236}">
                  <a16:creationId xmlns:a16="http://schemas.microsoft.com/office/drawing/2014/main" id="{875AD3D0-4D03-EFE9-DEFA-D607D3AA51C9}"/>
                </a:ext>
              </a:extLst>
            </p:cNvPr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20342;p92">
              <a:extLst>
                <a:ext uri="{FF2B5EF4-FFF2-40B4-BE49-F238E27FC236}">
                  <a16:creationId xmlns:a16="http://schemas.microsoft.com/office/drawing/2014/main" id="{70A73FBD-D722-116A-CDCB-822DF196D0A3}"/>
                </a:ext>
              </a:extLst>
            </p:cNvPr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20343;p92">
              <a:extLst>
                <a:ext uri="{FF2B5EF4-FFF2-40B4-BE49-F238E27FC236}">
                  <a16:creationId xmlns:a16="http://schemas.microsoft.com/office/drawing/2014/main" id="{E8EE66E0-E1FD-C808-F335-721D767E1577}"/>
                </a:ext>
              </a:extLst>
            </p:cNvPr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20344;p92">
              <a:extLst>
                <a:ext uri="{FF2B5EF4-FFF2-40B4-BE49-F238E27FC236}">
                  <a16:creationId xmlns:a16="http://schemas.microsoft.com/office/drawing/2014/main" id="{163C2D8E-0539-3461-05A3-7FC505FD98F1}"/>
                </a:ext>
              </a:extLst>
            </p:cNvPr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20345;p92">
              <a:extLst>
                <a:ext uri="{FF2B5EF4-FFF2-40B4-BE49-F238E27FC236}">
                  <a16:creationId xmlns:a16="http://schemas.microsoft.com/office/drawing/2014/main" id="{0FB2D79D-7B5F-9BF0-DB9E-91844DCEDF04}"/>
                </a:ext>
              </a:extLst>
            </p:cNvPr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20346;p92">
              <a:extLst>
                <a:ext uri="{FF2B5EF4-FFF2-40B4-BE49-F238E27FC236}">
                  <a16:creationId xmlns:a16="http://schemas.microsoft.com/office/drawing/2014/main" id="{74BB33B2-3E9D-7E79-A923-F2A228751041}"/>
                </a:ext>
              </a:extLst>
            </p:cNvPr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20347;p92">
              <a:extLst>
                <a:ext uri="{FF2B5EF4-FFF2-40B4-BE49-F238E27FC236}">
                  <a16:creationId xmlns:a16="http://schemas.microsoft.com/office/drawing/2014/main" id="{F8A15694-2417-5256-D411-2E92AF842EAD}"/>
                </a:ext>
              </a:extLst>
            </p:cNvPr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20348;p92">
              <a:extLst>
                <a:ext uri="{FF2B5EF4-FFF2-40B4-BE49-F238E27FC236}">
                  <a16:creationId xmlns:a16="http://schemas.microsoft.com/office/drawing/2014/main" id="{080ED23C-2890-C132-6555-4DA2AABCD52D}"/>
                </a:ext>
              </a:extLst>
            </p:cNvPr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20349;p92">
              <a:extLst>
                <a:ext uri="{FF2B5EF4-FFF2-40B4-BE49-F238E27FC236}">
                  <a16:creationId xmlns:a16="http://schemas.microsoft.com/office/drawing/2014/main" id="{87F1C3CF-F4F8-E67E-CD19-EF559B11F7BE}"/>
                </a:ext>
              </a:extLst>
            </p:cNvPr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20350;p92">
              <a:extLst>
                <a:ext uri="{FF2B5EF4-FFF2-40B4-BE49-F238E27FC236}">
                  <a16:creationId xmlns:a16="http://schemas.microsoft.com/office/drawing/2014/main" id="{9236EF6F-C15E-FA56-312B-B180D580940C}"/>
                </a:ext>
              </a:extLst>
            </p:cNvPr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20351;p92">
              <a:extLst>
                <a:ext uri="{FF2B5EF4-FFF2-40B4-BE49-F238E27FC236}">
                  <a16:creationId xmlns:a16="http://schemas.microsoft.com/office/drawing/2014/main" id="{314D11DF-7459-D21E-63EB-D379FDEB1403}"/>
                </a:ext>
              </a:extLst>
            </p:cNvPr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20352;p92">
              <a:extLst>
                <a:ext uri="{FF2B5EF4-FFF2-40B4-BE49-F238E27FC236}">
                  <a16:creationId xmlns:a16="http://schemas.microsoft.com/office/drawing/2014/main" id="{15FE557D-EFD0-752E-72E5-471005500540}"/>
                </a:ext>
              </a:extLst>
            </p:cNvPr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20353;p92">
              <a:extLst>
                <a:ext uri="{FF2B5EF4-FFF2-40B4-BE49-F238E27FC236}">
                  <a16:creationId xmlns:a16="http://schemas.microsoft.com/office/drawing/2014/main" id="{F99E54D6-52CF-2EFB-CA06-F3B39A01DF6E}"/>
                </a:ext>
              </a:extLst>
            </p:cNvPr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20354;p92">
              <a:extLst>
                <a:ext uri="{FF2B5EF4-FFF2-40B4-BE49-F238E27FC236}">
                  <a16:creationId xmlns:a16="http://schemas.microsoft.com/office/drawing/2014/main" id="{75E9E6E7-D786-CD00-D7B3-089AD0266257}"/>
                </a:ext>
              </a:extLst>
            </p:cNvPr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20355;p92">
              <a:extLst>
                <a:ext uri="{FF2B5EF4-FFF2-40B4-BE49-F238E27FC236}">
                  <a16:creationId xmlns:a16="http://schemas.microsoft.com/office/drawing/2014/main" id="{3BC697A9-9250-09C1-6EE8-4F8316368E49}"/>
                </a:ext>
              </a:extLst>
            </p:cNvPr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20356;p92">
              <a:extLst>
                <a:ext uri="{FF2B5EF4-FFF2-40B4-BE49-F238E27FC236}">
                  <a16:creationId xmlns:a16="http://schemas.microsoft.com/office/drawing/2014/main" id="{D421C547-45B0-76C6-6D79-57CE95905760}"/>
                </a:ext>
              </a:extLst>
            </p:cNvPr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20357;p92">
              <a:extLst>
                <a:ext uri="{FF2B5EF4-FFF2-40B4-BE49-F238E27FC236}">
                  <a16:creationId xmlns:a16="http://schemas.microsoft.com/office/drawing/2014/main" id="{9E6C7C8F-CFE0-7077-9B4E-6C7BB13EA7C2}"/>
                </a:ext>
              </a:extLst>
            </p:cNvPr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20358;p92">
              <a:extLst>
                <a:ext uri="{FF2B5EF4-FFF2-40B4-BE49-F238E27FC236}">
                  <a16:creationId xmlns:a16="http://schemas.microsoft.com/office/drawing/2014/main" id="{F4626529-03DC-D3D6-517E-CCD02008E2B2}"/>
                </a:ext>
              </a:extLst>
            </p:cNvPr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20359;p92">
              <a:extLst>
                <a:ext uri="{FF2B5EF4-FFF2-40B4-BE49-F238E27FC236}">
                  <a16:creationId xmlns:a16="http://schemas.microsoft.com/office/drawing/2014/main" id="{17CE82D2-2F59-573A-0A02-D9A2B10E0F14}"/>
                </a:ext>
              </a:extLst>
            </p:cNvPr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20360;p92">
              <a:extLst>
                <a:ext uri="{FF2B5EF4-FFF2-40B4-BE49-F238E27FC236}">
                  <a16:creationId xmlns:a16="http://schemas.microsoft.com/office/drawing/2014/main" id="{D469B2AD-FC56-4DBE-D8B2-7D6EE181F4A1}"/>
                </a:ext>
              </a:extLst>
            </p:cNvPr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20361;p92">
              <a:extLst>
                <a:ext uri="{FF2B5EF4-FFF2-40B4-BE49-F238E27FC236}">
                  <a16:creationId xmlns:a16="http://schemas.microsoft.com/office/drawing/2014/main" id="{746F6BA9-4DB3-FDDD-7A58-606235942FC0}"/>
                </a:ext>
              </a:extLst>
            </p:cNvPr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20362;p92">
              <a:extLst>
                <a:ext uri="{FF2B5EF4-FFF2-40B4-BE49-F238E27FC236}">
                  <a16:creationId xmlns:a16="http://schemas.microsoft.com/office/drawing/2014/main" id="{CDE18135-39AD-3B51-EEDC-FF6B6DEC13D8}"/>
                </a:ext>
              </a:extLst>
            </p:cNvPr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20363;p92">
              <a:extLst>
                <a:ext uri="{FF2B5EF4-FFF2-40B4-BE49-F238E27FC236}">
                  <a16:creationId xmlns:a16="http://schemas.microsoft.com/office/drawing/2014/main" id="{72F50DF9-0D3B-A8C0-E5B5-62D687BE0524}"/>
                </a:ext>
              </a:extLst>
            </p:cNvPr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20364;p92">
              <a:extLst>
                <a:ext uri="{FF2B5EF4-FFF2-40B4-BE49-F238E27FC236}">
                  <a16:creationId xmlns:a16="http://schemas.microsoft.com/office/drawing/2014/main" id="{BA562ACB-1C19-2E09-DF31-94FF75C05A1F}"/>
                </a:ext>
              </a:extLst>
            </p:cNvPr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20365;p92">
              <a:extLst>
                <a:ext uri="{FF2B5EF4-FFF2-40B4-BE49-F238E27FC236}">
                  <a16:creationId xmlns:a16="http://schemas.microsoft.com/office/drawing/2014/main" id="{E51E86CD-6B17-0BB4-5DA6-A53A853EE11A}"/>
                </a:ext>
              </a:extLst>
            </p:cNvPr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20366;p92">
              <a:extLst>
                <a:ext uri="{FF2B5EF4-FFF2-40B4-BE49-F238E27FC236}">
                  <a16:creationId xmlns:a16="http://schemas.microsoft.com/office/drawing/2014/main" id="{96473C30-70D4-3E1A-71DB-EB957E7868AE}"/>
                </a:ext>
              </a:extLst>
            </p:cNvPr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20367;p92">
              <a:extLst>
                <a:ext uri="{FF2B5EF4-FFF2-40B4-BE49-F238E27FC236}">
                  <a16:creationId xmlns:a16="http://schemas.microsoft.com/office/drawing/2014/main" id="{499C1A36-CFF5-EB40-4408-2B0D6586AD28}"/>
                </a:ext>
              </a:extLst>
            </p:cNvPr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20368;p92">
              <a:extLst>
                <a:ext uri="{FF2B5EF4-FFF2-40B4-BE49-F238E27FC236}">
                  <a16:creationId xmlns:a16="http://schemas.microsoft.com/office/drawing/2014/main" id="{732DE768-1C8E-478E-9829-06104DFCCB51}"/>
                </a:ext>
              </a:extLst>
            </p:cNvPr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20369;p92">
              <a:extLst>
                <a:ext uri="{FF2B5EF4-FFF2-40B4-BE49-F238E27FC236}">
                  <a16:creationId xmlns:a16="http://schemas.microsoft.com/office/drawing/2014/main" id="{55FE9F36-13A5-7590-A21D-2E39C2D799B5}"/>
                </a:ext>
              </a:extLst>
            </p:cNvPr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20370;p92">
              <a:extLst>
                <a:ext uri="{FF2B5EF4-FFF2-40B4-BE49-F238E27FC236}">
                  <a16:creationId xmlns:a16="http://schemas.microsoft.com/office/drawing/2014/main" id="{A571877E-B502-7AC2-1B82-C13DF1184C9A}"/>
                </a:ext>
              </a:extLst>
            </p:cNvPr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20371;p92">
              <a:extLst>
                <a:ext uri="{FF2B5EF4-FFF2-40B4-BE49-F238E27FC236}">
                  <a16:creationId xmlns:a16="http://schemas.microsoft.com/office/drawing/2014/main" id="{F20DAD1E-066A-44C6-3CC7-38D4433734D4}"/>
                </a:ext>
              </a:extLst>
            </p:cNvPr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20372;p92">
              <a:extLst>
                <a:ext uri="{FF2B5EF4-FFF2-40B4-BE49-F238E27FC236}">
                  <a16:creationId xmlns:a16="http://schemas.microsoft.com/office/drawing/2014/main" id="{86628633-F5B9-B906-AE61-4E7319CD2F14}"/>
                </a:ext>
              </a:extLst>
            </p:cNvPr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20373;p92">
              <a:extLst>
                <a:ext uri="{FF2B5EF4-FFF2-40B4-BE49-F238E27FC236}">
                  <a16:creationId xmlns:a16="http://schemas.microsoft.com/office/drawing/2014/main" id="{2C5573F6-82F0-E6D9-5F3F-AEA199209D4D}"/>
                </a:ext>
              </a:extLst>
            </p:cNvPr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20374;p92">
              <a:extLst>
                <a:ext uri="{FF2B5EF4-FFF2-40B4-BE49-F238E27FC236}">
                  <a16:creationId xmlns:a16="http://schemas.microsoft.com/office/drawing/2014/main" id="{4A83539C-E07E-C93A-1D3C-CE45737DE75A}"/>
                </a:ext>
              </a:extLst>
            </p:cNvPr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20375;p92">
              <a:extLst>
                <a:ext uri="{FF2B5EF4-FFF2-40B4-BE49-F238E27FC236}">
                  <a16:creationId xmlns:a16="http://schemas.microsoft.com/office/drawing/2014/main" id="{D8706B9D-1DEB-61F2-2382-A87018936AC0}"/>
                </a:ext>
              </a:extLst>
            </p:cNvPr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20376;p92">
              <a:extLst>
                <a:ext uri="{FF2B5EF4-FFF2-40B4-BE49-F238E27FC236}">
                  <a16:creationId xmlns:a16="http://schemas.microsoft.com/office/drawing/2014/main" id="{0B98D8CA-D74E-B19E-703F-150600663DC9}"/>
                </a:ext>
              </a:extLst>
            </p:cNvPr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20377;p92">
              <a:extLst>
                <a:ext uri="{FF2B5EF4-FFF2-40B4-BE49-F238E27FC236}">
                  <a16:creationId xmlns:a16="http://schemas.microsoft.com/office/drawing/2014/main" id="{52626725-4FDB-96E4-B744-BA8B72A73339}"/>
                </a:ext>
              </a:extLst>
            </p:cNvPr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20378;p92">
              <a:extLst>
                <a:ext uri="{FF2B5EF4-FFF2-40B4-BE49-F238E27FC236}">
                  <a16:creationId xmlns:a16="http://schemas.microsoft.com/office/drawing/2014/main" id="{AE4ED750-8174-2DAE-50F8-2561E869090B}"/>
                </a:ext>
              </a:extLst>
            </p:cNvPr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20379;p92">
              <a:extLst>
                <a:ext uri="{FF2B5EF4-FFF2-40B4-BE49-F238E27FC236}">
                  <a16:creationId xmlns:a16="http://schemas.microsoft.com/office/drawing/2014/main" id="{CC5DC271-230D-7E79-145F-83FD492B1215}"/>
                </a:ext>
              </a:extLst>
            </p:cNvPr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20380;p92">
              <a:extLst>
                <a:ext uri="{FF2B5EF4-FFF2-40B4-BE49-F238E27FC236}">
                  <a16:creationId xmlns:a16="http://schemas.microsoft.com/office/drawing/2014/main" id="{E459F701-AF3B-9F39-FBDF-436FCD75C926}"/>
                </a:ext>
              </a:extLst>
            </p:cNvPr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20381;p92">
              <a:extLst>
                <a:ext uri="{FF2B5EF4-FFF2-40B4-BE49-F238E27FC236}">
                  <a16:creationId xmlns:a16="http://schemas.microsoft.com/office/drawing/2014/main" id="{4861AF7F-B491-B687-B661-3D863A135AF6}"/>
                </a:ext>
              </a:extLst>
            </p:cNvPr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20382;p92">
              <a:extLst>
                <a:ext uri="{FF2B5EF4-FFF2-40B4-BE49-F238E27FC236}">
                  <a16:creationId xmlns:a16="http://schemas.microsoft.com/office/drawing/2014/main" id="{5FC5C11A-2277-E434-53FC-9F8B60BDFDC7}"/>
                </a:ext>
              </a:extLst>
            </p:cNvPr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20383;p92">
              <a:extLst>
                <a:ext uri="{FF2B5EF4-FFF2-40B4-BE49-F238E27FC236}">
                  <a16:creationId xmlns:a16="http://schemas.microsoft.com/office/drawing/2014/main" id="{81053015-18A5-21F7-C7FE-95B989462946}"/>
                </a:ext>
              </a:extLst>
            </p:cNvPr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20384;p92">
              <a:extLst>
                <a:ext uri="{FF2B5EF4-FFF2-40B4-BE49-F238E27FC236}">
                  <a16:creationId xmlns:a16="http://schemas.microsoft.com/office/drawing/2014/main" id="{C11CDA73-74A2-7FC6-3C0E-7CF5390E0607}"/>
                </a:ext>
              </a:extLst>
            </p:cNvPr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20385;p92">
              <a:extLst>
                <a:ext uri="{FF2B5EF4-FFF2-40B4-BE49-F238E27FC236}">
                  <a16:creationId xmlns:a16="http://schemas.microsoft.com/office/drawing/2014/main" id="{3112C99C-A935-4849-727A-F0F29CCC76EF}"/>
                </a:ext>
              </a:extLst>
            </p:cNvPr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20386;p92">
              <a:extLst>
                <a:ext uri="{FF2B5EF4-FFF2-40B4-BE49-F238E27FC236}">
                  <a16:creationId xmlns:a16="http://schemas.microsoft.com/office/drawing/2014/main" id="{F6F1C6B4-FD11-57BA-088D-1FDF9B18F439}"/>
                </a:ext>
              </a:extLst>
            </p:cNvPr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20387;p92">
              <a:extLst>
                <a:ext uri="{FF2B5EF4-FFF2-40B4-BE49-F238E27FC236}">
                  <a16:creationId xmlns:a16="http://schemas.microsoft.com/office/drawing/2014/main" id="{23567109-8429-D5B7-E96A-D2D5DA4F13D2}"/>
                </a:ext>
              </a:extLst>
            </p:cNvPr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20388;p92">
              <a:extLst>
                <a:ext uri="{FF2B5EF4-FFF2-40B4-BE49-F238E27FC236}">
                  <a16:creationId xmlns:a16="http://schemas.microsoft.com/office/drawing/2014/main" id="{DB111FE5-F541-427F-8F77-1DEAE82F88A0}"/>
                </a:ext>
              </a:extLst>
            </p:cNvPr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20389;p92">
              <a:extLst>
                <a:ext uri="{FF2B5EF4-FFF2-40B4-BE49-F238E27FC236}">
                  <a16:creationId xmlns:a16="http://schemas.microsoft.com/office/drawing/2014/main" id="{85DA4EB7-07E3-C475-4D9E-AD3EE87F7648}"/>
                </a:ext>
              </a:extLst>
            </p:cNvPr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20390;p92">
              <a:extLst>
                <a:ext uri="{FF2B5EF4-FFF2-40B4-BE49-F238E27FC236}">
                  <a16:creationId xmlns:a16="http://schemas.microsoft.com/office/drawing/2014/main" id="{70D9907F-CE24-1982-C345-F9C5069CA736}"/>
                </a:ext>
              </a:extLst>
            </p:cNvPr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20391;p92">
              <a:extLst>
                <a:ext uri="{FF2B5EF4-FFF2-40B4-BE49-F238E27FC236}">
                  <a16:creationId xmlns:a16="http://schemas.microsoft.com/office/drawing/2014/main" id="{1607F199-6CAB-62CA-ADFB-408073C60666}"/>
                </a:ext>
              </a:extLst>
            </p:cNvPr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20392;p92">
              <a:extLst>
                <a:ext uri="{FF2B5EF4-FFF2-40B4-BE49-F238E27FC236}">
                  <a16:creationId xmlns:a16="http://schemas.microsoft.com/office/drawing/2014/main" id="{72551C9D-A5F1-3C26-AE97-C8CF65730DC1}"/>
                </a:ext>
              </a:extLst>
            </p:cNvPr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20393;p92">
              <a:extLst>
                <a:ext uri="{FF2B5EF4-FFF2-40B4-BE49-F238E27FC236}">
                  <a16:creationId xmlns:a16="http://schemas.microsoft.com/office/drawing/2014/main" id="{C1E9B5C3-F7A1-166C-659E-C9E27ECE174E}"/>
                </a:ext>
              </a:extLst>
            </p:cNvPr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20394;p92">
              <a:extLst>
                <a:ext uri="{FF2B5EF4-FFF2-40B4-BE49-F238E27FC236}">
                  <a16:creationId xmlns:a16="http://schemas.microsoft.com/office/drawing/2014/main" id="{60BCEC5F-A091-0A9A-D385-E9D50E02325A}"/>
                </a:ext>
              </a:extLst>
            </p:cNvPr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20395;p92">
              <a:extLst>
                <a:ext uri="{FF2B5EF4-FFF2-40B4-BE49-F238E27FC236}">
                  <a16:creationId xmlns:a16="http://schemas.microsoft.com/office/drawing/2014/main" id="{18C29F0E-E84F-8656-2309-044795AA95C2}"/>
                </a:ext>
              </a:extLst>
            </p:cNvPr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20396;p92">
              <a:extLst>
                <a:ext uri="{FF2B5EF4-FFF2-40B4-BE49-F238E27FC236}">
                  <a16:creationId xmlns:a16="http://schemas.microsoft.com/office/drawing/2014/main" id="{D4793CAB-0746-1257-434C-274A8C9713C8}"/>
                </a:ext>
              </a:extLst>
            </p:cNvPr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20397;p92">
              <a:extLst>
                <a:ext uri="{FF2B5EF4-FFF2-40B4-BE49-F238E27FC236}">
                  <a16:creationId xmlns:a16="http://schemas.microsoft.com/office/drawing/2014/main" id="{5EE74D27-811D-5591-916F-41543142C162}"/>
                </a:ext>
              </a:extLst>
            </p:cNvPr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20398;p92">
              <a:extLst>
                <a:ext uri="{FF2B5EF4-FFF2-40B4-BE49-F238E27FC236}">
                  <a16:creationId xmlns:a16="http://schemas.microsoft.com/office/drawing/2014/main" id="{DABF626C-8728-1DA9-D584-70672597132E}"/>
                </a:ext>
              </a:extLst>
            </p:cNvPr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20399;p92">
              <a:extLst>
                <a:ext uri="{FF2B5EF4-FFF2-40B4-BE49-F238E27FC236}">
                  <a16:creationId xmlns:a16="http://schemas.microsoft.com/office/drawing/2014/main" id="{98A018A7-C8F3-CBF4-25D9-FC5B9620BA43}"/>
                </a:ext>
              </a:extLst>
            </p:cNvPr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20400;p92">
              <a:extLst>
                <a:ext uri="{FF2B5EF4-FFF2-40B4-BE49-F238E27FC236}">
                  <a16:creationId xmlns:a16="http://schemas.microsoft.com/office/drawing/2014/main" id="{FC5C0426-569A-1111-9C1D-1532C482EDE1}"/>
                </a:ext>
              </a:extLst>
            </p:cNvPr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20401;p92">
              <a:extLst>
                <a:ext uri="{FF2B5EF4-FFF2-40B4-BE49-F238E27FC236}">
                  <a16:creationId xmlns:a16="http://schemas.microsoft.com/office/drawing/2014/main" id="{473B1485-7125-1B5D-31DE-0E649DCC6A3F}"/>
                </a:ext>
              </a:extLst>
            </p:cNvPr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20402;p92">
              <a:extLst>
                <a:ext uri="{FF2B5EF4-FFF2-40B4-BE49-F238E27FC236}">
                  <a16:creationId xmlns:a16="http://schemas.microsoft.com/office/drawing/2014/main" id="{4BDA59EF-FA69-0643-EC0F-A03443B41F6A}"/>
                </a:ext>
              </a:extLst>
            </p:cNvPr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20403;p92">
              <a:extLst>
                <a:ext uri="{FF2B5EF4-FFF2-40B4-BE49-F238E27FC236}">
                  <a16:creationId xmlns:a16="http://schemas.microsoft.com/office/drawing/2014/main" id="{31B85E02-D5F6-8C55-80F5-5D45F0A8DD68}"/>
                </a:ext>
              </a:extLst>
            </p:cNvPr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20404;p92">
              <a:extLst>
                <a:ext uri="{FF2B5EF4-FFF2-40B4-BE49-F238E27FC236}">
                  <a16:creationId xmlns:a16="http://schemas.microsoft.com/office/drawing/2014/main" id="{D3929437-E159-D94C-5DE3-5893EA9F0262}"/>
                </a:ext>
              </a:extLst>
            </p:cNvPr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20405;p92">
              <a:extLst>
                <a:ext uri="{FF2B5EF4-FFF2-40B4-BE49-F238E27FC236}">
                  <a16:creationId xmlns:a16="http://schemas.microsoft.com/office/drawing/2014/main" id="{0E788F2B-3856-6FA6-6D62-213C02CF3C84}"/>
                </a:ext>
              </a:extLst>
            </p:cNvPr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20406;p92">
              <a:extLst>
                <a:ext uri="{FF2B5EF4-FFF2-40B4-BE49-F238E27FC236}">
                  <a16:creationId xmlns:a16="http://schemas.microsoft.com/office/drawing/2014/main" id="{7B5E43BA-85C4-6DCE-4F1D-C957D281D9BB}"/>
                </a:ext>
              </a:extLst>
            </p:cNvPr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20407;p92">
              <a:extLst>
                <a:ext uri="{FF2B5EF4-FFF2-40B4-BE49-F238E27FC236}">
                  <a16:creationId xmlns:a16="http://schemas.microsoft.com/office/drawing/2014/main" id="{434A70A7-C0F0-C5E6-0352-08E79A4D4CF8}"/>
                </a:ext>
              </a:extLst>
            </p:cNvPr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20408;p92">
              <a:extLst>
                <a:ext uri="{FF2B5EF4-FFF2-40B4-BE49-F238E27FC236}">
                  <a16:creationId xmlns:a16="http://schemas.microsoft.com/office/drawing/2014/main" id="{4052B936-32D7-8F4F-AA79-F2ABAC7BAB35}"/>
                </a:ext>
              </a:extLst>
            </p:cNvPr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20409;p92">
              <a:extLst>
                <a:ext uri="{FF2B5EF4-FFF2-40B4-BE49-F238E27FC236}">
                  <a16:creationId xmlns:a16="http://schemas.microsoft.com/office/drawing/2014/main" id="{1B0FE4EC-A701-98BF-106B-F754598C9406}"/>
                </a:ext>
              </a:extLst>
            </p:cNvPr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20410;p92">
              <a:extLst>
                <a:ext uri="{FF2B5EF4-FFF2-40B4-BE49-F238E27FC236}">
                  <a16:creationId xmlns:a16="http://schemas.microsoft.com/office/drawing/2014/main" id="{8949BEF1-5CB1-C705-EBB9-ECC9D46FE680}"/>
                </a:ext>
              </a:extLst>
            </p:cNvPr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20411;p92">
              <a:extLst>
                <a:ext uri="{FF2B5EF4-FFF2-40B4-BE49-F238E27FC236}">
                  <a16:creationId xmlns:a16="http://schemas.microsoft.com/office/drawing/2014/main" id="{CEF5DE21-2A43-4BD5-12DE-A42C6AFD2FD5}"/>
                </a:ext>
              </a:extLst>
            </p:cNvPr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20412;p92">
              <a:extLst>
                <a:ext uri="{FF2B5EF4-FFF2-40B4-BE49-F238E27FC236}">
                  <a16:creationId xmlns:a16="http://schemas.microsoft.com/office/drawing/2014/main" id="{FA512AB4-4A36-D822-ADE4-9C2504893124}"/>
                </a:ext>
              </a:extLst>
            </p:cNvPr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20413;p92">
              <a:extLst>
                <a:ext uri="{FF2B5EF4-FFF2-40B4-BE49-F238E27FC236}">
                  <a16:creationId xmlns:a16="http://schemas.microsoft.com/office/drawing/2014/main" id="{5F327029-80C7-0E2F-6219-ECAD48AD458D}"/>
                </a:ext>
              </a:extLst>
            </p:cNvPr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20414;p92">
              <a:extLst>
                <a:ext uri="{FF2B5EF4-FFF2-40B4-BE49-F238E27FC236}">
                  <a16:creationId xmlns:a16="http://schemas.microsoft.com/office/drawing/2014/main" id="{F6DE4821-3326-8147-BF19-1FE31347098E}"/>
                </a:ext>
              </a:extLst>
            </p:cNvPr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20415;p92">
              <a:extLst>
                <a:ext uri="{FF2B5EF4-FFF2-40B4-BE49-F238E27FC236}">
                  <a16:creationId xmlns:a16="http://schemas.microsoft.com/office/drawing/2014/main" id="{F6817C1C-B036-7F1C-FC97-A6184B3981CB}"/>
                </a:ext>
              </a:extLst>
            </p:cNvPr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20416;p92">
              <a:extLst>
                <a:ext uri="{FF2B5EF4-FFF2-40B4-BE49-F238E27FC236}">
                  <a16:creationId xmlns:a16="http://schemas.microsoft.com/office/drawing/2014/main" id="{AF3F87E9-88EC-5BBA-2BBA-AB824A693855}"/>
                </a:ext>
              </a:extLst>
            </p:cNvPr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20417;p92">
              <a:extLst>
                <a:ext uri="{FF2B5EF4-FFF2-40B4-BE49-F238E27FC236}">
                  <a16:creationId xmlns:a16="http://schemas.microsoft.com/office/drawing/2014/main" id="{A8D5D2BE-683B-E4EE-EADD-527047CBB389}"/>
                </a:ext>
              </a:extLst>
            </p:cNvPr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20418;p92">
              <a:extLst>
                <a:ext uri="{FF2B5EF4-FFF2-40B4-BE49-F238E27FC236}">
                  <a16:creationId xmlns:a16="http://schemas.microsoft.com/office/drawing/2014/main" id="{666A1D41-6AAD-A1A7-C1E6-7BA871B735D5}"/>
                </a:ext>
              </a:extLst>
            </p:cNvPr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20419;p92">
              <a:extLst>
                <a:ext uri="{FF2B5EF4-FFF2-40B4-BE49-F238E27FC236}">
                  <a16:creationId xmlns:a16="http://schemas.microsoft.com/office/drawing/2014/main" id="{8A2FB5B2-DCA2-1882-A14F-BFBCE3AC15CA}"/>
                </a:ext>
              </a:extLst>
            </p:cNvPr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20420;p92">
              <a:extLst>
                <a:ext uri="{FF2B5EF4-FFF2-40B4-BE49-F238E27FC236}">
                  <a16:creationId xmlns:a16="http://schemas.microsoft.com/office/drawing/2014/main" id="{4FDD53E7-8B44-B2D8-B1D2-3934DBD8A970}"/>
                </a:ext>
              </a:extLst>
            </p:cNvPr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20421;p92">
              <a:extLst>
                <a:ext uri="{FF2B5EF4-FFF2-40B4-BE49-F238E27FC236}">
                  <a16:creationId xmlns:a16="http://schemas.microsoft.com/office/drawing/2014/main" id="{7737BD83-F9C7-4124-3933-296BAFFF11BA}"/>
                </a:ext>
              </a:extLst>
            </p:cNvPr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20422;p92">
              <a:extLst>
                <a:ext uri="{FF2B5EF4-FFF2-40B4-BE49-F238E27FC236}">
                  <a16:creationId xmlns:a16="http://schemas.microsoft.com/office/drawing/2014/main" id="{A8AC6A5E-E1D3-E206-46E2-183B8D0BC3A2}"/>
                </a:ext>
              </a:extLst>
            </p:cNvPr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20423;p92">
              <a:extLst>
                <a:ext uri="{FF2B5EF4-FFF2-40B4-BE49-F238E27FC236}">
                  <a16:creationId xmlns:a16="http://schemas.microsoft.com/office/drawing/2014/main" id="{84A41972-6EAE-06A1-1744-2F64FE1C0DAF}"/>
                </a:ext>
              </a:extLst>
            </p:cNvPr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20424;p92">
              <a:extLst>
                <a:ext uri="{FF2B5EF4-FFF2-40B4-BE49-F238E27FC236}">
                  <a16:creationId xmlns:a16="http://schemas.microsoft.com/office/drawing/2014/main" id="{280683AC-E0D3-504F-A587-E79F1668886D}"/>
                </a:ext>
              </a:extLst>
            </p:cNvPr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20425;p92">
              <a:extLst>
                <a:ext uri="{FF2B5EF4-FFF2-40B4-BE49-F238E27FC236}">
                  <a16:creationId xmlns:a16="http://schemas.microsoft.com/office/drawing/2014/main" id="{F0D3F26B-5861-B1E2-3BDD-31C5A93C9BB4}"/>
                </a:ext>
              </a:extLst>
            </p:cNvPr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20426;p92">
              <a:extLst>
                <a:ext uri="{FF2B5EF4-FFF2-40B4-BE49-F238E27FC236}">
                  <a16:creationId xmlns:a16="http://schemas.microsoft.com/office/drawing/2014/main" id="{77EF60D2-FE12-CA37-CE6E-B3E3EE2138F6}"/>
                </a:ext>
              </a:extLst>
            </p:cNvPr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20427;p92">
              <a:extLst>
                <a:ext uri="{FF2B5EF4-FFF2-40B4-BE49-F238E27FC236}">
                  <a16:creationId xmlns:a16="http://schemas.microsoft.com/office/drawing/2014/main" id="{05F0225A-12AF-9396-78CB-2548FF01D518}"/>
                </a:ext>
              </a:extLst>
            </p:cNvPr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20428;p92">
              <a:extLst>
                <a:ext uri="{FF2B5EF4-FFF2-40B4-BE49-F238E27FC236}">
                  <a16:creationId xmlns:a16="http://schemas.microsoft.com/office/drawing/2014/main" id="{FD814CFB-7317-27DF-1112-5E26FCAE2796}"/>
                </a:ext>
              </a:extLst>
            </p:cNvPr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20429;p92">
              <a:extLst>
                <a:ext uri="{FF2B5EF4-FFF2-40B4-BE49-F238E27FC236}">
                  <a16:creationId xmlns:a16="http://schemas.microsoft.com/office/drawing/2014/main" id="{4E20A043-3443-44F9-B5F4-E4822432CDCF}"/>
                </a:ext>
              </a:extLst>
            </p:cNvPr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20430;p92">
              <a:extLst>
                <a:ext uri="{FF2B5EF4-FFF2-40B4-BE49-F238E27FC236}">
                  <a16:creationId xmlns:a16="http://schemas.microsoft.com/office/drawing/2014/main" id="{82DE8462-8F90-539E-CE64-DA7A17AC919E}"/>
                </a:ext>
              </a:extLst>
            </p:cNvPr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20431;p92">
              <a:extLst>
                <a:ext uri="{FF2B5EF4-FFF2-40B4-BE49-F238E27FC236}">
                  <a16:creationId xmlns:a16="http://schemas.microsoft.com/office/drawing/2014/main" id="{526C4974-ED83-193A-9CBE-39D85F5E7220}"/>
                </a:ext>
              </a:extLst>
            </p:cNvPr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20432;p92">
              <a:extLst>
                <a:ext uri="{FF2B5EF4-FFF2-40B4-BE49-F238E27FC236}">
                  <a16:creationId xmlns:a16="http://schemas.microsoft.com/office/drawing/2014/main" id="{DEC5E20E-075E-2059-5798-076579E69000}"/>
                </a:ext>
              </a:extLst>
            </p:cNvPr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20433;p92">
              <a:extLst>
                <a:ext uri="{FF2B5EF4-FFF2-40B4-BE49-F238E27FC236}">
                  <a16:creationId xmlns:a16="http://schemas.microsoft.com/office/drawing/2014/main" id="{65477FEF-9DEA-2383-09F4-64080C93CE0B}"/>
                </a:ext>
              </a:extLst>
            </p:cNvPr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20434;p92">
              <a:extLst>
                <a:ext uri="{FF2B5EF4-FFF2-40B4-BE49-F238E27FC236}">
                  <a16:creationId xmlns:a16="http://schemas.microsoft.com/office/drawing/2014/main" id="{F779FD9A-6263-CE96-7825-AEC84EEE5972}"/>
                </a:ext>
              </a:extLst>
            </p:cNvPr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20435;p92">
              <a:extLst>
                <a:ext uri="{FF2B5EF4-FFF2-40B4-BE49-F238E27FC236}">
                  <a16:creationId xmlns:a16="http://schemas.microsoft.com/office/drawing/2014/main" id="{4D99ACEB-6FCA-DB57-4CEB-C7B4C7FDBB07}"/>
                </a:ext>
              </a:extLst>
            </p:cNvPr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20436;p92">
              <a:extLst>
                <a:ext uri="{FF2B5EF4-FFF2-40B4-BE49-F238E27FC236}">
                  <a16:creationId xmlns:a16="http://schemas.microsoft.com/office/drawing/2014/main" id="{676FCE32-D347-0BD8-54F0-8DCC97BA592C}"/>
                </a:ext>
              </a:extLst>
            </p:cNvPr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20437;p92">
              <a:extLst>
                <a:ext uri="{FF2B5EF4-FFF2-40B4-BE49-F238E27FC236}">
                  <a16:creationId xmlns:a16="http://schemas.microsoft.com/office/drawing/2014/main" id="{625FEF89-4937-C5BA-2373-2B4FA75F2A0C}"/>
                </a:ext>
              </a:extLst>
            </p:cNvPr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20438;p92">
              <a:extLst>
                <a:ext uri="{FF2B5EF4-FFF2-40B4-BE49-F238E27FC236}">
                  <a16:creationId xmlns:a16="http://schemas.microsoft.com/office/drawing/2014/main" id="{E7ACCC46-2F87-282B-0456-AC064A4AD682}"/>
                </a:ext>
              </a:extLst>
            </p:cNvPr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20439;p92">
              <a:extLst>
                <a:ext uri="{FF2B5EF4-FFF2-40B4-BE49-F238E27FC236}">
                  <a16:creationId xmlns:a16="http://schemas.microsoft.com/office/drawing/2014/main" id="{10E2021A-C4C6-BFF1-7927-710AF59265D4}"/>
                </a:ext>
              </a:extLst>
            </p:cNvPr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20440;p92">
              <a:extLst>
                <a:ext uri="{FF2B5EF4-FFF2-40B4-BE49-F238E27FC236}">
                  <a16:creationId xmlns:a16="http://schemas.microsoft.com/office/drawing/2014/main" id="{A481C79E-DA9D-E712-51DE-0FF078F0C39D}"/>
                </a:ext>
              </a:extLst>
            </p:cNvPr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20441;p92">
              <a:extLst>
                <a:ext uri="{FF2B5EF4-FFF2-40B4-BE49-F238E27FC236}">
                  <a16:creationId xmlns:a16="http://schemas.microsoft.com/office/drawing/2014/main" id="{0FE4F78B-37BD-AAC8-7307-04B4788BAD58}"/>
                </a:ext>
              </a:extLst>
            </p:cNvPr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20442;p92">
              <a:extLst>
                <a:ext uri="{FF2B5EF4-FFF2-40B4-BE49-F238E27FC236}">
                  <a16:creationId xmlns:a16="http://schemas.microsoft.com/office/drawing/2014/main" id="{840E78F5-126D-DB0B-EF62-90696A539AC4}"/>
                </a:ext>
              </a:extLst>
            </p:cNvPr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20443;p92">
              <a:extLst>
                <a:ext uri="{FF2B5EF4-FFF2-40B4-BE49-F238E27FC236}">
                  <a16:creationId xmlns:a16="http://schemas.microsoft.com/office/drawing/2014/main" id="{C30B0C19-1879-6179-7C85-C3B1B9FE0F2D}"/>
                </a:ext>
              </a:extLst>
            </p:cNvPr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20444;p92">
              <a:extLst>
                <a:ext uri="{FF2B5EF4-FFF2-40B4-BE49-F238E27FC236}">
                  <a16:creationId xmlns:a16="http://schemas.microsoft.com/office/drawing/2014/main" id="{FFFBA489-325B-AC8B-86FC-6321C2032C5F}"/>
                </a:ext>
              </a:extLst>
            </p:cNvPr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20445;p92">
              <a:extLst>
                <a:ext uri="{FF2B5EF4-FFF2-40B4-BE49-F238E27FC236}">
                  <a16:creationId xmlns:a16="http://schemas.microsoft.com/office/drawing/2014/main" id="{1A030613-DF05-11C3-0621-8CF3BBBBDEE0}"/>
                </a:ext>
              </a:extLst>
            </p:cNvPr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20446;p92">
              <a:extLst>
                <a:ext uri="{FF2B5EF4-FFF2-40B4-BE49-F238E27FC236}">
                  <a16:creationId xmlns:a16="http://schemas.microsoft.com/office/drawing/2014/main" id="{34A58513-7710-30B6-CCCF-EFBE2C61EC99}"/>
                </a:ext>
              </a:extLst>
            </p:cNvPr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20447;p92">
              <a:extLst>
                <a:ext uri="{FF2B5EF4-FFF2-40B4-BE49-F238E27FC236}">
                  <a16:creationId xmlns:a16="http://schemas.microsoft.com/office/drawing/2014/main" id="{A04F96CF-2288-687D-B290-5456F73C4D26}"/>
                </a:ext>
              </a:extLst>
            </p:cNvPr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20448;p92">
              <a:extLst>
                <a:ext uri="{FF2B5EF4-FFF2-40B4-BE49-F238E27FC236}">
                  <a16:creationId xmlns:a16="http://schemas.microsoft.com/office/drawing/2014/main" id="{E700188E-0F0E-76FE-2428-725D7E919D7E}"/>
                </a:ext>
              </a:extLst>
            </p:cNvPr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20449;p92">
              <a:extLst>
                <a:ext uri="{FF2B5EF4-FFF2-40B4-BE49-F238E27FC236}">
                  <a16:creationId xmlns:a16="http://schemas.microsoft.com/office/drawing/2014/main" id="{B5AA6D63-5031-704C-E514-D2DE313AA812}"/>
                </a:ext>
              </a:extLst>
            </p:cNvPr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20450;p92">
              <a:extLst>
                <a:ext uri="{FF2B5EF4-FFF2-40B4-BE49-F238E27FC236}">
                  <a16:creationId xmlns:a16="http://schemas.microsoft.com/office/drawing/2014/main" id="{36B309B1-7665-861C-5418-B4AD39F35A32}"/>
                </a:ext>
              </a:extLst>
            </p:cNvPr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20451;p92">
              <a:extLst>
                <a:ext uri="{FF2B5EF4-FFF2-40B4-BE49-F238E27FC236}">
                  <a16:creationId xmlns:a16="http://schemas.microsoft.com/office/drawing/2014/main" id="{2DB6A556-4F88-7DBC-54A1-7B703CEE35C6}"/>
                </a:ext>
              </a:extLst>
            </p:cNvPr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20452;p92">
              <a:extLst>
                <a:ext uri="{FF2B5EF4-FFF2-40B4-BE49-F238E27FC236}">
                  <a16:creationId xmlns:a16="http://schemas.microsoft.com/office/drawing/2014/main" id="{3E55BA1B-4313-35D0-8503-4A3FAA5A7278}"/>
                </a:ext>
              </a:extLst>
            </p:cNvPr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20453;p92">
              <a:extLst>
                <a:ext uri="{FF2B5EF4-FFF2-40B4-BE49-F238E27FC236}">
                  <a16:creationId xmlns:a16="http://schemas.microsoft.com/office/drawing/2014/main" id="{82CF1D00-D769-F731-172F-C5F56D3E8573}"/>
                </a:ext>
              </a:extLst>
            </p:cNvPr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20454;p92">
              <a:extLst>
                <a:ext uri="{FF2B5EF4-FFF2-40B4-BE49-F238E27FC236}">
                  <a16:creationId xmlns:a16="http://schemas.microsoft.com/office/drawing/2014/main" id="{96CA96D0-8248-7DB0-531C-B0D529D65ECD}"/>
                </a:ext>
              </a:extLst>
            </p:cNvPr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20455;p92">
              <a:extLst>
                <a:ext uri="{FF2B5EF4-FFF2-40B4-BE49-F238E27FC236}">
                  <a16:creationId xmlns:a16="http://schemas.microsoft.com/office/drawing/2014/main" id="{95BFFABF-65B9-F038-31AB-05B276A245EB}"/>
                </a:ext>
              </a:extLst>
            </p:cNvPr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20456;p92">
              <a:extLst>
                <a:ext uri="{FF2B5EF4-FFF2-40B4-BE49-F238E27FC236}">
                  <a16:creationId xmlns:a16="http://schemas.microsoft.com/office/drawing/2014/main" id="{B4ACB238-1678-4E35-EBC0-E924DA05A51E}"/>
                </a:ext>
              </a:extLst>
            </p:cNvPr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20457;p92">
              <a:extLst>
                <a:ext uri="{FF2B5EF4-FFF2-40B4-BE49-F238E27FC236}">
                  <a16:creationId xmlns:a16="http://schemas.microsoft.com/office/drawing/2014/main" id="{D6F915CA-D5B1-A0E3-CEF1-6D30E6F9BA15}"/>
                </a:ext>
              </a:extLst>
            </p:cNvPr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20458;p92">
              <a:extLst>
                <a:ext uri="{FF2B5EF4-FFF2-40B4-BE49-F238E27FC236}">
                  <a16:creationId xmlns:a16="http://schemas.microsoft.com/office/drawing/2014/main" id="{83CE5F2D-7E7F-4C49-AD49-67CA6E25038D}"/>
                </a:ext>
              </a:extLst>
            </p:cNvPr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20459;p92">
              <a:extLst>
                <a:ext uri="{FF2B5EF4-FFF2-40B4-BE49-F238E27FC236}">
                  <a16:creationId xmlns:a16="http://schemas.microsoft.com/office/drawing/2014/main" id="{6571E706-83FD-3787-C023-A0165AF6EB2D}"/>
                </a:ext>
              </a:extLst>
            </p:cNvPr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20460;p92">
              <a:extLst>
                <a:ext uri="{FF2B5EF4-FFF2-40B4-BE49-F238E27FC236}">
                  <a16:creationId xmlns:a16="http://schemas.microsoft.com/office/drawing/2014/main" id="{C33E7892-F9F6-28A2-FA08-0EBF82BC2A5A}"/>
                </a:ext>
              </a:extLst>
            </p:cNvPr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20461;p92">
              <a:extLst>
                <a:ext uri="{FF2B5EF4-FFF2-40B4-BE49-F238E27FC236}">
                  <a16:creationId xmlns:a16="http://schemas.microsoft.com/office/drawing/2014/main" id="{5893E706-E0B2-CF48-38A6-094DF8DC078B}"/>
                </a:ext>
              </a:extLst>
            </p:cNvPr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20462;p92">
              <a:extLst>
                <a:ext uri="{FF2B5EF4-FFF2-40B4-BE49-F238E27FC236}">
                  <a16:creationId xmlns:a16="http://schemas.microsoft.com/office/drawing/2014/main" id="{5342F5F0-FCB9-62D3-3C37-1EF36FF92286}"/>
                </a:ext>
              </a:extLst>
            </p:cNvPr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20463;p92">
              <a:extLst>
                <a:ext uri="{FF2B5EF4-FFF2-40B4-BE49-F238E27FC236}">
                  <a16:creationId xmlns:a16="http://schemas.microsoft.com/office/drawing/2014/main" id="{6C8FA314-307A-26A9-6526-3B50AFF8A253}"/>
                </a:ext>
              </a:extLst>
            </p:cNvPr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20464;p92">
              <a:extLst>
                <a:ext uri="{FF2B5EF4-FFF2-40B4-BE49-F238E27FC236}">
                  <a16:creationId xmlns:a16="http://schemas.microsoft.com/office/drawing/2014/main" id="{8BF76499-177D-A026-2623-5223772D4E38}"/>
                </a:ext>
              </a:extLst>
            </p:cNvPr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20465;p92">
              <a:extLst>
                <a:ext uri="{FF2B5EF4-FFF2-40B4-BE49-F238E27FC236}">
                  <a16:creationId xmlns:a16="http://schemas.microsoft.com/office/drawing/2014/main" id="{CC1AA101-240F-7BA3-5E9A-CC5C45212B47}"/>
                </a:ext>
              </a:extLst>
            </p:cNvPr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20466;p92">
              <a:extLst>
                <a:ext uri="{FF2B5EF4-FFF2-40B4-BE49-F238E27FC236}">
                  <a16:creationId xmlns:a16="http://schemas.microsoft.com/office/drawing/2014/main" id="{8C35B8C5-E36F-61E3-882B-494F3A1B8F51}"/>
                </a:ext>
              </a:extLst>
            </p:cNvPr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20467;p92">
              <a:extLst>
                <a:ext uri="{FF2B5EF4-FFF2-40B4-BE49-F238E27FC236}">
                  <a16:creationId xmlns:a16="http://schemas.microsoft.com/office/drawing/2014/main" id="{3A8B1234-B6B1-3E80-827D-3A44892222D2}"/>
                </a:ext>
              </a:extLst>
            </p:cNvPr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20468;p92">
              <a:extLst>
                <a:ext uri="{FF2B5EF4-FFF2-40B4-BE49-F238E27FC236}">
                  <a16:creationId xmlns:a16="http://schemas.microsoft.com/office/drawing/2014/main" id="{D578552C-2831-01D6-0926-218BB0BAF99E}"/>
                </a:ext>
              </a:extLst>
            </p:cNvPr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20469;p92">
              <a:extLst>
                <a:ext uri="{FF2B5EF4-FFF2-40B4-BE49-F238E27FC236}">
                  <a16:creationId xmlns:a16="http://schemas.microsoft.com/office/drawing/2014/main" id="{B5F5EA2D-2DA8-D38E-2316-230CD711DF9C}"/>
                </a:ext>
              </a:extLst>
            </p:cNvPr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20470;p92">
              <a:extLst>
                <a:ext uri="{FF2B5EF4-FFF2-40B4-BE49-F238E27FC236}">
                  <a16:creationId xmlns:a16="http://schemas.microsoft.com/office/drawing/2014/main" id="{6C49F7F0-E162-F11F-9318-FBAA66786B6D}"/>
                </a:ext>
              </a:extLst>
            </p:cNvPr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20471;p92">
              <a:extLst>
                <a:ext uri="{FF2B5EF4-FFF2-40B4-BE49-F238E27FC236}">
                  <a16:creationId xmlns:a16="http://schemas.microsoft.com/office/drawing/2014/main" id="{E1C7585D-07C6-F528-CF8E-8CB37329EF0A}"/>
                </a:ext>
              </a:extLst>
            </p:cNvPr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20472;p92">
              <a:extLst>
                <a:ext uri="{FF2B5EF4-FFF2-40B4-BE49-F238E27FC236}">
                  <a16:creationId xmlns:a16="http://schemas.microsoft.com/office/drawing/2014/main" id="{BA0CE333-B503-6D52-8B83-18B86B99560E}"/>
                </a:ext>
              </a:extLst>
            </p:cNvPr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20473;p92">
              <a:extLst>
                <a:ext uri="{FF2B5EF4-FFF2-40B4-BE49-F238E27FC236}">
                  <a16:creationId xmlns:a16="http://schemas.microsoft.com/office/drawing/2014/main" id="{8E88A56A-EDD3-DE3E-65BB-1CBD46D593E9}"/>
                </a:ext>
              </a:extLst>
            </p:cNvPr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20474;p92">
              <a:extLst>
                <a:ext uri="{FF2B5EF4-FFF2-40B4-BE49-F238E27FC236}">
                  <a16:creationId xmlns:a16="http://schemas.microsoft.com/office/drawing/2014/main" id="{2432021D-4E41-D76B-1C7D-37DF184D7518}"/>
                </a:ext>
              </a:extLst>
            </p:cNvPr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20475;p92">
              <a:extLst>
                <a:ext uri="{FF2B5EF4-FFF2-40B4-BE49-F238E27FC236}">
                  <a16:creationId xmlns:a16="http://schemas.microsoft.com/office/drawing/2014/main" id="{01423CF9-4A07-5222-F239-E03CBE37AA01}"/>
                </a:ext>
              </a:extLst>
            </p:cNvPr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20476;p92">
              <a:extLst>
                <a:ext uri="{FF2B5EF4-FFF2-40B4-BE49-F238E27FC236}">
                  <a16:creationId xmlns:a16="http://schemas.microsoft.com/office/drawing/2014/main" id="{03AD1537-95CD-5F70-6E3C-7E80F7831D4D}"/>
                </a:ext>
              </a:extLst>
            </p:cNvPr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20477;p92">
              <a:extLst>
                <a:ext uri="{FF2B5EF4-FFF2-40B4-BE49-F238E27FC236}">
                  <a16:creationId xmlns:a16="http://schemas.microsoft.com/office/drawing/2014/main" id="{1194427C-BC56-6850-733B-9903C3945E0E}"/>
                </a:ext>
              </a:extLst>
            </p:cNvPr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20478;p92">
              <a:extLst>
                <a:ext uri="{FF2B5EF4-FFF2-40B4-BE49-F238E27FC236}">
                  <a16:creationId xmlns:a16="http://schemas.microsoft.com/office/drawing/2014/main" id="{4D5FBC63-D154-6CA0-6701-A697BF2468B6}"/>
                </a:ext>
              </a:extLst>
            </p:cNvPr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20479;p92">
              <a:extLst>
                <a:ext uri="{FF2B5EF4-FFF2-40B4-BE49-F238E27FC236}">
                  <a16:creationId xmlns:a16="http://schemas.microsoft.com/office/drawing/2014/main" id="{C5411E09-DE9E-5C92-D1F2-0904B886605B}"/>
                </a:ext>
              </a:extLst>
            </p:cNvPr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20480;p92">
              <a:extLst>
                <a:ext uri="{FF2B5EF4-FFF2-40B4-BE49-F238E27FC236}">
                  <a16:creationId xmlns:a16="http://schemas.microsoft.com/office/drawing/2014/main" id="{C24D783F-3DD0-7621-7BEC-978F813C6474}"/>
                </a:ext>
              </a:extLst>
            </p:cNvPr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20481;p92">
              <a:extLst>
                <a:ext uri="{FF2B5EF4-FFF2-40B4-BE49-F238E27FC236}">
                  <a16:creationId xmlns:a16="http://schemas.microsoft.com/office/drawing/2014/main" id="{34F1AB39-5EC4-DC9C-CD36-E6F57DE2286A}"/>
                </a:ext>
              </a:extLst>
            </p:cNvPr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20482;p92">
              <a:extLst>
                <a:ext uri="{FF2B5EF4-FFF2-40B4-BE49-F238E27FC236}">
                  <a16:creationId xmlns:a16="http://schemas.microsoft.com/office/drawing/2014/main" id="{91473B3A-3FFD-C4A2-EA17-F917D76F17F2}"/>
                </a:ext>
              </a:extLst>
            </p:cNvPr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20483;p92">
              <a:extLst>
                <a:ext uri="{FF2B5EF4-FFF2-40B4-BE49-F238E27FC236}">
                  <a16:creationId xmlns:a16="http://schemas.microsoft.com/office/drawing/2014/main" id="{A543C6BA-1706-2F50-0E99-6A3CC22017BC}"/>
                </a:ext>
              </a:extLst>
            </p:cNvPr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20484;p92">
              <a:extLst>
                <a:ext uri="{FF2B5EF4-FFF2-40B4-BE49-F238E27FC236}">
                  <a16:creationId xmlns:a16="http://schemas.microsoft.com/office/drawing/2014/main" id="{7B416720-82A8-EA92-9264-1DCA80406942}"/>
                </a:ext>
              </a:extLst>
            </p:cNvPr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20485;p92">
              <a:extLst>
                <a:ext uri="{FF2B5EF4-FFF2-40B4-BE49-F238E27FC236}">
                  <a16:creationId xmlns:a16="http://schemas.microsoft.com/office/drawing/2014/main" id="{BF73EE71-C8A5-DFEE-6CE4-8E00073DFF52}"/>
                </a:ext>
              </a:extLst>
            </p:cNvPr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20486;p92">
              <a:extLst>
                <a:ext uri="{FF2B5EF4-FFF2-40B4-BE49-F238E27FC236}">
                  <a16:creationId xmlns:a16="http://schemas.microsoft.com/office/drawing/2014/main" id="{42F1642F-146C-5D0D-7EA0-F5275521669F}"/>
                </a:ext>
              </a:extLst>
            </p:cNvPr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20487;p92">
              <a:extLst>
                <a:ext uri="{FF2B5EF4-FFF2-40B4-BE49-F238E27FC236}">
                  <a16:creationId xmlns:a16="http://schemas.microsoft.com/office/drawing/2014/main" id="{68415F86-CF73-DB09-2205-2FA92F2AF3B6}"/>
                </a:ext>
              </a:extLst>
            </p:cNvPr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20488;p92">
              <a:extLst>
                <a:ext uri="{FF2B5EF4-FFF2-40B4-BE49-F238E27FC236}">
                  <a16:creationId xmlns:a16="http://schemas.microsoft.com/office/drawing/2014/main" id="{940DB9AA-7381-4DD1-8AD8-E99B8B6BFA0C}"/>
                </a:ext>
              </a:extLst>
            </p:cNvPr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20489;p92">
              <a:extLst>
                <a:ext uri="{FF2B5EF4-FFF2-40B4-BE49-F238E27FC236}">
                  <a16:creationId xmlns:a16="http://schemas.microsoft.com/office/drawing/2014/main" id="{2BA355BB-82AF-6272-AAA7-5A139790F0D1}"/>
                </a:ext>
              </a:extLst>
            </p:cNvPr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20490;p92">
              <a:extLst>
                <a:ext uri="{FF2B5EF4-FFF2-40B4-BE49-F238E27FC236}">
                  <a16:creationId xmlns:a16="http://schemas.microsoft.com/office/drawing/2014/main" id="{187340E8-8BAE-7115-D324-441C0FE8161E}"/>
                </a:ext>
              </a:extLst>
            </p:cNvPr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20491;p92">
              <a:extLst>
                <a:ext uri="{FF2B5EF4-FFF2-40B4-BE49-F238E27FC236}">
                  <a16:creationId xmlns:a16="http://schemas.microsoft.com/office/drawing/2014/main" id="{8BC8AF7A-F63A-764A-496C-3AE01CDCA9D6}"/>
                </a:ext>
              </a:extLst>
            </p:cNvPr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20492;p92">
              <a:extLst>
                <a:ext uri="{FF2B5EF4-FFF2-40B4-BE49-F238E27FC236}">
                  <a16:creationId xmlns:a16="http://schemas.microsoft.com/office/drawing/2014/main" id="{AC968968-10C3-A576-A7EF-713EB6E4F859}"/>
                </a:ext>
              </a:extLst>
            </p:cNvPr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20493;p92">
              <a:extLst>
                <a:ext uri="{FF2B5EF4-FFF2-40B4-BE49-F238E27FC236}">
                  <a16:creationId xmlns:a16="http://schemas.microsoft.com/office/drawing/2014/main" id="{D89101A8-804D-A3BC-CF09-D9A6F2236FA5}"/>
                </a:ext>
              </a:extLst>
            </p:cNvPr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20494;p92">
              <a:extLst>
                <a:ext uri="{FF2B5EF4-FFF2-40B4-BE49-F238E27FC236}">
                  <a16:creationId xmlns:a16="http://schemas.microsoft.com/office/drawing/2014/main" id="{4D429066-4A90-9214-1D64-C0EB8EA79654}"/>
                </a:ext>
              </a:extLst>
            </p:cNvPr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20495;p92">
              <a:extLst>
                <a:ext uri="{FF2B5EF4-FFF2-40B4-BE49-F238E27FC236}">
                  <a16:creationId xmlns:a16="http://schemas.microsoft.com/office/drawing/2014/main" id="{B661CE7C-C09E-D242-B844-C18695900637}"/>
                </a:ext>
              </a:extLst>
            </p:cNvPr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20496;p92">
              <a:extLst>
                <a:ext uri="{FF2B5EF4-FFF2-40B4-BE49-F238E27FC236}">
                  <a16:creationId xmlns:a16="http://schemas.microsoft.com/office/drawing/2014/main" id="{EC1A6678-60C4-9C6D-DEF7-3F833E8E60FE}"/>
                </a:ext>
              </a:extLst>
            </p:cNvPr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20497;p92">
              <a:extLst>
                <a:ext uri="{FF2B5EF4-FFF2-40B4-BE49-F238E27FC236}">
                  <a16:creationId xmlns:a16="http://schemas.microsoft.com/office/drawing/2014/main" id="{605D1309-50D3-663D-1C53-3184CE60A434}"/>
                </a:ext>
              </a:extLst>
            </p:cNvPr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20498;p92">
              <a:extLst>
                <a:ext uri="{FF2B5EF4-FFF2-40B4-BE49-F238E27FC236}">
                  <a16:creationId xmlns:a16="http://schemas.microsoft.com/office/drawing/2014/main" id="{385E1DFB-F1E4-D14C-BAEA-7E02273D9477}"/>
                </a:ext>
              </a:extLst>
            </p:cNvPr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20499;p92">
              <a:extLst>
                <a:ext uri="{FF2B5EF4-FFF2-40B4-BE49-F238E27FC236}">
                  <a16:creationId xmlns:a16="http://schemas.microsoft.com/office/drawing/2014/main" id="{68FEEDCA-1562-F6EE-1D7B-FCD8347037FF}"/>
                </a:ext>
              </a:extLst>
            </p:cNvPr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20500;p92">
              <a:extLst>
                <a:ext uri="{FF2B5EF4-FFF2-40B4-BE49-F238E27FC236}">
                  <a16:creationId xmlns:a16="http://schemas.microsoft.com/office/drawing/2014/main" id="{E65B41C1-65B3-0EF7-674B-8F75B38BA13F}"/>
                </a:ext>
              </a:extLst>
            </p:cNvPr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20501;p92">
              <a:extLst>
                <a:ext uri="{FF2B5EF4-FFF2-40B4-BE49-F238E27FC236}">
                  <a16:creationId xmlns:a16="http://schemas.microsoft.com/office/drawing/2014/main" id="{E46C242D-F7EA-A264-DBA2-3CD3EC59277D}"/>
                </a:ext>
              </a:extLst>
            </p:cNvPr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20502;p92">
              <a:extLst>
                <a:ext uri="{FF2B5EF4-FFF2-40B4-BE49-F238E27FC236}">
                  <a16:creationId xmlns:a16="http://schemas.microsoft.com/office/drawing/2014/main" id="{1E9B17D2-367E-B524-BFE1-12F7530D0FD9}"/>
                </a:ext>
              </a:extLst>
            </p:cNvPr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20503;p92">
              <a:extLst>
                <a:ext uri="{FF2B5EF4-FFF2-40B4-BE49-F238E27FC236}">
                  <a16:creationId xmlns:a16="http://schemas.microsoft.com/office/drawing/2014/main" id="{B324A3F7-D0C7-738B-9392-E2F09F67EA04}"/>
                </a:ext>
              </a:extLst>
            </p:cNvPr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20504;p92">
              <a:extLst>
                <a:ext uri="{FF2B5EF4-FFF2-40B4-BE49-F238E27FC236}">
                  <a16:creationId xmlns:a16="http://schemas.microsoft.com/office/drawing/2014/main" id="{429EC0EC-31FB-2A7F-CAE2-3D204095786C}"/>
                </a:ext>
              </a:extLst>
            </p:cNvPr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20505;p92">
              <a:extLst>
                <a:ext uri="{FF2B5EF4-FFF2-40B4-BE49-F238E27FC236}">
                  <a16:creationId xmlns:a16="http://schemas.microsoft.com/office/drawing/2014/main" id="{C6F7D1F6-B010-72CD-A758-D23578F8A2BA}"/>
                </a:ext>
              </a:extLst>
            </p:cNvPr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20506;p92">
              <a:extLst>
                <a:ext uri="{FF2B5EF4-FFF2-40B4-BE49-F238E27FC236}">
                  <a16:creationId xmlns:a16="http://schemas.microsoft.com/office/drawing/2014/main" id="{082176F9-61BC-F915-DC35-3CD20B5887DB}"/>
                </a:ext>
              </a:extLst>
            </p:cNvPr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20507;p92">
              <a:extLst>
                <a:ext uri="{FF2B5EF4-FFF2-40B4-BE49-F238E27FC236}">
                  <a16:creationId xmlns:a16="http://schemas.microsoft.com/office/drawing/2014/main" id="{6C2D3E81-CE6B-0E68-FC04-B7889A2F82CD}"/>
                </a:ext>
              </a:extLst>
            </p:cNvPr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20508;p92">
              <a:extLst>
                <a:ext uri="{FF2B5EF4-FFF2-40B4-BE49-F238E27FC236}">
                  <a16:creationId xmlns:a16="http://schemas.microsoft.com/office/drawing/2014/main" id="{523C326D-3A2B-91EF-51D4-20208B4BDFA8}"/>
                </a:ext>
              </a:extLst>
            </p:cNvPr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20509;p92">
              <a:extLst>
                <a:ext uri="{FF2B5EF4-FFF2-40B4-BE49-F238E27FC236}">
                  <a16:creationId xmlns:a16="http://schemas.microsoft.com/office/drawing/2014/main" id="{5E06803D-0DF0-8C87-19A2-A09A3981AFBB}"/>
                </a:ext>
              </a:extLst>
            </p:cNvPr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20510;p92">
              <a:extLst>
                <a:ext uri="{FF2B5EF4-FFF2-40B4-BE49-F238E27FC236}">
                  <a16:creationId xmlns:a16="http://schemas.microsoft.com/office/drawing/2014/main" id="{F82D3183-7D89-1EA4-A8C2-39CB65996E06}"/>
                </a:ext>
              </a:extLst>
            </p:cNvPr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20511;p92">
              <a:extLst>
                <a:ext uri="{FF2B5EF4-FFF2-40B4-BE49-F238E27FC236}">
                  <a16:creationId xmlns:a16="http://schemas.microsoft.com/office/drawing/2014/main" id="{007D2B74-BDBA-092C-E5AD-8F9E776E450C}"/>
                </a:ext>
              </a:extLst>
            </p:cNvPr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20512;p92">
              <a:extLst>
                <a:ext uri="{FF2B5EF4-FFF2-40B4-BE49-F238E27FC236}">
                  <a16:creationId xmlns:a16="http://schemas.microsoft.com/office/drawing/2014/main" id="{F1ECA81E-52CD-2314-1848-9E642FCA8741}"/>
                </a:ext>
              </a:extLst>
            </p:cNvPr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20513;p92">
              <a:extLst>
                <a:ext uri="{FF2B5EF4-FFF2-40B4-BE49-F238E27FC236}">
                  <a16:creationId xmlns:a16="http://schemas.microsoft.com/office/drawing/2014/main" id="{1AD7BA23-7072-C6FF-A635-4720479723E6}"/>
                </a:ext>
              </a:extLst>
            </p:cNvPr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20514;p92">
              <a:extLst>
                <a:ext uri="{FF2B5EF4-FFF2-40B4-BE49-F238E27FC236}">
                  <a16:creationId xmlns:a16="http://schemas.microsoft.com/office/drawing/2014/main" id="{307F0459-8E31-1B29-FD46-02F18D939EB6}"/>
                </a:ext>
              </a:extLst>
            </p:cNvPr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20515;p92">
              <a:extLst>
                <a:ext uri="{FF2B5EF4-FFF2-40B4-BE49-F238E27FC236}">
                  <a16:creationId xmlns:a16="http://schemas.microsoft.com/office/drawing/2014/main" id="{C9B43097-3F1E-8C29-4800-2FDF84E2184B}"/>
                </a:ext>
              </a:extLst>
            </p:cNvPr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20516;p92">
              <a:extLst>
                <a:ext uri="{FF2B5EF4-FFF2-40B4-BE49-F238E27FC236}">
                  <a16:creationId xmlns:a16="http://schemas.microsoft.com/office/drawing/2014/main" id="{A518A39C-8A51-D2C8-736B-AC9A73859AA3}"/>
                </a:ext>
              </a:extLst>
            </p:cNvPr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20517;p92">
              <a:extLst>
                <a:ext uri="{FF2B5EF4-FFF2-40B4-BE49-F238E27FC236}">
                  <a16:creationId xmlns:a16="http://schemas.microsoft.com/office/drawing/2014/main" id="{BFB88D80-5FD1-F230-F1B4-8684E820A21C}"/>
                </a:ext>
              </a:extLst>
            </p:cNvPr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20518;p92">
              <a:extLst>
                <a:ext uri="{FF2B5EF4-FFF2-40B4-BE49-F238E27FC236}">
                  <a16:creationId xmlns:a16="http://schemas.microsoft.com/office/drawing/2014/main" id="{B27BCEF1-3A51-F846-2DDD-1E5D77A0C634}"/>
                </a:ext>
              </a:extLst>
            </p:cNvPr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20519;p92">
              <a:extLst>
                <a:ext uri="{FF2B5EF4-FFF2-40B4-BE49-F238E27FC236}">
                  <a16:creationId xmlns:a16="http://schemas.microsoft.com/office/drawing/2014/main" id="{EFF5C585-5405-AC60-25D4-E6CDB84413BD}"/>
                </a:ext>
              </a:extLst>
            </p:cNvPr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20520;p92">
              <a:extLst>
                <a:ext uri="{FF2B5EF4-FFF2-40B4-BE49-F238E27FC236}">
                  <a16:creationId xmlns:a16="http://schemas.microsoft.com/office/drawing/2014/main" id="{9661925E-BF44-C127-0B1A-7D451496C685}"/>
                </a:ext>
              </a:extLst>
            </p:cNvPr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20521;p92">
              <a:extLst>
                <a:ext uri="{FF2B5EF4-FFF2-40B4-BE49-F238E27FC236}">
                  <a16:creationId xmlns:a16="http://schemas.microsoft.com/office/drawing/2014/main" id="{C186EAC2-0275-986D-B220-203E465361EE}"/>
                </a:ext>
              </a:extLst>
            </p:cNvPr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20522;p92">
              <a:extLst>
                <a:ext uri="{FF2B5EF4-FFF2-40B4-BE49-F238E27FC236}">
                  <a16:creationId xmlns:a16="http://schemas.microsoft.com/office/drawing/2014/main" id="{6956300B-DA49-0B0F-B3AF-FD1906AA7DDB}"/>
                </a:ext>
              </a:extLst>
            </p:cNvPr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20523;p92">
              <a:extLst>
                <a:ext uri="{FF2B5EF4-FFF2-40B4-BE49-F238E27FC236}">
                  <a16:creationId xmlns:a16="http://schemas.microsoft.com/office/drawing/2014/main" id="{ED7A2295-15AD-0E24-EB97-19ADEFEBA694}"/>
                </a:ext>
              </a:extLst>
            </p:cNvPr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20524;p92">
              <a:extLst>
                <a:ext uri="{FF2B5EF4-FFF2-40B4-BE49-F238E27FC236}">
                  <a16:creationId xmlns:a16="http://schemas.microsoft.com/office/drawing/2014/main" id="{D002C197-3261-AA9C-D00B-7DA25F814D8A}"/>
                </a:ext>
              </a:extLst>
            </p:cNvPr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20525;p92">
              <a:extLst>
                <a:ext uri="{FF2B5EF4-FFF2-40B4-BE49-F238E27FC236}">
                  <a16:creationId xmlns:a16="http://schemas.microsoft.com/office/drawing/2014/main" id="{CC312DA6-CD2F-24F0-0E85-52A00E93119C}"/>
                </a:ext>
              </a:extLst>
            </p:cNvPr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20526;p92">
              <a:extLst>
                <a:ext uri="{FF2B5EF4-FFF2-40B4-BE49-F238E27FC236}">
                  <a16:creationId xmlns:a16="http://schemas.microsoft.com/office/drawing/2014/main" id="{4ECD43A3-EBB1-A4DC-52C3-7221BA6A73E1}"/>
                </a:ext>
              </a:extLst>
            </p:cNvPr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20527;p92">
              <a:extLst>
                <a:ext uri="{FF2B5EF4-FFF2-40B4-BE49-F238E27FC236}">
                  <a16:creationId xmlns:a16="http://schemas.microsoft.com/office/drawing/2014/main" id="{6656BD15-0BDE-98CF-A127-3ECD2648A1EE}"/>
                </a:ext>
              </a:extLst>
            </p:cNvPr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20528;p92">
              <a:extLst>
                <a:ext uri="{FF2B5EF4-FFF2-40B4-BE49-F238E27FC236}">
                  <a16:creationId xmlns:a16="http://schemas.microsoft.com/office/drawing/2014/main" id="{3D79245B-0A5F-DC77-46DE-F3F6A206C13D}"/>
                </a:ext>
              </a:extLst>
            </p:cNvPr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20529;p92">
              <a:extLst>
                <a:ext uri="{FF2B5EF4-FFF2-40B4-BE49-F238E27FC236}">
                  <a16:creationId xmlns:a16="http://schemas.microsoft.com/office/drawing/2014/main" id="{C576FE5B-13AA-03FE-37C3-0D9E03D92A19}"/>
                </a:ext>
              </a:extLst>
            </p:cNvPr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20530;p92">
              <a:extLst>
                <a:ext uri="{FF2B5EF4-FFF2-40B4-BE49-F238E27FC236}">
                  <a16:creationId xmlns:a16="http://schemas.microsoft.com/office/drawing/2014/main" id="{AC91F2DF-AB14-04B3-B788-7ED0723C734C}"/>
                </a:ext>
              </a:extLst>
            </p:cNvPr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20531;p92">
              <a:extLst>
                <a:ext uri="{FF2B5EF4-FFF2-40B4-BE49-F238E27FC236}">
                  <a16:creationId xmlns:a16="http://schemas.microsoft.com/office/drawing/2014/main" id="{C3DCCD20-DDA7-E146-6552-9321415AFA14}"/>
                </a:ext>
              </a:extLst>
            </p:cNvPr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20532;p92">
              <a:extLst>
                <a:ext uri="{FF2B5EF4-FFF2-40B4-BE49-F238E27FC236}">
                  <a16:creationId xmlns:a16="http://schemas.microsoft.com/office/drawing/2014/main" id="{53625A68-41AC-75E7-A05E-D82E72082335}"/>
                </a:ext>
              </a:extLst>
            </p:cNvPr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20533;p92">
              <a:extLst>
                <a:ext uri="{FF2B5EF4-FFF2-40B4-BE49-F238E27FC236}">
                  <a16:creationId xmlns:a16="http://schemas.microsoft.com/office/drawing/2014/main" id="{AFB3F0AF-77BD-EBD6-FED7-A085272F5829}"/>
                </a:ext>
              </a:extLst>
            </p:cNvPr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20534;p92">
              <a:extLst>
                <a:ext uri="{FF2B5EF4-FFF2-40B4-BE49-F238E27FC236}">
                  <a16:creationId xmlns:a16="http://schemas.microsoft.com/office/drawing/2014/main" id="{328756F1-9F8A-40D9-F70C-FEEED3DF7A61}"/>
                </a:ext>
              </a:extLst>
            </p:cNvPr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20535;p92">
              <a:extLst>
                <a:ext uri="{FF2B5EF4-FFF2-40B4-BE49-F238E27FC236}">
                  <a16:creationId xmlns:a16="http://schemas.microsoft.com/office/drawing/2014/main" id="{9484C543-4B89-AA03-E93D-327E469C632E}"/>
                </a:ext>
              </a:extLst>
            </p:cNvPr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20536;p92">
              <a:extLst>
                <a:ext uri="{FF2B5EF4-FFF2-40B4-BE49-F238E27FC236}">
                  <a16:creationId xmlns:a16="http://schemas.microsoft.com/office/drawing/2014/main" id="{4B4F55F7-C8F1-F61A-6C5E-CC03FBDA4299}"/>
                </a:ext>
              </a:extLst>
            </p:cNvPr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20537;p92">
              <a:extLst>
                <a:ext uri="{FF2B5EF4-FFF2-40B4-BE49-F238E27FC236}">
                  <a16:creationId xmlns:a16="http://schemas.microsoft.com/office/drawing/2014/main" id="{7A35F50D-E4AA-6370-EDC9-BF06747ECB8B}"/>
                </a:ext>
              </a:extLst>
            </p:cNvPr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20538;p92">
              <a:extLst>
                <a:ext uri="{FF2B5EF4-FFF2-40B4-BE49-F238E27FC236}">
                  <a16:creationId xmlns:a16="http://schemas.microsoft.com/office/drawing/2014/main" id="{A3D6E1E7-5310-DA30-27B5-5C3A16412576}"/>
                </a:ext>
              </a:extLst>
            </p:cNvPr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20539;p92">
              <a:extLst>
                <a:ext uri="{FF2B5EF4-FFF2-40B4-BE49-F238E27FC236}">
                  <a16:creationId xmlns:a16="http://schemas.microsoft.com/office/drawing/2014/main" id="{3D1D83FF-CCAB-BC50-DC37-91383441067D}"/>
                </a:ext>
              </a:extLst>
            </p:cNvPr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20540;p92">
              <a:extLst>
                <a:ext uri="{FF2B5EF4-FFF2-40B4-BE49-F238E27FC236}">
                  <a16:creationId xmlns:a16="http://schemas.microsoft.com/office/drawing/2014/main" id="{34CCC7E7-799C-66F5-39F3-B68BD49CBF0E}"/>
                </a:ext>
              </a:extLst>
            </p:cNvPr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20541;p92">
              <a:extLst>
                <a:ext uri="{FF2B5EF4-FFF2-40B4-BE49-F238E27FC236}">
                  <a16:creationId xmlns:a16="http://schemas.microsoft.com/office/drawing/2014/main" id="{6BC9A223-8420-D7E9-18BD-C9A6A30DDE84}"/>
                </a:ext>
              </a:extLst>
            </p:cNvPr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20542;p92">
              <a:extLst>
                <a:ext uri="{FF2B5EF4-FFF2-40B4-BE49-F238E27FC236}">
                  <a16:creationId xmlns:a16="http://schemas.microsoft.com/office/drawing/2014/main" id="{303F96F0-3D5D-81E7-59AA-5D3E6375025A}"/>
                </a:ext>
              </a:extLst>
            </p:cNvPr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20543;p92">
              <a:extLst>
                <a:ext uri="{FF2B5EF4-FFF2-40B4-BE49-F238E27FC236}">
                  <a16:creationId xmlns:a16="http://schemas.microsoft.com/office/drawing/2014/main" id="{2E68ED0F-887E-088F-9183-424E42ABDC89}"/>
                </a:ext>
              </a:extLst>
            </p:cNvPr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20544;p92">
              <a:extLst>
                <a:ext uri="{FF2B5EF4-FFF2-40B4-BE49-F238E27FC236}">
                  <a16:creationId xmlns:a16="http://schemas.microsoft.com/office/drawing/2014/main" id="{7633D8C6-2C62-2D30-468D-6E7A9B802ACA}"/>
                </a:ext>
              </a:extLst>
            </p:cNvPr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20545;p92">
              <a:extLst>
                <a:ext uri="{FF2B5EF4-FFF2-40B4-BE49-F238E27FC236}">
                  <a16:creationId xmlns:a16="http://schemas.microsoft.com/office/drawing/2014/main" id="{D7034D55-F252-3614-0DDE-BE2D5342D2F1}"/>
                </a:ext>
              </a:extLst>
            </p:cNvPr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20546;p92">
              <a:extLst>
                <a:ext uri="{FF2B5EF4-FFF2-40B4-BE49-F238E27FC236}">
                  <a16:creationId xmlns:a16="http://schemas.microsoft.com/office/drawing/2014/main" id="{D972AF9E-5D6F-32DD-0CE2-1CABDBDA44E5}"/>
                </a:ext>
              </a:extLst>
            </p:cNvPr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20547;p92">
              <a:extLst>
                <a:ext uri="{FF2B5EF4-FFF2-40B4-BE49-F238E27FC236}">
                  <a16:creationId xmlns:a16="http://schemas.microsoft.com/office/drawing/2014/main" id="{3A895546-7DD3-5276-21B2-88B6CEB8A66A}"/>
                </a:ext>
              </a:extLst>
            </p:cNvPr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20548;p92">
              <a:extLst>
                <a:ext uri="{FF2B5EF4-FFF2-40B4-BE49-F238E27FC236}">
                  <a16:creationId xmlns:a16="http://schemas.microsoft.com/office/drawing/2014/main" id="{85FE6666-B6BE-FE10-7E4D-69A3C056C122}"/>
                </a:ext>
              </a:extLst>
            </p:cNvPr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20549;p92">
              <a:extLst>
                <a:ext uri="{FF2B5EF4-FFF2-40B4-BE49-F238E27FC236}">
                  <a16:creationId xmlns:a16="http://schemas.microsoft.com/office/drawing/2014/main" id="{2FBBD795-3B83-7247-ED7C-875D73FDAF3A}"/>
                </a:ext>
              </a:extLst>
            </p:cNvPr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20550;p92">
              <a:extLst>
                <a:ext uri="{FF2B5EF4-FFF2-40B4-BE49-F238E27FC236}">
                  <a16:creationId xmlns:a16="http://schemas.microsoft.com/office/drawing/2014/main" id="{2A4A034E-2009-E90F-B3BD-E544CC9D52B5}"/>
                </a:ext>
              </a:extLst>
            </p:cNvPr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20551;p92">
              <a:extLst>
                <a:ext uri="{FF2B5EF4-FFF2-40B4-BE49-F238E27FC236}">
                  <a16:creationId xmlns:a16="http://schemas.microsoft.com/office/drawing/2014/main" id="{A7FE9EEB-DD43-34F1-5489-DFB638963764}"/>
                </a:ext>
              </a:extLst>
            </p:cNvPr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20552;p92">
              <a:extLst>
                <a:ext uri="{FF2B5EF4-FFF2-40B4-BE49-F238E27FC236}">
                  <a16:creationId xmlns:a16="http://schemas.microsoft.com/office/drawing/2014/main" id="{24B7825D-8250-336B-F978-1CBDDC2F5950}"/>
                </a:ext>
              </a:extLst>
            </p:cNvPr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20553;p92">
              <a:extLst>
                <a:ext uri="{FF2B5EF4-FFF2-40B4-BE49-F238E27FC236}">
                  <a16:creationId xmlns:a16="http://schemas.microsoft.com/office/drawing/2014/main" id="{2250ADAB-6117-4C0D-BC2A-DABD366785E8}"/>
                </a:ext>
              </a:extLst>
            </p:cNvPr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20554;p92">
              <a:extLst>
                <a:ext uri="{FF2B5EF4-FFF2-40B4-BE49-F238E27FC236}">
                  <a16:creationId xmlns:a16="http://schemas.microsoft.com/office/drawing/2014/main" id="{0B9249FB-D63D-D2D6-A807-AF6C23BD4C88}"/>
                </a:ext>
              </a:extLst>
            </p:cNvPr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20555;p92">
              <a:extLst>
                <a:ext uri="{FF2B5EF4-FFF2-40B4-BE49-F238E27FC236}">
                  <a16:creationId xmlns:a16="http://schemas.microsoft.com/office/drawing/2014/main" id="{E54D75B3-E82E-0E8C-330F-7D23CF9C0AE2}"/>
                </a:ext>
              </a:extLst>
            </p:cNvPr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20556;p92">
              <a:extLst>
                <a:ext uri="{FF2B5EF4-FFF2-40B4-BE49-F238E27FC236}">
                  <a16:creationId xmlns:a16="http://schemas.microsoft.com/office/drawing/2014/main" id="{531E9163-DE60-B856-C6C2-5936CCF7B545}"/>
                </a:ext>
              </a:extLst>
            </p:cNvPr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20557;p92">
              <a:extLst>
                <a:ext uri="{FF2B5EF4-FFF2-40B4-BE49-F238E27FC236}">
                  <a16:creationId xmlns:a16="http://schemas.microsoft.com/office/drawing/2014/main" id="{F0C34F3B-671C-A431-CB29-00FDF231CAC2}"/>
                </a:ext>
              </a:extLst>
            </p:cNvPr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20558;p92">
              <a:extLst>
                <a:ext uri="{FF2B5EF4-FFF2-40B4-BE49-F238E27FC236}">
                  <a16:creationId xmlns:a16="http://schemas.microsoft.com/office/drawing/2014/main" id="{D24871DE-99EA-09CF-F2AC-3C2715C52ACD}"/>
                </a:ext>
              </a:extLst>
            </p:cNvPr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20559;p92">
              <a:extLst>
                <a:ext uri="{FF2B5EF4-FFF2-40B4-BE49-F238E27FC236}">
                  <a16:creationId xmlns:a16="http://schemas.microsoft.com/office/drawing/2014/main" id="{E49BB425-EDA3-745E-021A-564A67592022}"/>
                </a:ext>
              </a:extLst>
            </p:cNvPr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20560;p92">
              <a:extLst>
                <a:ext uri="{FF2B5EF4-FFF2-40B4-BE49-F238E27FC236}">
                  <a16:creationId xmlns:a16="http://schemas.microsoft.com/office/drawing/2014/main" id="{25CB3EB2-42F7-D76F-721A-EB04656BA7D4}"/>
                </a:ext>
              </a:extLst>
            </p:cNvPr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20561;p92">
              <a:extLst>
                <a:ext uri="{FF2B5EF4-FFF2-40B4-BE49-F238E27FC236}">
                  <a16:creationId xmlns:a16="http://schemas.microsoft.com/office/drawing/2014/main" id="{2BC09C3F-7C46-3A50-01D6-A5CB14DD36D2}"/>
                </a:ext>
              </a:extLst>
            </p:cNvPr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20562;p92">
              <a:extLst>
                <a:ext uri="{FF2B5EF4-FFF2-40B4-BE49-F238E27FC236}">
                  <a16:creationId xmlns:a16="http://schemas.microsoft.com/office/drawing/2014/main" id="{C975E11C-DFFF-CB5D-D431-AEF26C1339D7}"/>
                </a:ext>
              </a:extLst>
            </p:cNvPr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20563;p92">
              <a:extLst>
                <a:ext uri="{FF2B5EF4-FFF2-40B4-BE49-F238E27FC236}">
                  <a16:creationId xmlns:a16="http://schemas.microsoft.com/office/drawing/2014/main" id="{89BD735A-C86E-1FB3-43E2-E24899DA99BA}"/>
                </a:ext>
              </a:extLst>
            </p:cNvPr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20564;p92">
              <a:extLst>
                <a:ext uri="{FF2B5EF4-FFF2-40B4-BE49-F238E27FC236}">
                  <a16:creationId xmlns:a16="http://schemas.microsoft.com/office/drawing/2014/main" id="{E550A6D3-25AA-8B59-7B3E-6CD2EF5352F6}"/>
                </a:ext>
              </a:extLst>
            </p:cNvPr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20565;p92">
              <a:extLst>
                <a:ext uri="{FF2B5EF4-FFF2-40B4-BE49-F238E27FC236}">
                  <a16:creationId xmlns:a16="http://schemas.microsoft.com/office/drawing/2014/main" id="{B77FEADA-B6C7-4C6D-7357-5A2B919ACA40}"/>
                </a:ext>
              </a:extLst>
            </p:cNvPr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20566;p92">
              <a:extLst>
                <a:ext uri="{FF2B5EF4-FFF2-40B4-BE49-F238E27FC236}">
                  <a16:creationId xmlns:a16="http://schemas.microsoft.com/office/drawing/2014/main" id="{F1D11B3A-F697-4826-B7BB-A06566881145}"/>
                </a:ext>
              </a:extLst>
            </p:cNvPr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20567;p92">
              <a:extLst>
                <a:ext uri="{FF2B5EF4-FFF2-40B4-BE49-F238E27FC236}">
                  <a16:creationId xmlns:a16="http://schemas.microsoft.com/office/drawing/2014/main" id="{826DEE82-4766-918B-DCAD-2618E94E3A3B}"/>
                </a:ext>
              </a:extLst>
            </p:cNvPr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20568;p92">
              <a:extLst>
                <a:ext uri="{FF2B5EF4-FFF2-40B4-BE49-F238E27FC236}">
                  <a16:creationId xmlns:a16="http://schemas.microsoft.com/office/drawing/2014/main" id="{C15FD72A-798F-2D16-806F-195642B2FE6F}"/>
                </a:ext>
              </a:extLst>
            </p:cNvPr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20569;p92">
              <a:extLst>
                <a:ext uri="{FF2B5EF4-FFF2-40B4-BE49-F238E27FC236}">
                  <a16:creationId xmlns:a16="http://schemas.microsoft.com/office/drawing/2014/main" id="{22C28D45-20C9-7E54-AD77-2FADFD607E12}"/>
                </a:ext>
              </a:extLst>
            </p:cNvPr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20570;p92">
              <a:extLst>
                <a:ext uri="{FF2B5EF4-FFF2-40B4-BE49-F238E27FC236}">
                  <a16:creationId xmlns:a16="http://schemas.microsoft.com/office/drawing/2014/main" id="{F0E7836C-C11F-F158-7438-8BC5029075E0}"/>
                </a:ext>
              </a:extLst>
            </p:cNvPr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20571;p92">
              <a:extLst>
                <a:ext uri="{FF2B5EF4-FFF2-40B4-BE49-F238E27FC236}">
                  <a16:creationId xmlns:a16="http://schemas.microsoft.com/office/drawing/2014/main" id="{0C5E0D74-9FEF-C7E2-46B2-F48A9A54AB6D}"/>
                </a:ext>
              </a:extLst>
            </p:cNvPr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20572;p92">
              <a:extLst>
                <a:ext uri="{FF2B5EF4-FFF2-40B4-BE49-F238E27FC236}">
                  <a16:creationId xmlns:a16="http://schemas.microsoft.com/office/drawing/2014/main" id="{362ADB2D-8D97-ECD3-005B-FAF3B39A6FD8}"/>
                </a:ext>
              </a:extLst>
            </p:cNvPr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20573;p92">
              <a:extLst>
                <a:ext uri="{FF2B5EF4-FFF2-40B4-BE49-F238E27FC236}">
                  <a16:creationId xmlns:a16="http://schemas.microsoft.com/office/drawing/2014/main" id="{EF37E151-C28F-0924-55C9-B7418F3B1AF3}"/>
                </a:ext>
              </a:extLst>
            </p:cNvPr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20574;p92">
              <a:extLst>
                <a:ext uri="{FF2B5EF4-FFF2-40B4-BE49-F238E27FC236}">
                  <a16:creationId xmlns:a16="http://schemas.microsoft.com/office/drawing/2014/main" id="{11AFCA63-C8A5-1E2D-DA76-52328B3D9B13}"/>
                </a:ext>
              </a:extLst>
            </p:cNvPr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20575;p92">
              <a:extLst>
                <a:ext uri="{FF2B5EF4-FFF2-40B4-BE49-F238E27FC236}">
                  <a16:creationId xmlns:a16="http://schemas.microsoft.com/office/drawing/2014/main" id="{FFE70F43-7625-68B8-F8C6-8723E90802FB}"/>
                </a:ext>
              </a:extLst>
            </p:cNvPr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20576;p92">
              <a:extLst>
                <a:ext uri="{FF2B5EF4-FFF2-40B4-BE49-F238E27FC236}">
                  <a16:creationId xmlns:a16="http://schemas.microsoft.com/office/drawing/2014/main" id="{26797C83-465B-AA94-C044-FFC0A4E53E49}"/>
                </a:ext>
              </a:extLst>
            </p:cNvPr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20577;p92">
              <a:extLst>
                <a:ext uri="{FF2B5EF4-FFF2-40B4-BE49-F238E27FC236}">
                  <a16:creationId xmlns:a16="http://schemas.microsoft.com/office/drawing/2014/main" id="{68A2C8A3-1780-29AE-ECB7-EAE5368D7713}"/>
                </a:ext>
              </a:extLst>
            </p:cNvPr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20578;p92">
              <a:extLst>
                <a:ext uri="{FF2B5EF4-FFF2-40B4-BE49-F238E27FC236}">
                  <a16:creationId xmlns:a16="http://schemas.microsoft.com/office/drawing/2014/main" id="{A6B5DB22-196C-809E-D6B2-728EE7782ADD}"/>
                </a:ext>
              </a:extLst>
            </p:cNvPr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20579;p92">
              <a:extLst>
                <a:ext uri="{FF2B5EF4-FFF2-40B4-BE49-F238E27FC236}">
                  <a16:creationId xmlns:a16="http://schemas.microsoft.com/office/drawing/2014/main" id="{6D62FCED-6B80-F84B-4BF1-0A45A0D01441}"/>
                </a:ext>
              </a:extLst>
            </p:cNvPr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20580;p92">
              <a:extLst>
                <a:ext uri="{FF2B5EF4-FFF2-40B4-BE49-F238E27FC236}">
                  <a16:creationId xmlns:a16="http://schemas.microsoft.com/office/drawing/2014/main" id="{F6EB04B3-5E29-94C5-2D27-9EA65DEC3261}"/>
                </a:ext>
              </a:extLst>
            </p:cNvPr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20581;p92">
              <a:extLst>
                <a:ext uri="{FF2B5EF4-FFF2-40B4-BE49-F238E27FC236}">
                  <a16:creationId xmlns:a16="http://schemas.microsoft.com/office/drawing/2014/main" id="{B0555C06-434C-E7FE-FB37-CA6648810AE1}"/>
                </a:ext>
              </a:extLst>
            </p:cNvPr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20582;p92">
              <a:extLst>
                <a:ext uri="{FF2B5EF4-FFF2-40B4-BE49-F238E27FC236}">
                  <a16:creationId xmlns:a16="http://schemas.microsoft.com/office/drawing/2014/main" id="{EACB0B07-F733-79C3-5EE1-BA05F943F312}"/>
                </a:ext>
              </a:extLst>
            </p:cNvPr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20583;p92">
              <a:extLst>
                <a:ext uri="{FF2B5EF4-FFF2-40B4-BE49-F238E27FC236}">
                  <a16:creationId xmlns:a16="http://schemas.microsoft.com/office/drawing/2014/main" id="{06814560-457C-1002-CBBA-D162F12968AC}"/>
                </a:ext>
              </a:extLst>
            </p:cNvPr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20584;p92">
              <a:extLst>
                <a:ext uri="{FF2B5EF4-FFF2-40B4-BE49-F238E27FC236}">
                  <a16:creationId xmlns:a16="http://schemas.microsoft.com/office/drawing/2014/main" id="{8BEF6959-DA91-719C-7C93-9B1448EEF50B}"/>
                </a:ext>
              </a:extLst>
            </p:cNvPr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20585;p92">
              <a:extLst>
                <a:ext uri="{FF2B5EF4-FFF2-40B4-BE49-F238E27FC236}">
                  <a16:creationId xmlns:a16="http://schemas.microsoft.com/office/drawing/2014/main" id="{20250525-F731-6B48-8503-F8D6F39E2E20}"/>
                </a:ext>
              </a:extLst>
            </p:cNvPr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20586;p92">
              <a:extLst>
                <a:ext uri="{FF2B5EF4-FFF2-40B4-BE49-F238E27FC236}">
                  <a16:creationId xmlns:a16="http://schemas.microsoft.com/office/drawing/2014/main" id="{86C8E771-2C00-9848-6737-10494E7AE6F0}"/>
                </a:ext>
              </a:extLst>
            </p:cNvPr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20587;p92">
              <a:extLst>
                <a:ext uri="{FF2B5EF4-FFF2-40B4-BE49-F238E27FC236}">
                  <a16:creationId xmlns:a16="http://schemas.microsoft.com/office/drawing/2014/main" id="{693A1283-975D-E989-713C-4355EAF433D6}"/>
                </a:ext>
              </a:extLst>
            </p:cNvPr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20588;p92">
              <a:extLst>
                <a:ext uri="{FF2B5EF4-FFF2-40B4-BE49-F238E27FC236}">
                  <a16:creationId xmlns:a16="http://schemas.microsoft.com/office/drawing/2014/main" id="{8F63A308-DA11-2993-238A-F2CDFED725D3}"/>
                </a:ext>
              </a:extLst>
            </p:cNvPr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20589;p92">
              <a:extLst>
                <a:ext uri="{FF2B5EF4-FFF2-40B4-BE49-F238E27FC236}">
                  <a16:creationId xmlns:a16="http://schemas.microsoft.com/office/drawing/2014/main" id="{24ED8C5A-186B-1FA6-92A7-3034DCBBF118}"/>
                </a:ext>
              </a:extLst>
            </p:cNvPr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20590;p92">
              <a:extLst>
                <a:ext uri="{FF2B5EF4-FFF2-40B4-BE49-F238E27FC236}">
                  <a16:creationId xmlns:a16="http://schemas.microsoft.com/office/drawing/2014/main" id="{8A05B8C4-DD40-A6AB-0508-1B81D3B317B8}"/>
                </a:ext>
              </a:extLst>
            </p:cNvPr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20591;p92">
              <a:extLst>
                <a:ext uri="{FF2B5EF4-FFF2-40B4-BE49-F238E27FC236}">
                  <a16:creationId xmlns:a16="http://schemas.microsoft.com/office/drawing/2014/main" id="{1A345961-5555-00DF-48DF-072BA0D4B3B3}"/>
                </a:ext>
              </a:extLst>
            </p:cNvPr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20592;p92">
              <a:extLst>
                <a:ext uri="{FF2B5EF4-FFF2-40B4-BE49-F238E27FC236}">
                  <a16:creationId xmlns:a16="http://schemas.microsoft.com/office/drawing/2014/main" id="{5258FD7B-FCAE-54BD-7BD6-1E2A00F68EF1}"/>
                </a:ext>
              </a:extLst>
            </p:cNvPr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20593;p92">
              <a:extLst>
                <a:ext uri="{FF2B5EF4-FFF2-40B4-BE49-F238E27FC236}">
                  <a16:creationId xmlns:a16="http://schemas.microsoft.com/office/drawing/2014/main" id="{4214BF29-7070-C4E1-4631-9FEA696A04E9}"/>
                </a:ext>
              </a:extLst>
            </p:cNvPr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20594;p92">
              <a:extLst>
                <a:ext uri="{FF2B5EF4-FFF2-40B4-BE49-F238E27FC236}">
                  <a16:creationId xmlns:a16="http://schemas.microsoft.com/office/drawing/2014/main" id="{6A4FF580-D4EC-7EF8-21F6-326D47A49311}"/>
                </a:ext>
              </a:extLst>
            </p:cNvPr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20595;p92">
              <a:extLst>
                <a:ext uri="{FF2B5EF4-FFF2-40B4-BE49-F238E27FC236}">
                  <a16:creationId xmlns:a16="http://schemas.microsoft.com/office/drawing/2014/main" id="{AFEEE568-7D72-499C-73BA-489C786738DA}"/>
                </a:ext>
              </a:extLst>
            </p:cNvPr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20596;p92">
              <a:extLst>
                <a:ext uri="{FF2B5EF4-FFF2-40B4-BE49-F238E27FC236}">
                  <a16:creationId xmlns:a16="http://schemas.microsoft.com/office/drawing/2014/main" id="{707BE287-A289-FA43-127F-20CBCA30AB17}"/>
                </a:ext>
              </a:extLst>
            </p:cNvPr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20597;p92">
              <a:extLst>
                <a:ext uri="{FF2B5EF4-FFF2-40B4-BE49-F238E27FC236}">
                  <a16:creationId xmlns:a16="http://schemas.microsoft.com/office/drawing/2014/main" id="{FBB3FD4D-3BA1-65BE-F21F-83E343EF9C96}"/>
                </a:ext>
              </a:extLst>
            </p:cNvPr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20598;p92">
              <a:extLst>
                <a:ext uri="{FF2B5EF4-FFF2-40B4-BE49-F238E27FC236}">
                  <a16:creationId xmlns:a16="http://schemas.microsoft.com/office/drawing/2014/main" id="{9704B00E-F85A-9F6E-A736-42334D8CEC50}"/>
                </a:ext>
              </a:extLst>
            </p:cNvPr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20599;p92">
              <a:extLst>
                <a:ext uri="{FF2B5EF4-FFF2-40B4-BE49-F238E27FC236}">
                  <a16:creationId xmlns:a16="http://schemas.microsoft.com/office/drawing/2014/main" id="{0B69C6F3-90F6-B30F-1EE6-7E1F8487A4A2}"/>
                </a:ext>
              </a:extLst>
            </p:cNvPr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20600;p92">
              <a:extLst>
                <a:ext uri="{FF2B5EF4-FFF2-40B4-BE49-F238E27FC236}">
                  <a16:creationId xmlns:a16="http://schemas.microsoft.com/office/drawing/2014/main" id="{18081AA2-6C65-0828-5D31-6589173FFC38}"/>
                </a:ext>
              </a:extLst>
            </p:cNvPr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20601;p92">
              <a:extLst>
                <a:ext uri="{FF2B5EF4-FFF2-40B4-BE49-F238E27FC236}">
                  <a16:creationId xmlns:a16="http://schemas.microsoft.com/office/drawing/2014/main" id="{01E39028-9D77-482E-8CCB-0A8C4EBCF3B4}"/>
                </a:ext>
              </a:extLst>
            </p:cNvPr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20602;p92">
              <a:extLst>
                <a:ext uri="{FF2B5EF4-FFF2-40B4-BE49-F238E27FC236}">
                  <a16:creationId xmlns:a16="http://schemas.microsoft.com/office/drawing/2014/main" id="{3FBE7D12-5D11-66AE-0C9D-F3B6ED456EF2}"/>
                </a:ext>
              </a:extLst>
            </p:cNvPr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20603;p92">
              <a:extLst>
                <a:ext uri="{FF2B5EF4-FFF2-40B4-BE49-F238E27FC236}">
                  <a16:creationId xmlns:a16="http://schemas.microsoft.com/office/drawing/2014/main" id="{9029AC3F-F7D1-182D-A5C0-E78AA5D7035C}"/>
                </a:ext>
              </a:extLst>
            </p:cNvPr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20604;p92">
              <a:extLst>
                <a:ext uri="{FF2B5EF4-FFF2-40B4-BE49-F238E27FC236}">
                  <a16:creationId xmlns:a16="http://schemas.microsoft.com/office/drawing/2014/main" id="{348EE852-DCC0-2CAE-77CB-65C462C8A500}"/>
                </a:ext>
              </a:extLst>
            </p:cNvPr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67" name="Google Shape;19869;p92">
            <a:extLst>
              <a:ext uri="{FF2B5EF4-FFF2-40B4-BE49-F238E27FC236}">
                <a16:creationId xmlns:a16="http://schemas.microsoft.com/office/drawing/2014/main" id="{7D50FAD5-E722-6649-990E-BC1989A04B5B}"/>
              </a:ext>
            </a:extLst>
          </p:cNvPr>
          <p:cNvSpPr/>
          <p:nvPr/>
        </p:nvSpPr>
        <p:spPr>
          <a:xfrm>
            <a:off x="508098" y="123226"/>
            <a:ext cx="1095856" cy="1095856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8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8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8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8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8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46" grpId="0" animBg="1"/>
      <p:bldP spid="14847" grpId="0" build="p"/>
      <p:bldP spid="1484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5" name="Google Shape;14835;p73"/>
          <p:cNvSpPr txBox="1">
            <a:spLocks noGrp="1"/>
          </p:cNvSpPr>
          <p:nvPr>
            <p:ph type="title"/>
          </p:nvPr>
        </p:nvSpPr>
        <p:spPr>
          <a:xfrm>
            <a:off x="344423" y="2275075"/>
            <a:ext cx="2860800" cy="47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Shear Check</a:t>
            </a:r>
            <a:endParaRPr dirty="0"/>
          </a:p>
        </p:txBody>
      </p:sp>
      <p:sp>
        <p:nvSpPr>
          <p:cNvPr id="14836" name="Google Shape;14836;p73"/>
          <p:cNvSpPr txBox="1">
            <a:spLocks noGrp="1"/>
          </p:cNvSpPr>
          <p:nvPr>
            <p:ph type="subTitle" idx="1"/>
          </p:nvPr>
        </p:nvSpPr>
        <p:spPr>
          <a:xfrm>
            <a:off x="598888" y="3530437"/>
            <a:ext cx="3875576" cy="109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∅𝑉c= 100.6𝐾N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Maximum shear = 74 KN 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Vu &lt; ∅𝑉c 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No need shear reinforcement </a:t>
            </a:r>
          </a:p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-US" sz="1800" dirty="0"/>
              <a:t> </a:t>
            </a:r>
          </a:p>
        </p:txBody>
      </p:sp>
      <p:sp>
        <p:nvSpPr>
          <p:cNvPr id="14839" name="Google Shape;14839;p73">
            <a:hlinkClick r:id="" action="ppaction://hlinkshowjump?jump=nextslide"/>
          </p:cNvPr>
          <p:cNvSpPr/>
          <p:nvPr/>
        </p:nvSpPr>
        <p:spPr>
          <a:xfrm>
            <a:off x="4760664" y="4788519"/>
            <a:ext cx="167426" cy="165073"/>
          </a:xfrm>
          <a:custGeom>
            <a:avLst/>
            <a:gdLst/>
            <a:ahLst/>
            <a:cxnLst/>
            <a:rect l="l" t="t" r="r" b="b"/>
            <a:pathLst>
              <a:path w="72479" h="71460" extrusionOk="0">
                <a:moveTo>
                  <a:pt x="42259" y="23045"/>
                </a:moveTo>
                <a:cubicBezTo>
                  <a:pt x="42886" y="23045"/>
                  <a:pt x="43532" y="23291"/>
                  <a:pt x="44101" y="23878"/>
                </a:cubicBezTo>
                <a:lnTo>
                  <a:pt x="53858" y="33862"/>
                </a:lnTo>
                <a:cubicBezTo>
                  <a:pt x="54919" y="34941"/>
                  <a:pt x="54899" y="36646"/>
                  <a:pt x="53838" y="37706"/>
                </a:cubicBezTo>
                <a:lnTo>
                  <a:pt x="43856" y="47690"/>
                </a:lnTo>
                <a:cubicBezTo>
                  <a:pt x="43286" y="48260"/>
                  <a:pt x="42645" y="48500"/>
                  <a:pt x="42024" y="48500"/>
                </a:cubicBezTo>
                <a:cubicBezTo>
                  <a:pt x="39924" y="48500"/>
                  <a:pt x="38061" y="45756"/>
                  <a:pt x="39991" y="43826"/>
                </a:cubicBezTo>
                <a:lnTo>
                  <a:pt x="44992" y="38805"/>
                </a:lnTo>
                <a:lnTo>
                  <a:pt x="21806" y="38805"/>
                </a:lnTo>
                <a:cubicBezTo>
                  <a:pt x="20139" y="38805"/>
                  <a:pt x="18755" y="37423"/>
                  <a:pt x="18755" y="35774"/>
                </a:cubicBezTo>
                <a:cubicBezTo>
                  <a:pt x="18755" y="34127"/>
                  <a:pt x="20139" y="32743"/>
                  <a:pt x="21806" y="32743"/>
                </a:cubicBezTo>
                <a:lnTo>
                  <a:pt x="45124" y="32743"/>
                </a:lnTo>
                <a:lnTo>
                  <a:pt x="40199" y="27686"/>
                </a:lnTo>
                <a:cubicBezTo>
                  <a:pt x="38305" y="25764"/>
                  <a:pt x="40175" y="23045"/>
                  <a:pt x="42259" y="23045"/>
                </a:cubicBezTo>
                <a:close/>
                <a:moveTo>
                  <a:pt x="36745" y="0"/>
                </a:moveTo>
                <a:cubicBezTo>
                  <a:pt x="30959" y="0"/>
                  <a:pt x="25187" y="1391"/>
                  <a:pt x="20043" y="4101"/>
                </a:cubicBezTo>
                <a:cubicBezTo>
                  <a:pt x="12958" y="7834"/>
                  <a:pt x="7219" y="13971"/>
                  <a:pt x="3979" y="21283"/>
                </a:cubicBezTo>
                <a:cubicBezTo>
                  <a:pt x="589" y="28917"/>
                  <a:pt x="1" y="37669"/>
                  <a:pt x="2312" y="45682"/>
                </a:cubicBezTo>
                <a:cubicBezTo>
                  <a:pt x="4529" y="53411"/>
                  <a:pt x="9417" y="60269"/>
                  <a:pt x="15951" y="64929"/>
                </a:cubicBezTo>
                <a:cubicBezTo>
                  <a:pt x="22102" y="69309"/>
                  <a:pt x="29367" y="71459"/>
                  <a:pt x="36616" y="71459"/>
                </a:cubicBezTo>
                <a:cubicBezTo>
                  <a:pt x="45510" y="71459"/>
                  <a:pt x="54379" y="68223"/>
                  <a:pt x="61132" y="61898"/>
                </a:cubicBezTo>
                <a:cubicBezTo>
                  <a:pt x="68331" y="55172"/>
                  <a:pt x="72478" y="45625"/>
                  <a:pt x="72478" y="35774"/>
                </a:cubicBezTo>
                <a:cubicBezTo>
                  <a:pt x="72478" y="19124"/>
                  <a:pt x="60506" y="4272"/>
                  <a:pt x="44215" y="787"/>
                </a:cubicBezTo>
                <a:cubicBezTo>
                  <a:pt x="41755" y="260"/>
                  <a:pt x="39249" y="0"/>
                  <a:pt x="367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8A7B7AE-21CF-4452-FC80-6C79949039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28544" y="679946"/>
            <a:ext cx="6642570" cy="3783608"/>
          </a:xfrm>
          <a:prstGeom prst="rect">
            <a:avLst/>
          </a:prstGeom>
        </p:spPr>
      </p:pic>
      <p:sp>
        <p:nvSpPr>
          <p:cNvPr id="3" name="Google Shape;13418;p67">
            <a:extLst>
              <a:ext uri="{FF2B5EF4-FFF2-40B4-BE49-F238E27FC236}">
                <a16:creationId xmlns:a16="http://schemas.microsoft.com/office/drawing/2014/main" id="{094493CA-8AEE-E1E0-F54D-A55B09C2B2AB}"/>
              </a:ext>
            </a:extLst>
          </p:cNvPr>
          <p:cNvSpPr txBox="1">
            <a:spLocks/>
          </p:cNvSpPr>
          <p:nvPr/>
        </p:nvSpPr>
        <p:spPr>
          <a:xfrm>
            <a:off x="-432825" y="189908"/>
            <a:ext cx="57426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 SemiBold"/>
              <a:buNone/>
              <a:defRPr sz="1800" b="0" i="0" u="none" strike="noStrike" cap="none">
                <a:solidFill>
                  <a:schemeClr val="accent1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Poppins SemiBold"/>
              <a:buNone/>
              <a:defRPr sz="1600" b="0" i="0" u="none" strike="noStrike" cap="none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Poppins SemiBold"/>
              <a:buNone/>
              <a:defRPr sz="1600" b="0" i="0" u="none" strike="noStrike" cap="none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Poppins SemiBold"/>
              <a:buNone/>
              <a:defRPr sz="1600" b="0" i="0" u="none" strike="noStrike" cap="none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Poppins SemiBold"/>
              <a:buNone/>
              <a:defRPr sz="1600" b="0" i="0" u="none" strike="noStrike" cap="none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Poppins SemiBold"/>
              <a:buNone/>
              <a:defRPr sz="1600" b="0" i="0" u="none" strike="noStrike" cap="none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Poppins SemiBold"/>
              <a:buNone/>
              <a:defRPr sz="1600" b="0" i="0" u="none" strike="noStrike" cap="none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Poppins SemiBold"/>
              <a:buNone/>
              <a:defRPr sz="1600" b="0" i="0" u="none" strike="noStrike" cap="none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Poppins SemiBold"/>
              <a:buNone/>
              <a:defRPr sz="1600" b="0" i="0" u="none" strike="noStrike" cap="none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pPr algn="ctr"/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</a:rPr>
              <a:t>SLABS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2" name="Google Shape;13002;p62"/>
          <p:cNvSpPr txBox="1">
            <a:spLocks noGrp="1"/>
          </p:cNvSpPr>
          <p:nvPr>
            <p:ph type="title"/>
          </p:nvPr>
        </p:nvSpPr>
        <p:spPr>
          <a:xfrm>
            <a:off x="5143500" y="1990404"/>
            <a:ext cx="2743200" cy="205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STRUCTURAL ELEMENTS DESIGN</a:t>
            </a:r>
            <a:endParaRPr dirty="0"/>
          </a:p>
        </p:txBody>
      </p:sp>
      <p:sp>
        <p:nvSpPr>
          <p:cNvPr id="13004" name="Google Shape;13004;p62"/>
          <p:cNvSpPr txBox="1">
            <a:spLocks noGrp="1"/>
          </p:cNvSpPr>
          <p:nvPr>
            <p:ph type="title" idx="2"/>
          </p:nvPr>
        </p:nvSpPr>
        <p:spPr>
          <a:xfrm>
            <a:off x="5635325" y="1284092"/>
            <a:ext cx="1715400" cy="104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grpSp>
        <p:nvGrpSpPr>
          <p:cNvPr id="13005" name="Google Shape;13005;p62"/>
          <p:cNvGrpSpPr/>
          <p:nvPr/>
        </p:nvGrpSpPr>
        <p:grpSpPr>
          <a:xfrm>
            <a:off x="-1089923" y="-47538"/>
            <a:ext cx="6379775" cy="5238575"/>
            <a:chOff x="619950" y="238125"/>
            <a:chExt cx="6379775" cy="5238575"/>
          </a:xfrm>
        </p:grpSpPr>
        <p:sp>
          <p:nvSpPr>
            <p:cNvPr id="13006" name="Google Shape;13006;p62"/>
            <p:cNvSpPr/>
            <p:nvPr/>
          </p:nvSpPr>
          <p:spPr>
            <a:xfrm>
              <a:off x="3021425" y="918700"/>
              <a:ext cx="11525" cy="2891025"/>
            </a:xfrm>
            <a:custGeom>
              <a:avLst/>
              <a:gdLst/>
              <a:ahLst/>
              <a:cxnLst/>
              <a:rect l="l" t="t" r="r" b="b"/>
              <a:pathLst>
                <a:path w="461" h="115641" extrusionOk="0">
                  <a:moveTo>
                    <a:pt x="231" y="1"/>
                  </a:moveTo>
                  <a:cubicBezTo>
                    <a:pt x="104" y="1"/>
                    <a:pt x="1" y="106"/>
                    <a:pt x="5" y="233"/>
                  </a:cubicBezTo>
                  <a:lnTo>
                    <a:pt x="5" y="115415"/>
                  </a:lnTo>
                  <a:cubicBezTo>
                    <a:pt x="5" y="115539"/>
                    <a:pt x="107" y="115641"/>
                    <a:pt x="231" y="115641"/>
                  </a:cubicBezTo>
                  <a:cubicBezTo>
                    <a:pt x="356" y="115641"/>
                    <a:pt x="458" y="115539"/>
                    <a:pt x="457" y="115413"/>
                  </a:cubicBezTo>
                  <a:lnTo>
                    <a:pt x="457" y="233"/>
                  </a:lnTo>
                  <a:cubicBezTo>
                    <a:pt x="461" y="106"/>
                    <a:pt x="359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2"/>
            <p:cNvSpPr/>
            <p:nvPr/>
          </p:nvSpPr>
          <p:spPr>
            <a:xfrm>
              <a:off x="3254225" y="940100"/>
              <a:ext cx="11475" cy="2870150"/>
            </a:xfrm>
            <a:custGeom>
              <a:avLst/>
              <a:gdLst/>
              <a:ahLst/>
              <a:cxnLst/>
              <a:rect l="l" t="t" r="r" b="b"/>
              <a:pathLst>
                <a:path w="459" h="114806" extrusionOk="0">
                  <a:moveTo>
                    <a:pt x="230" y="1"/>
                  </a:moveTo>
                  <a:cubicBezTo>
                    <a:pt x="102" y="1"/>
                    <a:pt x="0" y="107"/>
                    <a:pt x="3" y="233"/>
                  </a:cubicBezTo>
                  <a:lnTo>
                    <a:pt x="3" y="114580"/>
                  </a:lnTo>
                  <a:cubicBezTo>
                    <a:pt x="3" y="114704"/>
                    <a:pt x="104" y="114806"/>
                    <a:pt x="230" y="114806"/>
                  </a:cubicBezTo>
                  <a:cubicBezTo>
                    <a:pt x="354" y="114806"/>
                    <a:pt x="456" y="114704"/>
                    <a:pt x="456" y="114580"/>
                  </a:cubicBezTo>
                  <a:lnTo>
                    <a:pt x="456" y="233"/>
                  </a:lnTo>
                  <a:cubicBezTo>
                    <a:pt x="458" y="107"/>
                    <a:pt x="357" y="1"/>
                    <a:pt x="2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2"/>
            <p:cNvSpPr/>
            <p:nvPr/>
          </p:nvSpPr>
          <p:spPr>
            <a:xfrm>
              <a:off x="1086800" y="3781300"/>
              <a:ext cx="5386275" cy="493325"/>
            </a:xfrm>
            <a:custGeom>
              <a:avLst/>
              <a:gdLst/>
              <a:ahLst/>
              <a:cxnLst/>
              <a:rect l="l" t="t" r="r" b="b"/>
              <a:pathLst>
                <a:path w="215451" h="19733" extrusionOk="0">
                  <a:moveTo>
                    <a:pt x="81852" y="459"/>
                  </a:moveTo>
                  <a:lnTo>
                    <a:pt x="214997" y="18876"/>
                  </a:lnTo>
                  <a:lnTo>
                    <a:pt x="214997" y="19217"/>
                  </a:lnTo>
                  <a:lnTo>
                    <a:pt x="81825" y="2165"/>
                  </a:lnTo>
                  <a:lnTo>
                    <a:pt x="81796" y="2161"/>
                  </a:lnTo>
                  <a:lnTo>
                    <a:pt x="452" y="13076"/>
                  </a:lnTo>
                  <a:lnTo>
                    <a:pt x="452" y="12563"/>
                  </a:lnTo>
                  <a:cubicBezTo>
                    <a:pt x="4866" y="11935"/>
                    <a:pt x="78203" y="1002"/>
                    <a:pt x="81852" y="459"/>
                  </a:cubicBezTo>
                  <a:close/>
                  <a:moveTo>
                    <a:pt x="81851" y="0"/>
                  </a:moveTo>
                  <a:lnTo>
                    <a:pt x="81818" y="6"/>
                  </a:lnTo>
                  <a:cubicBezTo>
                    <a:pt x="81009" y="126"/>
                    <a:pt x="926" y="12065"/>
                    <a:pt x="203" y="12142"/>
                  </a:cubicBezTo>
                  <a:lnTo>
                    <a:pt x="0" y="12161"/>
                  </a:lnTo>
                  <a:lnTo>
                    <a:pt x="0" y="13594"/>
                  </a:lnTo>
                  <a:lnTo>
                    <a:pt x="81798" y="2618"/>
                  </a:lnTo>
                  <a:lnTo>
                    <a:pt x="215195" y="19699"/>
                  </a:lnTo>
                  <a:lnTo>
                    <a:pt x="215450" y="19732"/>
                  </a:lnTo>
                  <a:lnTo>
                    <a:pt x="215450" y="18482"/>
                  </a:lnTo>
                  <a:lnTo>
                    <a:pt x="81882" y="6"/>
                  </a:lnTo>
                  <a:lnTo>
                    <a:pt x="818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2"/>
            <p:cNvSpPr/>
            <p:nvPr/>
          </p:nvSpPr>
          <p:spPr>
            <a:xfrm>
              <a:off x="1103575" y="3836250"/>
              <a:ext cx="5352725" cy="455050"/>
            </a:xfrm>
            <a:custGeom>
              <a:avLst/>
              <a:gdLst/>
              <a:ahLst/>
              <a:cxnLst/>
              <a:rect l="l" t="t" r="r" b="b"/>
              <a:pathLst>
                <a:path w="214109" h="18202" extrusionOk="0">
                  <a:moveTo>
                    <a:pt x="81127" y="383"/>
                  </a:moveTo>
                  <a:lnTo>
                    <a:pt x="213728" y="17365"/>
                  </a:lnTo>
                  <a:lnTo>
                    <a:pt x="213728" y="17773"/>
                  </a:lnTo>
                  <a:lnTo>
                    <a:pt x="81049" y="2149"/>
                  </a:lnTo>
                  <a:lnTo>
                    <a:pt x="379" y="11793"/>
                  </a:lnTo>
                  <a:lnTo>
                    <a:pt x="379" y="11212"/>
                  </a:lnTo>
                  <a:cubicBezTo>
                    <a:pt x="4441" y="10687"/>
                    <a:pt x="77594" y="858"/>
                    <a:pt x="81127" y="383"/>
                  </a:cubicBezTo>
                  <a:close/>
                  <a:moveTo>
                    <a:pt x="81125" y="1"/>
                  </a:moveTo>
                  <a:lnTo>
                    <a:pt x="81100" y="5"/>
                  </a:lnTo>
                  <a:cubicBezTo>
                    <a:pt x="80298" y="112"/>
                    <a:pt x="848" y="10788"/>
                    <a:pt x="171" y="10857"/>
                  </a:cubicBezTo>
                  <a:lnTo>
                    <a:pt x="0" y="10874"/>
                  </a:lnTo>
                  <a:lnTo>
                    <a:pt x="0" y="12223"/>
                  </a:lnTo>
                  <a:lnTo>
                    <a:pt x="81050" y="2529"/>
                  </a:lnTo>
                  <a:lnTo>
                    <a:pt x="213895" y="18176"/>
                  </a:lnTo>
                  <a:lnTo>
                    <a:pt x="214108" y="18202"/>
                  </a:lnTo>
                  <a:lnTo>
                    <a:pt x="214108" y="17031"/>
                  </a:lnTo>
                  <a:lnTo>
                    <a:pt x="81149" y="5"/>
                  </a:lnTo>
                  <a:lnTo>
                    <a:pt x="81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2"/>
            <p:cNvSpPr/>
            <p:nvPr/>
          </p:nvSpPr>
          <p:spPr>
            <a:xfrm>
              <a:off x="1136600" y="3890075"/>
              <a:ext cx="5286625" cy="416525"/>
            </a:xfrm>
            <a:custGeom>
              <a:avLst/>
              <a:gdLst/>
              <a:ahLst/>
              <a:cxnLst/>
              <a:rect l="l" t="t" r="r" b="b"/>
              <a:pathLst>
                <a:path w="211465" h="16661" extrusionOk="0">
                  <a:moveTo>
                    <a:pt x="79705" y="372"/>
                  </a:moveTo>
                  <a:lnTo>
                    <a:pt x="211089" y="15837"/>
                  </a:lnTo>
                  <a:lnTo>
                    <a:pt x="211089" y="16241"/>
                  </a:lnTo>
                  <a:lnTo>
                    <a:pt x="79654" y="2120"/>
                  </a:lnTo>
                  <a:lnTo>
                    <a:pt x="376" y="10444"/>
                  </a:lnTo>
                  <a:lnTo>
                    <a:pt x="376" y="9868"/>
                  </a:lnTo>
                  <a:cubicBezTo>
                    <a:pt x="4387" y="9399"/>
                    <a:pt x="76604" y="748"/>
                    <a:pt x="79705" y="372"/>
                  </a:cubicBezTo>
                  <a:close/>
                  <a:moveTo>
                    <a:pt x="79704" y="0"/>
                  </a:moveTo>
                  <a:cubicBezTo>
                    <a:pt x="78916" y="94"/>
                    <a:pt x="840" y="9446"/>
                    <a:pt x="170" y="9514"/>
                  </a:cubicBezTo>
                  <a:lnTo>
                    <a:pt x="1" y="9529"/>
                  </a:lnTo>
                  <a:lnTo>
                    <a:pt x="1" y="10861"/>
                  </a:lnTo>
                  <a:lnTo>
                    <a:pt x="79654" y="2492"/>
                  </a:lnTo>
                  <a:lnTo>
                    <a:pt x="211257" y="16638"/>
                  </a:lnTo>
                  <a:lnTo>
                    <a:pt x="211464" y="16660"/>
                  </a:lnTo>
                  <a:lnTo>
                    <a:pt x="211464" y="15506"/>
                  </a:lnTo>
                  <a:lnTo>
                    <a:pt x="797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2"/>
            <p:cNvSpPr/>
            <p:nvPr/>
          </p:nvSpPr>
          <p:spPr>
            <a:xfrm>
              <a:off x="1216075" y="3943075"/>
              <a:ext cx="5207150" cy="448650"/>
            </a:xfrm>
            <a:custGeom>
              <a:avLst/>
              <a:gdLst/>
              <a:ahLst/>
              <a:cxnLst/>
              <a:rect l="l" t="t" r="r" b="b"/>
              <a:pathLst>
                <a:path w="208286" h="17946" extrusionOk="0">
                  <a:moveTo>
                    <a:pt x="76475" y="372"/>
                  </a:moveTo>
                  <a:lnTo>
                    <a:pt x="207912" y="14499"/>
                  </a:lnTo>
                  <a:lnTo>
                    <a:pt x="207912" y="17530"/>
                  </a:lnTo>
                  <a:lnTo>
                    <a:pt x="76180" y="4117"/>
                  </a:lnTo>
                  <a:lnTo>
                    <a:pt x="374" y="12794"/>
                  </a:lnTo>
                  <a:lnTo>
                    <a:pt x="374" y="8367"/>
                  </a:lnTo>
                  <a:lnTo>
                    <a:pt x="76475" y="372"/>
                  </a:lnTo>
                  <a:close/>
                  <a:moveTo>
                    <a:pt x="76475" y="1"/>
                  </a:moveTo>
                  <a:lnTo>
                    <a:pt x="168" y="8011"/>
                  </a:lnTo>
                  <a:lnTo>
                    <a:pt x="1" y="8029"/>
                  </a:lnTo>
                  <a:lnTo>
                    <a:pt x="1" y="13214"/>
                  </a:lnTo>
                  <a:lnTo>
                    <a:pt x="76183" y="4491"/>
                  </a:lnTo>
                  <a:lnTo>
                    <a:pt x="208079" y="17925"/>
                  </a:lnTo>
                  <a:lnTo>
                    <a:pt x="208285" y="17945"/>
                  </a:lnTo>
                  <a:lnTo>
                    <a:pt x="208285" y="14162"/>
                  </a:lnTo>
                  <a:lnTo>
                    <a:pt x="764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2"/>
            <p:cNvSpPr/>
            <p:nvPr/>
          </p:nvSpPr>
          <p:spPr>
            <a:xfrm>
              <a:off x="1220400" y="4047675"/>
              <a:ext cx="5198425" cy="341875"/>
            </a:xfrm>
            <a:custGeom>
              <a:avLst/>
              <a:gdLst/>
              <a:ahLst/>
              <a:cxnLst/>
              <a:rect l="l" t="t" r="r" b="b"/>
              <a:pathLst>
                <a:path w="207937" h="13675" extrusionOk="0">
                  <a:moveTo>
                    <a:pt x="76016" y="239"/>
                  </a:moveTo>
                  <a:lnTo>
                    <a:pt x="172756" y="10093"/>
                  </a:lnTo>
                  <a:lnTo>
                    <a:pt x="76015" y="908"/>
                  </a:lnTo>
                  <a:lnTo>
                    <a:pt x="3577" y="8699"/>
                  </a:lnTo>
                  <a:lnTo>
                    <a:pt x="2130" y="8699"/>
                  </a:lnTo>
                  <a:lnTo>
                    <a:pt x="76016" y="239"/>
                  </a:lnTo>
                  <a:close/>
                  <a:moveTo>
                    <a:pt x="76015" y="0"/>
                  </a:moveTo>
                  <a:lnTo>
                    <a:pt x="1" y="8701"/>
                  </a:lnTo>
                  <a:lnTo>
                    <a:pt x="14" y="8941"/>
                  </a:lnTo>
                  <a:lnTo>
                    <a:pt x="3591" y="8940"/>
                  </a:lnTo>
                  <a:lnTo>
                    <a:pt x="76018" y="1147"/>
                  </a:lnTo>
                  <a:lnTo>
                    <a:pt x="207914" y="13674"/>
                  </a:lnTo>
                  <a:lnTo>
                    <a:pt x="207937" y="13434"/>
                  </a:lnTo>
                  <a:lnTo>
                    <a:pt x="760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2"/>
            <p:cNvSpPr/>
            <p:nvPr/>
          </p:nvSpPr>
          <p:spPr>
            <a:xfrm>
              <a:off x="2992125" y="4070325"/>
              <a:ext cx="270875" cy="1068600"/>
            </a:xfrm>
            <a:custGeom>
              <a:avLst/>
              <a:gdLst/>
              <a:ahLst/>
              <a:cxnLst/>
              <a:rect l="l" t="t" r="r" b="b"/>
              <a:pathLst>
                <a:path w="10835" h="42744" extrusionOk="0">
                  <a:moveTo>
                    <a:pt x="5147" y="241"/>
                  </a:moveTo>
                  <a:lnTo>
                    <a:pt x="10592" y="772"/>
                  </a:lnTo>
                  <a:lnTo>
                    <a:pt x="10592" y="2989"/>
                  </a:lnTo>
                  <a:lnTo>
                    <a:pt x="9662" y="2989"/>
                  </a:lnTo>
                  <a:lnTo>
                    <a:pt x="9662" y="42193"/>
                  </a:lnTo>
                  <a:lnTo>
                    <a:pt x="4891" y="42504"/>
                  </a:lnTo>
                  <a:lnTo>
                    <a:pt x="1123" y="42256"/>
                  </a:lnTo>
                  <a:lnTo>
                    <a:pt x="1123" y="2607"/>
                  </a:lnTo>
                  <a:lnTo>
                    <a:pt x="243" y="2607"/>
                  </a:lnTo>
                  <a:lnTo>
                    <a:pt x="243" y="771"/>
                  </a:lnTo>
                  <a:lnTo>
                    <a:pt x="5147" y="241"/>
                  </a:lnTo>
                  <a:close/>
                  <a:moveTo>
                    <a:pt x="5146" y="1"/>
                  </a:moveTo>
                  <a:lnTo>
                    <a:pt x="1" y="554"/>
                  </a:lnTo>
                  <a:lnTo>
                    <a:pt x="1" y="2849"/>
                  </a:lnTo>
                  <a:lnTo>
                    <a:pt x="882" y="2849"/>
                  </a:lnTo>
                  <a:lnTo>
                    <a:pt x="882" y="42482"/>
                  </a:lnTo>
                  <a:lnTo>
                    <a:pt x="4891" y="42744"/>
                  </a:lnTo>
                  <a:lnTo>
                    <a:pt x="9790" y="42426"/>
                  </a:lnTo>
                  <a:lnTo>
                    <a:pt x="9904" y="42419"/>
                  </a:lnTo>
                  <a:lnTo>
                    <a:pt x="9904" y="3231"/>
                  </a:lnTo>
                  <a:lnTo>
                    <a:pt x="10834" y="3231"/>
                  </a:lnTo>
                  <a:lnTo>
                    <a:pt x="10834" y="553"/>
                  </a:lnTo>
                  <a:lnTo>
                    <a:pt x="51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2"/>
            <p:cNvSpPr/>
            <p:nvPr/>
          </p:nvSpPr>
          <p:spPr>
            <a:xfrm>
              <a:off x="1248450" y="4180050"/>
              <a:ext cx="1991425" cy="163575"/>
            </a:xfrm>
            <a:custGeom>
              <a:avLst/>
              <a:gdLst/>
              <a:ahLst/>
              <a:cxnLst/>
              <a:rect l="l" t="t" r="r" b="b"/>
              <a:pathLst>
                <a:path w="79657" h="6543" extrusionOk="0">
                  <a:moveTo>
                    <a:pt x="74897" y="1"/>
                  </a:moveTo>
                  <a:lnTo>
                    <a:pt x="113" y="6301"/>
                  </a:lnTo>
                  <a:cubicBezTo>
                    <a:pt x="48" y="6306"/>
                    <a:pt x="0" y="6361"/>
                    <a:pt x="3" y="6426"/>
                  </a:cubicBezTo>
                  <a:cubicBezTo>
                    <a:pt x="6" y="6491"/>
                    <a:pt x="58" y="6541"/>
                    <a:pt x="123" y="6542"/>
                  </a:cubicBezTo>
                  <a:cubicBezTo>
                    <a:pt x="126" y="6542"/>
                    <a:pt x="130" y="6541"/>
                    <a:pt x="134" y="6541"/>
                  </a:cubicBezTo>
                  <a:lnTo>
                    <a:pt x="74897" y="243"/>
                  </a:lnTo>
                  <a:lnTo>
                    <a:pt x="79520" y="624"/>
                  </a:lnTo>
                  <a:cubicBezTo>
                    <a:pt x="79521" y="624"/>
                    <a:pt x="79522" y="624"/>
                    <a:pt x="79523" y="624"/>
                  </a:cubicBezTo>
                  <a:cubicBezTo>
                    <a:pt x="79593" y="624"/>
                    <a:pt x="79646" y="579"/>
                    <a:pt x="79651" y="513"/>
                  </a:cubicBezTo>
                  <a:cubicBezTo>
                    <a:pt x="79656" y="447"/>
                    <a:pt x="79607" y="389"/>
                    <a:pt x="79541" y="383"/>
                  </a:cubicBezTo>
                  <a:lnTo>
                    <a:pt x="748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2"/>
            <p:cNvSpPr/>
            <p:nvPr/>
          </p:nvSpPr>
          <p:spPr>
            <a:xfrm>
              <a:off x="1248450" y="4206025"/>
              <a:ext cx="1991425" cy="155075"/>
            </a:xfrm>
            <a:custGeom>
              <a:avLst/>
              <a:gdLst/>
              <a:ahLst/>
              <a:cxnLst/>
              <a:rect l="l" t="t" r="r" b="b"/>
              <a:pathLst>
                <a:path w="79657" h="6203" extrusionOk="0">
                  <a:moveTo>
                    <a:pt x="74897" y="0"/>
                  </a:moveTo>
                  <a:lnTo>
                    <a:pt x="113" y="5961"/>
                  </a:lnTo>
                  <a:cubicBezTo>
                    <a:pt x="49" y="5967"/>
                    <a:pt x="0" y="6021"/>
                    <a:pt x="3" y="6086"/>
                  </a:cubicBezTo>
                  <a:cubicBezTo>
                    <a:pt x="6" y="6151"/>
                    <a:pt x="58" y="6201"/>
                    <a:pt x="123" y="6202"/>
                  </a:cubicBezTo>
                  <a:cubicBezTo>
                    <a:pt x="126" y="6202"/>
                    <a:pt x="129" y="6201"/>
                    <a:pt x="132" y="6201"/>
                  </a:cubicBezTo>
                  <a:lnTo>
                    <a:pt x="74896" y="242"/>
                  </a:lnTo>
                  <a:lnTo>
                    <a:pt x="79520" y="624"/>
                  </a:lnTo>
                  <a:cubicBezTo>
                    <a:pt x="79523" y="624"/>
                    <a:pt x="79527" y="624"/>
                    <a:pt x="79530" y="624"/>
                  </a:cubicBezTo>
                  <a:cubicBezTo>
                    <a:pt x="79592" y="624"/>
                    <a:pt x="79646" y="577"/>
                    <a:pt x="79651" y="513"/>
                  </a:cubicBezTo>
                  <a:cubicBezTo>
                    <a:pt x="79656" y="447"/>
                    <a:pt x="79606" y="389"/>
                    <a:pt x="79540" y="384"/>
                  </a:cubicBezTo>
                  <a:lnTo>
                    <a:pt x="748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2"/>
            <p:cNvSpPr/>
            <p:nvPr/>
          </p:nvSpPr>
          <p:spPr>
            <a:xfrm>
              <a:off x="3014275" y="5037050"/>
              <a:ext cx="225350" cy="6050"/>
            </a:xfrm>
            <a:custGeom>
              <a:avLst/>
              <a:gdLst/>
              <a:ahLst/>
              <a:cxnLst/>
              <a:rect l="l" t="t" r="r" b="b"/>
              <a:pathLst>
                <a:path w="9014" h="242" extrusionOk="0">
                  <a:moveTo>
                    <a:pt x="117" y="0"/>
                  </a:moveTo>
                  <a:cubicBezTo>
                    <a:pt x="52" y="3"/>
                    <a:pt x="0" y="56"/>
                    <a:pt x="0" y="120"/>
                  </a:cubicBezTo>
                  <a:cubicBezTo>
                    <a:pt x="0" y="186"/>
                    <a:pt x="52" y="239"/>
                    <a:pt x="117" y="242"/>
                  </a:cubicBezTo>
                  <a:lnTo>
                    <a:pt x="8896" y="242"/>
                  </a:lnTo>
                  <a:cubicBezTo>
                    <a:pt x="8962" y="239"/>
                    <a:pt x="9014" y="186"/>
                    <a:pt x="9014" y="120"/>
                  </a:cubicBezTo>
                  <a:cubicBezTo>
                    <a:pt x="9014" y="56"/>
                    <a:pt x="8962" y="3"/>
                    <a:pt x="8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2"/>
            <p:cNvSpPr/>
            <p:nvPr/>
          </p:nvSpPr>
          <p:spPr>
            <a:xfrm>
              <a:off x="3118025" y="4205925"/>
              <a:ext cx="6175" cy="837175"/>
            </a:xfrm>
            <a:custGeom>
              <a:avLst/>
              <a:gdLst/>
              <a:ahLst/>
              <a:cxnLst/>
              <a:rect l="l" t="t" r="r" b="b"/>
              <a:pathLst>
                <a:path w="247" h="33487" extrusionOk="0">
                  <a:moveTo>
                    <a:pt x="123" y="0"/>
                  </a:moveTo>
                  <a:cubicBezTo>
                    <a:pt x="55" y="0"/>
                    <a:pt x="0" y="57"/>
                    <a:pt x="3" y="125"/>
                  </a:cubicBezTo>
                  <a:lnTo>
                    <a:pt x="3" y="33365"/>
                  </a:lnTo>
                  <a:cubicBezTo>
                    <a:pt x="2" y="33433"/>
                    <a:pt x="56" y="33487"/>
                    <a:pt x="123" y="33487"/>
                  </a:cubicBezTo>
                  <a:cubicBezTo>
                    <a:pt x="191" y="33487"/>
                    <a:pt x="243" y="33433"/>
                    <a:pt x="243" y="33365"/>
                  </a:cubicBezTo>
                  <a:lnTo>
                    <a:pt x="243" y="125"/>
                  </a:lnTo>
                  <a:cubicBezTo>
                    <a:pt x="246" y="57"/>
                    <a:pt x="192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2"/>
            <p:cNvSpPr/>
            <p:nvPr/>
          </p:nvSpPr>
          <p:spPr>
            <a:xfrm>
              <a:off x="1241350" y="4265025"/>
              <a:ext cx="1778825" cy="851650"/>
            </a:xfrm>
            <a:custGeom>
              <a:avLst/>
              <a:gdLst/>
              <a:ahLst/>
              <a:cxnLst/>
              <a:rect l="l" t="t" r="r" b="b"/>
              <a:pathLst>
                <a:path w="71153" h="34066" extrusionOk="0">
                  <a:moveTo>
                    <a:pt x="123" y="0"/>
                  </a:moveTo>
                  <a:cubicBezTo>
                    <a:pt x="56" y="0"/>
                    <a:pt x="0" y="57"/>
                    <a:pt x="3" y="126"/>
                  </a:cubicBezTo>
                  <a:lnTo>
                    <a:pt x="3" y="31963"/>
                  </a:lnTo>
                  <a:lnTo>
                    <a:pt x="71030" y="34065"/>
                  </a:lnTo>
                  <a:lnTo>
                    <a:pt x="71034" y="34065"/>
                  </a:lnTo>
                  <a:cubicBezTo>
                    <a:pt x="71098" y="34064"/>
                    <a:pt x="71151" y="34011"/>
                    <a:pt x="71151" y="33947"/>
                  </a:cubicBezTo>
                  <a:cubicBezTo>
                    <a:pt x="71152" y="33882"/>
                    <a:pt x="71102" y="33828"/>
                    <a:pt x="71037" y="33824"/>
                  </a:cubicBezTo>
                  <a:lnTo>
                    <a:pt x="245" y="31728"/>
                  </a:lnTo>
                  <a:lnTo>
                    <a:pt x="245" y="126"/>
                  </a:lnTo>
                  <a:cubicBezTo>
                    <a:pt x="247" y="57"/>
                    <a:pt x="192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2"/>
            <p:cNvSpPr/>
            <p:nvPr/>
          </p:nvSpPr>
          <p:spPr>
            <a:xfrm>
              <a:off x="2502975" y="4116350"/>
              <a:ext cx="73975" cy="998775"/>
            </a:xfrm>
            <a:custGeom>
              <a:avLst/>
              <a:gdLst/>
              <a:ahLst/>
              <a:cxnLst/>
              <a:rect l="l" t="t" r="r" b="b"/>
              <a:pathLst>
                <a:path w="2959" h="39951" extrusionOk="0">
                  <a:moveTo>
                    <a:pt x="622" y="284"/>
                  </a:moveTo>
                  <a:lnTo>
                    <a:pt x="2717" y="733"/>
                  </a:lnTo>
                  <a:lnTo>
                    <a:pt x="2717" y="39276"/>
                  </a:lnTo>
                  <a:lnTo>
                    <a:pt x="1431" y="39635"/>
                  </a:lnTo>
                  <a:lnTo>
                    <a:pt x="1431" y="3266"/>
                  </a:lnTo>
                  <a:lnTo>
                    <a:pt x="1407" y="3233"/>
                  </a:lnTo>
                  <a:cubicBezTo>
                    <a:pt x="1395" y="3217"/>
                    <a:pt x="292" y="1719"/>
                    <a:pt x="622" y="284"/>
                  </a:cubicBezTo>
                  <a:close/>
                  <a:moveTo>
                    <a:pt x="449" y="0"/>
                  </a:moveTo>
                  <a:lnTo>
                    <a:pt x="418" y="108"/>
                  </a:lnTo>
                  <a:cubicBezTo>
                    <a:pt x="0" y="1588"/>
                    <a:pt x="1014" y="3097"/>
                    <a:pt x="1189" y="3344"/>
                  </a:cubicBezTo>
                  <a:lnTo>
                    <a:pt x="1189" y="39950"/>
                  </a:lnTo>
                  <a:lnTo>
                    <a:pt x="2959" y="39459"/>
                  </a:lnTo>
                  <a:lnTo>
                    <a:pt x="2959" y="536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2"/>
            <p:cNvSpPr/>
            <p:nvPr/>
          </p:nvSpPr>
          <p:spPr>
            <a:xfrm>
              <a:off x="2417050" y="4128100"/>
              <a:ext cx="121750" cy="986100"/>
            </a:xfrm>
            <a:custGeom>
              <a:avLst/>
              <a:gdLst/>
              <a:ahLst/>
              <a:cxnLst/>
              <a:rect l="l" t="t" r="r" b="b"/>
              <a:pathLst>
                <a:path w="4870" h="39444" extrusionOk="0">
                  <a:moveTo>
                    <a:pt x="536" y="0"/>
                  </a:moveTo>
                  <a:cubicBezTo>
                    <a:pt x="483" y="0"/>
                    <a:pt x="434" y="35"/>
                    <a:pt x="419" y="88"/>
                  </a:cubicBezTo>
                  <a:cubicBezTo>
                    <a:pt x="1" y="1567"/>
                    <a:pt x="1014" y="3076"/>
                    <a:pt x="1190" y="3325"/>
                  </a:cubicBezTo>
                  <a:lnTo>
                    <a:pt x="1190" y="39261"/>
                  </a:lnTo>
                  <a:lnTo>
                    <a:pt x="4741" y="39442"/>
                  </a:lnTo>
                  <a:lnTo>
                    <a:pt x="4748" y="39442"/>
                  </a:lnTo>
                  <a:lnTo>
                    <a:pt x="4747" y="39443"/>
                  </a:lnTo>
                  <a:cubicBezTo>
                    <a:pt x="4813" y="39443"/>
                    <a:pt x="4865" y="39390"/>
                    <a:pt x="4868" y="39326"/>
                  </a:cubicBezTo>
                  <a:cubicBezTo>
                    <a:pt x="4869" y="39260"/>
                    <a:pt x="4818" y="39206"/>
                    <a:pt x="4753" y="39202"/>
                  </a:cubicBezTo>
                  <a:lnTo>
                    <a:pt x="1431" y="39031"/>
                  </a:lnTo>
                  <a:lnTo>
                    <a:pt x="1431" y="3245"/>
                  </a:lnTo>
                  <a:lnTo>
                    <a:pt x="1408" y="3214"/>
                  </a:lnTo>
                  <a:cubicBezTo>
                    <a:pt x="1396" y="3198"/>
                    <a:pt x="236" y="1624"/>
                    <a:pt x="651" y="154"/>
                  </a:cubicBezTo>
                  <a:cubicBezTo>
                    <a:pt x="669" y="90"/>
                    <a:pt x="632" y="23"/>
                    <a:pt x="567" y="4"/>
                  </a:cubicBezTo>
                  <a:cubicBezTo>
                    <a:pt x="557" y="2"/>
                    <a:pt x="546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2"/>
            <p:cNvSpPr/>
            <p:nvPr/>
          </p:nvSpPr>
          <p:spPr>
            <a:xfrm>
              <a:off x="2005650" y="4168300"/>
              <a:ext cx="72425" cy="933150"/>
            </a:xfrm>
            <a:custGeom>
              <a:avLst/>
              <a:gdLst/>
              <a:ahLst/>
              <a:cxnLst/>
              <a:rect l="l" t="t" r="r" b="b"/>
              <a:pathLst>
                <a:path w="2897" h="37326" extrusionOk="0">
                  <a:moveTo>
                    <a:pt x="695" y="419"/>
                  </a:moveTo>
                  <a:lnTo>
                    <a:pt x="2538" y="812"/>
                  </a:lnTo>
                  <a:lnTo>
                    <a:pt x="2538" y="36559"/>
                  </a:lnTo>
                  <a:lnTo>
                    <a:pt x="1467" y="36856"/>
                  </a:lnTo>
                  <a:lnTo>
                    <a:pt x="1467" y="3153"/>
                  </a:lnTo>
                  <a:lnTo>
                    <a:pt x="1467" y="3092"/>
                  </a:lnTo>
                  <a:lnTo>
                    <a:pt x="1431" y="3046"/>
                  </a:lnTo>
                  <a:cubicBezTo>
                    <a:pt x="1420" y="3031"/>
                    <a:pt x="439" y="1705"/>
                    <a:pt x="695" y="419"/>
                  </a:cubicBezTo>
                  <a:close/>
                  <a:moveTo>
                    <a:pt x="436" y="0"/>
                  </a:moveTo>
                  <a:lnTo>
                    <a:pt x="390" y="160"/>
                  </a:lnTo>
                  <a:cubicBezTo>
                    <a:pt x="0" y="1533"/>
                    <a:pt x="910" y="2927"/>
                    <a:pt x="1110" y="3210"/>
                  </a:cubicBezTo>
                  <a:lnTo>
                    <a:pt x="1110" y="37325"/>
                  </a:lnTo>
                  <a:lnTo>
                    <a:pt x="2896" y="36832"/>
                  </a:lnTo>
                  <a:lnTo>
                    <a:pt x="2896" y="524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2"/>
            <p:cNvSpPr/>
            <p:nvPr/>
          </p:nvSpPr>
          <p:spPr>
            <a:xfrm>
              <a:off x="1945625" y="4181550"/>
              <a:ext cx="96800" cy="918500"/>
            </a:xfrm>
            <a:custGeom>
              <a:avLst/>
              <a:gdLst/>
              <a:ahLst/>
              <a:cxnLst/>
              <a:rect l="l" t="t" r="r" b="b"/>
              <a:pathLst>
                <a:path w="3872" h="36740" extrusionOk="0">
                  <a:moveTo>
                    <a:pt x="560" y="0"/>
                  </a:moveTo>
                  <a:cubicBezTo>
                    <a:pt x="483" y="0"/>
                    <a:pt x="412" y="52"/>
                    <a:pt x="391" y="130"/>
                  </a:cubicBezTo>
                  <a:cubicBezTo>
                    <a:pt x="0" y="1504"/>
                    <a:pt x="912" y="2898"/>
                    <a:pt x="1110" y="3181"/>
                  </a:cubicBezTo>
                  <a:lnTo>
                    <a:pt x="1110" y="36653"/>
                  </a:lnTo>
                  <a:lnTo>
                    <a:pt x="3683" y="36740"/>
                  </a:lnTo>
                  <a:lnTo>
                    <a:pt x="3689" y="36740"/>
                  </a:lnTo>
                  <a:cubicBezTo>
                    <a:pt x="3690" y="36740"/>
                    <a:pt x="3691" y="36740"/>
                    <a:pt x="3692" y="36740"/>
                  </a:cubicBezTo>
                  <a:cubicBezTo>
                    <a:pt x="3788" y="36740"/>
                    <a:pt x="3869" y="36661"/>
                    <a:pt x="3870" y="36564"/>
                  </a:cubicBezTo>
                  <a:cubicBezTo>
                    <a:pt x="3872" y="36465"/>
                    <a:pt x="3794" y="36384"/>
                    <a:pt x="3695" y="36383"/>
                  </a:cubicBezTo>
                  <a:lnTo>
                    <a:pt x="1467" y="36306"/>
                  </a:lnTo>
                  <a:lnTo>
                    <a:pt x="1467" y="3122"/>
                  </a:lnTo>
                  <a:lnTo>
                    <a:pt x="1467" y="3063"/>
                  </a:lnTo>
                  <a:lnTo>
                    <a:pt x="1431" y="3015"/>
                  </a:lnTo>
                  <a:cubicBezTo>
                    <a:pt x="1421" y="3001"/>
                    <a:pt x="356" y="1561"/>
                    <a:pt x="735" y="228"/>
                  </a:cubicBezTo>
                  <a:cubicBezTo>
                    <a:pt x="761" y="134"/>
                    <a:pt x="707" y="35"/>
                    <a:pt x="612" y="8"/>
                  </a:cubicBezTo>
                  <a:cubicBezTo>
                    <a:pt x="595" y="3"/>
                    <a:pt x="577" y="0"/>
                    <a:pt x="5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2"/>
            <p:cNvSpPr/>
            <p:nvPr/>
          </p:nvSpPr>
          <p:spPr>
            <a:xfrm>
              <a:off x="2005650" y="4168300"/>
              <a:ext cx="72425" cy="933150"/>
            </a:xfrm>
            <a:custGeom>
              <a:avLst/>
              <a:gdLst/>
              <a:ahLst/>
              <a:cxnLst/>
              <a:rect l="l" t="t" r="r" b="b"/>
              <a:pathLst>
                <a:path w="2897" h="37326" extrusionOk="0">
                  <a:moveTo>
                    <a:pt x="695" y="419"/>
                  </a:moveTo>
                  <a:lnTo>
                    <a:pt x="2538" y="812"/>
                  </a:lnTo>
                  <a:lnTo>
                    <a:pt x="2538" y="36559"/>
                  </a:lnTo>
                  <a:lnTo>
                    <a:pt x="1467" y="36856"/>
                  </a:lnTo>
                  <a:lnTo>
                    <a:pt x="1467" y="3153"/>
                  </a:lnTo>
                  <a:lnTo>
                    <a:pt x="1467" y="3092"/>
                  </a:lnTo>
                  <a:lnTo>
                    <a:pt x="1431" y="3046"/>
                  </a:lnTo>
                  <a:cubicBezTo>
                    <a:pt x="1420" y="3031"/>
                    <a:pt x="439" y="1705"/>
                    <a:pt x="695" y="419"/>
                  </a:cubicBezTo>
                  <a:close/>
                  <a:moveTo>
                    <a:pt x="436" y="0"/>
                  </a:moveTo>
                  <a:lnTo>
                    <a:pt x="390" y="160"/>
                  </a:lnTo>
                  <a:cubicBezTo>
                    <a:pt x="0" y="1533"/>
                    <a:pt x="910" y="2927"/>
                    <a:pt x="1110" y="3210"/>
                  </a:cubicBezTo>
                  <a:lnTo>
                    <a:pt x="1110" y="37325"/>
                  </a:lnTo>
                  <a:lnTo>
                    <a:pt x="2896" y="36832"/>
                  </a:lnTo>
                  <a:lnTo>
                    <a:pt x="2896" y="524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2"/>
            <p:cNvSpPr/>
            <p:nvPr/>
          </p:nvSpPr>
          <p:spPr>
            <a:xfrm>
              <a:off x="1945625" y="4181550"/>
              <a:ext cx="96800" cy="918500"/>
            </a:xfrm>
            <a:custGeom>
              <a:avLst/>
              <a:gdLst/>
              <a:ahLst/>
              <a:cxnLst/>
              <a:rect l="l" t="t" r="r" b="b"/>
              <a:pathLst>
                <a:path w="3872" h="36740" extrusionOk="0">
                  <a:moveTo>
                    <a:pt x="560" y="0"/>
                  </a:moveTo>
                  <a:cubicBezTo>
                    <a:pt x="483" y="0"/>
                    <a:pt x="412" y="52"/>
                    <a:pt x="391" y="130"/>
                  </a:cubicBezTo>
                  <a:cubicBezTo>
                    <a:pt x="0" y="1504"/>
                    <a:pt x="912" y="2898"/>
                    <a:pt x="1110" y="3181"/>
                  </a:cubicBezTo>
                  <a:lnTo>
                    <a:pt x="1110" y="36653"/>
                  </a:lnTo>
                  <a:lnTo>
                    <a:pt x="3683" y="36740"/>
                  </a:lnTo>
                  <a:lnTo>
                    <a:pt x="3689" y="36740"/>
                  </a:lnTo>
                  <a:cubicBezTo>
                    <a:pt x="3690" y="36740"/>
                    <a:pt x="3691" y="36740"/>
                    <a:pt x="3692" y="36740"/>
                  </a:cubicBezTo>
                  <a:cubicBezTo>
                    <a:pt x="3788" y="36740"/>
                    <a:pt x="3869" y="36661"/>
                    <a:pt x="3870" y="36564"/>
                  </a:cubicBezTo>
                  <a:cubicBezTo>
                    <a:pt x="3872" y="36465"/>
                    <a:pt x="3794" y="36384"/>
                    <a:pt x="3695" y="36383"/>
                  </a:cubicBezTo>
                  <a:lnTo>
                    <a:pt x="1467" y="36306"/>
                  </a:lnTo>
                  <a:lnTo>
                    <a:pt x="1467" y="3122"/>
                  </a:lnTo>
                  <a:lnTo>
                    <a:pt x="1467" y="3063"/>
                  </a:lnTo>
                  <a:lnTo>
                    <a:pt x="1431" y="3015"/>
                  </a:lnTo>
                  <a:cubicBezTo>
                    <a:pt x="1421" y="3001"/>
                    <a:pt x="356" y="1561"/>
                    <a:pt x="735" y="228"/>
                  </a:cubicBezTo>
                  <a:cubicBezTo>
                    <a:pt x="761" y="134"/>
                    <a:pt x="707" y="35"/>
                    <a:pt x="612" y="8"/>
                  </a:cubicBezTo>
                  <a:cubicBezTo>
                    <a:pt x="595" y="3"/>
                    <a:pt x="577" y="0"/>
                    <a:pt x="5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2"/>
            <p:cNvSpPr/>
            <p:nvPr/>
          </p:nvSpPr>
          <p:spPr>
            <a:xfrm>
              <a:off x="1589275" y="4219825"/>
              <a:ext cx="60400" cy="869600"/>
            </a:xfrm>
            <a:custGeom>
              <a:avLst/>
              <a:gdLst/>
              <a:ahLst/>
              <a:cxnLst/>
              <a:rect l="l" t="t" r="r" b="b"/>
              <a:pathLst>
                <a:path w="2416" h="34784" extrusionOk="0">
                  <a:moveTo>
                    <a:pt x="604" y="372"/>
                  </a:moveTo>
                  <a:lnTo>
                    <a:pt x="2091" y="626"/>
                  </a:lnTo>
                  <a:lnTo>
                    <a:pt x="2091" y="34045"/>
                  </a:lnTo>
                  <a:lnTo>
                    <a:pt x="1237" y="34331"/>
                  </a:lnTo>
                  <a:lnTo>
                    <a:pt x="1237" y="2841"/>
                  </a:lnTo>
                  <a:lnTo>
                    <a:pt x="1205" y="2798"/>
                  </a:lnTo>
                  <a:cubicBezTo>
                    <a:pt x="1197" y="2786"/>
                    <a:pt x="382" y="1660"/>
                    <a:pt x="604" y="372"/>
                  </a:cubicBezTo>
                  <a:close/>
                  <a:moveTo>
                    <a:pt x="353" y="1"/>
                  </a:moveTo>
                  <a:lnTo>
                    <a:pt x="319" y="150"/>
                  </a:lnTo>
                  <a:cubicBezTo>
                    <a:pt x="0" y="1506"/>
                    <a:pt x="746" y="2699"/>
                    <a:pt x="913" y="2946"/>
                  </a:cubicBezTo>
                  <a:lnTo>
                    <a:pt x="913" y="34783"/>
                  </a:lnTo>
                  <a:lnTo>
                    <a:pt x="2416" y="34277"/>
                  </a:lnTo>
                  <a:lnTo>
                    <a:pt x="2416" y="352"/>
                  </a:lnTo>
                  <a:lnTo>
                    <a:pt x="3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2"/>
            <p:cNvSpPr/>
            <p:nvPr/>
          </p:nvSpPr>
          <p:spPr>
            <a:xfrm>
              <a:off x="1539725" y="4227025"/>
              <a:ext cx="80525" cy="860775"/>
            </a:xfrm>
            <a:custGeom>
              <a:avLst/>
              <a:gdLst/>
              <a:ahLst/>
              <a:cxnLst/>
              <a:rect l="l" t="t" r="r" b="b"/>
              <a:pathLst>
                <a:path w="3221" h="34431" extrusionOk="0">
                  <a:moveTo>
                    <a:pt x="479" y="0"/>
                  </a:moveTo>
                  <a:cubicBezTo>
                    <a:pt x="406" y="0"/>
                    <a:pt x="339" y="50"/>
                    <a:pt x="321" y="125"/>
                  </a:cubicBezTo>
                  <a:cubicBezTo>
                    <a:pt x="0" y="1495"/>
                    <a:pt x="764" y="2892"/>
                    <a:pt x="916" y="3151"/>
                  </a:cubicBezTo>
                  <a:lnTo>
                    <a:pt x="916" y="34343"/>
                  </a:lnTo>
                  <a:lnTo>
                    <a:pt x="3051" y="34431"/>
                  </a:lnTo>
                  <a:lnTo>
                    <a:pt x="3056" y="34431"/>
                  </a:lnTo>
                  <a:cubicBezTo>
                    <a:pt x="3145" y="34431"/>
                    <a:pt x="3216" y="34361"/>
                    <a:pt x="3218" y="34272"/>
                  </a:cubicBezTo>
                  <a:cubicBezTo>
                    <a:pt x="3220" y="34185"/>
                    <a:pt x="3152" y="34111"/>
                    <a:pt x="3063" y="34107"/>
                  </a:cubicBezTo>
                  <a:lnTo>
                    <a:pt x="1240" y="34032"/>
                  </a:lnTo>
                  <a:lnTo>
                    <a:pt x="1240" y="3059"/>
                  </a:lnTo>
                  <a:lnTo>
                    <a:pt x="1216" y="3020"/>
                  </a:lnTo>
                  <a:cubicBezTo>
                    <a:pt x="1208" y="3005"/>
                    <a:pt x="320" y="1552"/>
                    <a:pt x="637" y="200"/>
                  </a:cubicBezTo>
                  <a:cubicBezTo>
                    <a:pt x="658" y="113"/>
                    <a:pt x="604" y="26"/>
                    <a:pt x="517" y="5"/>
                  </a:cubicBezTo>
                  <a:cubicBezTo>
                    <a:pt x="504" y="2"/>
                    <a:pt x="491" y="0"/>
                    <a:pt x="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2"/>
            <p:cNvSpPr/>
            <p:nvPr/>
          </p:nvSpPr>
          <p:spPr>
            <a:xfrm>
              <a:off x="1262925" y="4260150"/>
              <a:ext cx="53800" cy="815175"/>
            </a:xfrm>
            <a:custGeom>
              <a:avLst/>
              <a:gdLst/>
              <a:ahLst/>
              <a:cxnLst/>
              <a:rect l="l" t="t" r="r" b="b"/>
              <a:pathLst>
                <a:path w="2152" h="32607" extrusionOk="0">
                  <a:moveTo>
                    <a:pt x="440" y="169"/>
                  </a:moveTo>
                  <a:lnTo>
                    <a:pt x="2002" y="367"/>
                  </a:lnTo>
                  <a:lnTo>
                    <a:pt x="2002" y="32068"/>
                  </a:lnTo>
                  <a:lnTo>
                    <a:pt x="1024" y="32396"/>
                  </a:lnTo>
                  <a:lnTo>
                    <a:pt x="1024" y="2630"/>
                  </a:lnTo>
                  <a:lnTo>
                    <a:pt x="1010" y="2612"/>
                  </a:lnTo>
                  <a:cubicBezTo>
                    <a:pt x="1002" y="2600"/>
                    <a:pt x="172" y="1464"/>
                    <a:pt x="440" y="169"/>
                  </a:cubicBezTo>
                  <a:close/>
                  <a:moveTo>
                    <a:pt x="322" y="1"/>
                  </a:moveTo>
                  <a:lnTo>
                    <a:pt x="307" y="67"/>
                  </a:lnTo>
                  <a:cubicBezTo>
                    <a:pt x="0" y="1376"/>
                    <a:pt x="753" y="2509"/>
                    <a:pt x="873" y="2680"/>
                  </a:cubicBezTo>
                  <a:lnTo>
                    <a:pt x="873" y="32606"/>
                  </a:lnTo>
                  <a:lnTo>
                    <a:pt x="2151" y="32178"/>
                  </a:lnTo>
                  <a:lnTo>
                    <a:pt x="2151" y="232"/>
                  </a:lnTo>
                  <a:lnTo>
                    <a:pt x="3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2"/>
            <p:cNvSpPr/>
            <p:nvPr/>
          </p:nvSpPr>
          <p:spPr>
            <a:xfrm>
              <a:off x="1215425" y="4267700"/>
              <a:ext cx="71300" cy="806900"/>
            </a:xfrm>
            <a:custGeom>
              <a:avLst/>
              <a:gdLst/>
              <a:ahLst/>
              <a:cxnLst/>
              <a:rect l="l" t="t" r="r" b="b"/>
              <a:pathLst>
                <a:path w="2852" h="32276" extrusionOk="0">
                  <a:moveTo>
                    <a:pt x="309" y="0"/>
                  </a:moveTo>
                  <a:cubicBezTo>
                    <a:pt x="0" y="1320"/>
                    <a:pt x="772" y="2673"/>
                    <a:pt x="880" y="2854"/>
                  </a:cubicBezTo>
                  <a:lnTo>
                    <a:pt x="880" y="32193"/>
                  </a:lnTo>
                  <a:lnTo>
                    <a:pt x="2846" y="32275"/>
                  </a:lnTo>
                  <a:lnTo>
                    <a:pt x="2851" y="32123"/>
                  </a:lnTo>
                  <a:lnTo>
                    <a:pt x="1031" y="32048"/>
                  </a:lnTo>
                  <a:lnTo>
                    <a:pt x="1031" y="2811"/>
                  </a:lnTo>
                  <a:lnTo>
                    <a:pt x="1020" y="2792"/>
                  </a:lnTo>
                  <a:cubicBezTo>
                    <a:pt x="1011" y="2779"/>
                    <a:pt x="145" y="1362"/>
                    <a:pt x="456" y="35"/>
                  </a:cubicBezTo>
                  <a:lnTo>
                    <a:pt x="3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2"/>
            <p:cNvSpPr/>
            <p:nvPr/>
          </p:nvSpPr>
          <p:spPr>
            <a:xfrm>
              <a:off x="1239300" y="5014125"/>
              <a:ext cx="1334650" cy="21850"/>
            </a:xfrm>
            <a:custGeom>
              <a:avLst/>
              <a:gdLst/>
              <a:ahLst/>
              <a:cxnLst/>
              <a:rect l="l" t="t" r="r" b="b"/>
              <a:pathLst>
                <a:path w="53386" h="874" extrusionOk="0">
                  <a:moveTo>
                    <a:pt x="2" y="0"/>
                  </a:moveTo>
                  <a:lnTo>
                    <a:pt x="0" y="151"/>
                  </a:lnTo>
                  <a:lnTo>
                    <a:pt x="53384" y="874"/>
                  </a:lnTo>
                  <a:lnTo>
                    <a:pt x="53385" y="72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2"/>
            <p:cNvSpPr/>
            <p:nvPr/>
          </p:nvSpPr>
          <p:spPr>
            <a:xfrm>
              <a:off x="3233525" y="4189625"/>
              <a:ext cx="2301600" cy="201900"/>
            </a:xfrm>
            <a:custGeom>
              <a:avLst/>
              <a:gdLst/>
              <a:ahLst/>
              <a:cxnLst/>
              <a:rect l="l" t="t" r="r" b="b"/>
              <a:pathLst>
                <a:path w="92064" h="8076" extrusionOk="0">
                  <a:moveTo>
                    <a:pt x="134" y="1"/>
                  </a:moveTo>
                  <a:cubicBezTo>
                    <a:pt x="62" y="1"/>
                    <a:pt x="13" y="46"/>
                    <a:pt x="6" y="111"/>
                  </a:cubicBezTo>
                  <a:cubicBezTo>
                    <a:pt x="1" y="177"/>
                    <a:pt x="50" y="235"/>
                    <a:pt x="117" y="241"/>
                  </a:cubicBezTo>
                  <a:lnTo>
                    <a:pt x="91931" y="8075"/>
                  </a:lnTo>
                  <a:lnTo>
                    <a:pt x="91941" y="8075"/>
                  </a:lnTo>
                  <a:cubicBezTo>
                    <a:pt x="92005" y="8075"/>
                    <a:pt x="92058" y="8024"/>
                    <a:pt x="92061" y="7959"/>
                  </a:cubicBezTo>
                  <a:cubicBezTo>
                    <a:pt x="92064" y="7896"/>
                    <a:pt x="92015" y="7840"/>
                    <a:pt x="91951" y="7834"/>
                  </a:cubicBezTo>
                  <a:lnTo>
                    <a:pt x="137" y="1"/>
                  </a:lnTo>
                  <a:cubicBezTo>
                    <a:pt x="136" y="1"/>
                    <a:pt x="135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2"/>
            <p:cNvSpPr/>
            <p:nvPr/>
          </p:nvSpPr>
          <p:spPr>
            <a:xfrm>
              <a:off x="5917975" y="4418650"/>
              <a:ext cx="503625" cy="48525"/>
            </a:xfrm>
            <a:custGeom>
              <a:avLst/>
              <a:gdLst/>
              <a:ahLst/>
              <a:cxnLst/>
              <a:rect l="l" t="t" r="r" b="b"/>
              <a:pathLst>
                <a:path w="20145" h="1941" extrusionOk="0">
                  <a:moveTo>
                    <a:pt x="131" y="0"/>
                  </a:moveTo>
                  <a:cubicBezTo>
                    <a:pt x="68" y="0"/>
                    <a:pt x="14" y="47"/>
                    <a:pt x="6" y="111"/>
                  </a:cubicBezTo>
                  <a:cubicBezTo>
                    <a:pt x="1" y="177"/>
                    <a:pt x="49" y="236"/>
                    <a:pt x="117" y="242"/>
                  </a:cubicBezTo>
                  <a:lnTo>
                    <a:pt x="20013" y="1939"/>
                  </a:lnTo>
                  <a:lnTo>
                    <a:pt x="20022" y="1939"/>
                  </a:lnTo>
                  <a:lnTo>
                    <a:pt x="20022" y="1940"/>
                  </a:lnTo>
                  <a:cubicBezTo>
                    <a:pt x="20087" y="1939"/>
                    <a:pt x="20139" y="1889"/>
                    <a:pt x="20142" y="1824"/>
                  </a:cubicBezTo>
                  <a:cubicBezTo>
                    <a:pt x="20145" y="1759"/>
                    <a:pt x="20096" y="1704"/>
                    <a:pt x="20032" y="1698"/>
                  </a:cubicBezTo>
                  <a:lnTo>
                    <a:pt x="137" y="0"/>
                  </a:lnTo>
                  <a:cubicBezTo>
                    <a:pt x="135" y="0"/>
                    <a:pt x="133" y="0"/>
                    <a:pt x="1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2"/>
            <p:cNvSpPr/>
            <p:nvPr/>
          </p:nvSpPr>
          <p:spPr>
            <a:xfrm>
              <a:off x="3233525" y="4215600"/>
              <a:ext cx="2301675" cy="195775"/>
            </a:xfrm>
            <a:custGeom>
              <a:avLst/>
              <a:gdLst/>
              <a:ahLst/>
              <a:cxnLst/>
              <a:rect l="l" t="t" r="r" b="b"/>
              <a:pathLst>
                <a:path w="92067" h="7831" extrusionOk="0">
                  <a:moveTo>
                    <a:pt x="137" y="1"/>
                  </a:moveTo>
                  <a:cubicBezTo>
                    <a:pt x="63" y="3"/>
                    <a:pt x="13" y="44"/>
                    <a:pt x="6" y="110"/>
                  </a:cubicBezTo>
                  <a:cubicBezTo>
                    <a:pt x="1" y="176"/>
                    <a:pt x="51" y="236"/>
                    <a:pt x="117" y="241"/>
                  </a:cubicBezTo>
                  <a:lnTo>
                    <a:pt x="91934" y="7830"/>
                  </a:lnTo>
                  <a:lnTo>
                    <a:pt x="91945" y="7830"/>
                  </a:lnTo>
                  <a:cubicBezTo>
                    <a:pt x="92008" y="7830"/>
                    <a:pt x="92061" y="7779"/>
                    <a:pt x="92064" y="7714"/>
                  </a:cubicBezTo>
                  <a:cubicBezTo>
                    <a:pt x="92066" y="7651"/>
                    <a:pt x="92019" y="7595"/>
                    <a:pt x="91954" y="7590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2"/>
            <p:cNvSpPr/>
            <p:nvPr/>
          </p:nvSpPr>
          <p:spPr>
            <a:xfrm>
              <a:off x="5917975" y="4437475"/>
              <a:ext cx="503625" cy="47175"/>
            </a:xfrm>
            <a:custGeom>
              <a:avLst/>
              <a:gdLst/>
              <a:ahLst/>
              <a:cxnLst/>
              <a:rect l="l" t="t" r="r" b="b"/>
              <a:pathLst>
                <a:path w="20145" h="1887" extrusionOk="0">
                  <a:moveTo>
                    <a:pt x="137" y="1"/>
                  </a:moveTo>
                  <a:cubicBezTo>
                    <a:pt x="59" y="1"/>
                    <a:pt x="11" y="44"/>
                    <a:pt x="6" y="110"/>
                  </a:cubicBezTo>
                  <a:cubicBezTo>
                    <a:pt x="1" y="178"/>
                    <a:pt x="49" y="236"/>
                    <a:pt x="117" y="241"/>
                  </a:cubicBezTo>
                  <a:lnTo>
                    <a:pt x="20013" y="1886"/>
                  </a:lnTo>
                  <a:lnTo>
                    <a:pt x="20022" y="1886"/>
                  </a:lnTo>
                  <a:cubicBezTo>
                    <a:pt x="20087" y="1886"/>
                    <a:pt x="20139" y="1834"/>
                    <a:pt x="20142" y="1770"/>
                  </a:cubicBezTo>
                  <a:cubicBezTo>
                    <a:pt x="20145" y="1706"/>
                    <a:pt x="20096" y="1651"/>
                    <a:pt x="20032" y="1646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2"/>
            <p:cNvSpPr/>
            <p:nvPr/>
          </p:nvSpPr>
          <p:spPr>
            <a:xfrm>
              <a:off x="3235875" y="4383600"/>
              <a:ext cx="3185700" cy="733075"/>
            </a:xfrm>
            <a:custGeom>
              <a:avLst/>
              <a:gdLst/>
              <a:ahLst/>
              <a:cxnLst/>
              <a:rect l="l" t="t" r="r" b="b"/>
              <a:pathLst>
                <a:path w="127428" h="29323" extrusionOk="0">
                  <a:moveTo>
                    <a:pt x="127306" y="1"/>
                  </a:moveTo>
                  <a:cubicBezTo>
                    <a:pt x="127241" y="1"/>
                    <a:pt x="127188" y="52"/>
                    <a:pt x="127186" y="118"/>
                  </a:cubicBezTo>
                  <a:lnTo>
                    <a:pt x="127186" y="24584"/>
                  </a:lnTo>
                  <a:lnTo>
                    <a:pt x="117" y="29081"/>
                  </a:lnTo>
                  <a:cubicBezTo>
                    <a:pt x="51" y="29085"/>
                    <a:pt x="1" y="29139"/>
                    <a:pt x="2" y="29204"/>
                  </a:cubicBezTo>
                  <a:cubicBezTo>
                    <a:pt x="3" y="29270"/>
                    <a:pt x="56" y="29321"/>
                    <a:pt x="121" y="29322"/>
                  </a:cubicBezTo>
                  <a:lnTo>
                    <a:pt x="125" y="29322"/>
                  </a:lnTo>
                  <a:lnTo>
                    <a:pt x="127311" y="24821"/>
                  </a:lnTo>
                  <a:lnTo>
                    <a:pt x="127427" y="24817"/>
                  </a:lnTo>
                  <a:lnTo>
                    <a:pt x="127427" y="118"/>
                  </a:lnTo>
                  <a:cubicBezTo>
                    <a:pt x="127425" y="52"/>
                    <a:pt x="127372" y="1"/>
                    <a:pt x="127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2"/>
            <p:cNvSpPr/>
            <p:nvPr/>
          </p:nvSpPr>
          <p:spPr>
            <a:xfrm>
              <a:off x="3947750" y="4135950"/>
              <a:ext cx="77325" cy="973250"/>
            </a:xfrm>
            <a:custGeom>
              <a:avLst/>
              <a:gdLst/>
              <a:ahLst/>
              <a:cxnLst/>
              <a:rect l="l" t="t" r="r" b="b"/>
              <a:pathLst>
                <a:path w="3093" h="38930" extrusionOk="0">
                  <a:moveTo>
                    <a:pt x="2352" y="438"/>
                  </a:moveTo>
                  <a:lnTo>
                    <a:pt x="2352" y="438"/>
                  </a:lnTo>
                  <a:cubicBezTo>
                    <a:pt x="2629" y="1789"/>
                    <a:pt x="1578" y="3185"/>
                    <a:pt x="1568" y="3200"/>
                  </a:cubicBezTo>
                  <a:lnTo>
                    <a:pt x="1528" y="3249"/>
                  </a:lnTo>
                  <a:lnTo>
                    <a:pt x="1528" y="38434"/>
                  </a:lnTo>
                  <a:lnTo>
                    <a:pt x="380" y="38120"/>
                  </a:lnTo>
                  <a:lnTo>
                    <a:pt x="380" y="812"/>
                  </a:lnTo>
                  <a:lnTo>
                    <a:pt x="2352" y="438"/>
                  </a:lnTo>
                  <a:close/>
                  <a:moveTo>
                    <a:pt x="2627" y="1"/>
                  </a:moveTo>
                  <a:lnTo>
                    <a:pt x="1" y="498"/>
                  </a:lnTo>
                  <a:lnTo>
                    <a:pt x="1" y="38411"/>
                  </a:lnTo>
                  <a:lnTo>
                    <a:pt x="1907" y="38930"/>
                  </a:lnTo>
                  <a:lnTo>
                    <a:pt x="1907" y="38930"/>
                  </a:lnTo>
                  <a:lnTo>
                    <a:pt x="1906" y="3375"/>
                  </a:lnTo>
                  <a:cubicBezTo>
                    <a:pt x="2120" y="3076"/>
                    <a:pt x="3092" y="1610"/>
                    <a:pt x="2675" y="166"/>
                  </a:cubicBezTo>
                  <a:lnTo>
                    <a:pt x="26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2"/>
            <p:cNvSpPr/>
            <p:nvPr/>
          </p:nvSpPr>
          <p:spPr>
            <a:xfrm>
              <a:off x="3985825" y="4137325"/>
              <a:ext cx="124875" cy="970400"/>
            </a:xfrm>
            <a:custGeom>
              <a:avLst/>
              <a:gdLst/>
              <a:ahLst/>
              <a:cxnLst/>
              <a:rect l="l" t="t" r="r" b="b"/>
              <a:pathLst>
                <a:path w="4995" h="38816" extrusionOk="0">
                  <a:moveTo>
                    <a:pt x="4394" y="1"/>
                  </a:moveTo>
                  <a:cubicBezTo>
                    <a:pt x="4376" y="1"/>
                    <a:pt x="4359" y="3"/>
                    <a:pt x="4341" y="8"/>
                  </a:cubicBezTo>
                  <a:cubicBezTo>
                    <a:pt x="4245" y="36"/>
                    <a:pt x="4187" y="132"/>
                    <a:pt x="4208" y="230"/>
                  </a:cubicBezTo>
                  <a:cubicBezTo>
                    <a:pt x="4618" y="1644"/>
                    <a:pt x="3479" y="3583"/>
                    <a:pt x="3468" y="3602"/>
                  </a:cubicBezTo>
                  <a:lnTo>
                    <a:pt x="3440" y="3647"/>
                  </a:lnTo>
                  <a:lnTo>
                    <a:pt x="3440" y="38275"/>
                  </a:lnTo>
                  <a:lnTo>
                    <a:pt x="185" y="38437"/>
                  </a:lnTo>
                  <a:cubicBezTo>
                    <a:pt x="82" y="38441"/>
                    <a:pt x="1" y="38527"/>
                    <a:pt x="4" y="38632"/>
                  </a:cubicBezTo>
                  <a:cubicBezTo>
                    <a:pt x="6" y="38734"/>
                    <a:pt x="89" y="38815"/>
                    <a:pt x="193" y="38815"/>
                  </a:cubicBezTo>
                  <a:cubicBezTo>
                    <a:pt x="194" y="38815"/>
                    <a:pt x="194" y="38815"/>
                    <a:pt x="195" y="38815"/>
                  </a:cubicBezTo>
                  <a:lnTo>
                    <a:pt x="203" y="38815"/>
                  </a:lnTo>
                  <a:lnTo>
                    <a:pt x="3818" y="38636"/>
                  </a:lnTo>
                  <a:lnTo>
                    <a:pt x="3818" y="3750"/>
                  </a:lnTo>
                  <a:cubicBezTo>
                    <a:pt x="4002" y="3429"/>
                    <a:pt x="4994" y="1586"/>
                    <a:pt x="4571" y="126"/>
                  </a:cubicBezTo>
                  <a:cubicBezTo>
                    <a:pt x="4544" y="49"/>
                    <a:pt x="4471" y="1"/>
                    <a:pt x="43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2"/>
            <p:cNvSpPr/>
            <p:nvPr/>
          </p:nvSpPr>
          <p:spPr>
            <a:xfrm>
              <a:off x="4603300" y="4205150"/>
              <a:ext cx="71475" cy="877400"/>
            </a:xfrm>
            <a:custGeom>
              <a:avLst/>
              <a:gdLst/>
              <a:ahLst/>
              <a:cxnLst/>
              <a:rect l="l" t="t" r="r" b="b"/>
              <a:pathLst>
                <a:path w="2859" h="35096" extrusionOk="0">
                  <a:moveTo>
                    <a:pt x="2172" y="379"/>
                  </a:moveTo>
                  <a:cubicBezTo>
                    <a:pt x="2437" y="1592"/>
                    <a:pt x="1479" y="2765"/>
                    <a:pt x="1469" y="2777"/>
                  </a:cubicBezTo>
                  <a:lnTo>
                    <a:pt x="1429" y="2826"/>
                  </a:lnTo>
                  <a:lnTo>
                    <a:pt x="1429" y="34642"/>
                  </a:lnTo>
                  <a:lnTo>
                    <a:pt x="348" y="34358"/>
                  </a:lnTo>
                  <a:lnTo>
                    <a:pt x="348" y="576"/>
                  </a:lnTo>
                  <a:lnTo>
                    <a:pt x="2172" y="379"/>
                  </a:lnTo>
                  <a:close/>
                  <a:moveTo>
                    <a:pt x="2428" y="1"/>
                  </a:moveTo>
                  <a:lnTo>
                    <a:pt x="1" y="263"/>
                  </a:lnTo>
                  <a:lnTo>
                    <a:pt x="1" y="34626"/>
                  </a:lnTo>
                  <a:lnTo>
                    <a:pt x="1778" y="35096"/>
                  </a:lnTo>
                  <a:lnTo>
                    <a:pt x="1778" y="2949"/>
                  </a:lnTo>
                  <a:cubicBezTo>
                    <a:pt x="1984" y="2683"/>
                    <a:pt x="2859" y="1445"/>
                    <a:pt x="2470" y="140"/>
                  </a:cubicBezTo>
                  <a:lnTo>
                    <a:pt x="24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2"/>
            <p:cNvSpPr/>
            <p:nvPr/>
          </p:nvSpPr>
          <p:spPr>
            <a:xfrm>
              <a:off x="4638900" y="4209125"/>
              <a:ext cx="95925" cy="872150"/>
            </a:xfrm>
            <a:custGeom>
              <a:avLst/>
              <a:gdLst/>
              <a:ahLst/>
              <a:cxnLst/>
              <a:rect l="l" t="t" r="r" b="b"/>
              <a:pathLst>
                <a:path w="3837" h="34886" extrusionOk="0">
                  <a:moveTo>
                    <a:pt x="3280" y="1"/>
                  </a:moveTo>
                  <a:cubicBezTo>
                    <a:pt x="3263" y="1"/>
                    <a:pt x="3246" y="3"/>
                    <a:pt x="3229" y="8"/>
                  </a:cubicBezTo>
                  <a:cubicBezTo>
                    <a:pt x="3135" y="36"/>
                    <a:pt x="3082" y="137"/>
                    <a:pt x="3113" y="229"/>
                  </a:cubicBezTo>
                  <a:cubicBezTo>
                    <a:pt x="3490" y="1494"/>
                    <a:pt x="2452" y="2857"/>
                    <a:pt x="2441" y="2870"/>
                  </a:cubicBezTo>
                  <a:lnTo>
                    <a:pt x="2406" y="2918"/>
                  </a:lnTo>
                  <a:lnTo>
                    <a:pt x="2406" y="34464"/>
                  </a:lnTo>
                  <a:lnTo>
                    <a:pt x="174" y="34536"/>
                  </a:lnTo>
                  <a:cubicBezTo>
                    <a:pt x="78" y="34538"/>
                    <a:pt x="1" y="34617"/>
                    <a:pt x="2" y="34713"/>
                  </a:cubicBezTo>
                  <a:cubicBezTo>
                    <a:pt x="4" y="34809"/>
                    <a:pt x="82" y="34885"/>
                    <a:pt x="177" y="34885"/>
                  </a:cubicBezTo>
                  <a:cubicBezTo>
                    <a:pt x="178" y="34885"/>
                    <a:pt x="179" y="34885"/>
                    <a:pt x="179" y="34885"/>
                  </a:cubicBezTo>
                  <a:cubicBezTo>
                    <a:pt x="180" y="34885"/>
                    <a:pt x="182" y="34884"/>
                    <a:pt x="183" y="34884"/>
                  </a:cubicBezTo>
                  <a:cubicBezTo>
                    <a:pt x="184" y="34884"/>
                    <a:pt x="184" y="34885"/>
                    <a:pt x="185" y="34885"/>
                  </a:cubicBezTo>
                  <a:lnTo>
                    <a:pt x="2753" y="34802"/>
                  </a:lnTo>
                  <a:lnTo>
                    <a:pt x="2753" y="3036"/>
                  </a:lnTo>
                  <a:cubicBezTo>
                    <a:pt x="2951" y="2762"/>
                    <a:pt x="3837" y="1439"/>
                    <a:pt x="3447" y="130"/>
                  </a:cubicBezTo>
                  <a:cubicBezTo>
                    <a:pt x="3426" y="52"/>
                    <a:pt x="3356" y="1"/>
                    <a:pt x="32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2"/>
            <p:cNvSpPr/>
            <p:nvPr/>
          </p:nvSpPr>
          <p:spPr>
            <a:xfrm>
              <a:off x="5079525" y="4253575"/>
              <a:ext cx="60100" cy="813025"/>
            </a:xfrm>
            <a:custGeom>
              <a:avLst/>
              <a:gdLst/>
              <a:ahLst/>
              <a:cxnLst/>
              <a:rect l="l" t="t" r="r" b="b"/>
              <a:pathLst>
                <a:path w="2404" h="32521" extrusionOk="0">
                  <a:moveTo>
                    <a:pt x="1809" y="327"/>
                  </a:moveTo>
                  <a:lnTo>
                    <a:pt x="1809" y="327"/>
                  </a:lnTo>
                  <a:cubicBezTo>
                    <a:pt x="2037" y="1534"/>
                    <a:pt x="1229" y="2418"/>
                    <a:pt x="1221" y="2427"/>
                  </a:cubicBezTo>
                  <a:lnTo>
                    <a:pt x="1178" y="2473"/>
                  </a:lnTo>
                  <a:lnTo>
                    <a:pt x="1178" y="32086"/>
                  </a:lnTo>
                  <a:lnTo>
                    <a:pt x="318" y="31811"/>
                  </a:lnTo>
                  <a:lnTo>
                    <a:pt x="318" y="388"/>
                  </a:lnTo>
                  <a:lnTo>
                    <a:pt x="1809" y="327"/>
                  </a:lnTo>
                  <a:close/>
                  <a:moveTo>
                    <a:pt x="2059" y="1"/>
                  </a:moveTo>
                  <a:lnTo>
                    <a:pt x="1" y="84"/>
                  </a:lnTo>
                  <a:lnTo>
                    <a:pt x="1" y="32041"/>
                  </a:lnTo>
                  <a:lnTo>
                    <a:pt x="1496" y="32520"/>
                  </a:lnTo>
                  <a:lnTo>
                    <a:pt x="1495" y="2595"/>
                  </a:lnTo>
                  <a:cubicBezTo>
                    <a:pt x="1685" y="2370"/>
                    <a:pt x="2404" y="1409"/>
                    <a:pt x="2089" y="127"/>
                  </a:cubicBezTo>
                  <a:lnTo>
                    <a:pt x="20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2"/>
            <p:cNvSpPr/>
            <p:nvPr/>
          </p:nvSpPr>
          <p:spPr>
            <a:xfrm>
              <a:off x="5108950" y="4254525"/>
              <a:ext cx="80225" cy="810625"/>
            </a:xfrm>
            <a:custGeom>
              <a:avLst/>
              <a:gdLst/>
              <a:ahLst/>
              <a:cxnLst/>
              <a:rect l="l" t="t" r="r" b="b"/>
              <a:pathLst>
                <a:path w="3209" h="32425" extrusionOk="0">
                  <a:moveTo>
                    <a:pt x="2737" y="1"/>
                  </a:moveTo>
                  <a:cubicBezTo>
                    <a:pt x="2724" y="1"/>
                    <a:pt x="2712" y="2"/>
                    <a:pt x="2699" y="5"/>
                  </a:cubicBezTo>
                  <a:cubicBezTo>
                    <a:pt x="2613" y="26"/>
                    <a:pt x="2560" y="114"/>
                    <a:pt x="2584" y="199"/>
                  </a:cubicBezTo>
                  <a:cubicBezTo>
                    <a:pt x="2897" y="1477"/>
                    <a:pt x="2025" y="2566"/>
                    <a:pt x="2016" y="2576"/>
                  </a:cubicBezTo>
                  <a:lnTo>
                    <a:pt x="1980" y="2620"/>
                  </a:lnTo>
                  <a:lnTo>
                    <a:pt x="1980" y="32034"/>
                  </a:lnTo>
                  <a:lnTo>
                    <a:pt x="154" y="32107"/>
                  </a:lnTo>
                  <a:cubicBezTo>
                    <a:pt x="67" y="32111"/>
                    <a:pt x="1" y="32182"/>
                    <a:pt x="2" y="32268"/>
                  </a:cubicBezTo>
                  <a:cubicBezTo>
                    <a:pt x="3" y="32354"/>
                    <a:pt x="73" y="32423"/>
                    <a:pt x="159" y="32424"/>
                  </a:cubicBezTo>
                  <a:cubicBezTo>
                    <a:pt x="162" y="32424"/>
                    <a:pt x="165" y="32423"/>
                    <a:pt x="166" y="32423"/>
                  </a:cubicBezTo>
                  <a:lnTo>
                    <a:pt x="2297" y="32340"/>
                  </a:lnTo>
                  <a:lnTo>
                    <a:pt x="2297" y="2731"/>
                  </a:lnTo>
                  <a:cubicBezTo>
                    <a:pt x="2474" y="2496"/>
                    <a:pt x="3209" y="1416"/>
                    <a:pt x="2892" y="124"/>
                  </a:cubicBezTo>
                  <a:cubicBezTo>
                    <a:pt x="2875" y="50"/>
                    <a:pt x="2809" y="1"/>
                    <a:pt x="27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2"/>
            <p:cNvSpPr/>
            <p:nvPr/>
          </p:nvSpPr>
          <p:spPr>
            <a:xfrm>
              <a:off x="5921075" y="4969125"/>
              <a:ext cx="497525" cy="14600"/>
            </a:xfrm>
            <a:custGeom>
              <a:avLst/>
              <a:gdLst/>
              <a:ahLst/>
              <a:cxnLst/>
              <a:rect l="l" t="t" r="r" b="b"/>
              <a:pathLst>
                <a:path w="19901" h="584" extrusionOk="0">
                  <a:moveTo>
                    <a:pt x="19897" y="1"/>
                  </a:moveTo>
                  <a:lnTo>
                    <a:pt x="1" y="433"/>
                  </a:lnTo>
                  <a:lnTo>
                    <a:pt x="5" y="583"/>
                  </a:lnTo>
                  <a:lnTo>
                    <a:pt x="19900" y="151"/>
                  </a:lnTo>
                  <a:lnTo>
                    <a:pt x="198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2"/>
            <p:cNvSpPr/>
            <p:nvPr/>
          </p:nvSpPr>
          <p:spPr>
            <a:xfrm>
              <a:off x="3236650" y="4988350"/>
              <a:ext cx="2295525" cy="53625"/>
            </a:xfrm>
            <a:custGeom>
              <a:avLst/>
              <a:gdLst/>
              <a:ahLst/>
              <a:cxnLst/>
              <a:rect l="l" t="t" r="r" b="b"/>
              <a:pathLst>
                <a:path w="91821" h="2145" extrusionOk="0">
                  <a:moveTo>
                    <a:pt x="91817" y="1"/>
                  </a:moveTo>
                  <a:lnTo>
                    <a:pt x="0" y="1993"/>
                  </a:lnTo>
                  <a:lnTo>
                    <a:pt x="4" y="2145"/>
                  </a:lnTo>
                  <a:lnTo>
                    <a:pt x="91821" y="153"/>
                  </a:lnTo>
                  <a:lnTo>
                    <a:pt x="918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2"/>
            <p:cNvSpPr/>
            <p:nvPr/>
          </p:nvSpPr>
          <p:spPr>
            <a:xfrm>
              <a:off x="1147225" y="715000"/>
              <a:ext cx="5186375" cy="2192250"/>
            </a:xfrm>
            <a:custGeom>
              <a:avLst/>
              <a:gdLst/>
              <a:ahLst/>
              <a:cxnLst/>
              <a:rect l="l" t="t" r="r" b="b"/>
              <a:pathLst>
                <a:path w="207455" h="87690" extrusionOk="0">
                  <a:moveTo>
                    <a:pt x="78957" y="500"/>
                  </a:moveTo>
                  <a:lnTo>
                    <a:pt x="207003" y="85888"/>
                  </a:lnTo>
                  <a:lnTo>
                    <a:pt x="207003" y="87042"/>
                  </a:lnTo>
                  <a:lnTo>
                    <a:pt x="79069" y="2512"/>
                  </a:lnTo>
                  <a:cubicBezTo>
                    <a:pt x="79032" y="2488"/>
                    <a:pt x="78988" y="2475"/>
                    <a:pt x="78943" y="2475"/>
                  </a:cubicBezTo>
                  <a:cubicBezTo>
                    <a:pt x="78898" y="2475"/>
                    <a:pt x="78855" y="2488"/>
                    <a:pt x="78818" y="2513"/>
                  </a:cubicBezTo>
                  <a:lnTo>
                    <a:pt x="453" y="55478"/>
                  </a:lnTo>
                  <a:lnTo>
                    <a:pt x="453" y="54302"/>
                  </a:lnTo>
                  <a:lnTo>
                    <a:pt x="78957" y="500"/>
                  </a:lnTo>
                  <a:close/>
                  <a:moveTo>
                    <a:pt x="78955" y="0"/>
                  </a:moveTo>
                  <a:cubicBezTo>
                    <a:pt x="78910" y="0"/>
                    <a:pt x="78866" y="13"/>
                    <a:pt x="78827" y="40"/>
                  </a:cubicBezTo>
                  <a:lnTo>
                    <a:pt x="100" y="53996"/>
                  </a:lnTo>
                  <a:cubicBezTo>
                    <a:pt x="38" y="54038"/>
                    <a:pt x="1" y="54108"/>
                    <a:pt x="1" y="54183"/>
                  </a:cubicBezTo>
                  <a:lnTo>
                    <a:pt x="1" y="55905"/>
                  </a:lnTo>
                  <a:cubicBezTo>
                    <a:pt x="1" y="56038"/>
                    <a:pt x="110" y="56132"/>
                    <a:pt x="228" y="56132"/>
                  </a:cubicBezTo>
                  <a:cubicBezTo>
                    <a:pt x="270" y="56132"/>
                    <a:pt x="314" y="56120"/>
                    <a:pt x="354" y="56093"/>
                  </a:cubicBezTo>
                  <a:lnTo>
                    <a:pt x="78946" y="2975"/>
                  </a:lnTo>
                  <a:lnTo>
                    <a:pt x="207105" y="87653"/>
                  </a:lnTo>
                  <a:cubicBezTo>
                    <a:pt x="207142" y="87677"/>
                    <a:pt x="207185" y="87690"/>
                    <a:pt x="207229" y="87690"/>
                  </a:cubicBezTo>
                  <a:cubicBezTo>
                    <a:pt x="207266" y="87690"/>
                    <a:pt x="207303" y="87681"/>
                    <a:pt x="207336" y="87663"/>
                  </a:cubicBezTo>
                  <a:cubicBezTo>
                    <a:pt x="207410" y="87624"/>
                    <a:pt x="207455" y="87547"/>
                    <a:pt x="207455" y="87464"/>
                  </a:cubicBezTo>
                  <a:lnTo>
                    <a:pt x="207455" y="85766"/>
                  </a:lnTo>
                  <a:cubicBezTo>
                    <a:pt x="207455" y="85691"/>
                    <a:pt x="207418" y="85621"/>
                    <a:pt x="207354" y="85578"/>
                  </a:cubicBezTo>
                  <a:lnTo>
                    <a:pt x="79081" y="39"/>
                  </a:lnTo>
                  <a:cubicBezTo>
                    <a:pt x="79043" y="13"/>
                    <a:pt x="78999" y="0"/>
                    <a:pt x="789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2"/>
            <p:cNvSpPr/>
            <p:nvPr/>
          </p:nvSpPr>
          <p:spPr>
            <a:xfrm>
              <a:off x="1149750" y="859150"/>
              <a:ext cx="5181350" cy="2045475"/>
            </a:xfrm>
            <a:custGeom>
              <a:avLst/>
              <a:gdLst/>
              <a:ahLst/>
              <a:cxnLst/>
              <a:rect l="l" t="t" r="r" b="b"/>
              <a:pathLst>
                <a:path w="207254" h="81819" extrusionOk="0">
                  <a:moveTo>
                    <a:pt x="78854" y="0"/>
                  </a:moveTo>
                  <a:lnTo>
                    <a:pt x="2804" y="50019"/>
                  </a:lnTo>
                  <a:lnTo>
                    <a:pt x="126" y="50019"/>
                  </a:lnTo>
                  <a:cubicBezTo>
                    <a:pt x="124" y="50019"/>
                    <a:pt x="123" y="50019"/>
                    <a:pt x="121" y="50019"/>
                  </a:cubicBezTo>
                  <a:cubicBezTo>
                    <a:pt x="55" y="50019"/>
                    <a:pt x="0" y="50072"/>
                    <a:pt x="0" y="50139"/>
                  </a:cubicBezTo>
                  <a:cubicBezTo>
                    <a:pt x="0" y="50207"/>
                    <a:pt x="56" y="50261"/>
                    <a:pt x="123" y="50261"/>
                  </a:cubicBezTo>
                  <a:cubicBezTo>
                    <a:pt x="124" y="50261"/>
                    <a:pt x="125" y="50261"/>
                    <a:pt x="126" y="50261"/>
                  </a:cubicBezTo>
                  <a:lnTo>
                    <a:pt x="2877" y="50261"/>
                  </a:lnTo>
                  <a:lnTo>
                    <a:pt x="78856" y="288"/>
                  </a:lnTo>
                  <a:lnTo>
                    <a:pt x="204687" y="81798"/>
                  </a:lnTo>
                  <a:lnTo>
                    <a:pt x="204717" y="81818"/>
                  </a:lnTo>
                  <a:lnTo>
                    <a:pt x="207128" y="81818"/>
                  </a:lnTo>
                  <a:cubicBezTo>
                    <a:pt x="207129" y="81818"/>
                    <a:pt x="207131" y="81818"/>
                    <a:pt x="207133" y="81818"/>
                  </a:cubicBezTo>
                  <a:cubicBezTo>
                    <a:pt x="207199" y="81818"/>
                    <a:pt x="207253" y="81764"/>
                    <a:pt x="207253" y="81698"/>
                  </a:cubicBezTo>
                  <a:cubicBezTo>
                    <a:pt x="207253" y="81631"/>
                    <a:pt x="207199" y="81576"/>
                    <a:pt x="207133" y="81576"/>
                  </a:cubicBezTo>
                  <a:cubicBezTo>
                    <a:pt x="207131" y="81576"/>
                    <a:pt x="207129" y="81576"/>
                    <a:pt x="207128" y="81576"/>
                  </a:cubicBezTo>
                  <a:lnTo>
                    <a:pt x="204788" y="81576"/>
                  </a:lnTo>
                  <a:lnTo>
                    <a:pt x="78920" y="43"/>
                  </a:lnTo>
                  <a:lnTo>
                    <a:pt x="788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2"/>
            <p:cNvSpPr/>
            <p:nvPr/>
          </p:nvSpPr>
          <p:spPr>
            <a:xfrm>
              <a:off x="3115350" y="856925"/>
              <a:ext cx="11525" cy="2936275"/>
            </a:xfrm>
            <a:custGeom>
              <a:avLst/>
              <a:gdLst/>
              <a:ahLst/>
              <a:cxnLst/>
              <a:rect l="l" t="t" r="r" b="b"/>
              <a:pathLst>
                <a:path w="461" h="117451" extrusionOk="0">
                  <a:moveTo>
                    <a:pt x="230" y="1"/>
                  </a:moveTo>
                  <a:cubicBezTo>
                    <a:pt x="103" y="1"/>
                    <a:pt x="0" y="107"/>
                    <a:pt x="4" y="233"/>
                  </a:cubicBezTo>
                  <a:lnTo>
                    <a:pt x="4" y="117225"/>
                  </a:lnTo>
                  <a:cubicBezTo>
                    <a:pt x="4" y="117349"/>
                    <a:pt x="105" y="117451"/>
                    <a:pt x="230" y="117451"/>
                  </a:cubicBezTo>
                  <a:cubicBezTo>
                    <a:pt x="356" y="117451"/>
                    <a:pt x="458" y="117349"/>
                    <a:pt x="456" y="117224"/>
                  </a:cubicBezTo>
                  <a:lnTo>
                    <a:pt x="456" y="233"/>
                  </a:lnTo>
                  <a:cubicBezTo>
                    <a:pt x="460" y="107"/>
                    <a:pt x="357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2"/>
            <p:cNvSpPr/>
            <p:nvPr/>
          </p:nvSpPr>
          <p:spPr>
            <a:xfrm>
              <a:off x="1217725" y="2109700"/>
              <a:ext cx="6075" cy="1966650"/>
            </a:xfrm>
            <a:custGeom>
              <a:avLst/>
              <a:gdLst/>
              <a:ahLst/>
              <a:cxnLst/>
              <a:rect l="l" t="t" r="r" b="b"/>
              <a:pathLst>
                <a:path w="243" h="78666" extrusionOk="0">
                  <a:moveTo>
                    <a:pt x="121" y="1"/>
                  </a:moveTo>
                  <a:cubicBezTo>
                    <a:pt x="56" y="1"/>
                    <a:pt x="3" y="52"/>
                    <a:pt x="1" y="117"/>
                  </a:cubicBezTo>
                  <a:lnTo>
                    <a:pt x="1" y="78546"/>
                  </a:lnTo>
                  <a:cubicBezTo>
                    <a:pt x="1" y="78612"/>
                    <a:pt x="55" y="78666"/>
                    <a:pt x="121" y="78666"/>
                  </a:cubicBezTo>
                  <a:cubicBezTo>
                    <a:pt x="122" y="78666"/>
                    <a:pt x="122" y="78666"/>
                    <a:pt x="123" y="78666"/>
                  </a:cubicBezTo>
                  <a:cubicBezTo>
                    <a:pt x="189" y="78666"/>
                    <a:pt x="242" y="78611"/>
                    <a:pt x="242" y="78546"/>
                  </a:cubicBezTo>
                  <a:lnTo>
                    <a:pt x="242" y="117"/>
                  </a:lnTo>
                  <a:cubicBezTo>
                    <a:pt x="240" y="52"/>
                    <a:pt x="187" y="1"/>
                    <a:pt x="1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2"/>
            <p:cNvSpPr/>
            <p:nvPr/>
          </p:nvSpPr>
          <p:spPr>
            <a:xfrm>
              <a:off x="6265525" y="2898650"/>
              <a:ext cx="6075" cy="1325625"/>
            </a:xfrm>
            <a:custGeom>
              <a:avLst/>
              <a:gdLst/>
              <a:ahLst/>
              <a:cxnLst/>
              <a:rect l="l" t="t" r="r" b="b"/>
              <a:pathLst>
                <a:path w="243" h="53025" extrusionOk="0">
                  <a:moveTo>
                    <a:pt x="121" y="0"/>
                  </a:moveTo>
                  <a:cubicBezTo>
                    <a:pt x="56" y="0"/>
                    <a:pt x="2" y="52"/>
                    <a:pt x="1" y="118"/>
                  </a:cubicBezTo>
                  <a:lnTo>
                    <a:pt x="1" y="52904"/>
                  </a:lnTo>
                  <a:cubicBezTo>
                    <a:pt x="1" y="52971"/>
                    <a:pt x="55" y="53025"/>
                    <a:pt x="121" y="53025"/>
                  </a:cubicBezTo>
                  <a:cubicBezTo>
                    <a:pt x="189" y="53025"/>
                    <a:pt x="241" y="52971"/>
                    <a:pt x="243" y="52904"/>
                  </a:cubicBezTo>
                  <a:lnTo>
                    <a:pt x="243" y="118"/>
                  </a:lnTo>
                  <a:cubicBezTo>
                    <a:pt x="240" y="52"/>
                    <a:pt x="186" y="0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2"/>
            <p:cNvSpPr/>
            <p:nvPr/>
          </p:nvSpPr>
          <p:spPr>
            <a:xfrm>
              <a:off x="1584450" y="1815725"/>
              <a:ext cx="6200" cy="2207025"/>
            </a:xfrm>
            <a:custGeom>
              <a:avLst/>
              <a:gdLst/>
              <a:ahLst/>
              <a:cxnLst/>
              <a:rect l="l" t="t" r="r" b="b"/>
              <a:pathLst>
                <a:path w="248" h="88281" extrusionOk="0">
                  <a:moveTo>
                    <a:pt x="125" y="0"/>
                  </a:moveTo>
                  <a:cubicBezTo>
                    <a:pt x="56" y="0"/>
                    <a:pt x="0" y="57"/>
                    <a:pt x="3" y="125"/>
                  </a:cubicBezTo>
                  <a:lnTo>
                    <a:pt x="3" y="88159"/>
                  </a:lnTo>
                  <a:cubicBezTo>
                    <a:pt x="3" y="88226"/>
                    <a:pt x="57" y="88281"/>
                    <a:pt x="125" y="88281"/>
                  </a:cubicBezTo>
                  <a:cubicBezTo>
                    <a:pt x="191" y="88281"/>
                    <a:pt x="245" y="88226"/>
                    <a:pt x="245" y="88159"/>
                  </a:cubicBezTo>
                  <a:lnTo>
                    <a:pt x="245" y="125"/>
                  </a:lnTo>
                  <a:cubicBezTo>
                    <a:pt x="247" y="57"/>
                    <a:pt x="192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2"/>
            <p:cNvSpPr/>
            <p:nvPr/>
          </p:nvSpPr>
          <p:spPr>
            <a:xfrm>
              <a:off x="1633700" y="1780250"/>
              <a:ext cx="48525" cy="2235200"/>
            </a:xfrm>
            <a:custGeom>
              <a:avLst/>
              <a:gdLst/>
              <a:ahLst/>
              <a:cxnLst/>
              <a:rect l="l" t="t" r="r" b="b"/>
              <a:pathLst>
                <a:path w="1941" h="89408" extrusionOk="0">
                  <a:moveTo>
                    <a:pt x="0" y="0"/>
                  </a:moveTo>
                  <a:lnTo>
                    <a:pt x="0" y="89286"/>
                  </a:lnTo>
                  <a:cubicBezTo>
                    <a:pt x="0" y="89353"/>
                    <a:pt x="55" y="89408"/>
                    <a:pt x="122" y="89408"/>
                  </a:cubicBezTo>
                  <a:cubicBezTo>
                    <a:pt x="188" y="89408"/>
                    <a:pt x="242" y="89353"/>
                    <a:pt x="242" y="89286"/>
                  </a:cubicBezTo>
                  <a:lnTo>
                    <a:pt x="242" y="428"/>
                  </a:lnTo>
                  <a:lnTo>
                    <a:pt x="1696" y="1304"/>
                  </a:lnTo>
                  <a:lnTo>
                    <a:pt x="1696" y="89035"/>
                  </a:lnTo>
                  <a:cubicBezTo>
                    <a:pt x="1693" y="89104"/>
                    <a:pt x="1748" y="89160"/>
                    <a:pt x="1817" y="89160"/>
                  </a:cubicBezTo>
                  <a:cubicBezTo>
                    <a:pt x="1885" y="89160"/>
                    <a:pt x="1940" y="89104"/>
                    <a:pt x="1937" y="89035"/>
                  </a:cubicBezTo>
                  <a:lnTo>
                    <a:pt x="1937" y="1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2"/>
            <p:cNvSpPr/>
            <p:nvPr/>
          </p:nvSpPr>
          <p:spPr>
            <a:xfrm>
              <a:off x="1147200" y="2108875"/>
              <a:ext cx="11350" cy="1979400"/>
            </a:xfrm>
            <a:custGeom>
              <a:avLst/>
              <a:gdLst/>
              <a:ahLst/>
              <a:cxnLst/>
              <a:rect l="l" t="t" r="r" b="b"/>
              <a:pathLst>
                <a:path w="454" h="79176" extrusionOk="0">
                  <a:moveTo>
                    <a:pt x="228" y="1"/>
                  </a:moveTo>
                  <a:cubicBezTo>
                    <a:pt x="102" y="1"/>
                    <a:pt x="1" y="101"/>
                    <a:pt x="1" y="227"/>
                  </a:cubicBezTo>
                  <a:lnTo>
                    <a:pt x="1" y="78950"/>
                  </a:lnTo>
                  <a:cubicBezTo>
                    <a:pt x="1" y="79074"/>
                    <a:pt x="102" y="79176"/>
                    <a:pt x="228" y="79176"/>
                  </a:cubicBezTo>
                  <a:cubicBezTo>
                    <a:pt x="352" y="79176"/>
                    <a:pt x="454" y="79074"/>
                    <a:pt x="454" y="78950"/>
                  </a:cubicBezTo>
                  <a:lnTo>
                    <a:pt x="454" y="227"/>
                  </a:lnTo>
                  <a:cubicBezTo>
                    <a:pt x="454" y="101"/>
                    <a:pt x="352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2"/>
            <p:cNvSpPr/>
            <p:nvPr/>
          </p:nvSpPr>
          <p:spPr>
            <a:xfrm>
              <a:off x="1199025" y="2076950"/>
              <a:ext cx="48525" cy="2002075"/>
            </a:xfrm>
            <a:custGeom>
              <a:avLst/>
              <a:gdLst/>
              <a:ahLst/>
              <a:cxnLst/>
              <a:rect l="l" t="t" r="r" b="b"/>
              <a:pathLst>
                <a:path w="1941" h="80083" extrusionOk="0">
                  <a:moveTo>
                    <a:pt x="2" y="0"/>
                  </a:moveTo>
                  <a:lnTo>
                    <a:pt x="2" y="79963"/>
                  </a:lnTo>
                  <a:cubicBezTo>
                    <a:pt x="1" y="80029"/>
                    <a:pt x="55" y="80083"/>
                    <a:pt x="122" y="80083"/>
                  </a:cubicBezTo>
                  <a:cubicBezTo>
                    <a:pt x="188" y="80083"/>
                    <a:pt x="243" y="80029"/>
                    <a:pt x="243" y="79963"/>
                  </a:cubicBezTo>
                  <a:lnTo>
                    <a:pt x="243" y="348"/>
                  </a:lnTo>
                  <a:lnTo>
                    <a:pt x="1696" y="888"/>
                  </a:lnTo>
                  <a:lnTo>
                    <a:pt x="1696" y="79552"/>
                  </a:lnTo>
                  <a:cubicBezTo>
                    <a:pt x="1693" y="79619"/>
                    <a:pt x="1749" y="79676"/>
                    <a:pt x="1816" y="79676"/>
                  </a:cubicBezTo>
                  <a:cubicBezTo>
                    <a:pt x="1885" y="79676"/>
                    <a:pt x="1940" y="79619"/>
                    <a:pt x="1938" y="79552"/>
                  </a:cubicBezTo>
                  <a:lnTo>
                    <a:pt x="1938" y="72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2"/>
            <p:cNvSpPr/>
            <p:nvPr/>
          </p:nvSpPr>
          <p:spPr>
            <a:xfrm>
              <a:off x="1978350" y="1543875"/>
              <a:ext cx="11100" cy="2422350"/>
            </a:xfrm>
            <a:custGeom>
              <a:avLst/>
              <a:gdLst/>
              <a:ahLst/>
              <a:cxnLst/>
              <a:rect l="l" t="t" r="r" b="b"/>
              <a:pathLst>
                <a:path w="444" h="96894" extrusionOk="0">
                  <a:moveTo>
                    <a:pt x="221" y="0"/>
                  </a:moveTo>
                  <a:cubicBezTo>
                    <a:pt x="98" y="0"/>
                    <a:pt x="1" y="102"/>
                    <a:pt x="3" y="225"/>
                  </a:cubicBezTo>
                  <a:lnTo>
                    <a:pt x="3" y="96674"/>
                  </a:lnTo>
                  <a:cubicBezTo>
                    <a:pt x="3" y="96796"/>
                    <a:pt x="101" y="96894"/>
                    <a:pt x="221" y="96894"/>
                  </a:cubicBezTo>
                  <a:cubicBezTo>
                    <a:pt x="343" y="96894"/>
                    <a:pt x="441" y="96795"/>
                    <a:pt x="441" y="96674"/>
                  </a:cubicBezTo>
                  <a:lnTo>
                    <a:pt x="441" y="225"/>
                  </a:lnTo>
                  <a:cubicBezTo>
                    <a:pt x="443" y="102"/>
                    <a:pt x="344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2"/>
            <p:cNvSpPr/>
            <p:nvPr/>
          </p:nvSpPr>
          <p:spPr>
            <a:xfrm>
              <a:off x="2042475" y="1499275"/>
              <a:ext cx="66075" cy="2457375"/>
            </a:xfrm>
            <a:custGeom>
              <a:avLst/>
              <a:gdLst/>
              <a:ahLst/>
              <a:cxnLst/>
              <a:rect l="l" t="t" r="r" b="b"/>
              <a:pathLst>
                <a:path w="2643" h="98295" extrusionOk="0">
                  <a:moveTo>
                    <a:pt x="0" y="1"/>
                  </a:moveTo>
                  <a:lnTo>
                    <a:pt x="0" y="98077"/>
                  </a:lnTo>
                  <a:cubicBezTo>
                    <a:pt x="0" y="98197"/>
                    <a:pt x="98" y="98295"/>
                    <a:pt x="218" y="98295"/>
                  </a:cubicBezTo>
                  <a:cubicBezTo>
                    <a:pt x="338" y="98295"/>
                    <a:pt x="436" y="98197"/>
                    <a:pt x="436" y="98077"/>
                  </a:cubicBezTo>
                  <a:lnTo>
                    <a:pt x="436" y="673"/>
                  </a:lnTo>
                  <a:lnTo>
                    <a:pt x="2205" y="1465"/>
                  </a:lnTo>
                  <a:lnTo>
                    <a:pt x="2205" y="97746"/>
                  </a:lnTo>
                  <a:cubicBezTo>
                    <a:pt x="2205" y="97867"/>
                    <a:pt x="2303" y="97964"/>
                    <a:pt x="2425" y="97964"/>
                  </a:cubicBezTo>
                  <a:cubicBezTo>
                    <a:pt x="2545" y="97964"/>
                    <a:pt x="2643" y="97867"/>
                    <a:pt x="2643" y="97746"/>
                  </a:cubicBezTo>
                  <a:lnTo>
                    <a:pt x="2643" y="11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2"/>
            <p:cNvSpPr/>
            <p:nvPr/>
          </p:nvSpPr>
          <p:spPr>
            <a:xfrm>
              <a:off x="2464125" y="1214875"/>
              <a:ext cx="10925" cy="2672900"/>
            </a:xfrm>
            <a:custGeom>
              <a:avLst/>
              <a:gdLst/>
              <a:ahLst/>
              <a:cxnLst/>
              <a:rect l="l" t="t" r="r" b="b"/>
              <a:pathLst>
                <a:path w="437" h="106916" extrusionOk="0">
                  <a:moveTo>
                    <a:pt x="218" y="0"/>
                  </a:moveTo>
                  <a:cubicBezTo>
                    <a:pt x="98" y="0"/>
                    <a:pt x="0" y="98"/>
                    <a:pt x="0" y="218"/>
                  </a:cubicBezTo>
                  <a:lnTo>
                    <a:pt x="0" y="106696"/>
                  </a:lnTo>
                  <a:cubicBezTo>
                    <a:pt x="0" y="106818"/>
                    <a:pt x="98" y="106916"/>
                    <a:pt x="218" y="106916"/>
                  </a:cubicBezTo>
                  <a:cubicBezTo>
                    <a:pt x="339" y="106916"/>
                    <a:pt x="436" y="106818"/>
                    <a:pt x="436" y="106696"/>
                  </a:cubicBezTo>
                  <a:lnTo>
                    <a:pt x="436" y="218"/>
                  </a:lnTo>
                  <a:cubicBezTo>
                    <a:pt x="436" y="98"/>
                    <a:pt x="339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2"/>
            <p:cNvSpPr/>
            <p:nvPr/>
          </p:nvSpPr>
          <p:spPr>
            <a:xfrm>
              <a:off x="2528125" y="1168700"/>
              <a:ext cx="66100" cy="2715125"/>
            </a:xfrm>
            <a:custGeom>
              <a:avLst/>
              <a:gdLst/>
              <a:ahLst/>
              <a:cxnLst/>
              <a:rect l="l" t="t" r="r" b="b"/>
              <a:pathLst>
                <a:path w="2644" h="108605" extrusionOk="0">
                  <a:moveTo>
                    <a:pt x="1" y="0"/>
                  </a:moveTo>
                  <a:lnTo>
                    <a:pt x="1" y="108386"/>
                  </a:lnTo>
                  <a:cubicBezTo>
                    <a:pt x="1" y="108506"/>
                    <a:pt x="99" y="108604"/>
                    <a:pt x="220" y="108604"/>
                  </a:cubicBezTo>
                  <a:cubicBezTo>
                    <a:pt x="341" y="108604"/>
                    <a:pt x="438" y="108506"/>
                    <a:pt x="438" y="108386"/>
                  </a:cubicBezTo>
                  <a:lnTo>
                    <a:pt x="438" y="788"/>
                  </a:lnTo>
                  <a:lnTo>
                    <a:pt x="2208" y="1890"/>
                  </a:lnTo>
                  <a:lnTo>
                    <a:pt x="2208" y="108055"/>
                  </a:lnTo>
                  <a:cubicBezTo>
                    <a:pt x="2208" y="108175"/>
                    <a:pt x="2305" y="108273"/>
                    <a:pt x="2426" y="108273"/>
                  </a:cubicBezTo>
                  <a:cubicBezTo>
                    <a:pt x="2546" y="108273"/>
                    <a:pt x="2644" y="108175"/>
                    <a:pt x="2644" y="108055"/>
                  </a:cubicBezTo>
                  <a:lnTo>
                    <a:pt x="2644" y="16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2"/>
            <p:cNvSpPr/>
            <p:nvPr/>
          </p:nvSpPr>
          <p:spPr>
            <a:xfrm>
              <a:off x="5170325" y="2134525"/>
              <a:ext cx="6075" cy="1937800"/>
            </a:xfrm>
            <a:custGeom>
              <a:avLst/>
              <a:gdLst/>
              <a:ahLst/>
              <a:cxnLst/>
              <a:rect l="l" t="t" r="r" b="b"/>
              <a:pathLst>
                <a:path w="243" h="77512" extrusionOk="0">
                  <a:moveTo>
                    <a:pt x="121" y="0"/>
                  </a:moveTo>
                  <a:cubicBezTo>
                    <a:pt x="56" y="0"/>
                    <a:pt x="2" y="52"/>
                    <a:pt x="1" y="116"/>
                  </a:cubicBezTo>
                  <a:lnTo>
                    <a:pt x="1" y="77390"/>
                  </a:lnTo>
                  <a:cubicBezTo>
                    <a:pt x="1" y="77458"/>
                    <a:pt x="55" y="77512"/>
                    <a:pt x="121" y="77512"/>
                  </a:cubicBezTo>
                  <a:cubicBezTo>
                    <a:pt x="188" y="77512"/>
                    <a:pt x="242" y="77458"/>
                    <a:pt x="242" y="77390"/>
                  </a:cubicBezTo>
                  <a:lnTo>
                    <a:pt x="242" y="116"/>
                  </a:lnTo>
                  <a:cubicBezTo>
                    <a:pt x="240" y="52"/>
                    <a:pt x="186" y="0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2"/>
            <p:cNvSpPr/>
            <p:nvPr/>
          </p:nvSpPr>
          <p:spPr>
            <a:xfrm>
              <a:off x="5078700" y="2098350"/>
              <a:ext cx="48525" cy="1967150"/>
            </a:xfrm>
            <a:custGeom>
              <a:avLst/>
              <a:gdLst/>
              <a:ahLst/>
              <a:cxnLst/>
              <a:rect l="l" t="t" r="r" b="b"/>
              <a:pathLst>
                <a:path w="1941" h="78686" extrusionOk="0">
                  <a:moveTo>
                    <a:pt x="1940" y="0"/>
                  </a:moveTo>
                  <a:lnTo>
                    <a:pt x="3" y="1372"/>
                  </a:lnTo>
                  <a:lnTo>
                    <a:pt x="3" y="78356"/>
                  </a:lnTo>
                  <a:cubicBezTo>
                    <a:pt x="0" y="78425"/>
                    <a:pt x="55" y="78482"/>
                    <a:pt x="123" y="78482"/>
                  </a:cubicBezTo>
                  <a:cubicBezTo>
                    <a:pt x="192" y="78482"/>
                    <a:pt x="248" y="78425"/>
                    <a:pt x="245" y="78356"/>
                  </a:cubicBezTo>
                  <a:lnTo>
                    <a:pt x="245" y="1497"/>
                  </a:lnTo>
                  <a:lnTo>
                    <a:pt x="1698" y="468"/>
                  </a:lnTo>
                  <a:lnTo>
                    <a:pt x="1698" y="78565"/>
                  </a:lnTo>
                  <a:cubicBezTo>
                    <a:pt x="1698" y="78631"/>
                    <a:pt x="1752" y="78685"/>
                    <a:pt x="1819" y="78685"/>
                  </a:cubicBezTo>
                  <a:cubicBezTo>
                    <a:pt x="1886" y="78685"/>
                    <a:pt x="1940" y="78631"/>
                    <a:pt x="1940" y="78565"/>
                  </a:cubicBezTo>
                  <a:lnTo>
                    <a:pt x="1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2"/>
            <p:cNvSpPr/>
            <p:nvPr/>
          </p:nvSpPr>
          <p:spPr>
            <a:xfrm>
              <a:off x="5605000" y="2419950"/>
              <a:ext cx="6075" cy="1712500"/>
            </a:xfrm>
            <a:custGeom>
              <a:avLst/>
              <a:gdLst/>
              <a:ahLst/>
              <a:cxnLst/>
              <a:rect l="l" t="t" r="r" b="b"/>
              <a:pathLst>
                <a:path w="243" h="68500" extrusionOk="0">
                  <a:moveTo>
                    <a:pt x="121" y="0"/>
                  </a:moveTo>
                  <a:cubicBezTo>
                    <a:pt x="55" y="0"/>
                    <a:pt x="0" y="54"/>
                    <a:pt x="0" y="121"/>
                  </a:cubicBezTo>
                  <a:lnTo>
                    <a:pt x="0" y="68378"/>
                  </a:lnTo>
                  <a:cubicBezTo>
                    <a:pt x="0" y="68445"/>
                    <a:pt x="55" y="68500"/>
                    <a:pt x="121" y="68500"/>
                  </a:cubicBezTo>
                  <a:cubicBezTo>
                    <a:pt x="188" y="68500"/>
                    <a:pt x="242" y="68445"/>
                    <a:pt x="242" y="68378"/>
                  </a:cubicBezTo>
                  <a:lnTo>
                    <a:pt x="242" y="121"/>
                  </a:lnTo>
                  <a:cubicBezTo>
                    <a:pt x="242" y="54"/>
                    <a:pt x="188" y="0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2"/>
            <p:cNvSpPr/>
            <p:nvPr/>
          </p:nvSpPr>
          <p:spPr>
            <a:xfrm>
              <a:off x="5513375" y="2388025"/>
              <a:ext cx="48500" cy="1737625"/>
            </a:xfrm>
            <a:custGeom>
              <a:avLst/>
              <a:gdLst/>
              <a:ahLst/>
              <a:cxnLst/>
              <a:rect l="l" t="t" r="r" b="b"/>
              <a:pathLst>
                <a:path w="1940" h="69505" extrusionOk="0">
                  <a:moveTo>
                    <a:pt x="1940" y="1"/>
                  </a:moveTo>
                  <a:lnTo>
                    <a:pt x="3" y="927"/>
                  </a:lnTo>
                  <a:lnTo>
                    <a:pt x="3" y="69149"/>
                  </a:lnTo>
                  <a:cubicBezTo>
                    <a:pt x="0" y="69218"/>
                    <a:pt x="54" y="69274"/>
                    <a:pt x="123" y="69274"/>
                  </a:cubicBezTo>
                  <a:cubicBezTo>
                    <a:pt x="192" y="69274"/>
                    <a:pt x="247" y="69218"/>
                    <a:pt x="245" y="69149"/>
                  </a:cubicBezTo>
                  <a:lnTo>
                    <a:pt x="245" y="1079"/>
                  </a:lnTo>
                  <a:lnTo>
                    <a:pt x="1698" y="384"/>
                  </a:lnTo>
                  <a:lnTo>
                    <a:pt x="1698" y="69384"/>
                  </a:lnTo>
                  <a:cubicBezTo>
                    <a:pt x="1698" y="69450"/>
                    <a:pt x="1752" y="69504"/>
                    <a:pt x="1818" y="69504"/>
                  </a:cubicBezTo>
                  <a:cubicBezTo>
                    <a:pt x="1886" y="69504"/>
                    <a:pt x="1938" y="69450"/>
                    <a:pt x="1940" y="69384"/>
                  </a:cubicBezTo>
                  <a:lnTo>
                    <a:pt x="194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2"/>
            <p:cNvSpPr/>
            <p:nvPr/>
          </p:nvSpPr>
          <p:spPr>
            <a:xfrm>
              <a:off x="5918100" y="2624750"/>
              <a:ext cx="6075" cy="1551000"/>
            </a:xfrm>
            <a:custGeom>
              <a:avLst/>
              <a:gdLst/>
              <a:ahLst/>
              <a:cxnLst/>
              <a:rect l="l" t="t" r="r" b="b"/>
              <a:pathLst>
                <a:path w="243" h="62040" extrusionOk="0">
                  <a:moveTo>
                    <a:pt x="121" y="0"/>
                  </a:moveTo>
                  <a:cubicBezTo>
                    <a:pt x="56" y="0"/>
                    <a:pt x="3" y="52"/>
                    <a:pt x="1" y="117"/>
                  </a:cubicBezTo>
                  <a:lnTo>
                    <a:pt x="1" y="61919"/>
                  </a:lnTo>
                  <a:cubicBezTo>
                    <a:pt x="1" y="61986"/>
                    <a:pt x="55" y="62040"/>
                    <a:pt x="121" y="62040"/>
                  </a:cubicBezTo>
                  <a:cubicBezTo>
                    <a:pt x="188" y="62040"/>
                    <a:pt x="243" y="61986"/>
                    <a:pt x="243" y="61919"/>
                  </a:cubicBezTo>
                  <a:lnTo>
                    <a:pt x="243" y="117"/>
                  </a:lnTo>
                  <a:cubicBezTo>
                    <a:pt x="240" y="52"/>
                    <a:pt x="187" y="0"/>
                    <a:pt x="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2"/>
            <p:cNvSpPr/>
            <p:nvPr/>
          </p:nvSpPr>
          <p:spPr>
            <a:xfrm>
              <a:off x="5826550" y="2592725"/>
              <a:ext cx="48450" cy="1576225"/>
            </a:xfrm>
            <a:custGeom>
              <a:avLst/>
              <a:gdLst/>
              <a:ahLst/>
              <a:cxnLst/>
              <a:rect l="l" t="t" r="r" b="b"/>
              <a:pathLst>
                <a:path w="1938" h="63049" extrusionOk="0">
                  <a:moveTo>
                    <a:pt x="1937" y="1"/>
                  </a:moveTo>
                  <a:lnTo>
                    <a:pt x="0" y="927"/>
                  </a:lnTo>
                  <a:lnTo>
                    <a:pt x="0" y="62693"/>
                  </a:lnTo>
                  <a:cubicBezTo>
                    <a:pt x="3" y="62759"/>
                    <a:pt x="56" y="62809"/>
                    <a:pt x="122" y="62809"/>
                  </a:cubicBezTo>
                  <a:cubicBezTo>
                    <a:pt x="187" y="62809"/>
                    <a:pt x="239" y="62759"/>
                    <a:pt x="242" y="62693"/>
                  </a:cubicBezTo>
                  <a:lnTo>
                    <a:pt x="242" y="1079"/>
                  </a:lnTo>
                  <a:lnTo>
                    <a:pt x="1695" y="384"/>
                  </a:lnTo>
                  <a:lnTo>
                    <a:pt x="1695" y="62928"/>
                  </a:lnTo>
                  <a:cubicBezTo>
                    <a:pt x="1695" y="62994"/>
                    <a:pt x="1748" y="63049"/>
                    <a:pt x="1816" y="63049"/>
                  </a:cubicBezTo>
                  <a:cubicBezTo>
                    <a:pt x="1883" y="63049"/>
                    <a:pt x="1936" y="62994"/>
                    <a:pt x="1937" y="62928"/>
                  </a:cubicBezTo>
                  <a:lnTo>
                    <a:pt x="193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2"/>
            <p:cNvSpPr/>
            <p:nvPr/>
          </p:nvSpPr>
          <p:spPr>
            <a:xfrm>
              <a:off x="6322275" y="2891250"/>
              <a:ext cx="11325" cy="1344225"/>
            </a:xfrm>
            <a:custGeom>
              <a:avLst/>
              <a:gdLst/>
              <a:ahLst/>
              <a:cxnLst/>
              <a:rect l="l" t="t" r="r" b="b"/>
              <a:pathLst>
                <a:path w="453" h="53769" extrusionOk="0">
                  <a:moveTo>
                    <a:pt x="227" y="0"/>
                  </a:moveTo>
                  <a:cubicBezTo>
                    <a:pt x="103" y="0"/>
                    <a:pt x="1" y="101"/>
                    <a:pt x="1" y="226"/>
                  </a:cubicBezTo>
                  <a:lnTo>
                    <a:pt x="1" y="53541"/>
                  </a:lnTo>
                  <a:cubicBezTo>
                    <a:pt x="1" y="53667"/>
                    <a:pt x="103" y="53769"/>
                    <a:pt x="227" y="53769"/>
                  </a:cubicBezTo>
                  <a:cubicBezTo>
                    <a:pt x="352" y="53769"/>
                    <a:pt x="453" y="53667"/>
                    <a:pt x="453" y="53541"/>
                  </a:cubicBezTo>
                  <a:lnTo>
                    <a:pt x="453" y="226"/>
                  </a:lnTo>
                  <a:cubicBezTo>
                    <a:pt x="453" y="101"/>
                    <a:pt x="352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2"/>
            <p:cNvSpPr/>
            <p:nvPr/>
          </p:nvSpPr>
          <p:spPr>
            <a:xfrm>
              <a:off x="6233375" y="2861975"/>
              <a:ext cx="48400" cy="1363250"/>
            </a:xfrm>
            <a:custGeom>
              <a:avLst/>
              <a:gdLst/>
              <a:ahLst/>
              <a:cxnLst/>
              <a:rect l="l" t="t" r="r" b="b"/>
              <a:pathLst>
                <a:path w="1936" h="54530" extrusionOk="0">
                  <a:moveTo>
                    <a:pt x="1936" y="1"/>
                  </a:moveTo>
                  <a:lnTo>
                    <a:pt x="0" y="927"/>
                  </a:lnTo>
                  <a:lnTo>
                    <a:pt x="0" y="54260"/>
                  </a:lnTo>
                  <a:cubicBezTo>
                    <a:pt x="3" y="54325"/>
                    <a:pt x="56" y="54377"/>
                    <a:pt x="120" y="54377"/>
                  </a:cubicBezTo>
                  <a:cubicBezTo>
                    <a:pt x="186" y="54377"/>
                    <a:pt x="239" y="54325"/>
                    <a:pt x="242" y="54260"/>
                  </a:cubicBezTo>
                  <a:lnTo>
                    <a:pt x="242" y="1079"/>
                  </a:lnTo>
                  <a:lnTo>
                    <a:pt x="1694" y="384"/>
                  </a:lnTo>
                  <a:lnTo>
                    <a:pt x="1694" y="54410"/>
                  </a:lnTo>
                  <a:cubicBezTo>
                    <a:pt x="1694" y="54476"/>
                    <a:pt x="1748" y="54530"/>
                    <a:pt x="1816" y="54530"/>
                  </a:cubicBezTo>
                  <a:cubicBezTo>
                    <a:pt x="1882" y="54530"/>
                    <a:pt x="1936" y="54476"/>
                    <a:pt x="1936" y="54410"/>
                  </a:cubicBezTo>
                  <a:lnTo>
                    <a:pt x="19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2"/>
            <p:cNvSpPr/>
            <p:nvPr/>
          </p:nvSpPr>
          <p:spPr>
            <a:xfrm>
              <a:off x="4680000" y="1810375"/>
              <a:ext cx="10925" cy="2196875"/>
            </a:xfrm>
            <a:custGeom>
              <a:avLst/>
              <a:gdLst/>
              <a:ahLst/>
              <a:cxnLst/>
              <a:rect l="l" t="t" r="r" b="b"/>
              <a:pathLst>
                <a:path w="437" h="87875" extrusionOk="0">
                  <a:moveTo>
                    <a:pt x="219" y="0"/>
                  </a:moveTo>
                  <a:cubicBezTo>
                    <a:pt x="98" y="0"/>
                    <a:pt x="1" y="97"/>
                    <a:pt x="1" y="218"/>
                  </a:cubicBezTo>
                  <a:lnTo>
                    <a:pt x="1" y="87657"/>
                  </a:lnTo>
                  <a:cubicBezTo>
                    <a:pt x="1" y="87777"/>
                    <a:pt x="98" y="87875"/>
                    <a:pt x="219" y="87875"/>
                  </a:cubicBezTo>
                  <a:cubicBezTo>
                    <a:pt x="339" y="87875"/>
                    <a:pt x="437" y="87777"/>
                    <a:pt x="437" y="87657"/>
                  </a:cubicBezTo>
                  <a:lnTo>
                    <a:pt x="437" y="218"/>
                  </a:lnTo>
                  <a:cubicBezTo>
                    <a:pt x="437" y="97"/>
                    <a:pt x="339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2"/>
            <p:cNvSpPr/>
            <p:nvPr/>
          </p:nvSpPr>
          <p:spPr>
            <a:xfrm>
              <a:off x="4560825" y="1765625"/>
              <a:ext cx="66100" cy="2233250"/>
            </a:xfrm>
            <a:custGeom>
              <a:avLst/>
              <a:gdLst/>
              <a:ahLst/>
              <a:cxnLst/>
              <a:rect l="l" t="t" r="r" b="b"/>
              <a:pathLst>
                <a:path w="2644" h="89330" extrusionOk="0">
                  <a:moveTo>
                    <a:pt x="2643" y="0"/>
                  </a:moveTo>
                  <a:lnTo>
                    <a:pt x="0" y="1180"/>
                  </a:lnTo>
                  <a:lnTo>
                    <a:pt x="0" y="88806"/>
                  </a:lnTo>
                  <a:cubicBezTo>
                    <a:pt x="0" y="88928"/>
                    <a:pt x="98" y="89024"/>
                    <a:pt x="218" y="89024"/>
                  </a:cubicBezTo>
                  <a:cubicBezTo>
                    <a:pt x="339" y="89024"/>
                    <a:pt x="437" y="88928"/>
                    <a:pt x="437" y="88806"/>
                  </a:cubicBezTo>
                  <a:lnTo>
                    <a:pt x="437" y="1463"/>
                  </a:lnTo>
                  <a:lnTo>
                    <a:pt x="2207" y="673"/>
                  </a:lnTo>
                  <a:lnTo>
                    <a:pt x="2207" y="89111"/>
                  </a:lnTo>
                  <a:cubicBezTo>
                    <a:pt x="2207" y="89231"/>
                    <a:pt x="2305" y="89329"/>
                    <a:pt x="2425" y="89329"/>
                  </a:cubicBezTo>
                  <a:cubicBezTo>
                    <a:pt x="2545" y="89329"/>
                    <a:pt x="2643" y="89231"/>
                    <a:pt x="2643" y="89111"/>
                  </a:cubicBezTo>
                  <a:lnTo>
                    <a:pt x="26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2"/>
            <p:cNvSpPr/>
            <p:nvPr/>
          </p:nvSpPr>
          <p:spPr>
            <a:xfrm>
              <a:off x="4066200" y="1404925"/>
              <a:ext cx="10925" cy="2518100"/>
            </a:xfrm>
            <a:custGeom>
              <a:avLst/>
              <a:gdLst/>
              <a:ahLst/>
              <a:cxnLst/>
              <a:rect l="l" t="t" r="r" b="b"/>
              <a:pathLst>
                <a:path w="437" h="100724" extrusionOk="0">
                  <a:moveTo>
                    <a:pt x="219" y="1"/>
                  </a:moveTo>
                  <a:cubicBezTo>
                    <a:pt x="98" y="1"/>
                    <a:pt x="1" y="97"/>
                    <a:pt x="1" y="219"/>
                  </a:cubicBezTo>
                  <a:lnTo>
                    <a:pt x="1" y="100504"/>
                  </a:lnTo>
                  <a:cubicBezTo>
                    <a:pt x="1" y="100624"/>
                    <a:pt x="98" y="100722"/>
                    <a:pt x="219" y="100724"/>
                  </a:cubicBezTo>
                  <a:cubicBezTo>
                    <a:pt x="339" y="100722"/>
                    <a:pt x="437" y="100626"/>
                    <a:pt x="437" y="100504"/>
                  </a:cubicBezTo>
                  <a:lnTo>
                    <a:pt x="437" y="219"/>
                  </a:lnTo>
                  <a:cubicBezTo>
                    <a:pt x="437" y="97"/>
                    <a:pt x="339" y="1"/>
                    <a:pt x="2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2"/>
            <p:cNvSpPr/>
            <p:nvPr/>
          </p:nvSpPr>
          <p:spPr>
            <a:xfrm>
              <a:off x="3947025" y="1358750"/>
              <a:ext cx="66125" cy="2554725"/>
            </a:xfrm>
            <a:custGeom>
              <a:avLst/>
              <a:gdLst/>
              <a:ahLst/>
              <a:cxnLst/>
              <a:rect l="l" t="t" r="r" b="b"/>
              <a:pathLst>
                <a:path w="2645" h="102189" extrusionOk="0">
                  <a:moveTo>
                    <a:pt x="2644" y="1"/>
                  </a:moveTo>
                  <a:lnTo>
                    <a:pt x="2" y="1646"/>
                  </a:lnTo>
                  <a:lnTo>
                    <a:pt x="2" y="101689"/>
                  </a:lnTo>
                  <a:cubicBezTo>
                    <a:pt x="0" y="101810"/>
                    <a:pt x="98" y="101906"/>
                    <a:pt x="220" y="101906"/>
                  </a:cubicBezTo>
                  <a:cubicBezTo>
                    <a:pt x="340" y="101906"/>
                    <a:pt x="438" y="101810"/>
                    <a:pt x="438" y="101689"/>
                  </a:cubicBezTo>
                  <a:lnTo>
                    <a:pt x="438" y="1889"/>
                  </a:lnTo>
                  <a:lnTo>
                    <a:pt x="2207" y="787"/>
                  </a:lnTo>
                  <a:lnTo>
                    <a:pt x="2207" y="101971"/>
                  </a:lnTo>
                  <a:cubicBezTo>
                    <a:pt x="2207" y="102091"/>
                    <a:pt x="2305" y="102189"/>
                    <a:pt x="2425" y="102189"/>
                  </a:cubicBezTo>
                  <a:cubicBezTo>
                    <a:pt x="2545" y="102189"/>
                    <a:pt x="2644" y="102091"/>
                    <a:pt x="2644" y="101971"/>
                  </a:cubicBezTo>
                  <a:lnTo>
                    <a:pt x="2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2"/>
            <p:cNvSpPr/>
            <p:nvPr/>
          </p:nvSpPr>
          <p:spPr>
            <a:xfrm>
              <a:off x="6145825" y="4358725"/>
              <a:ext cx="53750" cy="665825"/>
            </a:xfrm>
            <a:custGeom>
              <a:avLst/>
              <a:gdLst/>
              <a:ahLst/>
              <a:cxnLst/>
              <a:rect l="l" t="t" r="r" b="b"/>
              <a:pathLst>
                <a:path w="2150" h="26633" extrusionOk="0">
                  <a:moveTo>
                    <a:pt x="151" y="164"/>
                  </a:moveTo>
                  <a:lnTo>
                    <a:pt x="1709" y="293"/>
                  </a:lnTo>
                  <a:cubicBezTo>
                    <a:pt x="1984" y="1582"/>
                    <a:pt x="1155" y="2499"/>
                    <a:pt x="1146" y="2508"/>
                  </a:cubicBezTo>
                  <a:lnTo>
                    <a:pt x="1126" y="2530"/>
                  </a:lnTo>
                  <a:lnTo>
                    <a:pt x="1126" y="26422"/>
                  </a:lnTo>
                  <a:lnTo>
                    <a:pt x="151" y="26095"/>
                  </a:lnTo>
                  <a:lnTo>
                    <a:pt x="151" y="164"/>
                  </a:lnTo>
                  <a:close/>
                  <a:moveTo>
                    <a:pt x="1" y="1"/>
                  </a:moveTo>
                  <a:lnTo>
                    <a:pt x="1" y="26203"/>
                  </a:lnTo>
                  <a:lnTo>
                    <a:pt x="1278" y="26632"/>
                  </a:lnTo>
                  <a:lnTo>
                    <a:pt x="1278" y="2588"/>
                  </a:lnTo>
                  <a:cubicBezTo>
                    <a:pt x="1414" y="2430"/>
                    <a:pt x="2149" y="1503"/>
                    <a:pt x="1845" y="205"/>
                  </a:cubicBezTo>
                  <a:lnTo>
                    <a:pt x="1833" y="15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2"/>
            <p:cNvSpPr/>
            <p:nvPr/>
          </p:nvSpPr>
          <p:spPr>
            <a:xfrm>
              <a:off x="6175800" y="4367550"/>
              <a:ext cx="72050" cy="656275"/>
            </a:xfrm>
            <a:custGeom>
              <a:avLst/>
              <a:gdLst/>
              <a:ahLst/>
              <a:cxnLst/>
              <a:rect l="l" t="t" r="r" b="b"/>
              <a:pathLst>
                <a:path w="2882" h="26251" extrusionOk="0">
                  <a:moveTo>
                    <a:pt x="2542" y="0"/>
                  </a:moveTo>
                  <a:lnTo>
                    <a:pt x="2396" y="36"/>
                  </a:lnTo>
                  <a:cubicBezTo>
                    <a:pt x="2747" y="1455"/>
                    <a:pt x="1855" y="2289"/>
                    <a:pt x="1846" y="2297"/>
                  </a:cubicBezTo>
                  <a:lnTo>
                    <a:pt x="1821" y="2319"/>
                  </a:lnTo>
                  <a:lnTo>
                    <a:pt x="1821" y="26023"/>
                  </a:lnTo>
                  <a:lnTo>
                    <a:pt x="0" y="26098"/>
                  </a:lnTo>
                  <a:lnTo>
                    <a:pt x="7" y="26250"/>
                  </a:lnTo>
                  <a:lnTo>
                    <a:pt x="1973" y="26168"/>
                  </a:lnTo>
                  <a:lnTo>
                    <a:pt x="1973" y="2384"/>
                  </a:lnTo>
                  <a:cubicBezTo>
                    <a:pt x="2122" y="2232"/>
                    <a:pt x="2882" y="1371"/>
                    <a:pt x="25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2"/>
            <p:cNvSpPr/>
            <p:nvPr/>
          </p:nvSpPr>
          <p:spPr>
            <a:xfrm>
              <a:off x="1314550" y="4512150"/>
              <a:ext cx="252075" cy="16375"/>
            </a:xfrm>
            <a:custGeom>
              <a:avLst/>
              <a:gdLst/>
              <a:ahLst/>
              <a:cxnLst/>
              <a:rect l="l" t="t" r="r" b="b"/>
              <a:pathLst>
                <a:path w="10083" h="655" extrusionOk="0">
                  <a:moveTo>
                    <a:pt x="10075" y="1"/>
                  </a:moveTo>
                  <a:lnTo>
                    <a:pt x="0" y="504"/>
                  </a:lnTo>
                  <a:lnTo>
                    <a:pt x="8" y="655"/>
                  </a:lnTo>
                  <a:lnTo>
                    <a:pt x="10083" y="152"/>
                  </a:lnTo>
                  <a:lnTo>
                    <a:pt x="100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2"/>
            <p:cNvSpPr/>
            <p:nvPr/>
          </p:nvSpPr>
          <p:spPr>
            <a:xfrm>
              <a:off x="1314800" y="4887625"/>
              <a:ext cx="251975" cy="10200"/>
            </a:xfrm>
            <a:custGeom>
              <a:avLst/>
              <a:gdLst/>
              <a:ahLst/>
              <a:cxnLst/>
              <a:rect l="l" t="t" r="r" b="b"/>
              <a:pathLst>
                <a:path w="10079" h="408" extrusionOk="0">
                  <a:moveTo>
                    <a:pt x="5" y="1"/>
                  </a:moveTo>
                  <a:lnTo>
                    <a:pt x="1" y="153"/>
                  </a:lnTo>
                  <a:lnTo>
                    <a:pt x="10074" y="408"/>
                  </a:lnTo>
                  <a:lnTo>
                    <a:pt x="10078" y="256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2"/>
            <p:cNvSpPr/>
            <p:nvPr/>
          </p:nvSpPr>
          <p:spPr>
            <a:xfrm>
              <a:off x="1314850" y="4914500"/>
              <a:ext cx="251850" cy="3825"/>
            </a:xfrm>
            <a:custGeom>
              <a:avLst/>
              <a:gdLst/>
              <a:ahLst/>
              <a:cxnLst/>
              <a:rect l="l" t="t" r="r" b="b"/>
              <a:pathLst>
                <a:path w="10074" h="153" extrusionOk="0">
                  <a:moveTo>
                    <a:pt x="0" y="0"/>
                  </a:moveTo>
                  <a:lnTo>
                    <a:pt x="0" y="152"/>
                  </a:lnTo>
                  <a:lnTo>
                    <a:pt x="10074" y="152"/>
                  </a:lnTo>
                  <a:lnTo>
                    <a:pt x="100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2"/>
            <p:cNvSpPr/>
            <p:nvPr/>
          </p:nvSpPr>
          <p:spPr>
            <a:xfrm>
              <a:off x="1341900" y="4526675"/>
              <a:ext cx="3775" cy="363425"/>
            </a:xfrm>
            <a:custGeom>
              <a:avLst/>
              <a:gdLst/>
              <a:ahLst/>
              <a:cxnLst/>
              <a:rect l="l" t="t" r="r" b="b"/>
              <a:pathLst>
                <a:path w="151" h="14537" extrusionOk="0">
                  <a:moveTo>
                    <a:pt x="0" y="0"/>
                  </a:moveTo>
                  <a:lnTo>
                    <a:pt x="0" y="14537"/>
                  </a:lnTo>
                  <a:lnTo>
                    <a:pt x="151" y="14537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2"/>
            <p:cNvSpPr/>
            <p:nvPr/>
          </p:nvSpPr>
          <p:spPr>
            <a:xfrm>
              <a:off x="1645800" y="4887975"/>
              <a:ext cx="332275" cy="6550"/>
            </a:xfrm>
            <a:custGeom>
              <a:avLst/>
              <a:gdLst/>
              <a:ahLst/>
              <a:cxnLst/>
              <a:rect l="l" t="t" r="r" b="b"/>
              <a:pathLst>
                <a:path w="13291" h="262" extrusionOk="0">
                  <a:moveTo>
                    <a:pt x="13289" y="0"/>
                  </a:moveTo>
                  <a:lnTo>
                    <a:pt x="0" y="111"/>
                  </a:lnTo>
                  <a:lnTo>
                    <a:pt x="1" y="262"/>
                  </a:lnTo>
                  <a:lnTo>
                    <a:pt x="13291" y="151"/>
                  </a:lnTo>
                  <a:lnTo>
                    <a:pt x="132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2"/>
            <p:cNvSpPr/>
            <p:nvPr/>
          </p:nvSpPr>
          <p:spPr>
            <a:xfrm>
              <a:off x="1645700" y="4908450"/>
              <a:ext cx="332275" cy="5200"/>
            </a:xfrm>
            <a:custGeom>
              <a:avLst/>
              <a:gdLst/>
              <a:ahLst/>
              <a:cxnLst/>
              <a:rect l="l" t="t" r="r" b="b"/>
              <a:pathLst>
                <a:path w="13291" h="208" extrusionOk="0">
                  <a:moveTo>
                    <a:pt x="13289" y="0"/>
                  </a:moveTo>
                  <a:lnTo>
                    <a:pt x="0" y="57"/>
                  </a:lnTo>
                  <a:lnTo>
                    <a:pt x="0" y="208"/>
                  </a:lnTo>
                  <a:lnTo>
                    <a:pt x="13291" y="152"/>
                  </a:lnTo>
                  <a:lnTo>
                    <a:pt x="132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2"/>
            <p:cNvSpPr/>
            <p:nvPr/>
          </p:nvSpPr>
          <p:spPr>
            <a:xfrm>
              <a:off x="1645700" y="4493025"/>
              <a:ext cx="332425" cy="16300"/>
            </a:xfrm>
            <a:custGeom>
              <a:avLst/>
              <a:gdLst/>
              <a:ahLst/>
              <a:cxnLst/>
              <a:rect l="l" t="t" r="r" b="b"/>
              <a:pathLst>
                <a:path w="13297" h="652" extrusionOk="0">
                  <a:moveTo>
                    <a:pt x="13291" y="1"/>
                  </a:moveTo>
                  <a:lnTo>
                    <a:pt x="0" y="499"/>
                  </a:lnTo>
                  <a:lnTo>
                    <a:pt x="5" y="651"/>
                  </a:lnTo>
                  <a:lnTo>
                    <a:pt x="13296" y="152"/>
                  </a:lnTo>
                  <a:lnTo>
                    <a:pt x="132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2"/>
            <p:cNvSpPr/>
            <p:nvPr/>
          </p:nvSpPr>
          <p:spPr>
            <a:xfrm>
              <a:off x="1681175" y="4506150"/>
              <a:ext cx="4900" cy="386100"/>
            </a:xfrm>
            <a:custGeom>
              <a:avLst/>
              <a:gdLst/>
              <a:ahLst/>
              <a:cxnLst/>
              <a:rect l="l" t="t" r="r" b="b"/>
              <a:pathLst>
                <a:path w="196" h="15444" extrusionOk="0">
                  <a:moveTo>
                    <a:pt x="0" y="1"/>
                  </a:moveTo>
                  <a:lnTo>
                    <a:pt x="45" y="15444"/>
                  </a:lnTo>
                  <a:lnTo>
                    <a:pt x="196" y="1544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2"/>
            <p:cNvSpPr/>
            <p:nvPr/>
          </p:nvSpPr>
          <p:spPr>
            <a:xfrm>
              <a:off x="2073525" y="4479700"/>
              <a:ext cx="380600" cy="13900"/>
            </a:xfrm>
            <a:custGeom>
              <a:avLst/>
              <a:gdLst/>
              <a:ahLst/>
              <a:cxnLst/>
              <a:rect l="l" t="t" r="r" b="b"/>
              <a:pathLst>
                <a:path w="15224" h="556" extrusionOk="0">
                  <a:moveTo>
                    <a:pt x="15220" y="0"/>
                  </a:moveTo>
                  <a:lnTo>
                    <a:pt x="0" y="403"/>
                  </a:lnTo>
                  <a:lnTo>
                    <a:pt x="4" y="555"/>
                  </a:lnTo>
                  <a:lnTo>
                    <a:pt x="15224" y="151"/>
                  </a:lnTo>
                  <a:lnTo>
                    <a:pt x="15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2"/>
            <p:cNvSpPr/>
            <p:nvPr/>
          </p:nvSpPr>
          <p:spPr>
            <a:xfrm>
              <a:off x="2073550" y="4882150"/>
              <a:ext cx="371000" cy="5900"/>
            </a:xfrm>
            <a:custGeom>
              <a:avLst/>
              <a:gdLst/>
              <a:ahLst/>
              <a:cxnLst/>
              <a:rect l="l" t="t" r="r" b="b"/>
              <a:pathLst>
                <a:path w="14840" h="236" extrusionOk="0">
                  <a:moveTo>
                    <a:pt x="14839" y="1"/>
                  </a:moveTo>
                  <a:lnTo>
                    <a:pt x="1" y="85"/>
                  </a:lnTo>
                  <a:lnTo>
                    <a:pt x="2" y="236"/>
                  </a:lnTo>
                  <a:lnTo>
                    <a:pt x="14840" y="151"/>
                  </a:lnTo>
                  <a:lnTo>
                    <a:pt x="1483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2"/>
            <p:cNvSpPr/>
            <p:nvPr/>
          </p:nvSpPr>
          <p:spPr>
            <a:xfrm>
              <a:off x="2073550" y="4903350"/>
              <a:ext cx="376300" cy="4850"/>
            </a:xfrm>
            <a:custGeom>
              <a:avLst/>
              <a:gdLst/>
              <a:ahLst/>
              <a:cxnLst/>
              <a:rect l="l" t="t" r="r" b="b"/>
              <a:pathLst>
                <a:path w="15052" h="194" extrusionOk="0">
                  <a:moveTo>
                    <a:pt x="15051" y="1"/>
                  </a:moveTo>
                  <a:lnTo>
                    <a:pt x="1" y="43"/>
                  </a:lnTo>
                  <a:lnTo>
                    <a:pt x="2" y="194"/>
                  </a:lnTo>
                  <a:lnTo>
                    <a:pt x="15051" y="152"/>
                  </a:lnTo>
                  <a:lnTo>
                    <a:pt x="15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2"/>
            <p:cNvSpPr/>
            <p:nvPr/>
          </p:nvSpPr>
          <p:spPr>
            <a:xfrm>
              <a:off x="2108600" y="4490700"/>
              <a:ext cx="3800" cy="390150"/>
            </a:xfrm>
            <a:custGeom>
              <a:avLst/>
              <a:gdLst/>
              <a:ahLst/>
              <a:cxnLst/>
              <a:rect l="l" t="t" r="r" b="b"/>
              <a:pathLst>
                <a:path w="152" h="15606" extrusionOk="0">
                  <a:moveTo>
                    <a:pt x="0" y="0"/>
                  </a:moveTo>
                  <a:lnTo>
                    <a:pt x="0" y="15606"/>
                  </a:lnTo>
                  <a:lnTo>
                    <a:pt x="151" y="15606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2"/>
            <p:cNvSpPr/>
            <p:nvPr/>
          </p:nvSpPr>
          <p:spPr>
            <a:xfrm>
              <a:off x="2573875" y="4462225"/>
              <a:ext cx="443350" cy="10150"/>
            </a:xfrm>
            <a:custGeom>
              <a:avLst/>
              <a:gdLst/>
              <a:ahLst/>
              <a:cxnLst/>
              <a:rect l="l" t="t" r="r" b="b"/>
              <a:pathLst>
                <a:path w="17734" h="406" extrusionOk="0">
                  <a:moveTo>
                    <a:pt x="17731" y="0"/>
                  </a:moveTo>
                  <a:lnTo>
                    <a:pt x="1" y="254"/>
                  </a:lnTo>
                  <a:lnTo>
                    <a:pt x="2" y="406"/>
                  </a:lnTo>
                  <a:lnTo>
                    <a:pt x="17734" y="151"/>
                  </a:lnTo>
                  <a:lnTo>
                    <a:pt x="177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2"/>
            <p:cNvSpPr/>
            <p:nvPr/>
          </p:nvSpPr>
          <p:spPr>
            <a:xfrm>
              <a:off x="2773525" y="4467575"/>
              <a:ext cx="3800" cy="638850"/>
            </a:xfrm>
            <a:custGeom>
              <a:avLst/>
              <a:gdLst/>
              <a:ahLst/>
              <a:cxnLst/>
              <a:rect l="l" t="t" r="r" b="b"/>
              <a:pathLst>
                <a:path w="152" h="25554" extrusionOk="0">
                  <a:moveTo>
                    <a:pt x="1" y="0"/>
                  </a:moveTo>
                  <a:lnTo>
                    <a:pt x="1" y="25554"/>
                  </a:lnTo>
                  <a:lnTo>
                    <a:pt x="151" y="2555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2"/>
            <p:cNvSpPr/>
            <p:nvPr/>
          </p:nvSpPr>
          <p:spPr>
            <a:xfrm>
              <a:off x="2603775" y="4499300"/>
              <a:ext cx="142750" cy="434375"/>
            </a:xfrm>
            <a:custGeom>
              <a:avLst/>
              <a:gdLst/>
              <a:ahLst/>
              <a:cxnLst/>
              <a:rect l="l" t="t" r="r" b="b"/>
              <a:pathLst>
                <a:path w="5710" h="17375" extrusionOk="0">
                  <a:moveTo>
                    <a:pt x="5559" y="153"/>
                  </a:moveTo>
                  <a:lnTo>
                    <a:pt x="5559" y="17224"/>
                  </a:lnTo>
                  <a:lnTo>
                    <a:pt x="449" y="17224"/>
                  </a:lnTo>
                  <a:lnTo>
                    <a:pt x="155" y="153"/>
                  </a:lnTo>
                  <a:close/>
                  <a:moveTo>
                    <a:pt x="1" y="1"/>
                  </a:moveTo>
                  <a:lnTo>
                    <a:pt x="301" y="17375"/>
                  </a:lnTo>
                  <a:lnTo>
                    <a:pt x="5710" y="17375"/>
                  </a:lnTo>
                  <a:lnTo>
                    <a:pt x="57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2"/>
            <p:cNvSpPr/>
            <p:nvPr/>
          </p:nvSpPr>
          <p:spPr>
            <a:xfrm>
              <a:off x="2798975" y="4495050"/>
              <a:ext cx="189350" cy="438625"/>
            </a:xfrm>
            <a:custGeom>
              <a:avLst/>
              <a:gdLst/>
              <a:ahLst/>
              <a:cxnLst/>
              <a:rect l="l" t="t" r="r" b="b"/>
              <a:pathLst>
                <a:path w="7574" h="17545" extrusionOk="0">
                  <a:moveTo>
                    <a:pt x="7423" y="155"/>
                  </a:moveTo>
                  <a:lnTo>
                    <a:pt x="7423" y="17394"/>
                  </a:lnTo>
                  <a:lnTo>
                    <a:pt x="151" y="17394"/>
                  </a:lnTo>
                  <a:lnTo>
                    <a:pt x="151" y="320"/>
                  </a:lnTo>
                  <a:lnTo>
                    <a:pt x="7423" y="155"/>
                  </a:lnTo>
                  <a:close/>
                  <a:moveTo>
                    <a:pt x="7574" y="1"/>
                  </a:moveTo>
                  <a:lnTo>
                    <a:pt x="74" y="171"/>
                  </a:lnTo>
                  <a:lnTo>
                    <a:pt x="0" y="174"/>
                  </a:lnTo>
                  <a:lnTo>
                    <a:pt x="0" y="17545"/>
                  </a:lnTo>
                  <a:lnTo>
                    <a:pt x="7574" y="17545"/>
                  </a:lnTo>
                  <a:lnTo>
                    <a:pt x="75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2"/>
            <p:cNvSpPr/>
            <p:nvPr/>
          </p:nvSpPr>
          <p:spPr>
            <a:xfrm>
              <a:off x="3236650" y="4954275"/>
              <a:ext cx="715875" cy="18650"/>
            </a:xfrm>
            <a:custGeom>
              <a:avLst/>
              <a:gdLst/>
              <a:ahLst/>
              <a:cxnLst/>
              <a:rect l="l" t="t" r="r" b="b"/>
              <a:pathLst>
                <a:path w="28635" h="746" extrusionOk="0">
                  <a:moveTo>
                    <a:pt x="28634" y="0"/>
                  </a:moveTo>
                  <a:lnTo>
                    <a:pt x="0" y="595"/>
                  </a:lnTo>
                  <a:lnTo>
                    <a:pt x="4" y="745"/>
                  </a:lnTo>
                  <a:lnTo>
                    <a:pt x="28635" y="151"/>
                  </a:lnTo>
                  <a:lnTo>
                    <a:pt x="286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2"/>
            <p:cNvSpPr/>
            <p:nvPr/>
          </p:nvSpPr>
          <p:spPr>
            <a:xfrm>
              <a:off x="3238850" y="4919250"/>
              <a:ext cx="713675" cy="14425"/>
            </a:xfrm>
            <a:custGeom>
              <a:avLst/>
              <a:gdLst/>
              <a:ahLst/>
              <a:cxnLst/>
              <a:rect l="l" t="t" r="r" b="b"/>
              <a:pathLst>
                <a:path w="28547" h="577" extrusionOk="0">
                  <a:moveTo>
                    <a:pt x="28546" y="0"/>
                  </a:moveTo>
                  <a:lnTo>
                    <a:pt x="1" y="426"/>
                  </a:lnTo>
                  <a:lnTo>
                    <a:pt x="3" y="577"/>
                  </a:lnTo>
                  <a:lnTo>
                    <a:pt x="28547" y="152"/>
                  </a:lnTo>
                  <a:lnTo>
                    <a:pt x="285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2"/>
            <p:cNvSpPr/>
            <p:nvPr/>
          </p:nvSpPr>
          <p:spPr>
            <a:xfrm>
              <a:off x="3239025" y="4450725"/>
              <a:ext cx="713675" cy="15525"/>
            </a:xfrm>
            <a:custGeom>
              <a:avLst/>
              <a:gdLst/>
              <a:ahLst/>
              <a:cxnLst/>
              <a:rect l="l" t="t" r="r" b="b"/>
              <a:pathLst>
                <a:path w="28547" h="621" extrusionOk="0">
                  <a:moveTo>
                    <a:pt x="2" y="0"/>
                  </a:moveTo>
                  <a:lnTo>
                    <a:pt x="0" y="151"/>
                  </a:lnTo>
                  <a:lnTo>
                    <a:pt x="28544" y="620"/>
                  </a:lnTo>
                  <a:lnTo>
                    <a:pt x="28546" y="46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2"/>
            <p:cNvSpPr/>
            <p:nvPr/>
          </p:nvSpPr>
          <p:spPr>
            <a:xfrm>
              <a:off x="3919850" y="4458250"/>
              <a:ext cx="3825" cy="463375"/>
            </a:xfrm>
            <a:custGeom>
              <a:avLst/>
              <a:gdLst/>
              <a:ahLst/>
              <a:cxnLst/>
              <a:rect l="l" t="t" r="r" b="b"/>
              <a:pathLst>
                <a:path w="153" h="18535" extrusionOk="0">
                  <a:moveTo>
                    <a:pt x="0" y="1"/>
                  </a:moveTo>
                  <a:lnTo>
                    <a:pt x="0" y="18534"/>
                  </a:lnTo>
                  <a:lnTo>
                    <a:pt x="152" y="18534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2"/>
            <p:cNvSpPr/>
            <p:nvPr/>
          </p:nvSpPr>
          <p:spPr>
            <a:xfrm>
              <a:off x="4076250" y="4461925"/>
              <a:ext cx="526150" cy="21250"/>
            </a:xfrm>
            <a:custGeom>
              <a:avLst/>
              <a:gdLst/>
              <a:ahLst/>
              <a:cxnLst/>
              <a:rect l="l" t="t" r="r" b="b"/>
              <a:pathLst>
                <a:path w="21046" h="850" extrusionOk="0">
                  <a:moveTo>
                    <a:pt x="6" y="0"/>
                  </a:moveTo>
                  <a:lnTo>
                    <a:pt x="0" y="151"/>
                  </a:lnTo>
                  <a:lnTo>
                    <a:pt x="21040" y="850"/>
                  </a:lnTo>
                  <a:lnTo>
                    <a:pt x="21046" y="69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2"/>
            <p:cNvSpPr/>
            <p:nvPr/>
          </p:nvSpPr>
          <p:spPr>
            <a:xfrm>
              <a:off x="4076550" y="4910800"/>
              <a:ext cx="531150" cy="6950"/>
            </a:xfrm>
            <a:custGeom>
              <a:avLst/>
              <a:gdLst/>
              <a:ahLst/>
              <a:cxnLst/>
              <a:rect l="l" t="t" r="r" b="b"/>
              <a:pathLst>
                <a:path w="21246" h="278" extrusionOk="0">
                  <a:moveTo>
                    <a:pt x="21244" y="0"/>
                  </a:moveTo>
                  <a:lnTo>
                    <a:pt x="0" y="127"/>
                  </a:lnTo>
                  <a:lnTo>
                    <a:pt x="2" y="278"/>
                  </a:lnTo>
                  <a:lnTo>
                    <a:pt x="21245" y="151"/>
                  </a:lnTo>
                  <a:lnTo>
                    <a:pt x="212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2"/>
            <p:cNvSpPr/>
            <p:nvPr/>
          </p:nvSpPr>
          <p:spPr>
            <a:xfrm>
              <a:off x="4076550" y="4940500"/>
              <a:ext cx="531150" cy="6950"/>
            </a:xfrm>
            <a:custGeom>
              <a:avLst/>
              <a:gdLst/>
              <a:ahLst/>
              <a:cxnLst/>
              <a:rect l="l" t="t" r="r" b="b"/>
              <a:pathLst>
                <a:path w="21246" h="278" extrusionOk="0">
                  <a:moveTo>
                    <a:pt x="21244" y="0"/>
                  </a:moveTo>
                  <a:lnTo>
                    <a:pt x="0" y="127"/>
                  </a:lnTo>
                  <a:lnTo>
                    <a:pt x="2" y="278"/>
                  </a:lnTo>
                  <a:lnTo>
                    <a:pt x="21245" y="151"/>
                  </a:lnTo>
                  <a:lnTo>
                    <a:pt x="212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2"/>
            <p:cNvSpPr/>
            <p:nvPr/>
          </p:nvSpPr>
          <p:spPr>
            <a:xfrm>
              <a:off x="4572050" y="4481575"/>
              <a:ext cx="3800" cy="431325"/>
            </a:xfrm>
            <a:custGeom>
              <a:avLst/>
              <a:gdLst/>
              <a:ahLst/>
              <a:cxnLst/>
              <a:rect l="l" t="t" r="r" b="b"/>
              <a:pathLst>
                <a:path w="152" h="17253" extrusionOk="0">
                  <a:moveTo>
                    <a:pt x="1" y="0"/>
                  </a:moveTo>
                  <a:lnTo>
                    <a:pt x="1" y="17252"/>
                  </a:lnTo>
                  <a:lnTo>
                    <a:pt x="151" y="1725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2"/>
            <p:cNvSpPr/>
            <p:nvPr/>
          </p:nvSpPr>
          <p:spPr>
            <a:xfrm>
              <a:off x="4703400" y="4911000"/>
              <a:ext cx="380125" cy="3825"/>
            </a:xfrm>
            <a:custGeom>
              <a:avLst/>
              <a:gdLst/>
              <a:ahLst/>
              <a:cxnLst/>
              <a:rect l="l" t="t" r="r" b="b"/>
              <a:pathLst>
                <a:path w="15205" h="153" extrusionOk="0">
                  <a:moveTo>
                    <a:pt x="0" y="0"/>
                  </a:moveTo>
                  <a:lnTo>
                    <a:pt x="0" y="152"/>
                  </a:lnTo>
                  <a:lnTo>
                    <a:pt x="15204" y="152"/>
                  </a:lnTo>
                  <a:lnTo>
                    <a:pt x="152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2"/>
            <p:cNvSpPr/>
            <p:nvPr/>
          </p:nvSpPr>
          <p:spPr>
            <a:xfrm>
              <a:off x="4703350" y="4939425"/>
              <a:ext cx="380200" cy="8025"/>
            </a:xfrm>
            <a:custGeom>
              <a:avLst/>
              <a:gdLst/>
              <a:ahLst/>
              <a:cxnLst/>
              <a:rect l="l" t="t" r="r" b="b"/>
              <a:pathLst>
                <a:path w="15208" h="321" extrusionOk="0">
                  <a:moveTo>
                    <a:pt x="15206" y="1"/>
                  </a:moveTo>
                  <a:lnTo>
                    <a:pt x="1" y="170"/>
                  </a:lnTo>
                  <a:lnTo>
                    <a:pt x="2" y="321"/>
                  </a:lnTo>
                  <a:lnTo>
                    <a:pt x="15207" y="151"/>
                  </a:lnTo>
                  <a:lnTo>
                    <a:pt x="152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2"/>
            <p:cNvSpPr/>
            <p:nvPr/>
          </p:nvSpPr>
          <p:spPr>
            <a:xfrm>
              <a:off x="4703325" y="4479700"/>
              <a:ext cx="380225" cy="13900"/>
            </a:xfrm>
            <a:custGeom>
              <a:avLst/>
              <a:gdLst/>
              <a:ahLst/>
              <a:cxnLst/>
              <a:rect l="l" t="t" r="r" b="b"/>
              <a:pathLst>
                <a:path w="15209" h="556" extrusionOk="0">
                  <a:moveTo>
                    <a:pt x="4" y="0"/>
                  </a:moveTo>
                  <a:lnTo>
                    <a:pt x="0" y="151"/>
                  </a:lnTo>
                  <a:lnTo>
                    <a:pt x="15206" y="555"/>
                  </a:lnTo>
                  <a:lnTo>
                    <a:pt x="15208" y="40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2"/>
            <p:cNvSpPr/>
            <p:nvPr/>
          </p:nvSpPr>
          <p:spPr>
            <a:xfrm>
              <a:off x="5057750" y="4491025"/>
              <a:ext cx="3800" cy="421875"/>
            </a:xfrm>
            <a:custGeom>
              <a:avLst/>
              <a:gdLst/>
              <a:ahLst/>
              <a:cxnLst/>
              <a:rect l="l" t="t" r="r" b="b"/>
              <a:pathLst>
                <a:path w="152" h="16875" extrusionOk="0">
                  <a:moveTo>
                    <a:pt x="1" y="0"/>
                  </a:moveTo>
                  <a:lnTo>
                    <a:pt x="1" y="16874"/>
                  </a:lnTo>
                  <a:lnTo>
                    <a:pt x="151" y="1687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2"/>
            <p:cNvSpPr/>
            <p:nvPr/>
          </p:nvSpPr>
          <p:spPr>
            <a:xfrm>
              <a:off x="5528950" y="4298600"/>
              <a:ext cx="6200" cy="736925"/>
            </a:xfrm>
            <a:custGeom>
              <a:avLst/>
              <a:gdLst/>
              <a:ahLst/>
              <a:cxnLst/>
              <a:rect l="l" t="t" r="r" b="b"/>
              <a:pathLst>
                <a:path w="248" h="29477" extrusionOk="0">
                  <a:moveTo>
                    <a:pt x="124" y="1"/>
                  </a:moveTo>
                  <a:cubicBezTo>
                    <a:pt x="55" y="1"/>
                    <a:pt x="1" y="58"/>
                    <a:pt x="3" y="126"/>
                  </a:cubicBezTo>
                  <a:lnTo>
                    <a:pt x="3" y="29356"/>
                  </a:lnTo>
                  <a:cubicBezTo>
                    <a:pt x="3" y="29422"/>
                    <a:pt x="58" y="29476"/>
                    <a:pt x="124" y="29476"/>
                  </a:cubicBezTo>
                  <a:cubicBezTo>
                    <a:pt x="191" y="29476"/>
                    <a:pt x="245" y="29422"/>
                    <a:pt x="245" y="29356"/>
                  </a:cubicBezTo>
                  <a:lnTo>
                    <a:pt x="245" y="126"/>
                  </a:lnTo>
                  <a:cubicBezTo>
                    <a:pt x="248" y="58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2"/>
            <p:cNvSpPr/>
            <p:nvPr/>
          </p:nvSpPr>
          <p:spPr>
            <a:xfrm>
              <a:off x="5918050" y="4332700"/>
              <a:ext cx="6200" cy="689050"/>
            </a:xfrm>
            <a:custGeom>
              <a:avLst/>
              <a:gdLst/>
              <a:ahLst/>
              <a:cxnLst/>
              <a:rect l="l" t="t" r="r" b="b"/>
              <a:pathLst>
                <a:path w="248" h="27562" extrusionOk="0">
                  <a:moveTo>
                    <a:pt x="123" y="0"/>
                  </a:moveTo>
                  <a:cubicBezTo>
                    <a:pt x="54" y="0"/>
                    <a:pt x="0" y="57"/>
                    <a:pt x="3" y="126"/>
                  </a:cubicBezTo>
                  <a:lnTo>
                    <a:pt x="3" y="27441"/>
                  </a:lnTo>
                  <a:cubicBezTo>
                    <a:pt x="3" y="27507"/>
                    <a:pt x="57" y="27561"/>
                    <a:pt x="123" y="27561"/>
                  </a:cubicBezTo>
                  <a:cubicBezTo>
                    <a:pt x="190" y="27561"/>
                    <a:pt x="245" y="27507"/>
                    <a:pt x="245" y="27441"/>
                  </a:cubicBezTo>
                  <a:lnTo>
                    <a:pt x="245" y="126"/>
                  </a:lnTo>
                  <a:cubicBezTo>
                    <a:pt x="247" y="57"/>
                    <a:pt x="192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2"/>
            <p:cNvSpPr/>
            <p:nvPr/>
          </p:nvSpPr>
          <p:spPr>
            <a:xfrm>
              <a:off x="5597775" y="4377500"/>
              <a:ext cx="267875" cy="652600"/>
            </a:xfrm>
            <a:custGeom>
              <a:avLst/>
              <a:gdLst/>
              <a:ahLst/>
              <a:cxnLst/>
              <a:rect l="l" t="t" r="r" b="b"/>
              <a:pathLst>
                <a:path w="10715" h="26104" extrusionOk="0">
                  <a:moveTo>
                    <a:pt x="0" y="0"/>
                  </a:moveTo>
                  <a:lnTo>
                    <a:pt x="0" y="26103"/>
                  </a:lnTo>
                  <a:lnTo>
                    <a:pt x="152" y="26103"/>
                  </a:lnTo>
                  <a:lnTo>
                    <a:pt x="152" y="163"/>
                  </a:lnTo>
                  <a:lnTo>
                    <a:pt x="10562" y="946"/>
                  </a:lnTo>
                  <a:lnTo>
                    <a:pt x="10562" y="25649"/>
                  </a:lnTo>
                  <a:lnTo>
                    <a:pt x="10714" y="25649"/>
                  </a:lnTo>
                  <a:lnTo>
                    <a:pt x="10714" y="806"/>
                  </a:lnTo>
                  <a:lnTo>
                    <a:pt x="8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2"/>
            <p:cNvSpPr/>
            <p:nvPr/>
          </p:nvSpPr>
          <p:spPr>
            <a:xfrm>
              <a:off x="5162400" y="4911000"/>
              <a:ext cx="369650" cy="3825"/>
            </a:xfrm>
            <a:custGeom>
              <a:avLst/>
              <a:gdLst/>
              <a:ahLst/>
              <a:cxnLst/>
              <a:rect l="l" t="t" r="r" b="b"/>
              <a:pathLst>
                <a:path w="14786" h="153" extrusionOk="0">
                  <a:moveTo>
                    <a:pt x="1" y="0"/>
                  </a:moveTo>
                  <a:lnTo>
                    <a:pt x="1" y="152"/>
                  </a:lnTo>
                  <a:lnTo>
                    <a:pt x="14786" y="152"/>
                  </a:lnTo>
                  <a:lnTo>
                    <a:pt x="147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2"/>
            <p:cNvSpPr/>
            <p:nvPr/>
          </p:nvSpPr>
          <p:spPr>
            <a:xfrm>
              <a:off x="5162400" y="4935175"/>
              <a:ext cx="369700" cy="8050"/>
            </a:xfrm>
            <a:custGeom>
              <a:avLst/>
              <a:gdLst/>
              <a:ahLst/>
              <a:cxnLst/>
              <a:rect l="l" t="t" r="r" b="b"/>
              <a:pathLst>
                <a:path w="14788" h="322" extrusionOk="0">
                  <a:moveTo>
                    <a:pt x="14786" y="0"/>
                  </a:moveTo>
                  <a:lnTo>
                    <a:pt x="1" y="171"/>
                  </a:lnTo>
                  <a:lnTo>
                    <a:pt x="2" y="321"/>
                  </a:lnTo>
                  <a:lnTo>
                    <a:pt x="14787" y="151"/>
                  </a:lnTo>
                  <a:lnTo>
                    <a:pt x="1478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2"/>
            <p:cNvSpPr/>
            <p:nvPr/>
          </p:nvSpPr>
          <p:spPr>
            <a:xfrm>
              <a:off x="5162225" y="4489050"/>
              <a:ext cx="369825" cy="22475"/>
            </a:xfrm>
            <a:custGeom>
              <a:avLst/>
              <a:gdLst/>
              <a:ahLst/>
              <a:cxnLst/>
              <a:rect l="l" t="t" r="r" b="b"/>
              <a:pathLst>
                <a:path w="14793" h="899" extrusionOk="0">
                  <a:moveTo>
                    <a:pt x="8" y="0"/>
                  </a:moveTo>
                  <a:lnTo>
                    <a:pt x="1" y="152"/>
                  </a:lnTo>
                  <a:lnTo>
                    <a:pt x="14786" y="899"/>
                  </a:lnTo>
                  <a:lnTo>
                    <a:pt x="14793" y="74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2"/>
            <p:cNvSpPr/>
            <p:nvPr/>
          </p:nvSpPr>
          <p:spPr>
            <a:xfrm>
              <a:off x="5504175" y="4508375"/>
              <a:ext cx="3825" cy="404525"/>
            </a:xfrm>
            <a:custGeom>
              <a:avLst/>
              <a:gdLst/>
              <a:ahLst/>
              <a:cxnLst/>
              <a:rect l="l" t="t" r="r" b="b"/>
              <a:pathLst>
                <a:path w="153" h="16181" extrusionOk="0">
                  <a:moveTo>
                    <a:pt x="1" y="0"/>
                  </a:moveTo>
                  <a:lnTo>
                    <a:pt x="1" y="16180"/>
                  </a:lnTo>
                  <a:lnTo>
                    <a:pt x="153" y="16180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2"/>
            <p:cNvSpPr/>
            <p:nvPr/>
          </p:nvSpPr>
          <p:spPr>
            <a:xfrm>
              <a:off x="5920675" y="4526075"/>
              <a:ext cx="226800" cy="14925"/>
            </a:xfrm>
            <a:custGeom>
              <a:avLst/>
              <a:gdLst/>
              <a:ahLst/>
              <a:cxnLst/>
              <a:rect l="l" t="t" r="r" b="b"/>
              <a:pathLst>
                <a:path w="9072" h="597" extrusionOk="0">
                  <a:moveTo>
                    <a:pt x="7" y="0"/>
                  </a:moveTo>
                  <a:lnTo>
                    <a:pt x="1" y="151"/>
                  </a:lnTo>
                  <a:lnTo>
                    <a:pt x="9064" y="596"/>
                  </a:lnTo>
                  <a:lnTo>
                    <a:pt x="9071" y="44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2"/>
            <p:cNvSpPr/>
            <p:nvPr/>
          </p:nvSpPr>
          <p:spPr>
            <a:xfrm>
              <a:off x="5921125" y="4898575"/>
              <a:ext cx="226600" cy="3825"/>
            </a:xfrm>
            <a:custGeom>
              <a:avLst/>
              <a:gdLst/>
              <a:ahLst/>
              <a:cxnLst/>
              <a:rect l="l" t="t" r="r" b="b"/>
              <a:pathLst>
                <a:path w="9064" h="153" extrusionOk="0">
                  <a:moveTo>
                    <a:pt x="0" y="0"/>
                  </a:moveTo>
                  <a:lnTo>
                    <a:pt x="0" y="152"/>
                  </a:lnTo>
                  <a:lnTo>
                    <a:pt x="9064" y="152"/>
                  </a:lnTo>
                  <a:lnTo>
                    <a:pt x="90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2"/>
            <p:cNvSpPr/>
            <p:nvPr/>
          </p:nvSpPr>
          <p:spPr>
            <a:xfrm>
              <a:off x="5921125" y="4914500"/>
              <a:ext cx="226650" cy="6200"/>
            </a:xfrm>
            <a:custGeom>
              <a:avLst/>
              <a:gdLst/>
              <a:ahLst/>
              <a:cxnLst/>
              <a:rect l="l" t="t" r="r" b="b"/>
              <a:pathLst>
                <a:path w="9066" h="248" extrusionOk="0">
                  <a:moveTo>
                    <a:pt x="9064" y="0"/>
                  </a:moveTo>
                  <a:lnTo>
                    <a:pt x="0" y="95"/>
                  </a:lnTo>
                  <a:lnTo>
                    <a:pt x="1" y="247"/>
                  </a:lnTo>
                  <a:lnTo>
                    <a:pt x="9065" y="152"/>
                  </a:lnTo>
                  <a:lnTo>
                    <a:pt x="90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2"/>
            <p:cNvSpPr/>
            <p:nvPr/>
          </p:nvSpPr>
          <p:spPr>
            <a:xfrm>
              <a:off x="6122775" y="4538250"/>
              <a:ext cx="3800" cy="358275"/>
            </a:xfrm>
            <a:custGeom>
              <a:avLst/>
              <a:gdLst/>
              <a:ahLst/>
              <a:cxnLst/>
              <a:rect l="l" t="t" r="r" b="b"/>
              <a:pathLst>
                <a:path w="152" h="14331" extrusionOk="0">
                  <a:moveTo>
                    <a:pt x="0" y="1"/>
                  </a:moveTo>
                  <a:lnTo>
                    <a:pt x="0" y="14330"/>
                  </a:lnTo>
                  <a:lnTo>
                    <a:pt x="151" y="14330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2"/>
            <p:cNvSpPr/>
            <p:nvPr/>
          </p:nvSpPr>
          <p:spPr>
            <a:xfrm>
              <a:off x="1494200" y="2166800"/>
              <a:ext cx="6200" cy="324325"/>
            </a:xfrm>
            <a:custGeom>
              <a:avLst/>
              <a:gdLst/>
              <a:ahLst/>
              <a:cxnLst/>
              <a:rect l="l" t="t" r="r" b="b"/>
              <a:pathLst>
                <a:path w="248" h="12973" extrusionOk="0">
                  <a:moveTo>
                    <a:pt x="125" y="0"/>
                  </a:moveTo>
                  <a:cubicBezTo>
                    <a:pt x="56" y="0"/>
                    <a:pt x="1" y="57"/>
                    <a:pt x="3" y="126"/>
                  </a:cubicBezTo>
                  <a:lnTo>
                    <a:pt x="3" y="12852"/>
                  </a:lnTo>
                  <a:cubicBezTo>
                    <a:pt x="3" y="12918"/>
                    <a:pt x="57" y="12972"/>
                    <a:pt x="125" y="12972"/>
                  </a:cubicBezTo>
                  <a:cubicBezTo>
                    <a:pt x="191" y="12972"/>
                    <a:pt x="245" y="12918"/>
                    <a:pt x="245" y="12852"/>
                  </a:cubicBezTo>
                  <a:lnTo>
                    <a:pt x="245" y="126"/>
                  </a:lnTo>
                  <a:cubicBezTo>
                    <a:pt x="248" y="57"/>
                    <a:pt x="192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2"/>
            <p:cNvSpPr/>
            <p:nvPr/>
          </p:nvSpPr>
          <p:spPr>
            <a:xfrm>
              <a:off x="1494200" y="2627450"/>
              <a:ext cx="6200" cy="324375"/>
            </a:xfrm>
            <a:custGeom>
              <a:avLst/>
              <a:gdLst/>
              <a:ahLst/>
              <a:cxnLst/>
              <a:rect l="l" t="t" r="r" b="b"/>
              <a:pathLst>
                <a:path w="248" h="12975" extrusionOk="0">
                  <a:moveTo>
                    <a:pt x="125" y="1"/>
                  </a:moveTo>
                  <a:cubicBezTo>
                    <a:pt x="56" y="1"/>
                    <a:pt x="1" y="57"/>
                    <a:pt x="3" y="126"/>
                  </a:cubicBezTo>
                  <a:lnTo>
                    <a:pt x="3" y="12853"/>
                  </a:lnTo>
                  <a:cubicBezTo>
                    <a:pt x="3" y="12920"/>
                    <a:pt x="57" y="12974"/>
                    <a:pt x="125" y="12974"/>
                  </a:cubicBezTo>
                  <a:cubicBezTo>
                    <a:pt x="191" y="12974"/>
                    <a:pt x="245" y="12920"/>
                    <a:pt x="245" y="12853"/>
                  </a:cubicBezTo>
                  <a:lnTo>
                    <a:pt x="245" y="126"/>
                  </a:lnTo>
                  <a:cubicBezTo>
                    <a:pt x="248" y="57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2"/>
            <p:cNvSpPr/>
            <p:nvPr/>
          </p:nvSpPr>
          <p:spPr>
            <a:xfrm>
              <a:off x="1494200" y="3127300"/>
              <a:ext cx="6200" cy="324350"/>
            </a:xfrm>
            <a:custGeom>
              <a:avLst/>
              <a:gdLst/>
              <a:ahLst/>
              <a:cxnLst/>
              <a:rect l="l" t="t" r="r" b="b"/>
              <a:pathLst>
                <a:path w="248" h="12974" extrusionOk="0">
                  <a:moveTo>
                    <a:pt x="125" y="0"/>
                  </a:moveTo>
                  <a:cubicBezTo>
                    <a:pt x="56" y="0"/>
                    <a:pt x="1" y="57"/>
                    <a:pt x="3" y="126"/>
                  </a:cubicBezTo>
                  <a:lnTo>
                    <a:pt x="3" y="12852"/>
                  </a:lnTo>
                  <a:cubicBezTo>
                    <a:pt x="3" y="12920"/>
                    <a:pt x="57" y="12974"/>
                    <a:pt x="125" y="12974"/>
                  </a:cubicBezTo>
                  <a:cubicBezTo>
                    <a:pt x="191" y="12974"/>
                    <a:pt x="245" y="12920"/>
                    <a:pt x="245" y="12852"/>
                  </a:cubicBezTo>
                  <a:lnTo>
                    <a:pt x="245" y="126"/>
                  </a:lnTo>
                  <a:cubicBezTo>
                    <a:pt x="248" y="57"/>
                    <a:pt x="192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2"/>
            <p:cNvSpPr/>
            <p:nvPr/>
          </p:nvSpPr>
          <p:spPr>
            <a:xfrm>
              <a:off x="1494200" y="3590600"/>
              <a:ext cx="6200" cy="324325"/>
            </a:xfrm>
            <a:custGeom>
              <a:avLst/>
              <a:gdLst/>
              <a:ahLst/>
              <a:cxnLst/>
              <a:rect l="l" t="t" r="r" b="b"/>
              <a:pathLst>
                <a:path w="248" h="12973" extrusionOk="0">
                  <a:moveTo>
                    <a:pt x="125" y="1"/>
                  </a:moveTo>
                  <a:cubicBezTo>
                    <a:pt x="56" y="1"/>
                    <a:pt x="1" y="57"/>
                    <a:pt x="3" y="125"/>
                  </a:cubicBezTo>
                  <a:lnTo>
                    <a:pt x="3" y="12853"/>
                  </a:lnTo>
                  <a:cubicBezTo>
                    <a:pt x="3" y="12919"/>
                    <a:pt x="57" y="12973"/>
                    <a:pt x="125" y="12973"/>
                  </a:cubicBezTo>
                  <a:cubicBezTo>
                    <a:pt x="191" y="12973"/>
                    <a:pt x="245" y="12919"/>
                    <a:pt x="245" y="12853"/>
                  </a:cubicBezTo>
                  <a:lnTo>
                    <a:pt x="245" y="125"/>
                  </a:lnTo>
                  <a:cubicBezTo>
                    <a:pt x="248" y="57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2"/>
            <p:cNvSpPr/>
            <p:nvPr/>
          </p:nvSpPr>
          <p:spPr>
            <a:xfrm>
              <a:off x="5829025" y="4396825"/>
              <a:ext cx="3825" cy="625100"/>
            </a:xfrm>
            <a:custGeom>
              <a:avLst/>
              <a:gdLst/>
              <a:ahLst/>
              <a:cxnLst/>
              <a:rect l="l" t="t" r="r" b="b"/>
              <a:pathLst>
                <a:path w="153" h="25004" extrusionOk="0">
                  <a:moveTo>
                    <a:pt x="0" y="0"/>
                  </a:moveTo>
                  <a:lnTo>
                    <a:pt x="0" y="25004"/>
                  </a:lnTo>
                  <a:lnTo>
                    <a:pt x="152" y="25004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2"/>
            <p:cNvSpPr/>
            <p:nvPr/>
          </p:nvSpPr>
          <p:spPr>
            <a:xfrm>
              <a:off x="3287175" y="4281575"/>
              <a:ext cx="601975" cy="138850"/>
            </a:xfrm>
            <a:custGeom>
              <a:avLst/>
              <a:gdLst/>
              <a:ahLst/>
              <a:cxnLst/>
              <a:rect l="l" t="t" r="r" b="b"/>
              <a:pathLst>
                <a:path w="24079" h="5554" extrusionOk="0">
                  <a:moveTo>
                    <a:pt x="446" y="157"/>
                  </a:moveTo>
                  <a:lnTo>
                    <a:pt x="23926" y="1160"/>
                  </a:lnTo>
                  <a:lnTo>
                    <a:pt x="23926" y="5400"/>
                  </a:lnTo>
                  <a:lnTo>
                    <a:pt x="161" y="4996"/>
                  </a:lnTo>
                  <a:lnTo>
                    <a:pt x="446" y="157"/>
                  </a:lnTo>
                  <a:close/>
                  <a:moveTo>
                    <a:pt x="305" y="0"/>
                  </a:moveTo>
                  <a:lnTo>
                    <a:pt x="1" y="5144"/>
                  </a:lnTo>
                  <a:lnTo>
                    <a:pt x="24000" y="5552"/>
                  </a:lnTo>
                  <a:lnTo>
                    <a:pt x="24078" y="5553"/>
                  </a:lnTo>
                  <a:lnTo>
                    <a:pt x="24078" y="1015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2"/>
            <p:cNvSpPr/>
            <p:nvPr/>
          </p:nvSpPr>
          <p:spPr>
            <a:xfrm>
              <a:off x="2622600" y="4281525"/>
              <a:ext cx="345575" cy="139750"/>
            </a:xfrm>
            <a:custGeom>
              <a:avLst/>
              <a:gdLst/>
              <a:ahLst/>
              <a:cxnLst/>
              <a:rect l="l" t="t" r="r" b="b"/>
              <a:pathLst>
                <a:path w="13823" h="5590" extrusionOk="0">
                  <a:moveTo>
                    <a:pt x="13672" y="162"/>
                  </a:moveTo>
                  <a:lnTo>
                    <a:pt x="13672" y="4999"/>
                  </a:lnTo>
                  <a:cubicBezTo>
                    <a:pt x="9155" y="5195"/>
                    <a:pt x="2717" y="5442"/>
                    <a:pt x="749" y="5442"/>
                  </a:cubicBezTo>
                  <a:cubicBezTo>
                    <a:pt x="501" y="5442"/>
                    <a:pt x="324" y="5438"/>
                    <a:pt x="231" y="5430"/>
                  </a:cubicBezTo>
                  <a:cubicBezTo>
                    <a:pt x="290" y="5185"/>
                    <a:pt x="276" y="4531"/>
                    <a:pt x="218" y="3095"/>
                  </a:cubicBezTo>
                  <a:cubicBezTo>
                    <a:pt x="186" y="2337"/>
                    <a:pt x="150" y="1482"/>
                    <a:pt x="187" y="1333"/>
                  </a:cubicBezTo>
                  <a:cubicBezTo>
                    <a:pt x="688" y="1177"/>
                    <a:pt x="8453" y="553"/>
                    <a:pt x="13672" y="162"/>
                  </a:cubicBezTo>
                  <a:close/>
                  <a:moveTo>
                    <a:pt x="13823" y="1"/>
                  </a:moveTo>
                  <a:lnTo>
                    <a:pt x="13742" y="6"/>
                  </a:lnTo>
                  <a:cubicBezTo>
                    <a:pt x="8690" y="384"/>
                    <a:pt x="196" y="1046"/>
                    <a:pt x="67" y="1235"/>
                  </a:cubicBezTo>
                  <a:cubicBezTo>
                    <a:pt x="1" y="1331"/>
                    <a:pt x="14" y="1824"/>
                    <a:pt x="67" y="3102"/>
                  </a:cubicBezTo>
                  <a:cubicBezTo>
                    <a:pt x="104" y="4027"/>
                    <a:pt x="157" y="5295"/>
                    <a:pt x="77" y="5426"/>
                  </a:cubicBezTo>
                  <a:lnTo>
                    <a:pt x="39" y="5467"/>
                  </a:lnTo>
                  <a:lnTo>
                    <a:pt x="60" y="5514"/>
                  </a:lnTo>
                  <a:cubicBezTo>
                    <a:pt x="76" y="5553"/>
                    <a:pt x="93" y="5590"/>
                    <a:pt x="897" y="5590"/>
                  </a:cubicBezTo>
                  <a:cubicBezTo>
                    <a:pt x="1742" y="5590"/>
                    <a:pt x="3461" y="5548"/>
                    <a:pt x="6969" y="5419"/>
                  </a:cubicBezTo>
                  <a:cubicBezTo>
                    <a:pt x="10327" y="5296"/>
                    <a:pt x="13717" y="5150"/>
                    <a:pt x="13750" y="5148"/>
                  </a:cubicBezTo>
                  <a:lnTo>
                    <a:pt x="13823" y="5145"/>
                  </a:lnTo>
                  <a:lnTo>
                    <a:pt x="138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2"/>
            <p:cNvSpPr/>
            <p:nvPr/>
          </p:nvSpPr>
          <p:spPr>
            <a:xfrm>
              <a:off x="2118150" y="4299175"/>
              <a:ext cx="283725" cy="161075"/>
            </a:xfrm>
            <a:custGeom>
              <a:avLst/>
              <a:gdLst/>
              <a:ahLst/>
              <a:cxnLst/>
              <a:rect l="l" t="t" r="r" b="b"/>
              <a:pathLst>
                <a:path w="11349" h="6443" extrusionOk="0">
                  <a:moveTo>
                    <a:pt x="11198" y="172"/>
                  </a:moveTo>
                  <a:lnTo>
                    <a:pt x="11198" y="5655"/>
                  </a:lnTo>
                  <a:lnTo>
                    <a:pt x="151" y="6283"/>
                  </a:lnTo>
                  <a:lnTo>
                    <a:pt x="151" y="1721"/>
                  </a:lnTo>
                  <a:lnTo>
                    <a:pt x="11198" y="172"/>
                  </a:lnTo>
                  <a:close/>
                  <a:moveTo>
                    <a:pt x="11349" y="0"/>
                  </a:moveTo>
                  <a:lnTo>
                    <a:pt x="65" y="1581"/>
                  </a:lnTo>
                  <a:lnTo>
                    <a:pt x="0" y="1590"/>
                  </a:lnTo>
                  <a:lnTo>
                    <a:pt x="0" y="6443"/>
                  </a:lnTo>
                  <a:lnTo>
                    <a:pt x="11279" y="5803"/>
                  </a:lnTo>
                  <a:lnTo>
                    <a:pt x="11349" y="5799"/>
                  </a:lnTo>
                  <a:lnTo>
                    <a:pt x="1134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2"/>
            <p:cNvSpPr/>
            <p:nvPr/>
          </p:nvSpPr>
          <p:spPr>
            <a:xfrm>
              <a:off x="1677125" y="4349025"/>
              <a:ext cx="257100" cy="120525"/>
            </a:xfrm>
            <a:custGeom>
              <a:avLst/>
              <a:gdLst/>
              <a:ahLst/>
              <a:cxnLst/>
              <a:rect l="l" t="t" r="r" b="b"/>
              <a:pathLst>
                <a:path w="10284" h="4821" extrusionOk="0">
                  <a:moveTo>
                    <a:pt x="10134" y="160"/>
                  </a:moveTo>
                  <a:lnTo>
                    <a:pt x="10134" y="4297"/>
                  </a:lnTo>
                  <a:lnTo>
                    <a:pt x="333" y="4664"/>
                  </a:lnTo>
                  <a:lnTo>
                    <a:pt x="158" y="751"/>
                  </a:lnTo>
                  <a:lnTo>
                    <a:pt x="10134" y="160"/>
                  </a:lnTo>
                  <a:close/>
                  <a:moveTo>
                    <a:pt x="10283" y="0"/>
                  </a:moveTo>
                  <a:lnTo>
                    <a:pt x="1" y="609"/>
                  </a:lnTo>
                  <a:lnTo>
                    <a:pt x="185" y="4745"/>
                  </a:lnTo>
                  <a:lnTo>
                    <a:pt x="189" y="4820"/>
                  </a:lnTo>
                  <a:lnTo>
                    <a:pt x="10212" y="4445"/>
                  </a:lnTo>
                  <a:lnTo>
                    <a:pt x="10283" y="4442"/>
                  </a:lnTo>
                  <a:lnTo>
                    <a:pt x="102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2"/>
            <p:cNvSpPr/>
            <p:nvPr/>
          </p:nvSpPr>
          <p:spPr>
            <a:xfrm>
              <a:off x="1338100" y="4377700"/>
              <a:ext cx="194675" cy="121250"/>
            </a:xfrm>
            <a:custGeom>
              <a:avLst/>
              <a:gdLst/>
              <a:ahLst/>
              <a:cxnLst/>
              <a:rect l="l" t="t" r="r" b="b"/>
              <a:pathLst>
                <a:path w="7787" h="4850" extrusionOk="0">
                  <a:moveTo>
                    <a:pt x="7636" y="169"/>
                  </a:moveTo>
                  <a:lnTo>
                    <a:pt x="7636" y="4446"/>
                  </a:lnTo>
                  <a:lnTo>
                    <a:pt x="299" y="4693"/>
                  </a:lnTo>
                  <a:lnTo>
                    <a:pt x="156" y="937"/>
                  </a:lnTo>
                  <a:lnTo>
                    <a:pt x="7636" y="169"/>
                  </a:lnTo>
                  <a:close/>
                  <a:moveTo>
                    <a:pt x="7787" y="0"/>
                  </a:moveTo>
                  <a:lnTo>
                    <a:pt x="72" y="793"/>
                  </a:lnTo>
                  <a:lnTo>
                    <a:pt x="0" y="801"/>
                  </a:lnTo>
                  <a:lnTo>
                    <a:pt x="155" y="4849"/>
                  </a:lnTo>
                  <a:lnTo>
                    <a:pt x="7787" y="4591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2"/>
            <p:cNvSpPr/>
            <p:nvPr/>
          </p:nvSpPr>
          <p:spPr>
            <a:xfrm>
              <a:off x="4109675" y="4327350"/>
              <a:ext cx="458550" cy="115400"/>
            </a:xfrm>
            <a:custGeom>
              <a:avLst/>
              <a:gdLst/>
              <a:ahLst/>
              <a:cxnLst/>
              <a:rect l="l" t="t" r="r" b="b"/>
              <a:pathLst>
                <a:path w="18342" h="4616" extrusionOk="0">
                  <a:moveTo>
                    <a:pt x="151" y="164"/>
                  </a:moveTo>
                  <a:lnTo>
                    <a:pt x="18189" y="1616"/>
                  </a:lnTo>
                  <a:lnTo>
                    <a:pt x="18189" y="4458"/>
                  </a:lnTo>
                  <a:lnTo>
                    <a:pt x="151" y="3611"/>
                  </a:lnTo>
                  <a:lnTo>
                    <a:pt x="151" y="164"/>
                  </a:lnTo>
                  <a:close/>
                  <a:moveTo>
                    <a:pt x="0" y="0"/>
                  </a:moveTo>
                  <a:lnTo>
                    <a:pt x="0" y="3755"/>
                  </a:lnTo>
                  <a:lnTo>
                    <a:pt x="18261" y="4613"/>
                  </a:lnTo>
                  <a:lnTo>
                    <a:pt x="18340" y="4616"/>
                  </a:lnTo>
                  <a:lnTo>
                    <a:pt x="18341" y="1478"/>
                  </a:lnTo>
                  <a:lnTo>
                    <a:pt x="8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2"/>
            <p:cNvSpPr/>
            <p:nvPr/>
          </p:nvSpPr>
          <p:spPr>
            <a:xfrm>
              <a:off x="4749150" y="4377525"/>
              <a:ext cx="299650" cy="82725"/>
            </a:xfrm>
            <a:custGeom>
              <a:avLst/>
              <a:gdLst/>
              <a:ahLst/>
              <a:cxnLst/>
              <a:rect l="l" t="t" r="r" b="b"/>
              <a:pathLst>
                <a:path w="11986" h="3309" extrusionOk="0">
                  <a:moveTo>
                    <a:pt x="151" y="160"/>
                  </a:moveTo>
                  <a:lnTo>
                    <a:pt x="11835" y="843"/>
                  </a:lnTo>
                  <a:lnTo>
                    <a:pt x="11835" y="3150"/>
                  </a:lnTo>
                  <a:lnTo>
                    <a:pt x="151" y="2543"/>
                  </a:lnTo>
                  <a:lnTo>
                    <a:pt x="151" y="160"/>
                  </a:lnTo>
                  <a:close/>
                  <a:moveTo>
                    <a:pt x="0" y="0"/>
                  </a:moveTo>
                  <a:lnTo>
                    <a:pt x="0" y="2687"/>
                  </a:lnTo>
                  <a:lnTo>
                    <a:pt x="11906" y="3305"/>
                  </a:lnTo>
                  <a:lnTo>
                    <a:pt x="11985" y="3309"/>
                  </a:lnTo>
                  <a:lnTo>
                    <a:pt x="11985" y="702"/>
                  </a:lnTo>
                  <a:lnTo>
                    <a:pt x="8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2"/>
            <p:cNvSpPr/>
            <p:nvPr/>
          </p:nvSpPr>
          <p:spPr>
            <a:xfrm>
              <a:off x="5192950" y="4406250"/>
              <a:ext cx="301250" cy="77375"/>
            </a:xfrm>
            <a:custGeom>
              <a:avLst/>
              <a:gdLst/>
              <a:ahLst/>
              <a:cxnLst/>
              <a:rect l="l" t="t" r="r" b="b"/>
              <a:pathLst>
                <a:path w="12050" h="3095" extrusionOk="0">
                  <a:moveTo>
                    <a:pt x="151" y="165"/>
                  </a:moveTo>
                  <a:lnTo>
                    <a:pt x="11899" y="1069"/>
                  </a:lnTo>
                  <a:lnTo>
                    <a:pt x="11899" y="2933"/>
                  </a:lnTo>
                  <a:lnTo>
                    <a:pt x="151" y="2243"/>
                  </a:lnTo>
                  <a:lnTo>
                    <a:pt x="151" y="165"/>
                  </a:lnTo>
                  <a:close/>
                  <a:moveTo>
                    <a:pt x="1" y="1"/>
                  </a:moveTo>
                  <a:lnTo>
                    <a:pt x="1" y="2386"/>
                  </a:lnTo>
                  <a:lnTo>
                    <a:pt x="11970" y="3089"/>
                  </a:lnTo>
                  <a:lnTo>
                    <a:pt x="12050" y="3094"/>
                  </a:lnTo>
                  <a:lnTo>
                    <a:pt x="12050" y="9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2"/>
            <p:cNvSpPr/>
            <p:nvPr/>
          </p:nvSpPr>
          <p:spPr>
            <a:xfrm>
              <a:off x="5945325" y="4470875"/>
              <a:ext cx="174050" cy="49875"/>
            </a:xfrm>
            <a:custGeom>
              <a:avLst/>
              <a:gdLst/>
              <a:ahLst/>
              <a:cxnLst/>
              <a:rect l="l" t="t" r="r" b="b"/>
              <a:pathLst>
                <a:path w="6962" h="1995" extrusionOk="0">
                  <a:moveTo>
                    <a:pt x="152" y="159"/>
                  </a:moveTo>
                  <a:lnTo>
                    <a:pt x="6809" y="501"/>
                  </a:lnTo>
                  <a:lnTo>
                    <a:pt x="6809" y="1834"/>
                  </a:lnTo>
                  <a:lnTo>
                    <a:pt x="152" y="1430"/>
                  </a:lnTo>
                  <a:lnTo>
                    <a:pt x="152" y="159"/>
                  </a:lnTo>
                  <a:close/>
                  <a:moveTo>
                    <a:pt x="1" y="0"/>
                  </a:moveTo>
                  <a:lnTo>
                    <a:pt x="1" y="1571"/>
                  </a:lnTo>
                  <a:lnTo>
                    <a:pt x="6880" y="1990"/>
                  </a:lnTo>
                  <a:lnTo>
                    <a:pt x="6961" y="1994"/>
                  </a:lnTo>
                  <a:lnTo>
                    <a:pt x="6961" y="357"/>
                  </a:lnTo>
                  <a:lnTo>
                    <a:pt x="8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2"/>
            <p:cNvSpPr/>
            <p:nvPr/>
          </p:nvSpPr>
          <p:spPr>
            <a:xfrm>
              <a:off x="5183850" y="1899650"/>
              <a:ext cx="132075" cy="285650"/>
            </a:xfrm>
            <a:custGeom>
              <a:avLst/>
              <a:gdLst/>
              <a:ahLst/>
              <a:cxnLst/>
              <a:rect l="l" t="t" r="r" b="b"/>
              <a:pathLst>
                <a:path w="5283" h="11426" extrusionOk="0">
                  <a:moveTo>
                    <a:pt x="0" y="1"/>
                  </a:moveTo>
                  <a:lnTo>
                    <a:pt x="0" y="7944"/>
                  </a:lnTo>
                  <a:cubicBezTo>
                    <a:pt x="3" y="8009"/>
                    <a:pt x="57" y="8061"/>
                    <a:pt x="122" y="8061"/>
                  </a:cubicBezTo>
                  <a:cubicBezTo>
                    <a:pt x="186" y="8061"/>
                    <a:pt x="241" y="8009"/>
                    <a:pt x="242" y="7944"/>
                  </a:cubicBezTo>
                  <a:lnTo>
                    <a:pt x="242" y="562"/>
                  </a:lnTo>
                  <a:lnTo>
                    <a:pt x="5041" y="5110"/>
                  </a:lnTo>
                  <a:lnTo>
                    <a:pt x="5041" y="11304"/>
                  </a:lnTo>
                  <a:cubicBezTo>
                    <a:pt x="5041" y="11372"/>
                    <a:pt x="5095" y="11426"/>
                    <a:pt x="5162" y="11426"/>
                  </a:cubicBezTo>
                  <a:cubicBezTo>
                    <a:pt x="5228" y="11426"/>
                    <a:pt x="5283" y="11372"/>
                    <a:pt x="5283" y="11304"/>
                  </a:cubicBezTo>
                  <a:lnTo>
                    <a:pt x="5283" y="500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2"/>
            <p:cNvSpPr/>
            <p:nvPr/>
          </p:nvSpPr>
          <p:spPr>
            <a:xfrm>
              <a:off x="5055475" y="1903650"/>
              <a:ext cx="134825" cy="104900"/>
            </a:xfrm>
            <a:custGeom>
              <a:avLst/>
              <a:gdLst/>
              <a:ahLst/>
              <a:cxnLst/>
              <a:rect l="l" t="t" r="r" b="b"/>
              <a:pathLst>
                <a:path w="5393" h="4196" extrusionOk="0">
                  <a:moveTo>
                    <a:pt x="5256" y="1"/>
                  </a:moveTo>
                  <a:cubicBezTo>
                    <a:pt x="5231" y="1"/>
                    <a:pt x="5205" y="9"/>
                    <a:pt x="5184" y="26"/>
                  </a:cubicBezTo>
                  <a:lnTo>
                    <a:pt x="92" y="3979"/>
                  </a:lnTo>
                  <a:cubicBezTo>
                    <a:pt x="1" y="4050"/>
                    <a:pt x="51" y="4196"/>
                    <a:pt x="166" y="4196"/>
                  </a:cubicBezTo>
                  <a:cubicBezTo>
                    <a:pt x="192" y="4196"/>
                    <a:pt x="219" y="4186"/>
                    <a:pt x="240" y="4171"/>
                  </a:cubicBezTo>
                  <a:lnTo>
                    <a:pt x="5331" y="217"/>
                  </a:lnTo>
                  <a:cubicBezTo>
                    <a:pt x="5384" y="176"/>
                    <a:pt x="5393" y="101"/>
                    <a:pt x="5353" y="48"/>
                  </a:cubicBezTo>
                  <a:cubicBezTo>
                    <a:pt x="5329" y="17"/>
                    <a:pt x="5293" y="1"/>
                    <a:pt x="52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2"/>
            <p:cNvSpPr/>
            <p:nvPr/>
          </p:nvSpPr>
          <p:spPr>
            <a:xfrm>
              <a:off x="1472325" y="2112625"/>
              <a:ext cx="118050" cy="390475"/>
            </a:xfrm>
            <a:custGeom>
              <a:avLst/>
              <a:gdLst/>
              <a:ahLst/>
              <a:cxnLst/>
              <a:rect l="l" t="t" r="r" b="b"/>
              <a:pathLst>
                <a:path w="4722" h="15619" extrusionOk="0">
                  <a:moveTo>
                    <a:pt x="4611" y="0"/>
                  </a:moveTo>
                  <a:cubicBezTo>
                    <a:pt x="4598" y="0"/>
                    <a:pt x="4584" y="4"/>
                    <a:pt x="4570" y="12"/>
                  </a:cubicBezTo>
                  <a:lnTo>
                    <a:pt x="1" y="2817"/>
                  </a:lnTo>
                  <a:lnTo>
                    <a:pt x="1" y="15619"/>
                  </a:lnTo>
                  <a:lnTo>
                    <a:pt x="4643" y="13405"/>
                  </a:lnTo>
                  <a:cubicBezTo>
                    <a:pt x="4720" y="13367"/>
                    <a:pt x="4682" y="13260"/>
                    <a:pt x="4612" y="13260"/>
                  </a:cubicBezTo>
                  <a:cubicBezTo>
                    <a:pt x="4601" y="13260"/>
                    <a:pt x="4589" y="13263"/>
                    <a:pt x="4577" y="13268"/>
                  </a:cubicBezTo>
                  <a:lnTo>
                    <a:pt x="150" y="15380"/>
                  </a:lnTo>
                  <a:lnTo>
                    <a:pt x="150" y="2902"/>
                  </a:lnTo>
                  <a:lnTo>
                    <a:pt x="4649" y="140"/>
                  </a:lnTo>
                  <a:cubicBezTo>
                    <a:pt x="4721" y="97"/>
                    <a:pt x="4677" y="0"/>
                    <a:pt x="46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2"/>
            <p:cNvSpPr/>
            <p:nvPr/>
          </p:nvSpPr>
          <p:spPr>
            <a:xfrm>
              <a:off x="1275075" y="2215975"/>
              <a:ext cx="130000" cy="377225"/>
            </a:xfrm>
            <a:custGeom>
              <a:avLst/>
              <a:gdLst/>
              <a:ahLst/>
              <a:cxnLst/>
              <a:rect l="l" t="t" r="r" b="b"/>
              <a:pathLst>
                <a:path w="5200" h="15089" extrusionOk="0">
                  <a:moveTo>
                    <a:pt x="5048" y="249"/>
                  </a:moveTo>
                  <a:lnTo>
                    <a:pt x="5048" y="12633"/>
                  </a:lnTo>
                  <a:lnTo>
                    <a:pt x="151" y="14854"/>
                  </a:lnTo>
                  <a:lnTo>
                    <a:pt x="151" y="2800"/>
                  </a:lnTo>
                  <a:lnTo>
                    <a:pt x="5048" y="249"/>
                  </a:lnTo>
                  <a:close/>
                  <a:moveTo>
                    <a:pt x="5200" y="0"/>
                  </a:moveTo>
                  <a:lnTo>
                    <a:pt x="41" y="2688"/>
                  </a:lnTo>
                  <a:lnTo>
                    <a:pt x="0" y="2709"/>
                  </a:lnTo>
                  <a:lnTo>
                    <a:pt x="0" y="15088"/>
                  </a:lnTo>
                  <a:lnTo>
                    <a:pt x="5155" y="12749"/>
                  </a:lnTo>
                  <a:lnTo>
                    <a:pt x="5200" y="12730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2"/>
            <p:cNvSpPr/>
            <p:nvPr/>
          </p:nvSpPr>
          <p:spPr>
            <a:xfrm>
              <a:off x="1297375" y="2271325"/>
              <a:ext cx="3775" cy="311450"/>
            </a:xfrm>
            <a:custGeom>
              <a:avLst/>
              <a:gdLst/>
              <a:ahLst/>
              <a:cxnLst/>
              <a:rect l="l" t="t" r="r" b="b"/>
              <a:pathLst>
                <a:path w="151" h="12458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2383"/>
                  </a:lnTo>
                  <a:cubicBezTo>
                    <a:pt x="0" y="12425"/>
                    <a:pt x="35" y="12458"/>
                    <a:pt x="75" y="12458"/>
                  </a:cubicBezTo>
                  <a:cubicBezTo>
                    <a:pt x="116" y="12458"/>
                    <a:pt x="151" y="12425"/>
                    <a:pt x="151" y="12383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2"/>
            <p:cNvSpPr/>
            <p:nvPr/>
          </p:nvSpPr>
          <p:spPr>
            <a:xfrm>
              <a:off x="1866800" y="1879475"/>
              <a:ext cx="119900" cy="421700"/>
            </a:xfrm>
            <a:custGeom>
              <a:avLst/>
              <a:gdLst/>
              <a:ahLst/>
              <a:cxnLst/>
              <a:rect l="l" t="t" r="r" b="b"/>
              <a:pathLst>
                <a:path w="4796" h="16868" extrusionOk="0">
                  <a:moveTo>
                    <a:pt x="4683" y="0"/>
                  </a:moveTo>
                  <a:cubicBezTo>
                    <a:pt x="4670" y="0"/>
                    <a:pt x="4656" y="4"/>
                    <a:pt x="4644" y="11"/>
                  </a:cubicBezTo>
                  <a:lnTo>
                    <a:pt x="36" y="2938"/>
                  </a:lnTo>
                  <a:lnTo>
                    <a:pt x="1" y="2960"/>
                  </a:lnTo>
                  <a:lnTo>
                    <a:pt x="1" y="16868"/>
                  </a:lnTo>
                  <a:lnTo>
                    <a:pt x="4719" y="14458"/>
                  </a:lnTo>
                  <a:cubicBezTo>
                    <a:pt x="4795" y="14418"/>
                    <a:pt x="4755" y="14314"/>
                    <a:pt x="4686" y="14314"/>
                  </a:cubicBezTo>
                  <a:cubicBezTo>
                    <a:pt x="4675" y="14314"/>
                    <a:pt x="4663" y="14317"/>
                    <a:pt x="4650" y="14323"/>
                  </a:cubicBezTo>
                  <a:lnTo>
                    <a:pt x="151" y="16622"/>
                  </a:lnTo>
                  <a:lnTo>
                    <a:pt x="151" y="3043"/>
                  </a:lnTo>
                  <a:lnTo>
                    <a:pt x="4724" y="138"/>
                  </a:lnTo>
                  <a:cubicBezTo>
                    <a:pt x="4760" y="115"/>
                    <a:pt x="4770" y="69"/>
                    <a:pt x="4748" y="35"/>
                  </a:cubicBezTo>
                  <a:cubicBezTo>
                    <a:pt x="4733" y="12"/>
                    <a:pt x="4709" y="0"/>
                    <a:pt x="46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2"/>
            <p:cNvSpPr/>
            <p:nvPr/>
          </p:nvSpPr>
          <p:spPr>
            <a:xfrm>
              <a:off x="1720475" y="1965425"/>
              <a:ext cx="123075" cy="401800"/>
            </a:xfrm>
            <a:custGeom>
              <a:avLst/>
              <a:gdLst/>
              <a:ahLst/>
              <a:cxnLst/>
              <a:rect l="l" t="t" r="r" b="b"/>
              <a:pathLst>
                <a:path w="4923" h="16072" extrusionOk="0">
                  <a:moveTo>
                    <a:pt x="4773" y="271"/>
                  </a:moveTo>
                  <a:lnTo>
                    <a:pt x="4773" y="13768"/>
                  </a:lnTo>
                  <a:lnTo>
                    <a:pt x="151" y="15839"/>
                  </a:lnTo>
                  <a:lnTo>
                    <a:pt x="151" y="3105"/>
                  </a:lnTo>
                  <a:lnTo>
                    <a:pt x="4773" y="271"/>
                  </a:lnTo>
                  <a:close/>
                  <a:moveTo>
                    <a:pt x="4922" y="0"/>
                  </a:moveTo>
                  <a:lnTo>
                    <a:pt x="0" y="3021"/>
                  </a:lnTo>
                  <a:lnTo>
                    <a:pt x="0" y="16071"/>
                  </a:lnTo>
                  <a:lnTo>
                    <a:pt x="4877" y="13884"/>
                  </a:lnTo>
                  <a:lnTo>
                    <a:pt x="4922" y="13865"/>
                  </a:lnTo>
                  <a:lnTo>
                    <a:pt x="49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2"/>
            <p:cNvSpPr/>
            <p:nvPr/>
          </p:nvSpPr>
          <p:spPr>
            <a:xfrm>
              <a:off x="1739075" y="2028725"/>
              <a:ext cx="3775" cy="328975"/>
            </a:xfrm>
            <a:custGeom>
              <a:avLst/>
              <a:gdLst/>
              <a:ahLst/>
              <a:cxnLst/>
              <a:rect l="l" t="t" r="r" b="b"/>
              <a:pathLst>
                <a:path w="151" h="13159" extrusionOk="0">
                  <a:moveTo>
                    <a:pt x="76" y="0"/>
                  </a:moveTo>
                  <a:cubicBezTo>
                    <a:pt x="38" y="0"/>
                    <a:pt x="0" y="25"/>
                    <a:pt x="0" y="75"/>
                  </a:cubicBezTo>
                  <a:lnTo>
                    <a:pt x="0" y="13083"/>
                  </a:lnTo>
                  <a:cubicBezTo>
                    <a:pt x="0" y="13124"/>
                    <a:pt x="33" y="13159"/>
                    <a:pt x="76" y="13159"/>
                  </a:cubicBezTo>
                  <a:cubicBezTo>
                    <a:pt x="117" y="13159"/>
                    <a:pt x="151" y="13124"/>
                    <a:pt x="151" y="13083"/>
                  </a:cubicBezTo>
                  <a:lnTo>
                    <a:pt x="151" y="75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2"/>
            <p:cNvSpPr/>
            <p:nvPr/>
          </p:nvSpPr>
          <p:spPr>
            <a:xfrm>
              <a:off x="1888575" y="1938525"/>
              <a:ext cx="4175" cy="350350"/>
            </a:xfrm>
            <a:custGeom>
              <a:avLst/>
              <a:gdLst/>
              <a:ahLst/>
              <a:cxnLst/>
              <a:rect l="l" t="t" r="r" b="b"/>
              <a:pathLst>
                <a:path w="167" h="14014" extrusionOk="0">
                  <a:moveTo>
                    <a:pt x="92" y="1"/>
                  </a:moveTo>
                  <a:cubicBezTo>
                    <a:pt x="49" y="1"/>
                    <a:pt x="16" y="35"/>
                    <a:pt x="16" y="76"/>
                  </a:cubicBezTo>
                  <a:lnTo>
                    <a:pt x="0" y="13938"/>
                  </a:lnTo>
                  <a:cubicBezTo>
                    <a:pt x="0" y="13980"/>
                    <a:pt x="35" y="14013"/>
                    <a:pt x="76" y="14013"/>
                  </a:cubicBezTo>
                  <a:cubicBezTo>
                    <a:pt x="118" y="14013"/>
                    <a:pt x="151" y="13980"/>
                    <a:pt x="151" y="13938"/>
                  </a:cubicBezTo>
                  <a:lnTo>
                    <a:pt x="167" y="76"/>
                  </a:lnTo>
                  <a:cubicBezTo>
                    <a:pt x="167" y="35"/>
                    <a:pt x="133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2"/>
            <p:cNvSpPr/>
            <p:nvPr/>
          </p:nvSpPr>
          <p:spPr>
            <a:xfrm>
              <a:off x="2118150" y="1710975"/>
              <a:ext cx="159700" cy="458775"/>
            </a:xfrm>
            <a:custGeom>
              <a:avLst/>
              <a:gdLst/>
              <a:ahLst/>
              <a:cxnLst/>
              <a:rect l="l" t="t" r="r" b="b"/>
              <a:pathLst>
                <a:path w="6388" h="18351" extrusionOk="0">
                  <a:moveTo>
                    <a:pt x="5921" y="268"/>
                  </a:moveTo>
                  <a:lnTo>
                    <a:pt x="6234" y="14769"/>
                  </a:lnTo>
                  <a:lnTo>
                    <a:pt x="151" y="18096"/>
                  </a:lnTo>
                  <a:lnTo>
                    <a:pt x="151" y="3824"/>
                  </a:lnTo>
                  <a:lnTo>
                    <a:pt x="5921" y="268"/>
                  </a:lnTo>
                  <a:close/>
                  <a:moveTo>
                    <a:pt x="6065" y="1"/>
                  </a:moveTo>
                  <a:lnTo>
                    <a:pt x="36" y="3717"/>
                  </a:lnTo>
                  <a:lnTo>
                    <a:pt x="0" y="3740"/>
                  </a:lnTo>
                  <a:lnTo>
                    <a:pt x="0" y="18351"/>
                  </a:lnTo>
                  <a:lnTo>
                    <a:pt x="6387" y="14857"/>
                  </a:lnTo>
                  <a:lnTo>
                    <a:pt x="60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2"/>
            <p:cNvSpPr/>
            <p:nvPr/>
          </p:nvSpPr>
          <p:spPr>
            <a:xfrm>
              <a:off x="2304250" y="1586750"/>
              <a:ext cx="168125" cy="482200"/>
            </a:xfrm>
            <a:custGeom>
              <a:avLst/>
              <a:gdLst/>
              <a:ahLst/>
              <a:cxnLst/>
              <a:rect l="l" t="t" r="r" b="b"/>
              <a:pathLst>
                <a:path w="6725" h="19288" extrusionOk="0">
                  <a:moveTo>
                    <a:pt x="6615" y="0"/>
                  </a:moveTo>
                  <a:cubicBezTo>
                    <a:pt x="6602" y="0"/>
                    <a:pt x="6588" y="4"/>
                    <a:pt x="6574" y="14"/>
                  </a:cubicBezTo>
                  <a:lnTo>
                    <a:pt x="36" y="4084"/>
                  </a:lnTo>
                  <a:lnTo>
                    <a:pt x="0" y="4107"/>
                  </a:lnTo>
                  <a:lnTo>
                    <a:pt x="0" y="19287"/>
                  </a:lnTo>
                  <a:lnTo>
                    <a:pt x="6648" y="15923"/>
                  </a:lnTo>
                  <a:cubicBezTo>
                    <a:pt x="6685" y="15905"/>
                    <a:pt x="6699" y="15858"/>
                    <a:pt x="6681" y="15821"/>
                  </a:cubicBezTo>
                  <a:cubicBezTo>
                    <a:pt x="6667" y="15796"/>
                    <a:pt x="6640" y="15781"/>
                    <a:pt x="6612" y="15781"/>
                  </a:cubicBezTo>
                  <a:cubicBezTo>
                    <a:pt x="6601" y="15781"/>
                    <a:pt x="6590" y="15783"/>
                    <a:pt x="6579" y="15788"/>
                  </a:cubicBezTo>
                  <a:lnTo>
                    <a:pt x="151" y="19043"/>
                  </a:lnTo>
                  <a:lnTo>
                    <a:pt x="151" y="4191"/>
                  </a:lnTo>
                  <a:lnTo>
                    <a:pt x="6653" y="140"/>
                  </a:lnTo>
                  <a:cubicBezTo>
                    <a:pt x="6724" y="96"/>
                    <a:pt x="6681" y="0"/>
                    <a:pt x="66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2"/>
            <p:cNvSpPr/>
            <p:nvPr/>
          </p:nvSpPr>
          <p:spPr>
            <a:xfrm>
              <a:off x="2136250" y="1792475"/>
              <a:ext cx="3775" cy="363775"/>
            </a:xfrm>
            <a:custGeom>
              <a:avLst/>
              <a:gdLst/>
              <a:ahLst/>
              <a:cxnLst/>
              <a:rect l="l" t="t" r="r" b="b"/>
              <a:pathLst>
                <a:path w="151" h="14551" extrusionOk="0">
                  <a:moveTo>
                    <a:pt x="76" y="0"/>
                  </a:moveTo>
                  <a:cubicBezTo>
                    <a:pt x="38" y="0"/>
                    <a:pt x="0" y="25"/>
                    <a:pt x="0" y="76"/>
                  </a:cubicBezTo>
                  <a:lnTo>
                    <a:pt x="0" y="14475"/>
                  </a:lnTo>
                  <a:cubicBezTo>
                    <a:pt x="0" y="14516"/>
                    <a:pt x="33" y="14550"/>
                    <a:pt x="76" y="14550"/>
                  </a:cubicBezTo>
                  <a:cubicBezTo>
                    <a:pt x="117" y="14550"/>
                    <a:pt x="151" y="14516"/>
                    <a:pt x="151" y="14474"/>
                  </a:cubicBezTo>
                  <a:lnTo>
                    <a:pt x="151" y="76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2"/>
            <p:cNvSpPr/>
            <p:nvPr/>
          </p:nvSpPr>
          <p:spPr>
            <a:xfrm>
              <a:off x="2324625" y="1675875"/>
              <a:ext cx="3800" cy="380225"/>
            </a:xfrm>
            <a:custGeom>
              <a:avLst/>
              <a:gdLst/>
              <a:ahLst/>
              <a:cxnLst/>
              <a:rect l="l" t="t" r="r" b="b"/>
              <a:pathLst>
                <a:path w="152" h="15209" extrusionOk="0">
                  <a:moveTo>
                    <a:pt x="76" y="0"/>
                  </a:moveTo>
                  <a:cubicBezTo>
                    <a:pt x="38" y="0"/>
                    <a:pt x="1" y="25"/>
                    <a:pt x="1" y="75"/>
                  </a:cubicBezTo>
                  <a:lnTo>
                    <a:pt x="1" y="15133"/>
                  </a:lnTo>
                  <a:cubicBezTo>
                    <a:pt x="1" y="15174"/>
                    <a:pt x="34" y="15208"/>
                    <a:pt x="76" y="15208"/>
                  </a:cubicBezTo>
                  <a:cubicBezTo>
                    <a:pt x="117" y="15208"/>
                    <a:pt x="151" y="15174"/>
                    <a:pt x="151" y="15133"/>
                  </a:cubicBezTo>
                  <a:lnTo>
                    <a:pt x="151" y="75"/>
                  </a:lnTo>
                  <a:cubicBezTo>
                    <a:pt x="151" y="25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2"/>
            <p:cNvSpPr/>
            <p:nvPr/>
          </p:nvSpPr>
          <p:spPr>
            <a:xfrm>
              <a:off x="2623975" y="1395875"/>
              <a:ext cx="153325" cy="507750"/>
            </a:xfrm>
            <a:custGeom>
              <a:avLst/>
              <a:gdLst/>
              <a:ahLst/>
              <a:cxnLst/>
              <a:rect l="l" t="t" r="r" b="b"/>
              <a:pathLst>
                <a:path w="6133" h="20310" extrusionOk="0">
                  <a:moveTo>
                    <a:pt x="5981" y="277"/>
                  </a:moveTo>
                  <a:lnTo>
                    <a:pt x="5981" y="16874"/>
                  </a:lnTo>
                  <a:lnTo>
                    <a:pt x="151" y="20055"/>
                  </a:lnTo>
                  <a:lnTo>
                    <a:pt x="151" y="3998"/>
                  </a:lnTo>
                  <a:lnTo>
                    <a:pt x="5981" y="277"/>
                  </a:lnTo>
                  <a:close/>
                  <a:moveTo>
                    <a:pt x="6132" y="1"/>
                  </a:moveTo>
                  <a:lnTo>
                    <a:pt x="36" y="3893"/>
                  </a:lnTo>
                  <a:lnTo>
                    <a:pt x="0" y="3916"/>
                  </a:lnTo>
                  <a:lnTo>
                    <a:pt x="0" y="20309"/>
                  </a:lnTo>
                  <a:lnTo>
                    <a:pt x="6094" y="16985"/>
                  </a:lnTo>
                  <a:lnTo>
                    <a:pt x="6132" y="16964"/>
                  </a:lnTo>
                  <a:lnTo>
                    <a:pt x="61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2"/>
            <p:cNvSpPr/>
            <p:nvPr/>
          </p:nvSpPr>
          <p:spPr>
            <a:xfrm>
              <a:off x="2819650" y="1239900"/>
              <a:ext cx="186675" cy="555625"/>
            </a:xfrm>
            <a:custGeom>
              <a:avLst/>
              <a:gdLst/>
              <a:ahLst/>
              <a:cxnLst/>
              <a:rect l="l" t="t" r="r" b="b"/>
              <a:pathLst>
                <a:path w="7467" h="22225" extrusionOk="0">
                  <a:moveTo>
                    <a:pt x="7318" y="285"/>
                  </a:moveTo>
                  <a:lnTo>
                    <a:pt x="7318" y="17872"/>
                  </a:lnTo>
                  <a:lnTo>
                    <a:pt x="151" y="21965"/>
                  </a:lnTo>
                  <a:lnTo>
                    <a:pt x="151" y="5146"/>
                  </a:lnTo>
                  <a:lnTo>
                    <a:pt x="7318" y="285"/>
                  </a:lnTo>
                  <a:close/>
                  <a:moveTo>
                    <a:pt x="7467" y="1"/>
                  </a:moveTo>
                  <a:lnTo>
                    <a:pt x="33" y="5043"/>
                  </a:lnTo>
                  <a:lnTo>
                    <a:pt x="0" y="5065"/>
                  </a:lnTo>
                  <a:lnTo>
                    <a:pt x="0" y="22225"/>
                  </a:lnTo>
                  <a:lnTo>
                    <a:pt x="7430" y="17982"/>
                  </a:lnTo>
                  <a:lnTo>
                    <a:pt x="7467" y="17960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2"/>
            <p:cNvSpPr/>
            <p:nvPr/>
          </p:nvSpPr>
          <p:spPr>
            <a:xfrm>
              <a:off x="2642075" y="1481350"/>
              <a:ext cx="3775" cy="414075"/>
            </a:xfrm>
            <a:custGeom>
              <a:avLst/>
              <a:gdLst/>
              <a:ahLst/>
              <a:cxnLst/>
              <a:rect l="l" t="t" r="r" b="b"/>
              <a:pathLst>
                <a:path w="151" h="16563" extrusionOk="0">
                  <a:moveTo>
                    <a:pt x="75" y="0"/>
                  </a:moveTo>
                  <a:cubicBezTo>
                    <a:pt x="38" y="0"/>
                    <a:pt x="0" y="25"/>
                    <a:pt x="0" y="75"/>
                  </a:cubicBezTo>
                  <a:lnTo>
                    <a:pt x="0" y="16487"/>
                  </a:lnTo>
                  <a:cubicBezTo>
                    <a:pt x="0" y="16529"/>
                    <a:pt x="34" y="16562"/>
                    <a:pt x="75" y="16562"/>
                  </a:cubicBezTo>
                  <a:cubicBezTo>
                    <a:pt x="118" y="16562"/>
                    <a:pt x="151" y="16529"/>
                    <a:pt x="151" y="16487"/>
                  </a:cubicBezTo>
                  <a:lnTo>
                    <a:pt x="151" y="75"/>
                  </a:lnTo>
                  <a:cubicBezTo>
                    <a:pt x="151" y="25"/>
                    <a:pt x="113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2"/>
            <p:cNvSpPr/>
            <p:nvPr/>
          </p:nvSpPr>
          <p:spPr>
            <a:xfrm>
              <a:off x="2835600" y="1354825"/>
              <a:ext cx="3800" cy="428150"/>
            </a:xfrm>
            <a:custGeom>
              <a:avLst/>
              <a:gdLst/>
              <a:ahLst/>
              <a:cxnLst/>
              <a:rect l="l" t="t" r="r" b="b"/>
              <a:pathLst>
                <a:path w="152" h="17126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7050"/>
                  </a:lnTo>
                  <a:cubicBezTo>
                    <a:pt x="0" y="17091"/>
                    <a:pt x="33" y="17126"/>
                    <a:pt x="76" y="17126"/>
                  </a:cubicBezTo>
                  <a:cubicBezTo>
                    <a:pt x="117" y="17126"/>
                    <a:pt x="151" y="17091"/>
                    <a:pt x="150" y="17050"/>
                  </a:cubicBezTo>
                  <a:lnTo>
                    <a:pt x="150" y="76"/>
                  </a:lnTo>
                  <a:cubicBezTo>
                    <a:pt x="150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2"/>
            <p:cNvSpPr/>
            <p:nvPr/>
          </p:nvSpPr>
          <p:spPr>
            <a:xfrm>
              <a:off x="1472325" y="2584125"/>
              <a:ext cx="117950" cy="376625"/>
            </a:xfrm>
            <a:custGeom>
              <a:avLst/>
              <a:gdLst/>
              <a:ahLst/>
              <a:cxnLst/>
              <a:rect l="l" t="t" r="r" b="b"/>
              <a:pathLst>
                <a:path w="4718" h="15065" extrusionOk="0">
                  <a:moveTo>
                    <a:pt x="4610" y="0"/>
                  </a:moveTo>
                  <a:cubicBezTo>
                    <a:pt x="4600" y="0"/>
                    <a:pt x="4588" y="3"/>
                    <a:pt x="4577" y="8"/>
                  </a:cubicBezTo>
                  <a:lnTo>
                    <a:pt x="1" y="2269"/>
                  </a:lnTo>
                  <a:lnTo>
                    <a:pt x="1" y="15064"/>
                  </a:lnTo>
                  <a:lnTo>
                    <a:pt x="4635" y="13406"/>
                  </a:lnTo>
                  <a:cubicBezTo>
                    <a:pt x="4673" y="13391"/>
                    <a:pt x="4694" y="13348"/>
                    <a:pt x="4680" y="13309"/>
                  </a:cubicBezTo>
                  <a:cubicBezTo>
                    <a:pt x="4669" y="13278"/>
                    <a:pt x="4640" y="13259"/>
                    <a:pt x="4609" y="13259"/>
                  </a:cubicBezTo>
                  <a:cubicBezTo>
                    <a:pt x="4600" y="13259"/>
                    <a:pt x="4592" y="13260"/>
                    <a:pt x="4583" y="13263"/>
                  </a:cubicBezTo>
                  <a:lnTo>
                    <a:pt x="150" y="14849"/>
                  </a:lnTo>
                  <a:lnTo>
                    <a:pt x="150" y="2363"/>
                  </a:lnTo>
                  <a:lnTo>
                    <a:pt x="4643" y="143"/>
                  </a:lnTo>
                  <a:cubicBezTo>
                    <a:pt x="4717" y="103"/>
                    <a:pt x="4679" y="0"/>
                    <a:pt x="46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2"/>
            <p:cNvSpPr/>
            <p:nvPr/>
          </p:nvSpPr>
          <p:spPr>
            <a:xfrm>
              <a:off x="1275075" y="2665725"/>
              <a:ext cx="130000" cy="361500"/>
            </a:xfrm>
            <a:custGeom>
              <a:avLst/>
              <a:gdLst/>
              <a:ahLst/>
              <a:cxnLst/>
              <a:rect l="l" t="t" r="r" b="b"/>
              <a:pathLst>
                <a:path w="5200" h="14460" extrusionOk="0">
                  <a:moveTo>
                    <a:pt x="5048" y="223"/>
                  </a:moveTo>
                  <a:lnTo>
                    <a:pt x="5048" y="12614"/>
                  </a:lnTo>
                  <a:lnTo>
                    <a:pt x="151" y="14250"/>
                  </a:lnTo>
                  <a:lnTo>
                    <a:pt x="151" y="2189"/>
                  </a:lnTo>
                  <a:lnTo>
                    <a:pt x="5048" y="223"/>
                  </a:lnTo>
                  <a:close/>
                  <a:moveTo>
                    <a:pt x="5200" y="1"/>
                  </a:moveTo>
                  <a:lnTo>
                    <a:pt x="0" y="2087"/>
                  </a:lnTo>
                  <a:lnTo>
                    <a:pt x="0" y="14460"/>
                  </a:lnTo>
                  <a:lnTo>
                    <a:pt x="5148" y="12739"/>
                  </a:lnTo>
                  <a:lnTo>
                    <a:pt x="5200" y="12722"/>
                  </a:lnTo>
                  <a:lnTo>
                    <a:pt x="52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2"/>
            <p:cNvSpPr/>
            <p:nvPr/>
          </p:nvSpPr>
          <p:spPr>
            <a:xfrm>
              <a:off x="1297375" y="2708350"/>
              <a:ext cx="3775" cy="311450"/>
            </a:xfrm>
            <a:custGeom>
              <a:avLst/>
              <a:gdLst/>
              <a:ahLst/>
              <a:cxnLst/>
              <a:rect l="l" t="t" r="r" b="b"/>
              <a:pathLst>
                <a:path w="151" h="12458" extrusionOk="0">
                  <a:moveTo>
                    <a:pt x="75" y="0"/>
                  </a:moveTo>
                  <a:cubicBezTo>
                    <a:pt x="38" y="0"/>
                    <a:pt x="0" y="26"/>
                    <a:pt x="0" y="76"/>
                  </a:cubicBezTo>
                  <a:lnTo>
                    <a:pt x="0" y="12382"/>
                  </a:lnTo>
                  <a:cubicBezTo>
                    <a:pt x="0" y="12423"/>
                    <a:pt x="35" y="12457"/>
                    <a:pt x="75" y="12457"/>
                  </a:cubicBezTo>
                  <a:cubicBezTo>
                    <a:pt x="116" y="12457"/>
                    <a:pt x="151" y="12423"/>
                    <a:pt x="151" y="12382"/>
                  </a:cubicBezTo>
                  <a:lnTo>
                    <a:pt x="151" y="76"/>
                  </a:lnTo>
                  <a:cubicBezTo>
                    <a:pt x="151" y="26"/>
                    <a:pt x="113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2"/>
            <p:cNvSpPr/>
            <p:nvPr/>
          </p:nvSpPr>
          <p:spPr>
            <a:xfrm>
              <a:off x="1866800" y="2398300"/>
              <a:ext cx="119875" cy="407675"/>
            </a:xfrm>
            <a:custGeom>
              <a:avLst/>
              <a:gdLst/>
              <a:ahLst/>
              <a:cxnLst/>
              <a:rect l="l" t="t" r="r" b="b"/>
              <a:pathLst>
                <a:path w="4795" h="16307" extrusionOk="0">
                  <a:moveTo>
                    <a:pt x="4683" y="0"/>
                  </a:moveTo>
                  <a:cubicBezTo>
                    <a:pt x="4672" y="0"/>
                    <a:pt x="4660" y="3"/>
                    <a:pt x="4649" y="9"/>
                  </a:cubicBezTo>
                  <a:lnTo>
                    <a:pt x="42" y="2384"/>
                  </a:lnTo>
                  <a:lnTo>
                    <a:pt x="1" y="2406"/>
                  </a:lnTo>
                  <a:lnTo>
                    <a:pt x="1" y="16307"/>
                  </a:lnTo>
                  <a:lnTo>
                    <a:pt x="4711" y="14462"/>
                  </a:lnTo>
                  <a:cubicBezTo>
                    <a:pt x="4794" y="14430"/>
                    <a:pt x="4760" y="14316"/>
                    <a:pt x="4686" y="14316"/>
                  </a:cubicBezTo>
                  <a:cubicBezTo>
                    <a:pt x="4677" y="14316"/>
                    <a:pt x="4666" y="14318"/>
                    <a:pt x="4656" y="14322"/>
                  </a:cubicBezTo>
                  <a:lnTo>
                    <a:pt x="151" y="16085"/>
                  </a:lnTo>
                  <a:lnTo>
                    <a:pt x="151" y="2498"/>
                  </a:lnTo>
                  <a:lnTo>
                    <a:pt x="4718" y="144"/>
                  </a:lnTo>
                  <a:cubicBezTo>
                    <a:pt x="4755" y="124"/>
                    <a:pt x="4769" y="79"/>
                    <a:pt x="4751" y="42"/>
                  </a:cubicBezTo>
                  <a:cubicBezTo>
                    <a:pt x="4738" y="16"/>
                    <a:pt x="4711" y="0"/>
                    <a:pt x="46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2"/>
            <p:cNvSpPr/>
            <p:nvPr/>
          </p:nvSpPr>
          <p:spPr>
            <a:xfrm>
              <a:off x="1720475" y="2467650"/>
              <a:ext cx="123100" cy="386850"/>
            </a:xfrm>
            <a:custGeom>
              <a:avLst/>
              <a:gdLst/>
              <a:ahLst/>
              <a:cxnLst/>
              <a:rect l="l" t="t" r="r" b="b"/>
              <a:pathLst>
                <a:path w="4924" h="15474" extrusionOk="0">
                  <a:moveTo>
                    <a:pt x="4773" y="242"/>
                  </a:moveTo>
                  <a:lnTo>
                    <a:pt x="4773" y="13747"/>
                  </a:lnTo>
                  <a:lnTo>
                    <a:pt x="151" y="15265"/>
                  </a:lnTo>
                  <a:lnTo>
                    <a:pt x="151" y="2525"/>
                  </a:lnTo>
                  <a:lnTo>
                    <a:pt x="4773" y="242"/>
                  </a:lnTo>
                  <a:close/>
                  <a:moveTo>
                    <a:pt x="4924" y="0"/>
                  </a:moveTo>
                  <a:lnTo>
                    <a:pt x="41" y="2410"/>
                  </a:lnTo>
                  <a:lnTo>
                    <a:pt x="0" y="2430"/>
                  </a:lnTo>
                  <a:lnTo>
                    <a:pt x="0" y="15474"/>
                  </a:lnTo>
                  <a:lnTo>
                    <a:pt x="4872" y="13872"/>
                  </a:lnTo>
                  <a:lnTo>
                    <a:pt x="4924" y="13855"/>
                  </a:lnTo>
                  <a:lnTo>
                    <a:pt x="49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2"/>
            <p:cNvSpPr/>
            <p:nvPr/>
          </p:nvSpPr>
          <p:spPr>
            <a:xfrm>
              <a:off x="1739075" y="2518525"/>
              <a:ext cx="3775" cy="328975"/>
            </a:xfrm>
            <a:custGeom>
              <a:avLst/>
              <a:gdLst/>
              <a:ahLst/>
              <a:cxnLst/>
              <a:rect l="l" t="t" r="r" b="b"/>
              <a:pathLst>
                <a:path w="151" h="13159" extrusionOk="0">
                  <a:moveTo>
                    <a:pt x="76" y="0"/>
                  </a:moveTo>
                  <a:cubicBezTo>
                    <a:pt x="38" y="0"/>
                    <a:pt x="0" y="25"/>
                    <a:pt x="0" y="75"/>
                  </a:cubicBezTo>
                  <a:lnTo>
                    <a:pt x="0" y="13083"/>
                  </a:lnTo>
                  <a:cubicBezTo>
                    <a:pt x="0" y="13124"/>
                    <a:pt x="33" y="13159"/>
                    <a:pt x="76" y="13159"/>
                  </a:cubicBezTo>
                  <a:cubicBezTo>
                    <a:pt x="117" y="13159"/>
                    <a:pt x="151" y="13124"/>
                    <a:pt x="151" y="13083"/>
                  </a:cubicBezTo>
                  <a:lnTo>
                    <a:pt x="151" y="75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2"/>
            <p:cNvSpPr/>
            <p:nvPr/>
          </p:nvSpPr>
          <p:spPr>
            <a:xfrm>
              <a:off x="1888575" y="2446275"/>
              <a:ext cx="4175" cy="350300"/>
            </a:xfrm>
            <a:custGeom>
              <a:avLst/>
              <a:gdLst/>
              <a:ahLst/>
              <a:cxnLst/>
              <a:rect l="l" t="t" r="r" b="b"/>
              <a:pathLst>
                <a:path w="167" h="14012" extrusionOk="0">
                  <a:moveTo>
                    <a:pt x="92" y="0"/>
                  </a:moveTo>
                  <a:cubicBezTo>
                    <a:pt x="49" y="0"/>
                    <a:pt x="16" y="35"/>
                    <a:pt x="16" y="76"/>
                  </a:cubicBezTo>
                  <a:lnTo>
                    <a:pt x="0" y="13936"/>
                  </a:lnTo>
                  <a:cubicBezTo>
                    <a:pt x="0" y="13977"/>
                    <a:pt x="35" y="14011"/>
                    <a:pt x="76" y="14011"/>
                  </a:cubicBezTo>
                  <a:cubicBezTo>
                    <a:pt x="118" y="14011"/>
                    <a:pt x="151" y="13977"/>
                    <a:pt x="151" y="13936"/>
                  </a:cubicBezTo>
                  <a:lnTo>
                    <a:pt x="167" y="76"/>
                  </a:lnTo>
                  <a:cubicBezTo>
                    <a:pt x="167" y="33"/>
                    <a:pt x="133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2"/>
            <p:cNvSpPr/>
            <p:nvPr/>
          </p:nvSpPr>
          <p:spPr>
            <a:xfrm>
              <a:off x="2118150" y="2264125"/>
              <a:ext cx="159700" cy="440450"/>
            </a:xfrm>
            <a:custGeom>
              <a:avLst/>
              <a:gdLst/>
              <a:ahLst/>
              <a:cxnLst/>
              <a:rect l="l" t="t" r="r" b="b"/>
              <a:pathLst>
                <a:path w="6388" h="17618" extrusionOk="0">
                  <a:moveTo>
                    <a:pt x="5921" y="241"/>
                  </a:moveTo>
                  <a:lnTo>
                    <a:pt x="6234" y="14789"/>
                  </a:lnTo>
                  <a:lnTo>
                    <a:pt x="151" y="17389"/>
                  </a:lnTo>
                  <a:lnTo>
                    <a:pt x="151" y="3107"/>
                  </a:lnTo>
                  <a:lnTo>
                    <a:pt x="5921" y="241"/>
                  </a:lnTo>
                  <a:close/>
                  <a:moveTo>
                    <a:pt x="6066" y="1"/>
                  </a:moveTo>
                  <a:lnTo>
                    <a:pt x="41" y="2994"/>
                  </a:lnTo>
                  <a:lnTo>
                    <a:pt x="0" y="3015"/>
                  </a:lnTo>
                  <a:lnTo>
                    <a:pt x="0" y="17617"/>
                  </a:lnTo>
                  <a:lnTo>
                    <a:pt x="6340" y="14908"/>
                  </a:lnTo>
                  <a:lnTo>
                    <a:pt x="6387" y="14888"/>
                  </a:lnTo>
                  <a:lnTo>
                    <a:pt x="60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2"/>
            <p:cNvSpPr/>
            <p:nvPr/>
          </p:nvSpPr>
          <p:spPr>
            <a:xfrm>
              <a:off x="2304250" y="2163650"/>
              <a:ext cx="168150" cy="462350"/>
            </a:xfrm>
            <a:custGeom>
              <a:avLst/>
              <a:gdLst/>
              <a:ahLst/>
              <a:cxnLst/>
              <a:rect l="l" t="t" r="r" b="b"/>
              <a:pathLst>
                <a:path w="6726" h="18494" extrusionOk="0">
                  <a:moveTo>
                    <a:pt x="6615" y="1"/>
                  </a:moveTo>
                  <a:cubicBezTo>
                    <a:pt x="6604" y="1"/>
                    <a:pt x="6592" y="3"/>
                    <a:pt x="6579" y="10"/>
                  </a:cubicBezTo>
                  <a:lnTo>
                    <a:pt x="0" y="3321"/>
                  </a:lnTo>
                  <a:lnTo>
                    <a:pt x="0" y="18493"/>
                  </a:lnTo>
                  <a:lnTo>
                    <a:pt x="6641" y="15927"/>
                  </a:lnTo>
                  <a:cubicBezTo>
                    <a:pt x="6724" y="15896"/>
                    <a:pt x="6691" y="15781"/>
                    <a:pt x="6617" y="15781"/>
                  </a:cubicBezTo>
                  <a:cubicBezTo>
                    <a:pt x="6608" y="15781"/>
                    <a:pt x="6598" y="15783"/>
                    <a:pt x="6587" y="15787"/>
                  </a:cubicBezTo>
                  <a:lnTo>
                    <a:pt x="151" y="18274"/>
                  </a:lnTo>
                  <a:lnTo>
                    <a:pt x="151" y="3415"/>
                  </a:lnTo>
                  <a:lnTo>
                    <a:pt x="6648" y="145"/>
                  </a:lnTo>
                  <a:cubicBezTo>
                    <a:pt x="6725" y="106"/>
                    <a:pt x="6685" y="1"/>
                    <a:pt x="6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2"/>
            <p:cNvSpPr/>
            <p:nvPr/>
          </p:nvSpPr>
          <p:spPr>
            <a:xfrm>
              <a:off x="2136250" y="2329775"/>
              <a:ext cx="3775" cy="363775"/>
            </a:xfrm>
            <a:custGeom>
              <a:avLst/>
              <a:gdLst/>
              <a:ahLst/>
              <a:cxnLst/>
              <a:rect l="l" t="t" r="r" b="b"/>
              <a:pathLst>
                <a:path w="151" h="14551" extrusionOk="0">
                  <a:moveTo>
                    <a:pt x="76" y="0"/>
                  </a:moveTo>
                  <a:cubicBezTo>
                    <a:pt x="38" y="0"/>
                    <a:pt x="0" y="25"/>
                    <a:pt x="0" y="76"/>
                  </a:cubicBezTo>
                  <a:lnTo>
                    <a:pt x="0" y="14475"/>
                  </a:lnTo>
                  <a:cubicBezTo>
                    <a:pt x="0" y="14516"/>
                    <a:pt x="33" y="14550"/>
                    <a:pt x="76" y="14550"/>
                  </a:cubicBezTo>
                  <a:cubicBezTo>
                    <a:pt x="117" y="14550"/>
                    <a:pt x="151" y="14516"/>
                    <a:pt x="151" y="14475"/>
                  </a:cubicBezTo>
                  <a:lnTo>
                    <a:pt x="151" y="76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2"/>
            <p:cNvSpPr/>
            <p:nvPr/>
          </p:nvSpPr>
          <p:spPr>
            <a:xfrm>
              <a:off x="2324625" y="2235700"/>
              <a:ext cx="3800" cy="380225"/>
            </a:xfrm>
            <a:custGeom>
              <a:avLst/>
              <a:gdLst/>
              <a:ahLst/>
              <a:cxnLst/>
              <a:rect l="l" t="t" r="r" b="b"/>
              <a:pathLst>
                <a:path w="152" h="15209" extrusionOk="0">
                  <a:moveTo>
                    <a:pt x="76" y="0"/>
                  </a:moveTo>
                  <a:cubicBezTo>
                    <a:pt x="38" y="0"/>
                    <a:pt x="1" y="25"/>
                    <a:pt x="1" y="76"/>
                  </a:cubicBezTo>
                  <a:lnTo>
                    <a:pt x="1" y="15133"/>
                  </a:lnTo>
                  <a:cubicBezTo>
                    <a:pt x="1" y="15174"/>
                    <a:pt x="34" y="15207"/>
                    <a:pt x="76" y="15208"/>
                  </a:cubicBezTo>
                  <a:cubicBezTo>
                    <a:pt x="117" y="15207"/>
                    <a:pt x="151" y="15174"/>
                    <a:pt x="151" y="15133"/>
                  </a:cubicBezTo>
                  <a:lnTo>
                    <a:pt x="151" y="76"/>
                  </a:lnTo>
                  <a:cubicBezTo>
                    <a:pt x="151" y="25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2"/>
            <p:cNvSpPr/>
            <p:nvPr/>
          </p:nvSpPr>
          <p:spPr>
            <a:xfrm>
              <a:off x="2623975" y="2009725"/>
              <a:ext cx="153325" cy="489200"/>
            </a:xfrm>
            <a:custGeom>
              <a:avLst/>
              <a:gdLst/>
              <a:ahLst/>
              <a:cxnLst/>
              <a:rect l="l" t="t" r="r" b="b"/>
              <a:pathLst>
                <a:path w="6133" h="19568" extrusionOk="0">
                  <a:moveTo>
                    <a:pt x="5981" y="249"/>
                  </a:moveTo>
                  <a:lnTo>
                    <a:pt x="5981" y="16855"/>
                  </a:lnTo>
                  <a:lnTo>
                    <a:pt x="151" y="19339"/>
                  </a:lnTo>
                  <a:lnTo>
                    <a:pt x="151" y="3273"/>
                  </a:lnTo>
                  <a:lnTo>
                    <a:pt x="5981" y="249"/>
                  </a:lnTo>
                  <a:close/>
                  <a:moveTo>
                    <a:pt x="6132" y="0"/>
                  </a:moveTo>
                  <a:lnTo>
                    <a:pt x="0" y="3182"/>
                  </a:lnTo>
                  <a:lnTo>
                    <a:pt x="0" y="19567"/>
                  </a:lnTo>
                  <a:lnTo>
                    <a:pt x="6132" y="16954"/>
                  </a:lnTo>
                  <a:lnTo>
                    <a:pt x="6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2"/>
            <p:cNvSpPr/>
            <p:nvPr/>
          </p:nvSpPr>
          <p:spPr>
            <a:xfrm>
              <a:off x="2819650" y="1881125"/>
              <a:ext cx="186725" cy="533075"/>
            </a:xfrm>
            <a:custGeom>
              <a:avLst/>
              <a:gdLst/>
              <a:ahLst/>
              <a:cxnLst/>
              <a:rect l="l" t="t" r="r" b="b"/>
              <a:pathLst>
                <a:path w="7469" h="21323" extrusionOk="0">
                  <a:moveTo>
                    <a:pt x="7318" y="257"/>
                  </a:moveTo>
                  <a:lnTo>
                    <a:pt x="7318" y="17852"/>
                  </a:lnTo>
                  <a:lnTo>
                    <a:pt x="151" y="21088"/>
                  </a:lnTo>
                  <a:lnTo>
                    <a:pt x="151" y="4262"/>
                  </a:lnTo>
                  <a:lnTo>
                    <a:pt x="7318" y="257"/>
                  </a:lnTo>
                  <a:close/>
                  <a:moveTo>
                    <a:pt x="7468" y="1"/>
                  </a:moveTo>
                  <a:lnTo>
                    <a:pt x="0" y="4173"/>
                  </a:lnTo>
                  <a:lnTo>
                    <a:pt x="0" y="21322"/>
                  </a:lnTo>
                  <a:lnTo>
                    <a:pt x="7423" y="17970"/>
                  </a:lnTo>
                  <a:lnTo>
                    <a:pt x="7468" y="17950"/>
                  </a:lnTo>
                  <a:lnTo>
                    <a:pt x="74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2"/>
            <p:cNvSpPr/>
            <p:nvPr/>
          </p:nvSpPr>
          <p:spPr>
            <a:xfrm>
              <a:off x="2642100" y="2079125"/>
              <a:ext cx="3800" cy="414075"/>
            </a:xfrm>
            <a:custGeom>
              <a:avLst/>
              <a:gdLst/>
              <a:ahLst/>
              <a:cxnLst/>
              <a:rect l="l" t="t" r="r" b="b"/>
              <a:pathLst>
                <a:path w="152" h="16563" extrusionOk="0">
                  <a:moveTo>
                    <a:pt x="76" y="0"/>
                  </a:moveTo>
                  <a:cubicBezTo>
                    <a:pt x="38" y="0"/>
                    <a:pt x="0" y="25"/>
                    <a:pt x="0" y="76"/>
                  </a:cubicBezTo>
                  <a:lnTo>
                    <a:pt x="0" y="16489"/>
                  </a:lnTo>
                  <a:cubicBezTo>
                    <a:pt x="0" y="16530"/>
                    <a:pt x="33" y="16563"/>
                    <a:pt x="74" y="16563"/>
                  </a:cubicBezTo>
                  <a:cubicBezTo>
                    <a:pt x="117" y="16563"/>
                    <a:pt x="150" y="16530"/>
                    <a:pt x="151" y="16489"/>
                  </a:cubicBezTo>
                  <a:lnTo>
                    <a:pt x="151" y="76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2"/>
            <p:cNvSpPr/>
            <p:nvPr/>
          </p:nvSpPr>
          <p:spPr>
            <a:xfrm>
              <a:off x="2835600" y="1975725"/>
              <a:ext cx="3775" cy="428150"/>
            </a:xfrm>
            <a:custGeom>
              <a:avLst/>
              <a:gdLst/>
              <a:ahLst/>
              <a:cxnLst/>
              <a:rect l="l" t="t" r="r" b="b"/>
              <a:pathLst>
                <a:path w="151" h="17126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7051"/>
                  </a:lnTo>
                  <a:cubicBezTo>
                    <a:pt x="0" y="17091"/>
                    <a:pt x="33" y="17126"/>
                    <a:pt x="76" y="17126"/>
                  </a:cubicBezTo>
                  <a:cubicBezTo>
                    <a:pt x="117" y="17126"/>
                    <a:pt x="150" y="17091"/>
                    <a:pt x="150" y="17051"/>
                  </a:cubicBezTo>
                  <a:lnTo>
                    <a:pt x="150" y="76"/>
                  </a:lnTo>
                  <a:cubicBezTo>
                    <a:pt x="150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2"/>
            <p:cNvSpPr/>
            <p:nvPr/>
          </p:nvSpPr>
          <p:spPr>
            <a:xfrm>
              <a:off x="1472325" y="3098050"/>
              <a:ext cx="118025" cy="358525"/>
            </a:xfrm>
            <a:custGeom>
              <a:avLst/>
              <a:gdLst/>
              <a:ahLst/>
              <a:cxnLst/>
              <a:rect l="l" t="t" r="r" b="b"/>
              <a:pathLst>
                <a:path w="4721" h="14341" extrusionOk="0">
                  <a:moveTo>
                    <a:pt x="4613" y="0"/>
                  </a:moveTo>
                  <a:cubicBezTo>
                    <a:pt x="4604" y="0"/>
                    <a:pt x="4595" y="2"/>
                    <a:pt x="4586" y="5"/>
                  </a:cubicBezTo>
                  <a:lnTo>
                    <a:pt x="1" y="1553"/>
                  </a:lnTo>
                  <a:lnTo>
                    <a:pt x="1" y="14341"/>
                  </a:lnTo>
                  <a:lnTo>
                    <a:pt x="4624" y="13411"/>
                  </a:lnTo>
                  <a:cubicBezTo>
                    <a:pt x="4665" y="13403"/>
                    <a:pt x="4692" y="13363"/>
                    <a:pt x="4684" y="13322"/>
                  </a:cubicBezTo>
                  <a:cubicBezTo>
                    <a:pt x="4677" y="13286"/>
                    <a:pt x="4646" y="13261"/>
                    <a:pt x="4611" y="13261"/>
                  </a:cubicBezTo>
                  <a:cubicBezTo>
                    <a:pt x="4606" y="13261"/>
                    <a:pt x="4600" y="13261"/>
                    <a:pt x="4595" y="13263"/>
                  </a:cubicBezTo>
                  <a:lnTo>
                    <a:pt x="152" y="14157"/>
                  </a:lnTo>
                  <a:lnTo>
                    <a:pt x="152" y="1662"/>
                  </a:lnTo>
                  <a:lnTo>
                    <a:pt x="4635" y="148"/>
                  </a:lnTo>
                  <a:cubicBezTo>
                    <a:pt x="4720" y="119"/>
                    <a:pt x="4689" y="0"/>
                    <a:pt x="46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2"/>
            <p:cNvSpPr/>
            <p:nvPr/>
          </p:nvSpPr>
          <p:spPr>
            <a:xfrm>
              <a:off x="1275075" y="3151250"/>
              <a:ext cx="130000" cy="341000"/>
            </a:xfrm>
            <a:custGeom>
              <a:avLst/>
              <a:gdLst/>
              <a:ahLst/>
              <a:cxnLst/>
              <a:rect l="l" t="t" r="r" b="b"/>
              <a:pathLst>
                <a:path w="5200" h="13640" extrusionOk="0">
                  <a:moveTo>
                    <a:pt x="5048" y="192"/>
                  </a:moveTo>
                  <a:lnTo>
                    <a:pt x="5048" y="12588"/>
                  </a:lnTo>
                  <a:lnTo>
                    <a:pt x="151" y="13459"/>
                  </a:lnTo>
                  <a:lnTo>
                    <a:pt x="151" y="1391"/>
                  </a:lnTo>
                  <a:lnTo>
                    <a:pt x="5048" y="192"/>
                  </a:lnTo>
                  <a:close/>
                  <a:moveTo>
                    <a:pt x="5200" y="0"/>
                  </a:moveTo>
                  <a:lnTo>
                    <a:pt x="57" y="1259"/>
                  </a:lnTo>
                  <a:lnTo>
                    <a:pt x="0" y="1274"/>
                  </a:lnTo>
                  <a:lnTo>
                    <a:pt x="0" y="13640"/>
                  </a:lnTo>
                  <a:lnTo>
                    <a:pt x="5200" y="12715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2"/>
            <p:cNvSpPr/>
            <p:nvPr/>
          </p:nvSpPr>
          <p:spPr>
            <a:xfrm>
              <a:off x="1297375" y="3177200"/>
              <a:ext cx="3775" cy="311500"/>
            </a:xfrm>
            <a:custGeom>
              <a:avLst/>
              <a:gdLst/>
              <a:ahLst/>
              <a:cxnLst/>
              <a:rect l="l" t="t" r="r" b="b"/>
              <a:pathLst>
                <a:path w="151" h="12460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2382"/>
                  </a:lnTo>
                  <a:cubicBezTo>
                    <a:pt x="0" y="12425"/>
                    <a:pt x="35" y="12459"/>
                    <a:pt x="75" y="12459"/>
                  </a:cubicBezTo>
                  <a:cubicBezTo>
                    <a:pt x="116" y="12459"/>
                    <a:pt x="151" y="12425"/>
                    <a:pt x="151" y="12384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2"/>
            <p:cNvSpPr/>
            <p:nvPr/>
          </p:nvSpPr>
          <p:spPr>
            <a:xfrm>
              <a:off x="1866800" y="2974200"/>
              <a:ext cx="119850" cy="389300"/>
            </a:xfrm>
            <a:custGeom>
              <a:avLst/>
              <a:gdLst/>
              <a:ahLst/>
              <a:cxnLst/>
              <a:rect l="l" t="t" r="r" b="b"/>
              <a:pathLst>
                <a:path w="4794" h="15572" extrusionOk="0">
                  <a:moveTo>
                    <a:pt x="4686" y="0"/>
                  </a:moveTo>
                  <a:cubicBezTo>
                    <a:pt x="4677" y="0"/>
                    <a:pt x="4668" y="2"/>
                    <a:pt x="4658" y="5"/>
                  </a:cubicBezTo>
                  <a:lnTo>
                    <a:pt x="1" y="1679"/>
                  </a:lnTo>
                  <a:lnTo>
                    <a:pt x="1" y="15571"/>
                  </a:lnTo>
                  <a:lnTo>
                    <a:pt x="4700" y="14467"/>
                  </a:lnTo>
                  <a:cubicBezTo>
                    <a:pt x="4787" y="14442"/>
                    <a:pt x="4765" y="14318"/>
                    <a:pt x="4683" y="14318"/>
                  </a:cubicBezTo>
                  <a:cubicBezTo>
                    <a:pt x="4678" y="14318"/>
                    <a:pt x="4672" y="14319"/>
                    <a:pt x="4666" y="14320"/>
                  </a:cubicBezTo>
                  <a:lnTo>
                    <a:pt x="151" y="15381"/>
                  </a:lnTo>
                  <a:lnTo>
                    <a:pt x="151" y="1785"/>
                  </a:lnTo>
                  <a:lnTo>
                    <a:pt x="4710" y="148"/>
                  </a:lnTo>
                  <a:cubicBezTo>
                    <a:pt x="4794" y="117"/>
                    <a:pt x="4762" y="0"/>
                    <a:pt x="4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2"/>
            <p:cNvSpPr/>
            <p:nvPr/>
          </p:nvSpPr>
          <p:spPr>
            <a:xfrm>
              <a:off x="1720475" y="3021725"/>
              <a:ext cx="123075" cy="367450"/>
            </a:xfrm>
            <a:custGeom>
              <a:avLst/>
              <a:gdLst/>
              <a:ahLst/>
              <a:cxnLst/>
              <a:rect l="l" t="t" r="r" b="b"/>
              <a:pathLst>
                <a:path w="4923" h="14698" extrusionOk="0">
                  <a:moveTo>
                    <a:pt x="4773" y="211"/>
                  </a:moveTo>
                  <a:lnTo>
                    <a:pt x="4773" y="13722"/>
                  </a:lnTo>
                  <a:lnTo>
                    <a:pt x="151" y="14517"/>
                  </a:lnTo>
                  <a:lnTo>
                    <a:pt x="151" y="1770"/>
                  </a:lnTo>
                  <a:lnTo>
                    <a:pt x="4773" y="211"/>
                  </a:lnTo>
                  <a:close/>
                  <a:moveTo>
                    <a:pt x="4922" y="0"/>
                  </a:moveTo>
                  <a:lnTo>
                    <a:pt x="0" y="1661"/>
                  </a:lnTo>
                  <a:lnTo>
                    <a:pt x="0" y="14697"/>
                  </a:lnTo>
                  <a:lnTo>
                    <a:pt x="4922" y="13849"/>
                  </a:lnTo>
                  <a:lnTo>
                    <a:pt x="49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2"/>
            <p:cNvSpPr/>
            <p:nvPr/>
          </p:nvSpPr>
          <p:spPr>
            <a:xfrm>
              <a:off x="1739075" y="3056450"/>
              <a:ext cx="3775" cy="329025"/>
            </a:xfrm>
            <a:custGeom>
              <a:avLst/>
              <a:gdLst/>
              <a:ahLst/>
              <a:cxnLst/>
              <a:rect l="l" t="t" r="r" b="b"/>
              <a:pathLst>
                <a:path w="151" h="13161" extrusionOk="0">
                  <a:moveTo>
                    <a:pt x="76" y="0"/>
                  </a:moveTo>
                  <a:cubicBezTo>
                    <a:pt x="38" y="0"/>
                    <a:pt x="0" y="25"/>
                    <a:pt x="0" y="75"/>
                  </a:cubicBezTo>
                  <a:lnTo>
                    <a:pt x="0" y="13083"/>
                  </a:lnTo>
                  <a:cubicBezTo>
                    <a:pt x="0" y="13126"/>
                    <a:pt x="33" y="13160"/>
                    <a:pt x="76" y="13160"/>
                  </a:cubicBezTo>
                  <a:cubicBezTo>
                    <a:pt x="117" y="13160"/>
                    <a:pt x="151" y="13126"/>
                    <a:pt x="151" y="13085"/>
                  </a:cubicBezTo>
                  <a:lnTo>
                    <a:pt x="151" y="75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2"/>
            <p:cNvSpPr/>
            <p:nvPr/>
          </p:nvSpPr>
          <p:spPr>
            <a:xfrm>
              <a:off x="1888575" y="3007650"/>
              <a:ext cx="4175" cy="350225"/>
            </a:xfrm>
            <a:custGeom>
              <a:avLst/>
              <a:gdLst/>
              <a:ahLst/>
              <a:cxnLst/>
              <a:rect l="l" t="t" r="r" b="b"/>
              <a:pathLst>
                <a:path w="167" h="14009" extrusionOk="0">
                  <a:moveTo>
                    <a:pt x="92" y="1"/>
                  </a:moveTo>
                  <a:cubicBezTo>
                    <a:pt x="49" y="1"/>
                    <a:pt x="16" y="35"/>
                    <a:pt x="16" y="76"/>
                  </a:cubicBezTo>
                  <a:lnTo>
                    <a:pt x="0" y="13933"/>
                  </a:lnTo>
                  <a:cubicBezTo>
                    <a:pt x="0" y="13974"/>
                    <a:pt x="35" y="14009"/>
                    <a:pt x="76" y="14009"/>
                  </a:cubicBezTo>
                  <a:cubicBezTo>
                    <a:pt x="118" y="14009"/>
                    <a:pt x="151" y="13974"/>
                    <a:pt x="151" y="13933"/>
                  </a:cubicBezTo>
                  <a:lnTo>
                    <a:pt x="167" y="76"/>
                  </a:lnTo>
                  <a:cubicBezTo>
                    <a:pt x="167" y="35"/>
                    <a:pt x="133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2"/>
            <p:cNvSpPr/>
            <p:nvPr/>
          </p:nvSpPr>
          <p:spPr>
            <a:xfrm>
              <a:off x="2118150" y="2884875"/>
              <a:ext cx="159700" cy="416525"/>
            </a:xfrm>
            <a:custGeom>
              <a:avLst/>
              <a:gdLst/>
              <a:ahLst/>
              <a:cxnLst/>
              <a:rect l="l" t="t" r="r" b="b"/>
              <a:pathLst>
                <a:path w="6388" h="16661" extrusionOk="0">
                  <a:moveTo>
                    <a:pt x="5921" y="209"/>
                  </a:moveTo>
                  <a:lnTo>
                    <a:pt x="6234" y="14815"/>
                  </a:lnTo>
                  <a:lnTo>
                    <a:pt x="151" y="16462"/>
                  </a:lnTo>
                  <a:lnTo>
                    <a:pt x="151" y="2174"/>
                  </a:lnTo>
                  <a:lnTo>
                    <a:pt x="5921" y="209"/>
                  </a:lnTo>
                  <a:close/>
                  <a:moveTo>
                    <a:pt x="6066" y="0"/>
                  </a:moveTo>
                  <a:lnTo>
                    <a:pt x="52" y="2048"/>
                  </a:lnTo>
                  <a:lnTo>
                    <a:pt x="0" y="2066"/>
                  </a:lnTo>
                  <a:lnTo>
                    <a:pt x="0" y="16660"/>
                  </a:lnTo>
                  <a:lnTo>
                    <a:pt x="6387" y="14928"/>
                  </a:lnTo>
                  <a:lnTo>
                    <a:pt x="60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2"/>
            <p:cNvSpPr/>
            <p:nvPr/>
          </p:nvSpPr>
          <p:spPr>
            <a:xfrm>
              <a:off x="2304250" y="2815550"/>
              <a:ext cx="168025" cy="436400"/>
            </a:xfrm>
            <a:custGeom>
              <a:avLst/>
              <a:gdLst/>
              <a:ahLst/>
              <a:cxnLst/>
              <a:rect l="l" t="t" r="r" b="b"/>
              <a:pathLst>
                <a:path w="6721" h="17456" extrusionOk="0">
                  <a:moveTo>
                    <a:pt x="6615" y="1"/>
                  </a:moveTo>
                  <a:cubicBezTo>
                    <a:pt x="6607" y="1"/>
                    <a:pt x="6599" y="2"/>
                    <a:pt x="6590" y="5"/>
                  </a:cubicBezTo>
                  <a:lnTo>
                    <a:pt x="0" y="2291"/>
                  </a:lnTo>
                  <a:lnTo>
                    <a:pt x="0" y="17455"/>
                  </a:lnTo>
                  <a:lnTo>
                    <a:pt x="6631" y="15929"/>
                  </a:lnTo>
                  <a:cubicBezTo>
                    <a:pt x="6671" y="15920"/>
                    <a:pt x="6697" y="15879"/>
                    <a:pt x="6687" y="15838"/>
                  </a:cubicBezTo>
                  <a:cubicBezTo>
                    <a:pt x="6680" y="15804"/>
                    <a:pt x="6649" y="15780"/>
                    <a:pt x="6616" y="15780"/>
                  </a:cubicBezTo>
                  <a:cubicBezTo>
                    <a:pt x="6610" y="15780"/>
                    <a:pt x="6604" y="15781"/>
                    <a:pt x="6598" y="15783"/>
                  </a:cubicBezTo>
                  <a:lnTo>
                    <a:pt x="151" y="17265"/>
                  </a:lnTo>
                  <a:lnTo>
                    <a:pt x="151" y="2398"/>
                  </a:lnTo>
                  <a:lnTo>
                    <a:pt x="6638" y="148"/>
                  </a:lnTo>
                  <a:cubicBezTo>
                    <a:pt x="6721" y="116"/>
                    <a:pt x="6690" y="1"/>
                    <a:pt x="66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2"/>
            <p:cNvSpPr/>
            <p:nvPr/>
          </p:nvSpPr>
          <p:spPr>
            <a:xfrm>
              <a:off x="2136250" y="2929800"/>
              <a:ext cx="3775" cy="363775"/>
            </a:xfrm>
            <a:custGeom>
              <a:avLst/>
              <a:gdLst/>
              <a:ahLst/>
              <a:cxnLst/>
              <a:rect l="l" t="t" r="r" b="b"/>
              <a:pathLst>
                <a:path w="151" h="14551" extrusionOk="0">
                  <a:moveTo>
                    <a:pt x="76" y="0"/>
                  </a:moveTo>
                  <a:cubicBezTo>
                    <a:pt x="38" y="0"/>
                    <a:pt x="0" y="25"/>
                    <a:pt x="0" y="76"/>
                  </a:cubicBezTo>
                  <a:lnTo>
                    <a:pt x="0" y="14475"/>
                  </a:lnTo>
                  <a:cubicBezTo>
                    <a:pt x="0" y="14517"/>
                    <a:pt x="33" y="14550"/>
                    <a:pt x="76" y="14550"/>
                  </a:cubicBezTo>
                  <a:cubicBezTo>
                    <a:pt x="117" y="14550"/>
                    <a:pt x="151" y="14517"/>
                    <a:pt x="151" y="14475"/>
                  </a:cubicBezTo>
                  <a:lnTo>
                    <a:pt x="151" y="76"/>
                  </a:lnTo>
                  <a:cubicBezTo>
                    <a:pt x="151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2"/>
            <p:cNvSpPr/>
            <p:nvPr/>
          </p:nvSpPr>
          <p:spPr>
            <a:xfrm>
              <a:off x="2324625" y="2865175"/>
              <a:ext cx="3800" cy="380225"/>
            </a:xfrm>
            <a:custGeom>
              <a:avLst/>
              <a:gdLst/>
              <a:ahLst/>
              <a:cxnLst/>
              <a:rect l="l" t="t" r="r" b="b"/>
              <a:pathLst>
                <a:path w="152" h="15209" extrusionOk="0">
                  <a:moveTo>
                    <a:pt x="76" y="1"/>
                  </a:moveTo>
                  <a:cubicBezTo>
                    <a:pt x="38" y="1"/>
                    <a:pt x="1" y="26"/>
                    <a:pt x="1" y="76"/>
                  </a:cubicBezTo>
                  <a:lnTo>
                    <a:pt x="1" y="15134"/>
                  </a:lnTo>
                  <a:cubicBezTo>
                    <a:pt x="1" y="15174"/>
                    <a:pt x="34" y="15209"/>
                    <a:pt x="76" y="15209"/>
                  </a:cubicBezTo>
                  <a:cubicBezTo>
                    <a:pt x="117" y="15209"/>
                    <a:pt x="151" y="15174"/>
                    <a:pt x="151" y="15134"/>
                  </a:cubicBezTo>
                  <a:lnTo>
                    <a:pt x="151" y="76"/>
                  </a:lnTo>
                  <a:cubicBezTo>
                    <a:pt x="151" y="26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2"/>
            <p:cNvSpPr/>
            <p:nvPr/>
          </p:nvSpPr>
          <p:spPr>
            <a:xfrm>
              <a:off x="2623975" y="2709825"/>
              <a:ext cx="153325" cy="465000"/>
            </a:xfrm>
            <a:custGeom>
              <a:avLst/>
              <a:gdLst/>
              <a:ahLst/>
              <a:cxnLst/>
              <a:rect l="l" t="t" r="r" b="b"/>
              <a:pathLst>
                <a:path w="6133" h="18600" extrusionOk="0">
                  <a:moveTo>
                    <a:pt x="5981" y="215"/>
                  </a:moveTo>
                  <a:lnTo>
                    <a:pt x="5981" y="16830"/>
                  </a:lnTo>
                  <a:lnTo>
                    <a:pt x="151" y="18402"/>
                  </a:lnTo>
                  <a:lnTo>
                    <a:pt x="151" y="2329"/>
                  </a:lnTo>
                  <a:lnTo>
                    <a:pt x="5981" y="215"/>
                  </a:lnTo>
                  <a:close/>
                  <a:moveTo>
                    <a:pt x="6132" y="1"/>
                  </a:moveTo>
                  <a:lnTo>
                    <a:pt x="0" y="2223"/>
                  </a:lnTo>
                  <a:lnTo>
                    <a:pt x="0" y="18599"/>
                  </a:lnTo>
                  <a:lnTo>
                    <a:pt x="6132" y="16946"/>
                  </a:lnTo>
                  <a:lnTo>
                    <a:pt x="61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2"/>
            <p:cNvSpPr/>
            <p:nvPr/>
          </p:nvSpPr>
          <p:spPr>
            <a:xfrm>
              <a:off x="2819650" y="2617050"/>
              <a:ext cx="186725" cy="503650"/>
            </a:xfrm>
            <a:custGeom>
              <a:avLst/>
              <a:gdLst/>
              <a:ahLst/>
              <a:cxnLst/>
              <a:rect l="l" t="t" r="r" b="b"/>
              <a:pathLst>
                <a:path w="7469" h="20146" extrusionOk="0">
                  <a:moveTo>
                    <a:pt x="7318" y="224"/>
                  </a:moveTo>
                  <a:lnTo>
                    <a:pt x="7318" y="17830"/>
                  </a:lnTo>
                  <a:lnTo>
                    <a:pt x="151" y="19944"/>
                  </a:lnTo>
                  <a:lnTo>
                    <a:pt x="151" y="3107"/>
                  </a:lnTo>
                  <a:lnTo>
                    <a:pt x="7318" y="224"/>
                  </a:lnTo>
                  <a:close/>
                  <a:moveTo>
                    <a:pt x="7468" y="0"/>
                  </a:moveTo>
                  <a:lnTo>
                    <a:pt x="47" y="2986"/>
                  </a:lnTo>
                  <a:lnTo>
                    <a:pt x="0" y="3005"/>
                  </a:lnTo>
                  <a:lnTo>
                    <a:pt x="0" y="20146"/>
                  </a:lnTo>
                  <a:lnTo>
                    <a:pt x="7414" y="17958"/>
                  </a:lnTo>
                  <a:lnTo>
                    <a:pt x="7468" y="17942"/>
                  </a:lnTo>
                  <a:lnTo>
                    <a:pt x="74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2"/>
            <p:cNvSpPr/>
            <p:nvPr/>
          </p:nvSpPr>
          <p:spPr>
            <a:xfrm>
              <a:off x="2642075" y="2758250"/>
              <a:ext cx="3775" cy="414100"/>
            </a:xfrm>
            <a:custGeom>
              <a:avLst/>
              <a:gdLst/>
              <a:ahLst/>
              <a:cxnLst/>
              <a:rect l="l" t="t" r="r" b="b"/>
              <a:pathLst>
                <a:path w="151" h="16564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6488"/>
                  </a:lnTo>
                  <a:cubicBezTo>
                    <a:pt x="0" y="16529"/>
                    <a:pt x="34" y="16563"/>
                    <a:pt x="75" y="16563"/>
                  </a:cubicBezTo>
                  <a:cubicBezTo>
                    <a:pt x="118" y="16563"/>
                    <a:pt x="151" y="16529"/>
                    <a:pt x="151" y="16488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2"/>
            <p:cNvSpPr/>
            <p:nvPr/>
          </p:nvSpPr>
          <p:spPr>
            <a:xfrm>
              <a:off x="2835600" y="2685150"/>
              <a:ext cx="3775" cy="428125"/>
            </a:xfrm>
            <a:custGeom>
              <a:avLst/>
              <a:gdLst/>
              <a:ahLst/>
              <a:cxnLst/>
              <a:rect l="l" t="t" r="r" b="b"/>
              <a:pathLst>
                <a:path w="151" h="17125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7049"/>
                  </a:lnTo>
                  <a:cubicBezTo>
                    <a:pt x="0" y="17090"/>
                    <a:pt x="33" y="17125"/>
                    <a:pt x="76" y="17125"/>
                  </a:cubicBezTo>
                  <a:cubicBezTo>
                    <a:pt x="117" y="17125"/>
                    <a:pt x="150" y="17090"/>
                    <a:pt x="150" y="17049"/>
                  </a:cubicBezTo>
                  <a:lnTo>
                    <a:pt x="150" y="76"/>
                  </a:lnTo>
                  <a:cubicBezTo>
                    <a:pt x="150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2"/>
            <p:cNvSpPr/>
            <p:nvPr/>
          </p:nvSpPr>
          <p:spPr>
            <a:xfrm>
              <a:off x="1472325" y="3563175"/>
              <a:ext cx="117425" cy="356175"/>
            </a:xfrm>
            <a:custGeom>
              <a:avLst/>
              <a:gdLst/>
              <a:ahLst/>
              <a:cxnLst/>
              <a:rect l="l" t="t" r="r" b="b"/>
              <a:pathLst>
                <a:path w="4697" h="14247" extrusionOk="0">
                  <a:moveTo>
                    <a:pt x="4613" y="0"/>
                  </a:moveTo>
                  <a:cubicBezTo>
                    <a:pt x="4605" y="0"/>
                    <a:pt x="4596" y="2"/>
                    <a:pt x="4587" y="5"/>
                  </a:cubicBezTo>
                  <a:lnTo>
                    <a:pt x="54" y="1444"/>
                  </a:lnTo>
                  <a:lnTo>
                    <a:pt x="1" y="1461"/>
                  </a:lnTo>
                  <a:lnTo>
                    <a:pt x="1" y="14247"/>
                  </a:lnTo>
                  <a:lnTo>
                    <a:pt x="4623" y="13411"/>
                  </a:lnTo>
                  <a:cubicBezTo>
                    <a:pt x="4666" y="13405"/>
                    <a:pt x="4695" y="13364"/>
                    <a:pt x="4688" y="13322"/>
                  </a:cubicBezTo>
                  <a:cubicBezTo>
                    <a:pt x="4682" y="13284"/>
                    <a:pt x="4649" y="13259"/>
                    <a:pt x="4613" y="13259"/>
                  </a:cubicBezTo>
                  <a:cubicBezTo>
                    <a:pt x="4608" y="13259"/>
                    <a:pt x="4602" y="13260"/>
                    <a:pt x="4596" y="13261"/>
                  </a:cubicBezTo>
                  <a:lnTo>
                    <a:pt x="152" y="14066"/>
                  </a:lnTo>
                  <a:lnTo>
                    <a:pt x="152" y="1571"/>
                  </a:lnTo>
                  <a:lnTo>
                    <a:pt x="4633" y="148"/>
                  </a:lnTo>
                  <a:cubicBezTo>
                    <a:pt x="4674" y="136"/>
                    <a:pt x="4697" y="93"/>
                    <a:pt x="4685" y="52"/>
                  </a:cubicBezTo>
                  <a:cubicBezTo>
                    <a:pt x="4675" y="20"/>
                    <a:pt x="4645" y="0"/>
                    <a:pt x="46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2"/>
            <p:cNvSpPr/>
            <p:nvPr/>
          </p:nvSpPr>
          <p:spPr>
            <a:xfrm>
              <a:off x="1275075" y="3612675"/>
              <a:ext cx="130000" cy="338375"/>
            </a:xfrm>
            <a:custGeom>
              <a:avLst/>
              <a:gdLst/>
              <a:ahLst/>
              <a:cxnLst/>
              <a:rect l="l" t="t" r="r" b="b"/>
              <a:pathLst>
                <a:path w="5200" h="13535" extrusionOk="0">
                  <a:moveTo>
                    <a:pt x="5048" y="189"/>
                  </a:moveTo>
                  <a:lnTo>
                    <a:pt x="5048" y="12585"/>
                  </a:lnTo>
                  <a:lnTo>
                    <a:pt x="151" y="13357"/>
                  </a:lnTo>
                  <a:lnTo>
                    <a:pt x="151" y="1290"/>
                  </a:lnTo>
                  <a:lnTo>
                    <a:pt x="5048" y="189"/>
                  </a:lnTo>
                  <a:close/>
                  <a:moveTo>
                    <a:pt x="5200" y="0"/>
                  </a:moveTo>
                  <a:lnTo>
                    <a:pt x="0" y="1168"/>
                  </a:lnTo>
                  <a:lnTo>
                    <a:pt x="0" y="13534"/>
                  </a:lnTo>
                  <a:lnTo>
                    <a:pt x="5200" y="12714"/>
                  </a:lnTo>
                  <a:lnTo>
                    <a:pt x="52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2"/>
            <p:cNvSpPr/>
            <p:nvPr/>
          </p:nvSpPr>
          <p:spPr>
            <a:xfrm>
              <a:off x="1297375" y="3636475"/>
              <a:ext cx="3775" cy="311500"/>
            </a:xfrm>
            <a:custGeom>
              <a:avLst/>
              <a:gdLst/>
              <a:ahLst/>
              <a:cxnLst/>
              <a:rect l="l" t="t" r="r" b="b"/>
              <a:pathLst>
                <a:path w="151" h="12460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2384"/>
                  </a:lnTo>
                  <a:cubicBezTo>
                    <a:pt x="0" y="12425"/>
                    <a:pt x="33" y="12459"/>
                    <a:pt x="75" y="12459"/>
                  </a:cubicBezTo>
                  <a:cubicBezTo>
                    <a:pt x="118" y="12459"/>
                    <a:pt x="151" y="12425"/>
                    <a:pt x="151" y="12384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2"/>
            <p:cNvSpPr/>
            <p:nvPr/>
          </p:nvSpPr>
          <p:spPr>
            <a:xfrm>
              <a:off x="1866800" y="3485700"/>
              <a:ext cx="119850" cy="383125"/>
            </a:xfrm>
            <a:custGeom>
              <a:avLst/>
              <a:gdLst/>
              <a:ahLst/>
              <a:cxnLst/>
              <a:rect l="l" t="t" r="r" b="b"/>
              <a:pathLst>
                <a:path w="4794" h="15325" extrusionOk="0">
                  <a:moveTo>
                    <a:pt x="4687" y="0"/>
                  </a:moveTo>
                  <a:cubicBezTo>
                    <a:pt x="4679" y="0"/>
                    <a:pt x="4671" y="1"/>
                    <a:pt x="4662" y="4"/>
                  </a:cubicBezTo>
                  <a:lnTo>
                    <a:pt x="1" y="1435"/>
                  </a:lnTo>
                  <a:lnTo>
                    <a:pt x="1" y="15324"/>
                  </a:lnTo>
                  <a:lnTo>
                    <a:pt x="4698" y="14467"/>
                  </a:lnTo>
                  <a:cubicBezTo>
                    <a:pt x="4739" y="14459"/>
                    <a:pt x="4765" y="14419"/>
                    <a:pt x="4759" y="14378"/>
                  </a:cubicBezTo>
                  <a:cubicBezTo>
                    <a:pt x="4750" y="14342"/>
                    <a:pt x="4719" y="14317"/>
                    <a:pt x="4683" y="14317"/>
                  </a:cubicBezTo>
                  <a:cubicBezTo>
                    <a:pt x="4678" y="14317"/>
                    <a:pt x="4674" y="14317"/>
                    <a:pt x="4670" y="14318"/>
                  </a:cubicBezTo>
                  <a:lnTo>
                    <a:pt x="151" y="15143"/>
                  </a:lnTo>
                  <a:lnTo>
                    <a:pt x="151" y="1546"/>
                  </a:lnTo>
                  <a:lnTo>
                    <a:pt x="4706" y="148"/>
                  </a:lnTo>
                  <a:cubicBezTo>
                    <a:pt x="4793" y="122"/>
                    <a:pt x="4764" y="0"/>
                    <a:pt x="46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2"/>
            <p:cNvSpPr/>
            <p:nvPr/>
          </p:nvSpPr>
          <p:spPr>
            <a:xfrm>
              <a:off x="1720475" y="3525900"/>
              <a:ext cx="123075" cy="360925"/>
            </a:xfrm>
            <a:custGeom>
              <a:avLst/>
              <a:gdLst/>
              <a:ahLst/>
              <a:cxnLst/>
              <a:rect l="l" t="t" r="r" b="b"/>
              <a:pathLst>
                <a:path w="4923" h="14437" extrusionOk="0">
                  <a:moveTo>
                    <a:pt x="4773" y="200"/>
                  </a:moveTo>
                  <a:lnTo>
                    <a:pt x="4773" y="13714"/>
                  </a:lnTo>
                  <a:lnTo>
                    <a:pt x="151" y="14267"/>
                  </a:lnTo>
                  <a:lnTo>
                    <a:pt x="151" y="1517"/>
                  </a:lnTo>
                  <a:lnTo>
                    <a:pt x="4773" y="200"/>
                  </a:lnTo>
                  <a:close/>
                  <a:moveTo>
                    <a:pt x="4922" y="0"/>
                  </a:moveTo>
                  <a:lnTo>
                    <a:pt x="55" y="1387"/>
                  </a:lnTo>
                  <a:lnTo>
                    <a:pt x="0" y="1403"/>
                  </a:lnTo>
                  <a:lnTo>
                    <a:pt x="0" y="14436"/>
                  </a:lnTo>
                  <a:lnTo>
                    <a:pt x="4856" y="13855"/>
                  </a:lnTo>
                  <a:lnTo>
                    <a:pt x="4922" y="13847"/>
                  </a:lnTo>
                  <a:lnTo>
                    <a:pt x="49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2"/>
            <p:cNvSpPr/>
            <p:nvPr/>
          </p:nvSpPr>
          <p:spPr>
            <a:xfrm>
              <a:off x="1739075" y="3555225"/>
              <a:ext cx="3775" cy="329000"/>
            </a:xfrm>
            <a:custGeom>
              <a:avLst/>
              <a:gdLst/>
              <a:ahLst/>
              <a:cxnLst/>
              <a:rect l="l" t="t" r="r" b="b"/>
              <a:pathLst>
                <a:path w="151" h="13160" extrusionOk="0">
                  <a:moveTo>
                    <a:pt x="76" y="0"/>
                  </a:moveTo>
                  <a:cubicBezTo>
                    <a:pt x="38" y="0"/>
                    <a:pt x="0" y="26"/>
                    <a:pt x="0" y="76"/>
                  </a:cubicBezTo>
                  <a:lnTo>
                    <a:pt x="0" y="13084"/>
                  </a:lnTo>
                  <a:cubicBezTo>
                    <a:pt x="0" y="13125"/>
                    <a:pt x="33" y="13159"/>
                    <a:pt x="76" y="13159"/>
                  </a:cubicBezTo>
                  <a:cubicBezTo>
                    <a:pt x="117" y="13159"/>
                    <a:pt x="151" y="13125"/>
                    <a:pt x="151" y="13084"/>
                  </a:cubicBezTo>
                  <a:lnTo>
                    <a:pt x="151" y="76"/>
                  </a:lnTo>
                  <a:cubicBezTo>
                    <a:pt x="151" y="26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2"/>
            <p:cNvSpPr/>
            <p:nvPr/>
          </p:nvSpPr>
          <p:spPr>
            <a:xfrm>
              <a:off x="1888575" y="3514275"/>
              <a:ext cx="4175" cy="350225"/>
            </a:xfrm>
            <a:custGeom>
              <a:avLst/>
              <a:gdLst/>
              <a:ahLst/>
              <a:cxnLst/>
              <a:rect l="l" t="t" r="r" b="b"/>
              <a:pathLst>
                <a:path w="167" h="14009" extrusionOk="0">
                  <a:moveTo>
                    <a:pt x="92" y="0"/>
                  </a:moveTo>
                  <a:cubicBezTo>
                    <a:pt x="49" y="0"/>
                    <a:pt x="16" y="34"/>
                    <a:pt x="16" y="75"/>
                  </a:cubicBezTo>
                  <a:lnTo>
                    <a:pt x="0" y="13933"/>
                  </a:lnTo>
                  <a:cubicBezTo>
                    <a:pt x="0" y="13974"/>
                    <a:pt x="35" y="14008"/>
                    <a:pt x="76" y="14008"/>
                  </a:cubicBezTo>
                  <a:cubicBezTo>
                    <a:pt x="118" y="14008"/>
                    <a:pt x="151" y="13974"/>
                    <a:pt x="151" y="13933"/>
                  </a:cubicBezTo>
                  <a:lnTo>
                    <a:pt x="167" y="75"/>
                  </a:lnTo>
                  <a:cubicBezTo>
                    <a:pt x="167" y="33"/>
                    <a:pt x="133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2"/>
            <p:cNvSpPr/>
            <p:nvPr/>
          </p:nvSpPr>
          <p:spPr>
            <a:xfrm>
              <a:off x="2118150" y="3431775"/>
              <a:ext cx="159700" cy="401075"/>
            </a:xfrm>
            <a:custGeom>
              <a:avLst/>
              <a:gdLst/>
              <a:ahLst/>
              <a:cxnLst/>
              <a:rect l="l" t="t" r="r" b="b"/>
              <a:pathLst>
                <a:path w="6388" h="16043" extrusionOk="0">
                  <a:moveTo>
                    <a:pt x="5920" y="191"/>
                  </a:moveTo>
                  <a:lnTo>
                    <a:pt x="6234" y="14832"/>
                  </a:lnTo>
                  <a:lnTo>
                    <a:pt x="151" y="15864"/>
                  </a:lnTo>
                  <a:lnTo>
                    <a:pt x="151" y="1570"/>
                  </a:lnTo>
                  <a:lnTo>
                    <a:pt x="5920" y="191"/>
                  </a:lnTo>
                  <a:close/>
                  <a:moveTo>
                    <a:pt x="6066" y="1"/>
                  </a:moveTo>
                  <a:lnTo>
                    <a:pt x="0" y="1452"/>
                  </a:lnTo>
                  <a:lnTo>
                    <a:pt x="0" y="16042"/>
                  </a:lnTo>
                  <a:lnTo>
                    <a:pt x="6324" y="14970"/>
                  </a:lnTo>
                  <a:lnTo>
                    <a:pt x="6387" y="14959"/>
                  </a:lnTo>
                  <a:lnTo>
                    <a:pt x="6068" y="95"/>
                  </a:lnTo>
                  <a:lnTo>
                    <a:pt x="60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2"/>
            <p:cNvSpPr/>
            <p:nvPr/>
          </p:nvSpPr>
          <p:spPr>
            <a:xfrm>
              <a:off x="2304250" y="3382675"/>
              <a:ext cx="167425" cy="419625"/>
            </a:xfrm>
            <a:custGeom>
              <a:avLst/>
              <a:gdLst/>
              <a:ahLst/>
              <a:cxnLst/>
              <a:rect l="l" t="t" r="r" b="b"/>
              <a:pathLst>
                <a:path w="6697" h="16785" extrusionOk="0">
                  <a:moveTo>
                    <a:pt x="6613" y="1"/>
                  </a:moveTo>
                  <a:cubicBezTo>
                    <a:pt x="6607" y="1"/>
                    <a:pt x="6602" y="1"/>
                    <a:pt x="6596" y="3"/>
                  </a:cubicBezTo>
                  <a:lnTo>
                    <a:pt x="59" y="1608"/>
                  </a:lnTo>
                  <a:lnTo>
                    <a:pt x="0" y="1623"/>
                  </a:lnTo>
                  <a:lnTo>
                    <a:pt x="0" y="16784"/>
                  </a:lnTo>
                  <a:lnTo>
                    <a:pt x="6624" y="15932"/>
                  </a:lnTo>
                  <a:cubicBezTo>
                    <a:pt x="6665" y="15925"/>
                    <a:pt x="6694" y="15888"/>
                    <a:pt x="6689" y="15848"/>
                  </a:cubicBezTo>
                  <a:cubicBezTo>
                    <a:pt x="6682" y="15809"/>
                    <a:pt x="6649" y="15781"/>
                    <a:pt x="6612" y="15781"/>
                  </a:cubicBezTo>
                  <a:cubicBezTo>
                    <a:pt x="6609" y="15781"/>
                    <a:pt x="6607" y="15781"/>
                    <a:pt x="6604" y="15781"/>
                  </a:cubicBezTo>
                  <a:lnTo>
                    <a:pt x="151" y="16613"/>
                  </a:lnTo>
                  <a:lnTo>
                    <a:pt x="151" y="1742"/>
                  </a:lnTo>
                  <a:lnTo>
                    <a:pt x="6632" y="149"/>
                  </a:lnTo>
                  <a:cubicBezTo>
                    <a:pt x="6671" y="140"/>
                    <a:pt x="6697" y="99"/>
                    <a:pt x="6687" y="58"/>
                  </a:cubicBezTo>
                  <a:cubicBezTo>
                    <a:pt x="6678" y="24"/>
                    <a:pt x="6647" y="1"/>
                    <a:pt x="66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2"/>
            <p:cNvSpPr/>
            <p:nvPr/>
          </p:nvSpPr>
          <p:spPr>
            <a:xfrm>
              <a:off x="2136250" y="3463325"/>
              <a:ext cx="3775" cy="363800"/>
            </a:xfrm>
            <a:custGeom>
              <a:avLst/>
              <a:gdLst/>
              <a:ahLst/>
              <a:cxnLst/>
              <a:rect l="l" t="t" r="r" b="b"/>
              <a:pathLst>
                <a:path w="151" h="14552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4475"/>
                  </a:lnTo>
                  <a:cubicBezTo>
                    <a:pt x="0" y="14518"/>
                    <a:pt x="33" y="14551"/>
                    <a:pt x="76" y="14552"/>
                  </a:cubicBezTo>
                  <a:cubicBezTo>
                    <a:pt x="117" y="14551"/>
                    <a:pt x="151" y="14518"/>
                    <a:pt x="151" y="14475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2"/>
            <p:cNvSpPr/>
            <p:nvPr/>
          </p:nvSpPr>
          <p:spPr>
            <a:xfrm>
              <a:off x="2324625" y="3417800"/>
              <a:ext cx="3800" cy="380225"/>
            </a:xfrm>
            <a:custGeom>
              <a:avLst/>
              <a:gdLst/>
              <a:ahLst/>
              <a:cxnLst/>
              <a:rect l="l" t="t" r="r" b="b"/>
              <a:pathLst>
                <a:path w="152" h="15209" extrusionOk="0">
                  <a:moveTo>
                    <a:pt x="76" y="1"/>
                  </a:moveTo>
                  <a:cubicBezTo>
                    <a:pt x="38" y="1"/>
                    <a:pt x="1" y="26"/>
                    <a:pt x="1" y="76"/>
                  </a:cubicBezTo>
                  <a:lnTo>
                    <a:pt x="1" y="15134"/>
                  </a:lnTo>
                  <a:cubicBezTo>
                    <a:pt x="1" y="15176"/>
                    <a:pt x="34" y="15209"/>
                    <a:pt x="76" y="15209"/>
                  </a:cubicBezTo>
                  <a:cubicBezTo>
                    <a:pt x="117" y="15209"/>
                    <a:pt x="151" y="15176"/>
                    <a:pt x="151" y="15134"/>
                  </a:cubicBezTo>
                  <a:lnTo>
                    <a:pt x="151" y="76"/>
                  </a:lnTo>
                  <a:cubicBezTo>
                    <a:pt x="151" y="26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2"/>
            <p:cNvSpPr/>
            <p:nvPr/>
          </p:nvSpPr>
          <p:spPr>
            <a:xfrm>
              <a:off x="2623975" y="3308200"/>
              <a:ext cx="153325" cy="449375"/>
            </a:xfrm>
            <a:custGeom>
              <a:avLst/>
              <a:gdLst/>
              <a:ahLst/>
              <a:cxnLst/>
              <a:rect l="l" t="t" r="r" b="b"/>
              <a:pathLst>
                <a:path w="6133" h="17975" extrusionOk="0">
                  <a:moveTo>
                    <a:pt x="5981" y="196"/>
                  </a:moveTo>
                  <a:lnTo>
                    <a:pt x="5981" y="16816"/>
                  </a:lnTo>
                  <a:lnTo>
                    <a:pt x="151" y="17796"/>
                  </a:lnTo>
                  <a:lnTo>
                    <a:pt x="151" y="1719"/>
                  </a:lnTo>
                  <a:lnTo>
                    <a:pt x="5981" y="196"/>
                  </a:lnTo>
                  <a:close/>
                  <a:moveTo>
                    <a:pt x="6132" y="1"/>
                  </a:moveTo>
                  <a:lnTo>
                    <a:pt x="0" y="1602"/>
                  </a:lnTo>
                  <a:lnTo>
                    <a:pt x="0" y="17974"/>
                  </a:lnTo>
                  <a:lnTo>
                    <a:pt x="6070" y="16953"/>
                  </a:lnTo>
                  <a:lnTo>
                    <a:pt x="6132" y="16942"/>
                  </a:lnTo>
                  <a:lnTo>
                    <a:pt x="61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2"/>
            <p:cNvSpPr/>
            <p:nvPr/>
          </p:nvSpPr>
          <p:spPr>
            <a:xfrm>
              <a:off x="2819650" y="3238675"/>
              <a:ext cx="186725" cy="484600"/>
            </a:xfrm>
            <a:custGeom>
              <a:avLst/>
              <a:gdLst/>
              <a:ahLst/>
              <a:cxnLst/>
              <a:rect l="l" t="t" r="r" b="b"/>
              <a:pathLst>
                <a:path w="7469" h="19384" extrusionOk="0">
                  <a:moveTo>
                    <a:pt x="7318" y="203"/>
                  </a:moveTo>
                  <a:lnTo>
                    <a:pt x="7318" y="17813"/>
                  </a:lnTo>
                  <a:lnTo>
                    <a:pt x="151" y="19201"/>
                  </a:lnTo>
                  <a:lnTo>
                    <a:pt x="151" y="2359"/>
                  </a:lnTo>
                  <a:lnTo>
                    <a:pt x="7318" y="203"/>
                  </a:lnTo>
                  <a:close/>
                  <a:moveTo>
                    <a:pt x="7468" y="1"/>
                  </a:moveTo>
                  <a:lnTo>
                    <a:pt x="0" y="2248"/>
                  </a:lnTo>
                  <a:lnTo>
                    <a:pt x="0" y="19384"/>
                  </a:lnTo>
                  <a:lnTo>
                    <a:pt x="7407" y="17948"/>
                  </a:lnTo>
                  <a:lnTo>
                    <a:pt x="7468" y="17937"/>
                  </a:lnTo>
                  <a:lnTo>
                    <a:pt x="74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2"/>
            <p:cNvSpPr/>
            <p:nvPr/>
          </p:nvSpPr>
          <p:spPr>
            <a:xfrm>
              <a:off x="2642075" y="3343075"/>
              <a:ext cx="3775" cy="414100"/>
            </a:xfrm>
            <a:custGeom>
              <a:avLst/>
              <a:gdLst/>
              <a:ahLst/>
              <a:cxnLst/>
              <a:rect l="l" t="t" r="r" b="b"/>
              <a:pathLst>
                <a:path w="151" h="16564" extrusionOk="0">
                  <a:moveTo>
                    <a:pt x="75" y="0"/>
                  </a:moveTo>
                  <a:cubicBezTo>
                    <a:pt x="38" y="0"/>
                    <a:pt x="0" y="26"/>
                    <a:pt x="0" y="76"/>
                  </a:cubicBezTo>
                  <a:lnTo>
                    <a:pt x="0" y="16488"/>
                  </a:lnTo>
                  <a:cubicBezTo>
                    <a:pt x="0" y="16529"/>
                    <a:pt x="34" y="16563"/>
                    <a:pt x="75" y="16563"/>
                  </a:cubicBezTo>
                  <a:cubicBezTo>
                    <a:pt x="118" y="16563"/>
                    <a:pt x="151" y="16529"/>
                    <a:pt x="151" y="16487"/>
                  </a:cubicBezTo>
                  <a:lnTo>
                    <a:pt x="151" y="76"/>
                  </a:lnTo>
                  <a:cubicBezTo>
                    <a:pt x="151" y="26"/>
                    <a:pt x="113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2"/>
            <p:cNvSpPr/>
            <p:nvPr/>
          </p:nvSpPr>
          <p:spPr>
            <a:xfrm>
              <a:off x="2835575" y="3289550"/>
              <a:ext cx="3825" cy="428175"/>
            </a:xfrm>
            <a:custGeom>
              <a:avLst/>
              <a:gdLst/>
              <a:ahLst/>
              <a:cxnLst/>
              <a:rect l="l" t="t" r="r" b="b"/>
              <a:pathLst>
                <a:path w="153" h="17127" extrusionOk="0">
                  <a:moveTo>
                    <a:pt x="76" y="1"/>
                  </a:moveTo>
                  <a:cubicBezTo>
                    <a:pt x="38" y="1"/>
                    <a:pt x="1" y="26"/>
                    <a:pt x="1" y="77"/>
                  </a:cubicBezTo>
                  <a:lnTo>
                    <a:pt x="1" y="17050"/>
                  </a:lnTo>
                  <a:cubicBezTo>
                    <a:pt x="0" y="17092"/>
                    <a:pt x="34" y="17126"/>
                    <a:pt x="77" y="17127"/>
                  </a:cubicBezTo>
                  <a:cubicBezTo>
                    <a:pt x="118" y="17126"/>
                    <a:pt x="152" y="17092"/>
                    <a:pt x="151" y="17050"/>
                  </a:cubicBezTo>
                  <a:lnTo>
                    <a:pt x="151" y="77"/>
                  </a:lnTo>
                  <a:cubicBezTo>
                    <a:pt x="151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2"/>
            <p:cNvSpPr/>
            <p:nvPr/>
          </p:nvSpPr>
          <p:spPr>
            <a:xfrm>
              <a:off x="4319700" y="1826000"/>
              <a:ext cx="209175" cy="477925"/>
            </a:xfrm>
            <a:custGeom>
              <a:avLst/>
              <a:gdLst/>
              <a:ahLst/>
              <a:cxnLst/>
              <a:rect l="l" t="t" r="r" b="b"/>
              <a:pathLst>
                <a:path w="8367" h="19117" extrusionOk="0">
                  <a:moveTo>
                    <a:pt x="451" y="276"/>
                  </a:moveTo>
                  <a:lnTo>
                    <a:pt x="8104" y="5325"/>
                  </a:lnTo>
                  <a:lnTo>
                    <a:pt x="8215" y="18854"/>
                  </a:lnTo>
                  <a:lnTo>
                    <a:pt x="152" y="14217"/>
                  </a:lnTo>
                  <a:lnTo>
                    <a:pt x="451" y="276"/>
                  </a:lnTo>
                  <a:close/>
                  <a:moveTo>
                    <a:pt x="305" y="0"/>
                  </a:moveTo>
                  <a:lnTo>
                    <a:pt x="0" y="14258"/>
                  </a:lnTo>
                  <a:lnTo>
                    <a:pt x="0" y="14303"/>
                  </a:lnTo>
                  <a:lnTo>
                    <a:pt x="8366" y="19117"/>
                  </a:lnTo>
                  <a:lnTo>
                    <a:pt x="8366" y="19117"/>
                  </a:lnTo>
                  <a:lnTo>
                    <a:pt x="8253" y="5283"/>
                  </a:lnTo>
                  <a:lnTo>
                    <a:pt x="8253" y="5243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2"/>
            <p:cNvSpPr/>
            <p:nvPr/>
          </p:nvSpPr>
          <p:spPr>
            <a:xfrm>
              <a:off x="4063650" y="1651375"/>
              <a:ext cx="220050" cy="512025"/>
            </a:xfrm>
            <a:custGeom>
              <a:avLst/>
              <a:gdLst/>
              <a:ahLst/>
              <a:cxnLst/>
              <a:rect l="l" t="t" r="r" b="b"/>
              <a:pathLst>
                <a:path w="8802" h="20481" extrusionOk="0">
                  <a:moveTo>
                    <a:pt x="321" y="0"/>
                  </a:moveTo>
                  <a:cubicBezTo>
                    <a:pt x="297" y="0"/>
                    <a:pt x="273" y="11"/>
                    <a:pt x="259" y="33"/>
                  </a:cubicBezTo>
                  <a:cubicBezTo>
                    <a:pt x="235" y="67"/>
                    <a:pt x="244" y="113"/>
                    <a:pt x="278" y="137"/>
                  </a:cubicBezTo>
                  <a:lnTo>
                    <a:pt x="8531" y="5792"/>
                  </a:lnTo>
                  <a:lnTo>
                    <a:pt x="8650" y="20219"/>
                  </a:lnTo>
                  <a:lnTo>
                    <a:pt x="150" y="15353"/>
                  </a:lnTo>
                  <a:cubicBezTo>
                    <a:pt x="136" y="15345"/>
                    <a:pt x="123" y="15341"/>
                    <a:pt x="110" y="15341"/>
                  </a:cubicBezTo>
                  <a:cubicBezTo>
                    <a:pt x="43" y="15341"/>
                    <a:pt x="1" y="15443"/>
                    <a:pt x="76" y="15484"/>
                  </a:cubicBezTo>
                  <a:lnTo>
                    <a:pt x="8688" y="20415"/>
                  </a:lnTo>
                  <a:lnTo>
                    <a:pt x="8802" y="20481"/>
                  </a:lnTo>
                  <a:lnTo>
                    <a:pt x="8682" y="5751"/>
                  </a:lnTo>
                  <a:lnTo>
                    <a:pt x="8682" y="5713"/>
                  </a:lnTo>
                  <a:lnTo>
                    <a:pt x="364" y="13"/>
                  </a:lnTo>
                  <a:cubicBezTo>
                    <a:pt x="351" y="4"/>
                    <a:pt x="336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2"/>
            <p:cNvSpPr/>
            <p:nvPr/>
          </p:nvSpPr>
          <p:spPr>
            <a:xfrm>
              <a:off x="4498400" y="1940725"/>
              <a:ext cx="6625" cy="346125"/>
            </a:xfrm>
            <a:custGeom>
              <a:avLst/>
              <a:gdLst/>
              <a:ahLst/>
              <a:cxnLst/>
              <a:rect l="l" t="t" r="r" b="b"/>
              <a:pathLst>
                <a:path w="265" h="13845" extrusionOk="0">
                  <a:moveTo>
                    <a:pt x="78" y="0"/>
                  </a:moveTo>
                  <a:cubicBezTo>
                    <a:pt x="77" y="0"/>
                    <a:pt x="76" y="0"/>
                    <a:pt x="76" y="0"/>
                  </a:cubicBezTo>
                  <a:cubicBezTo>
                    <a:pt x="33" y="0"/>
                    <a:pt x="0" y="35"/>
                    <a:pt x="0" y="75"/>
                  </a:cubicBezTo>
                  <a:lnTo>
                    <a:pt x="113" y="13769"/>
                  </a:lnTo>
                  <a:cubicBezTo>
                    <a:pt x="113" y="13812"/>
                    <a:pt x="147" y="13845"/>
                    <a:pt x="188" y="13845"/>
                  </a:cubicBezTo>
                  <a:lnTo>
                    <a:pt x="189" y="13845"/>
                  </a:lnTo>
                  <a:cubicBezTo>
                    <a:pt x="231" y="13843"/>
                    <a:pt x="265" y="13809"/>
                    <a:pt x="265" y="13768"/>
                  </a:cubicBezTo>
                  <a:lnTo>
                    <a:pt x="152" y="74"/>
                  </a:lnTo>
                  <a:cubicBezTo>
                    <a:pt x="152" y="33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2"/>
            <p:cNvSpPr/>
            <p:nvPr/>
          </p:nvSpPr>
          <p:spPr>
            <a:xfrm>
              <a:off x="4250025" y="1774900"/>
              <a:ext cx="6825" cy="370700"/>
            </a:xfrm>
            <a:custGeom>
              <a:avLst/>
              <a:gdLst/>
              <a:ahLst/>
              <a:cxnLst/>
              <a:rect l="l" t="t" r="r" b="b"/>
              <a:pathLst>
                <a:path w="273" h="14828" extrusionOk="0">
                  <a:moveTo>
                    <a:pt x="76" y="0"/>
                  </a:moveTo>
                  <a:cubicBezTo>
                    <a:pt x="35" y="2"/>
                    <a:pt x="1" y="36"/>
                    <a:pt x="2" y="77"/>
                  </a:cubicBezTo>
                  <a:lnTo>
                    <a:pt x="122" y="14752"/>
                  </a:lnTo>
                  <a:cubicBezTo>
                    <a:pt x="122" y="14793"/>
                    <a:pt x="156" y="14828"/>
                    <a:pt x="197" y="14828"/>
                  </a:cubicBezTo>
                  <a:cubicBezTo>
                    <a:pt x="238" y="14826"/>
                    <a:pt x="273" y="14793"/>
                    <a:pt x="273" y="14751"/>
                  </a:cubicBezTo>
                  <a:lnTo>
                    <a:pt x="153" y="76"/>
                  </a:lnTo>
                  <a:cubicBezTo>
                    <a:pt x="151" y="35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2"/>
            <p:cNvSpPr/>
            <p:nvPr/>
          </p:nvSpPr>
          <p:spPr>
            <a:xfrm>
              <a:off x="4324075" y="2361075"/>
              <a:ext cx="208950" cy="450150"/>
            </a:xfrm>
            <a:custGeom>
              <a:avLst/>
              <a:gdLst/>
              <a:ahLst/>
              <a:cxnLst/>
              <a:rect l="l" t="t" r="r" b="b"/>
              <a:pathLst>
                <a:path w="8358" h="18006" extrusionOk="0">
                  <a:moveTo>
                    <a:pt x="451" y="249"/>
                  </a:moveTo>
                  <a:lnTo>
                    <a:pt x="8095" y="4235"/>
                  </a:lnTo>
                  <a:lnTo>
                    <a:pt x="8206" y="17775"/>
                  </a:lnTo>
                  <a:lnTo>
                    <a:pt x="153" y="14257"/>
                  </a:lnTo>
                  <a:lnTo>
                    <a:pt x="451" y="249"/>
                  </a:lnTo>
                  <a:close/>
                  <a:moveTo>
                    <a:pt x="305" y="1"/>
                  </a:moveTo>
                  <a:lnTo>
                    <a:pt x="1" y="14304"/>
                  </a:lnTo>
                  <a:lnTo>
                    <a:pt x="1" y="14354"/>
                  </a:lnTo>
                  <a:lnTo>
                    <a:pt x="8358" y="18006"/>
                  </a:lnTo>
                  <a:lnTo>
                    <a:pt x="8244" y="4188"/>
                  </a:lnTo>
                  <a:lnTo>
                    <a:pt x="8244" y="4143"/>
                  </a:lnTo>
                  <a:lnTo>
                    <a:pt x="412" y="58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2"/>
            <p:cNvSpPr/>
            <p:nvPr/>
          </p:nvSpPr>
          <p:spPr>
            <a:xfrm>
              <a:off x="4065800" y="2216100"/>
              <a:ext cx="222375" cy="488750"/>
            </a:xfrm>
            <a:custGeom>
              <a:avLst/>
              <a:gdLst/>
              <a:ahLst/>
              <a:cxnLst/>
              <a:rect l="l" t="t" r="r" b="b"/>
              <a:pathLst>
                <a:path w="8895" h="19550" extrusionOk="0">
                  <a:moveTo>
                    <a:pt x="88" y="0"/>
                  </a:moveTo>
                  <a:cubicBezTo>
                    <a:pt x="62" y="0"/>
                    <a:pt x="36" y="14"/>
                    <a:pt x="22" y="39"/>
                  </a:cubicBezTo>
                  <a:cubicBezTo>
                    <a:pt x="1" y="75"/>
                    <a:pt x="14" y="121"/>
                    <a:pt x="51" y="142"/>
                  </a:cubicBezTo>
                  <a:lnTo>
                    <a:pt x="8623" y="4881"/>
                  </a:lnTo>
                  <a:lnTo>
                    <a:pt x="8741" y="19319"/>
                  </a:lnTo>
                  <a:lnTo>
                    <a:pt x="245" y="15674"/>
                  </a:lnTo>
                  <a:cubicBezTo>
                    <a:pt x="234" y="15669"/>
                    <a:pt x="223" y="15667"/>
                    <a:pt x="213" y="15667"/>
                  </a:cubicBezTo>
                  <a:cubicBezTo>
                    <a:pt x="140" y="15667"/>
                    <a:pt x="105" y="15778"/>
                    <a:pt x="186" y="15812"/>
                  </a:cubicBezTo>
                  <a:lnTo>
                    <a:pt x="8789" y="19504"/>
                  </a:lnTo>
                  <a:lnTo>
                    <a:pt x="8894" y="19549"/>
                  </a:lnTo>
                  <a:lnTo>
                    <a:pt x="8774" y="4837"/>
                  </a:lnTo>
                  <a:lnTo>
                    <a:pt x="8774" y="4792"/>
                  </a:lnTo>
                  <a:lnTo>
                    <a:pt x="124" y="9"/>
                  </a:lnTo>
                  <a:cubicBezTo>
                    <a:pt x="113" y="3"/>
                    <a:pt x="100" y="0"/>
                    <a:pt x="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2"/>
            <p:cNvSpPr/>
            <p:nvPr/>
          </p:nvSpPr>
          <p:spPr>
            <a:xfrm>
              <a:off x="4502600" y="2451700"/>
              <a:ext cx="6575" cy="346125"/>
            </a:xfrm>
            <a:custGeom>
              <a:avLst/>
              <a:gdLst/>
              <a:ahLst/>
              <a:cxnLst/>
              <a:rect l="l" t="t" r="r" b="b"/>
              <a:pathLst>
                <a:path w="263" h="13845" extrusionOk="0">
                  <a:moveTo>
                    <a:pt x="75" y="0"/>
                  </a:moveTo>
                  <a:cubicBezTo>
                    <a:pt x="34" y="0"/>
                    <a:pt x="0" y="34"/>
                    <a:pt x="1" y="75"/>
                  </a:cubicBezTo>
                  <a:lnTo>
                    <a:pt x="112" y="13769"/>
                  </a:lnTo>
                  <a:cubicBezTo>
                    <a:pt x="112" y="13811"/>
                    <a:pt x="147" y="13844"/>
                    <a:pt x="188" y="13844"/>
                  </a:cubicBezTo>
                  <a:lnTo>
                    <a:pt x="189" y="13844"/>
                  </a:lnTo>
                  <a:cubicBezTo>
                    <a:pt x="230" y="13844"/>
                    <a:pt x="263" y="13810"/>
                    <a:pt x="263" y="13768"/>
                  </a:cubicBezTo>
                  <a:lnTo>
                    <a:pt x="152" y="74"/>
                  </a:lnTo>
                  <a:cubicBezTo>
                    <a:pt x="151" y="33"/>
                    <a:pt x="118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2"/>
            <p:cNvSpPr/>
            <p:nvPr/>
          </p:nvSpPr>
          <p:spPr>
            <a:xfrm>
              <a:off x="4254525" y="2320550"/>
              <a:ext cx="6800" cy="370675"/>
            </a:xfrm>
            <a:custGeom>
              <a:avLst/>
              <a:gdLst/>
              <a:ahLst/>
              <a:cxnLst/>
              <a:rect l="l" t="t" r="r" b="b"/>
              <a:pathLst>
                <a:path w="272" h="14827" extrusionOk="0">
                  <a:moveTo>
                    <a:pt x="76" y="1"/>
                  </a:moveTo>
                  <a:cubicBezTo>
                    <a:pt x="33" y="1"/>
                    <a:pt x="0" y="35"/>
                    <a:pt x="0" y="77"/>
                  </a:cubicBezTo>
                  <a:lnTo>
                    <a:pt x="121" y="14753"/>
                  </a:lnTo>
                  <a:cubicBezTo>
                    <a:pt x="121" y="14794"/>
                    <a:pt x="155" y="14827"/>
                    <a:pt x="196" y="14827"/>
                  </a:cubicBezTo>
                  <a:cubicBezTo>
                    <a:pt x="238" y="14827"/>
                    <a:pt x="271" y="14792"/>
                    <a:pt x="271" y="14751"/>
                  </a:cubicBezTo>
                  <a:lnTo>
                    <a:pt x="151" y="76"/>
                  </a:lnTo>
                  <a:cubicBezTo>
                    <a:pt x="150" y="34"/>
                    <a:pt x="117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2"/>
            <p:cNvSpPr/>
            <p:nvPr/>
          </p:nvSpPr>
          <p:spPr>
            <a:xfrm>
              <a:off x="4329000" y="2961600"/>
              <a:ext cx="208700" cy="415825"/>
            </a:xfrm>
            <a:custGeom>
              <a:avLst/>
              <a:gdLst/>
              <a:ahLst/>
              <a:cxnLst/>
              <a:rect l="l" t="t" r="r" b="b"/>
              <a:pathLst>
                <a:path w="8348" h="16633" extrusionOk="0">
                  <a:moveTo>
                    <a:pt x="451" y="212"/>
                  </a:moveTo>
                  <a:lnTo>
                    <a:pt x="8084" y="2886"/>
                  </a:lnTo>
                  <a:lnTo>
                    <a:pt x="8195" y="16436"/>
                  </a:lnTo>
                  <a:lnTo>
                    <a:pt x="155" y="14302"/>
                  </a:lnTo>
                  <a:lnTo>
                    <a:pt x="451" y="212"/>
                  </a:lnTo>
                  <a:close/>
                  <a:moveTo>
                    <a:pt x="306" y="1"/>
                  </a:moveTo>
                  <a:lnTo>
                    <a:pt x="1" y="14417"/>
                  </a:lnTo>
                  <a:lnTo>
                    <a:pt x="8347" y="16633"/>
                  </a:lnTo>
                  <a:lnTo>
                    <a:pt x="8234" y="2832"/>
                  </a:lnTo>
                  <a:lnTo>
                    <a:pt x="8234" y="2779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2"/>
            <p:cNvSpPr/>
            <p:nvPr/>
          </p:nvSpPr>
          <p:spPr>
            <a:xfrm>
              <a:off x="4071125" y="2863300"/>
              <a:ext cx="222000" cy="449925"/>
            </a:xfrm>
            <a:custGeom>
              <a:avLst/>
              <a:gdLst/>
              <a:ahLst/>
              <a:cxnLst/>
              <a:rect l="l" t="t" r="r" b="b"/>
              <a:pathLst>
                <a:path w="8880" h="17997" extrusionOk="0">
                  <a:moveTo>
                    <a:pt x="86" y="1"/>
                  </a:moveTo>
                  <a:cubicBezTo>
                    <a:pt x="55" y="1"/>
                    <a:pt x="26" y="20"/>
                    <a:pt x="15" y="51"/>
                  </a:cubicBezTo>
                  <a:cubicBezTo>
                    <a:pt x="1" y="89"/>
                    <a:pt x="20" y="133"/>
                    <a:pt x="60" y="147"/>
                  </a:cubicBezTo>
                  <a:lnTo>
                    <a:pt x="8609" y="3355"/>
                  </a:lnTo>
                  <a:lnTo>
                    <a:pt x="8728" y="17804"/>
                  </a:lnTo>
                  <a:lnTo>
                    <a:pt x="232" y="15671"/>
                  </a:lnTo>
                  <a:cubicBezTo>
                    <a:pt x="225" y="15669"/>
                    <a:pt x="218" y="15668"/>
                    <a:pt x="211" y="15668"/>
                  </a:cubicBezTo>
                  <a:cubicBezTo>
                    <a:pt x="131" y="15668"/>
                    <a:pt x="106" y="15796"/>
                    <a:pt x="196" y="15818"/>
                  </a:cubicBezTo>
                  <a:lnTo>
                    <a:pt x="8786" y="17973"/>
                  </a:lnTo>
                  <a:lnTo>
                    <a:pt x="8880" y="17996"/>
                  </a:lnTo>
                  <a:lnTo>
                    <a:pt x="8759" y="3302"/>
                  </a:lnTo>
                  <a:lnTo>
                    <a:pt x="8759" y="3250"/>
                  </a:lnTo>
                  <a:lnTo>
                    <a:pt x="113" y="6"/>
                  </a:lnTo>
                  <a:cubicBezTo>
                    <a:pt x="104" y="2"/>
                    <a:pt x="95" y="1"/>
                    <a:pt x="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2"/>
            <p:cNvSpPr/>
            <p:nvPr/>
          </p:nvSpPr>
          <p:spPr>
            <a:xfrm>
              <a:off x="4507275" y="3022325"/>
              <a:ext cx="6575" cy="346150"/>
            </a:xfrm>
            <a:custGeom>
              <a:avLst/>
              <a:gdLst/>
              <a:ahLst/>
              <a:cxnLst/>
              <a:rect l="l" t="t" r="r" b="b"/>
              <a:pathLst>
                <a:path w="263" h="13846" extrusionOk="0">
                  <a:moveTo>
                    <a:pt x="76" y="0"/>
                  </a:moveTo>
                  <a:cubicBezTo>
                    <a:pt x="34" y="2"/>
                    <a:pt x="1" y="36"/>
                    <a:pt x="1" y="77"/>
                  </a:cubicBezTo>
                  <a:lnTo>
                    <a:pt x="112" y="13771"/>
                  </a:lnTo>
                  <a:cubicBezTo>
                    <a:pt x="112" y="13812"/>
                    <a:pt x="146" y="13846"/>
                    <a:pt x="187" y="13846"/>
                  </a:cubicBezTo>
                  <a:lnTo>
                    <a:pt x="188" y="13846"/>
                  </a:lnTo>
                  <a:cubicBezTo>
                    <a:pt x="229" y="13845"/>
                    <a:pt x="262" y="13812"/>
                    <a:pt x="262" y="13769"/>
                  </a:cubicBezTo>
                  <a:lnTo>
                    <a:pt x="151" y="76"/>
                  </a:lnTo>
                  <a:cubicBezTo>
                    <a:pt x="150" y="35"/>
                    <a:pt x="117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2"/>
            <p:cNvSpPr/>
            <p:nvPr/>
          </p:nvSpPr>
          <p:spPr>
            <a:xfrm>
              <a:off x="4259550" y="2934125"/>
              <a:ext cx="6775" cy="370675"/>
            </a:xfrm>
            <a:custGeom>
              <a:avLst/>
              <a:gdLst/>
              <a:ahLst/>
              <a:cxnLst/>
              <a:rect l="l" t="t" r="r" b="b"/>
              <a:pathLst>
                <a:path w="271" h="14827" extrusionOk="0">
                  <a:moveTo>
                    <a:pt x="78" y="0"/>
                  </a:moveTo>
                  <a:cubicBezTo>
                    <a:pt x="77" y="0"/>
                    <a:pt x="76" y="0"/>
                    <a:pt x="75" y="0"/>
                  </a:cubicBezTo>
                  <a:cubicBezTo>
                    <a:pt x="33" y="0"/>
                    <a:pt x="0" y="35"/>
                    <a:pt x="0" y="76"/>
                  </a:cubicBezTo>
                  <a:lnTo>
                    <a:pt x="120" y="14752"/>
                  </a:lnTo>
                  <a:cubicBezTo>
                    <a:pt x="120" y="14793"/>
                    <a:pt x="155" y="14826"/>
                    <a:pt x="196" y="14826"/>
                  </a:cubicBezTo>
                  <a:lnTo>
                    <a:pt x="197" y="14826"/>
                  </a:lnTo>
                  <a:cubicBezTo>
                    <a:pt x="238" y="14825"/>
                    <a:pt x="271" y="14792"/>
                    <a:pt x="271" y="14750"/>
                  </a:cubicBezTo>
                  <a:lnTo>
                    <a:pt x="151" y="74"/>
                  </a:lnTo>
                  <a:cubicBezTo>
                    <a:pt x="151" y="34"/>
                    <a:pt x="118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2"/>
            <p:cNvSpPr/>
            <p:nvPr/>
          </p:nvSpPr>
          <p:spPr>
            <a:xfrm>
              <a:off x="5170475" y="2340750"/>
              <a:ext cx="116075" cy="362625"/>
            </a:xfrm>
            <a:custGeom>
              <a:avLst/>
              <a:gdLst/>
              <a:ahLst/>
              <a:cxnLst/>
              <a:rect l="l" t="t" r="r" b="b"/>
              <a:pathLst>
                <a:path w="4643" h="14505" extrusionOk="0">
                  <a:moveTo>
                    <a:pt x="119" y="1"/>
                  </a:moveTo>
                  <a:cubicBezTo>
                    <a:pt x="94" y="1"/>
                    <a:pt x="71" y="13"/>
                    <a:pt x="55" y="34"/>
                  </a:cubicBezTo>
                  <a:cubicBezTo>
                    <a:pt x="32" y="69"/>
                    <a:pt x="41" y="116"/>
                    <a:pt x="75" y="139"/>
                  </a:cubicBezTo>
                  <a:lnTo>
                    <a:pt x="4491" y="3106"/>
                  </a:lnTo>
                  <a:lnTo>
                    <a:pt x="4491" y="14254"/>
                  </a:lnTo>
                  <a:lnTo>
                    <a:pt x="153" y="11926"/>
                  </a:lnTo>
                  <a:cubicBezTo>
                    <a:pt x="139" y="11917"/>
                    <a:pt x="124" y="11913"/>
                    <a:pt x="111" y="11913"/>
                  </a:cubicBezTo>
                  <a:cubicBezTo>
                    <a:pt x="42" y="11913"/>
                    <a:pt x="1" y="12019"/>
                    <a:pt x="82" y="12058"/>
                  </a:cubicBezTo>
                  <a:lnTo>
                    <a:pt x="4531" y="14445"/>
                  </a:lnTo>
                  <a:lnTo>
                    <a:pt x="4643" y="14505"/>
                  </a:lnTo>
                  <a:lnTo>
                    <a:pt x="4643" y="3026"/>
                  </a:lnTo>
                  <a:lnTo>
                    <a:pt x="160" y="13"/>
                  </a:lnTo>
                  <a:cubicBezTo>
                    <a:pt x="147" y="5"/>
                    <a:pt x="133" y="1"/>
                    <a:pt x="1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2"/>
            <p:cNvSpPr/>
            <p:nvPr/>
          </p:nvSpPr>
          <p:spPr>
            <a:xfrm>
              <a:off x="5352475" y="2452975"/>
              <a:ext cx="127650" cy="349575"/>
            </a:xfrm>
            <a:custGeom>
              <a:avLst/>
              <a:gdLst/>
              <a:ahLst/>
              <a:cxnLst/>
              <a:rect l="l" t="t" r="r" b="b"/>
              <a:pathLst>
                <a:path w="5106" h="13983" extrusionOk="0">
                  <a:moveTo>
                    <a:pt x="152" y="262"/>
                  </a:moveTo>
                  <a:lnTo>
                    <a:pt x="4954" y="3049"/>
                  </a:lnTo>
                  <a:lnTo>
                    <a:pt x="4954" y="13737"/>
                  </a:lnTo>
                  <a:lnTo>
                    <a:pt x="151" y="11295"/>
                  </a:lnTo>
                  <a:lnTo>
                    <a:pt x="152" y="262"/>
                  </a:lnTo>
                  <a:close/>
                  <a:moveTo>
                    <a:pt x="0" y="1"/>
                  </a:moveTo>
                  <a:lnTo>
                    <a:pt x="0" y="11387"/>
                  </a:lnTo>
                  <a:lnTo>
                    <a:pt x="5106" y="13982"/>
                  </a:lnTo>
                  <a:lnTo>
                    <a:pt x="5106" y="296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2"/>
            <p:cNvSpPr/>
            <p:nvPr/>
          </p:nvSpPr>
          <p:spPr>
            <a:xfrm>
              <a:off x="5454450" y="2513575"/>
              <a:ext cx="3775" cy="277375"/>
            </a:xfrm>
            <a:custGeom>
              <a:avLst/>
              <a:gdLst/>
              <a:ahLst/>
              <a:cxnLst/>
              <a:rect l="l" t="t" r="r" b="b"/>
              <a:pathLst>
                <a:path w="151" h="11095" extrusionOk="0">
                  <a:moveTo>
                    <a:pt x="75" y="0"/>
                  </a:moveTo>
                  <a:cubicBezTo>
                    <a:pt x="38" y="0"/>
                    <a:pt x="0" y="26"/>
                    <a:pt x="0" y="76"/>
                  </a:cubicBezTo>
                  <a:lnTo>
                    <a:pt x="0" y="11021"/>
                  </a:lnTo>
                  <a:cubicBezTo>
                    <a:pt x="0" y="11062"/>
                    <a:pt x="34" y="11095"/>
                    <a:pt x="75" y="11095"/>
                  </a:cubicBezTo>
                  <a:cubicBezTo>
                    <a:pt x="118" y="11095"/>
                    <a:pt x="151" y="11062"/>
                    <a:pt x="151" y="11021"/>
                  </a:cubicBezTo>
                  <a:lnTo>
                    <a:pt x="151" y="76"/>
                  </a:lnTo>
                  <a:cubicBezTo>
                    <a:pt x="151" y="26"/>
                    <a:pt x="113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2"/>
            <p:cNvSpPr/>
            <p:nvPr/>
          </p:nvSpPr>
          <p:spPr>
            <a:xfrm>
              <a:off x="5260075" y="2400400"/>
              <a:ext cx="3800" cy="288725"/>
            </a:xfrm>
            <a:custGeom>
              <a:avLst/>
              <a:gdLst/>
              <a:ahLst/>
              <a:cxnLst/>
              <a:rect l="l" t="t" r="r" b="b"/>
              <a:pathLst>
                <a:path w="152" h="11549" extrusionOk="0">
                  <a:moveTo>
                    <a:pt x="76" y="0"/>
                  </a:moveTo>
                  <a:cubicBezTo>
                    <a:pt x="39" y="0"/>
                    <a:pt x="3" y="25"/>
                    <a:pt x="1" y="73"/>
                  </a:cubicBezTo>
                  <a:lnTo>
                    <a:pt x="1" y="11473"/>
                  </a:lnTo>
                  <a:cubicBezTo>
                    <a:pt x="1" y="11515"/>
                    <a:pt x="35" y="11548"/>
                    <a:pt x="76" y="11548"/>
                  </a:cubicBezTo>
                  <a:cubicBezTo>
                    <a:pt x="118" y="11548"/>
                    <a:pt x="151" y="11515"/>
                    <a:pt x="151" y="11473"/>
                  </a:cubicBezTo>
                  <a:lnTo>
                    <a:pt x="151" y="73"/>
                  </a:lnTo>
                  <a:cubicBezTo>
                    <a:pt x="149" y="25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2"/>
            <p:cNvSpPr/>
            <p:nvPr/>
          </p:nvSpPr>
          <p:spPr>
            <a:xfrm>
              <a:off x="5171200" y="2764400"/>
              <a:ext cx="115325" cy="348550"/>
            </a:xfrm>
            <a:custGeom>
              <a:avLst/>
              <a:gdLst/>
              <a:ahLst/>
              <a:cxnLst/>
              <a:rect l="l" t="t" r="r" b="b"/>
              <a:pathLst>
                <a:path w="4613" h="13942" extrusionOk="0">
                  <a:moveTo>
                    <a:pt x="88" y="1"/>
                  </a:moveTo>
                  <a:cubicBezTo>
                    <a:pt x="61" y="1"/>
                    <a:pt x="35" y="15"/>
                    <a:pt x="21" y="40"/>
                  </a:cubicBezTo>
                  <a:cubicBezTo>
                    <a:pt x="0" y="76"/>
                    <a:pt x="15" y="122"/>
                    <a:pt x="50" y="142"/>
                  </a:cubicBezTo>
                  <a:lnTo>
                    <a:pt x="4461" y="2559"/>
                  </a:lnTo>
                  <a:lnTo>
                    <a:pt x="4461" y="13714"/>
                  </a:lnTo>
                  <a:lnTo>
                    <a:pt x="116" y="11921"/>
                  </a:lnTo>
                  <a:cubicBezTo>
                    <a:pt x="107" y="11917"/>
                    <a:pt x="97" y="11916"/>
                    <a:pt x="88" y="11916"/>
                  </a:cubicBezTo>
                  <a:cubicBezTo>
                    <a:pt x="58" y="11916"/>
                    <a:pt x="29" y="11933"/>
                    <a:pt x="17" y="11962"/>
                  </a:cubicBezTo>
                  <a:cubicBezTo>
                    <a:pt x="1" y="12002"/>
                    <a:pt x="20" y="12045"/>
                    <a:pt x="58" y="12061"/>
                  </a:cubicBezTo>
                  <a:lnTo>
                    <a:pt x="4613" y="13941"/>
                  </a:lnTo>
                  <a:lnTo>
                    <a:pt x="4613" y="2469"/>
                  </a:lnTo>
                  <a:lnTo>
                    <a:pt x="124" y="10"/>
                  </a:lnTo>
                  <a:cubicBezTo>
                    <a:pt x="113" y="4"/>
                    <a:pt x="100" y="1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2"/>
            <p:cNvSpPr/>
            <p:nvPr/>
          </p:nvSpPr>
          <p:spPr>
            <a:xfrm>
              <a:off x="5352475" y="2854550"/>
              <a:ext cx="127625" cy="333575"/>
            </a:xfrm>
            <a:custGeom>
              <a:avLst/>
              <a:gdLst/>
              <a:ahLst/>
              <a:cxnLst/>
              <a:rect l="l" t="t" r="r" b="b"/>
              <a:pathLst>
                <a:path w="5105" h="13343" extrusionOk="0">
                  <a:moveTo>
                    <a:pt x="151" y="237"/>
                  </a:moveTo>
                  <a:lnTo>
                    <a:pt x="4952" y="2428"/>
                  </a:lnTo>
                  <a:lnTo>
                    <a:pt x="4952" y="13123"/>
                  </a:lnTo>
                  <a:lnTo>
                    <a:pt x="150" y="11276"/>
                  </a:lnTo>
                  <a:lnTo>
                    <a:pt x="151" y="237"/>
                  </a:lnTo>
                  <a:close/>
                  <a:moveTo>
                    <a:pt x="0" y="0"/>
                  </a:moveTo>
                  <a:lnTo>
                    <a:pt x="0" y="11379"/>
                  </a:lnTo>
                  <a:lnTo>
                    <a:pt x="5104" y="13343"/>
                  </a:lnTo>
                  <a:lnTo>
                    <a:pt x="5104" y="23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2"/>
            <p:cNvSpPr/>
            <p:nvPr/>
          </p:nvSpPr>
          <p:spPr>
            <a:xfrm>
              <a:off x="5454400" y="2902175"/>
              <a:ext cx="3825" cy="277400"/>
            </a:xfrm>
            <a:custGeom>
              <a:avLst/>
              <a:gdLst/>
              <a:ahLst/>
              <a:cxnLst/>
              <a:rect l="l" t="t" r="r" b="b"/>
              <a:pathLst>
                <a:path w="153" h="11096" extrusionOk="0">
                  <a:moveTo>
                    <a:pt x="77" y="1"/>
                  </a:moveTo>
                  <a:cubicBezTo>
                    <a:pt x="39" y="1"/>
                    <a:pt x="1" y="26"/>
                    <a:pt x="1" y="76"/>
                  </a:cubicBezTo>
                  <a:lnTo>
                    <a:pt x="1" y="11020"/>
                  </a:lnTo>
                  <a:cubicBezTo>
                    <a:pt x="2" y="11061"/>
                    <a:pt x="35" y="11096"/>
                    <a:pt x="77" y="11096"/>
                  </a:cubicBezTo>
                  <a:cubicBezTo>
                    <a:pt x="118" y="11096"/>
                    <a:pt x="153" y="11061"/>
                    <a:pt x="153" y="11020"/>
                  </a:cubicBezTo>
                  <a:lnTo>
                    <a:pt x="153" y="76"/>
                  </a:lnTo>
                  <a:cubicBezTo>
                    <a:pt x="153" y="26"/>
                    <a:pt x="115" y="1"/>
                    <a:pt x="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2"/>
            <p:cNvSpPr/>
            <p:nvPr/>
          </p:nvSpPr>
          <p:spPr>
            <a:xfrm>
              <a:off x="5260075" y="2813075"/>
              <a:ext cx="3800" cy="288700"/>
            </a:xfrm>
            <a:custGeom>
              <a:avLst/>
              <a:gdLst/>
              <a:ahLst/>
              <a:cxnLst/>
              <a:rect l="l" t="t" r="r" b="b"/>
              <a:pathLst>
                <a:path w="152" h="11548" extrusionOk="0">
                  <a:moveTo>
                    <a:pt x="75" y="0"/>
                  </a:moveTo>
                  <a:cubicBezTo>
                    <a:pt x="39" y="0"/>
                    <a:pt x="3" y="24"/>
                    <a:pt x="1" y="73"/>
                  </a:cubicBezTo>
                  <a:lnTo>
                    <a:pt x="1" y="11473"/>
                  </a:lnTo>
                  <a:cubicBezTo>
                    <a:pt x="1" y="11515"/>
                    <a:pt x="34" y="11548"/>
                    <a:pt x="76" y="11548"/>
                  </a:cubicBezTo>
                  <a:cubicBezTo>
                    <a:pt x="117" y="11548"/>
                    <a:pt x="151" y="11514"/>
                    <a:pt x="151" y="11473"/>
                  </a:cubicBezTo>
                  <a:lnTo>
                    <a:pt x="151" y="73"/>
                  </a:lnTo>
                  <a:cubicBezTo>
                    <a:pt x="149" y="24"/>
                    <a:pt x="112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2"/>
            <p:cNvSpPr/>
            <p:nvPr/>
          </p:nvSpPr>
          <p:spPr>
            <a:xfrm>
              <a:off x="5171225" y="3226250"/>
              <a:ext cx="115275" cy="330450"/>
            </a:xfrm>
            <a:custGeom>
              <a:avLst/>
              <a:gdLst/>
              <a:ahLst/>
              <a:cxnLst/>
              <a:rect l="l" t="t" r="r" b="b"/>
              <a:pathLst>
                <a:path w="4611" h="13218" extrusionOk="0">
                  <a:moveTo>
                    <a:pt x="85" y="1"/>
                  </a:moveTo>
                  <a:cubicBezTo>
                    <a:pt x="55" y="1"/>
                    <a:pt x="26" y="19"/>
                    <a:pt x="15" y="48"/>
                  </a:cubicBezTo>
                  <a:cubicBezTo>
                    <a:pt x="0" y="88"/>
                    <a:pt x="20" y="132"/>
                    <a:pt x="59" y="146"/>
                  </a:cubicBezTo>
                  <a:lnTo>
                    <a:pt x="4460" y="1859"/>
                  </a:lnTo>
                  <a:lnTo>
                    <a:pt x="4460" y="13023"/>
                  </a:lnTo>
                  <a:lnTo>
                    <a:pt x="105" y="11919"/>
                  </a:lnTo>
                  <a:cubicBezTo>
                    <a:pt x="99" y="11917"/>
                    <a:pt x="93" y="11917"/>
                    <a:pt x="87" y="11917"/>
                  </a:cubicBezTo>
                  <a:cubicBezTo>
                    <a:pt x="53" y="11917"/>
                    <a:pt x="22" y="11939"/>
                    <a:pt x="12" y="11973"/>
                  </a:cubicBezTo>
                  <a:cubicBezTo>
                    <a:pt x="3" y="12014"/>
                    <a:pt x="27" y="12055"/>
                    <a:pt x="68" y="12065"/>
                  </a:cubicBezTo>
                  <a:lnTo>
                    <a:pt x="4610" y="13218"/>
                  </a:lnTo>
                  <a:lnTo>
                    <a:pt x="4610" y="1754"/>
                  </a:lnTo>
                  <a:lnTo>
                    <a:pt x="113" y="6"/>
                  </a:lnTo>
                  <a:cubicBezTo>
                    <a:pt x="104" y="2"/>
                    <a:pt x="94" y="1"/>
                    <a:pt x="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2"/>
            <p:cNvSpPr/>
            <p:nvPr/>
          </p:nvSpPr>
          <p:spPr>
            <a:xfrm>
              <a:off x="5352425" y="3288050"/>
              <a:ext cx="127675" cy="313175"/>
            </a:xfrm>
            <a:custGeom>
              <a:avLst/>
              <a:gdLst/>
              <a:ahLst/>
              <a:cxnLst/>
              <a:rect l="l" t="t" r="r" b="b"/>
              <a:pathLst>
                <a:path w="5107" h="12527" extrusionOk="0">
                  <a:moveTo>
                    <a:pt x="153" y="203"/>
                  </a:moveTo>
                  <a:lnTo>
                    <a:pt x="4954" y="1635"/>
                  </a:lnTo>
                  <a:lnTo>
                    <a:pt x="4954" y="12338"/>
                  </a:lnTo>
                  <a:lnTo>
                    <a:pt x="152" y="11250"/>
                  </a:lnTo>
                  <a:lnTo>
                    <a:pt x="153" y="203"/>
                  </a:lnTo>
                  <a:close/>
                  <a:moveTo>
                    <a:pt x="1" y="1"/>
                  </a:moveTo>
                  <a:lnTo>
                    <a:pt x="1" y="11371"/>
                  </a:lnTo>
                  <a:lnTo>
                    <a:pt x="5106" y="12527"/>
                  </a:lnTo>
                  <a:lnTo>
                    <a:pt x="5105" y="15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2"/>
            <p:cNvSpPr/>
            <p:nvPr/>
          </p:nvSpPr>
          <p:spPr>
            <a:xfrm>
              <a:off x="5454400" y="3319125"/>
              <a:ext cx="3800" cy="277425"/>
            </a:xfrm>
            <a:custGeom>
              <a:avLst/>
              <a:gdLst/>
              <a:ahLst/>
              <a:cxnLst/>
              <a:rect l="l" t="t" r="r" b="b"/>
              <a:pathLst>
                <a:path w="152" h="11097" extrusionOk="0">
                  <a:moveTo>
                    <a:pt x="76" y="0"/>
                  </a:moveTo>
                  <a:cubicBezTo>
                    <a:pt x="38" y="0"/>
                    <a:pt x="1" y="26"/>
                    <a:pt x="1" y="77"/>
                  </a:cubicBezTo>
                  <a:lnTo>
                    <a:pt x="1" y="11021"/>
                  </a:lnTo>
                  <a:cubicBezTo>
                    <a:pt x="1" y="11062"/>
                    <a:pt x="35" y="11096"/>
                    <a:pt x="76" y="11096"/>
                  </a:cubicBezTo>
                  <a:cubicBezTo>
                    <a:pt x="118" y="11096"/>
                    <a:pt x="151" y="11062"/>
                    <a:pt x="151" y="11021"/>
                  </a:cubicBezTo>
                  <a:lnTo>
                    <a:pt x="151" y="77"/>
                  </a:lnTo>
                  <a:cubicBezTo>
                    <a:pt x="151" y="26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2"/>
            <p:cNvSpPr/>
            <p:nvPr/>
          </p:nvSpPr>
          <p:spPr>
            <a:xfrm>
              <a:off x="5260050" y="3260725"/>
              <a:ext cx="3775" cy="288850"/>
            </a:xfrm>
            <a:custGeom>
              <a:avLst/>
              <a:gdLst/>
              <a:ahLst/>
              <a:cxnLst/>
              <a:rect l="l" t="t" r="r" b="b"/>
              <a:pathLst>
                <a:path w="151" h="11554" extrusionOk="0">
                  <a:moveTo>
                    <a:pt x="76" y="0"/>
                  </a:moveTo>
                  <a:cubicBezTo>
                    <a:pt x="38" y="0"/>
                    <a:pt x="0" y="26"/>
                    <a:pt x="0" y="77"/>
                  </a:cubicBezTo>
                  <a:lnTo>
                    <a:pt x="0" y="11478"/>
                  </a:lnTo>
                  <a:cubicBezTo>
                    <a:pt x="0" y="11519"/>
                    <a:pt x="33" y="11553"/>
                    <a:pt x="76" y="11553"/>
                  </a:cubicBezTo>
                  <a:cubicBezTo>
                    <a:pt x="118" y="11553"/>
                    <a:pt x="151" y="11519"/>
                    <a:pt x="151" y="11477"/>
                  </a:cubicBezTo>
                  <a:lnTo>
                    <a:pt x="151" y="77"/>
                  </a:lnTo>
                  <a:cubicBezTo>
                    <a:pt x="151" y="26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2"/>
            <p:cNvSpPr/>
            <p:nvPr/>
          </p:nvSpPr>
          <p:spPr>
            <a:xfrm>
              <a:off x="5171250" y="3644200"/>
              <a:ext cx="115275" cy="326700"/>
            </a:xfrm>
            <a:custGeom>
              <a:avLst/>
              <a:gdLst/>
              <a:ahLst/>
              <a:cxnLst/>
              <a:rect l="l" t="t" r="r" b="b"/>
              <a:pathLst>
                <a:path w="4611" h="13068" extrusionOk="0">
                  <a:moveTo>
                    <a:pt x="85" y="0"/>
                  </a:moveTo>
                  <a:cubicBezTo>
                    <a:pt x="53" y="0"/>
                    <a:pt x="24" y="20"/>
                    <a:pt x="14" y="51"/>
                  </a:cubicBezTo>
                  <a:cubicBezTo>
                    <a:pt x="1" y="91"/>
                    <a:pt x="21" y="133"/>
                    <a:pt x="60" y="148"/>
                  </a:cubicBezTo>
                  <a:lnTo>
                    <a:pt x="4457" y="1712"/>
                  </a:lnTo>
                  <a:lnTo>
                    <a:pt x="4457" y="12880"/>
                  </a:lnTo>
                  <a:lnTo>
                    <a:pt x="100" y="11918"/>
                  </a:lnTo>
                  <a:cubicBezTo>
                    <a:pt x="94" y="11916"/>
                    <a:pt x="88" y="11916"/>
                    <a:pt x="83" y="11916"/>
                  </a:cubicBezTo>
                  <a:cubicBezTo>
                    <a:pt x="48" y="11916"/>
                    <a:pt x="17" y="11939"/>
                    <a:pt x="10" y="11976"/>
                  </a:cubicBezTo>
                  <a:cubicBezTo>
                    <a:pt x="1" y="12017"/>
                    <a:pt x="27" y="12056"/>
                    <a:pt x="67" y="12066"/>
                  </a:cubicBezTo>
                  <a:lnTo>
                    <a:pt x="4609" y="13067"/>
                  </a:lnTo>
                  <a:lnTo>
                    <a:pt x="4611" y="1605"/>
                  </a:lnTo>
                  <a:lnTo>
                    <a:pt x="110" y="5"/>
                  </a:ln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2"/>
            <p:cNvSpPr/>
            <p:nvPr/>
          </p:nvSpPr>
          <p:spPr>
            <a:xfrm>
              <a:off x="5352425" y="3700075"/>
              <a:ext cx="127625" cy="308775"/>
            </a:xfrm>
            <a:custGeom>
              <a:avLst/>
              <a:gdLst/>
              <a:ahLst/>
              <a:cxnLst/>
              <a:rect l="l" t="t" r="r" b="b"/>
              <a:pathLst>
                <a:path w="5105" h="12351" extrusionOk="0">
                  <a:moveTo>
                    <a:pt x="150" y="196"/>
                  </a:moveTo>
                  <a:lnTo>
                    <a:pt x="4953" y="1463"/>
                  </a:lnTo>
                  <a:lnTo>
                    <a:pt x="4953" y="12167"/>
                  </a:lnTo>
                  <a:lnTo>
                    <a:pt x="150" y="11243"/>
                  </a:lnTo>
                  <a:lnTo>
                    <a:pt x="150" y="196"/>
                  </a:lnTo>
                  <a:close/>
                  <a:moveTo>
                    <a:pt x="1" y="0"/>
                  </a:moveTo>
                  <a:lnTo>
                    <a:pt x="1" y="11369"/>
                  </a:lnTo>
                  <a:lnTo>
                    <a:pt x="5015" y="12333"/>
                  </a:lnTo>
                  <a:lnTo>
                    <a:pt x="5105" y="12350"/>
                  </a:lnTo>
                  <a:lnTo>
                    <a:pt x="5105" y="1345"/>
                  </a:lnTo>
                  <a:lnTo>
                    <a:pt x="96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2"/>
            <p:cNvSpPr/>
            <p:nvPr/>
          </p:nvSpPr>
          <p:spPr>
            <a:xfrm>
              <a:off x="5454350" y="3727450"/>
              <a:ext cx="3900" cy="277500"/>
            </a:xfrm>
            <a:custGeom>
              <a:avLst/>
              <a:gdLst/>
              <a:ahLst/>
              <a:cxnLst/>
              <a:rect l="l" t="t" r="r" b="b"/>
              <a:pathLst>
                <a:path w="156" h="11100" extrusionOk="0">
                  <a:moveTo>
                    <a:pt x="78" y="1"/>
                  </a:moveTo>
                  <a:cubicBezTo>
                    <a:pt x="39" y="1"/>
                    <a:pt x="0" y="27"/>
                    <a:pt x="3" y="80"/>
                  </a:cubicBezTo>
                  <a:lnTo>
                    <a:pt x="3" y="11024"/>
                  </a:lnTo>
                  <a:cubicBezTo>
                    <a:pt x="3" y="11066"/>
                    <a:pt x="36" y="11099"/>
                    <a:pt x="78" y="11099"/>
                  </a:cubicBezTo>
                  <a:cubicBezTo>
                    <a:pt x="119" y="11099"/>
                    <a:pt x="153" y="11066"/>
                    <a:pt x="153" y="11024"/>
                  </a:cubicBezTo>
                  <a:lnTo>
                    <a:pt x="153" y="80"/>
                  </a:lnTo>
                  <a:cubicBezTo>
                    <a:pt x="156" y="27"/>
                    <a:pt x="117" y="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2"/>
            <p:cNvSpPr/>
            <p:nvPr/>
          </p:nvSpPr>
          <p:spPr>
            <a:xfrm>
              <a:off x="5260050" y="3675750"/>
              <a:ext cx="3775" cy="288825"/>
            </a:xfrm>
            <a:custGeom>
              <a:avLst/>
              <a:gdLst/>
              <a:ahLst/>
              <a:cxnLst/>
              <a:rect l="l" t="t" r="r" b="b"/>
              <a:pathLst>
                <a:path w="151" h="11553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11476"/>
                  </a:lnTo>
                  <a:cubicBezTo>
                    <a:pt x="0" y="11518"/>
                    <a:pt x="33" y="11551"/>
                    <a:pt x="76" y="11553"/>
                  </a:cubicBezTo>
                  <a:cubicBezTo>
                    <a:pt x="118" y="11551"/>
                    <a:pt x="151" y="11518"/>
                    <a:pt x="151" y="11476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2"/>
            <p:cNvSpPr/>
            <p:nvPr/>
          </p:nvSpPr>
          <p:spPr>
            <a:xfrm>
              <a:off x="5605175" y="2621625"/>
              <a:ext cx="77475" cy="304375"/>
            </a:xfrm>
            <a:custGeom>
              <a:avLst/>
              <a:gdLst/>
              <a:ahLst/>
              <a:cxnLst/>
              <a:rect l="l" t="t" r="r" b="b"/>
              <a:pathLst>
                <a:path w="3099" h="12175" extrusionOk="0">
                  <a:moveTo>
                    <a:pt x="115" y="0"/>
                  </a:moveTo>
                  <a:cubicBezTo>
                    <a:pt x="91" y="0"/>
                    <a:pt x="67" y="12"/>
                    <a:pt x="53" y="34"/>
                  </a:cubicBezTo>
                  <a:cubicBezTo>
                    <a:pt x="29" y="70"/>
                    <a:pt x="40" y="116"/>
                    <a:pt x="74" y="140"/>
                  </a:cubicBezTo>
                  <a:lnTo>
                    <a:pt x="2948" y="2042"/>
                  </a:lnTo>
                  <a:lnTo>
                    <a:pt x="2948" y="11927"/>
                  </a:lnTo>
                  <a:lnTo>
                    <a:pt x="149" y="10500"/>
                  </a:lnTo>
                  <a:cubicBezTo>
                    <a:pt x="136" y="10492"/>
                    <a:pt x="122" y="10489"/>
                    <a:pt x="110" y="10489"/>
                  </a:cubicBezTo>
                  <a:cubicBezTo>
                    <a:pt x="40" y="10489"/>
                    <a:pt x="1" y="10596"/>
                    <a:pt x="81" y="10633"/>
                  </a:cubicBezTo>
                  <a:lnTo>
                    <a:pt x="3098" y="12174"/>
                  </a:lnTo>
                  <a:lnTo>
                    <a:pt x="3098" y="1962"/>
                  </a:lnTo>
                  <a:lnTo>
                    <a:pt x="157" y="13"/>
                  </a:lnTo>
                  <a:cubicBezTo>
                    <a:pt x="144" y="4"/>
                    <a:pt x="130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2"/>
            <p:cNvSpPr/>
            <p:nvPr/>
          </p:nvSpPr>
          <p:spPr>
            <a:xfrm>
              <a:off x="5724400" y="2692825"/>
              <a:ext cx="84750" cy="298600"/>
            </a:xfrm>
            <a:custGeom>
              <a:avLst/>
              <a:gdLst/>
              <a:ahLst/>
              <a:cxnLst/>
              <a:rect l="l" t="t" r="r" b="b"/>
              <a:pathLst>
                <a:path w="3390" h="11944" extrusionOk="0">
                  <a:moveTo>
                    <a:pt x="153" y="265"/>
                  </a:moveTo>
                  <a:lnTo>
                    <a:pt x="3238" y="2100"/>
                  </a:lnTo>
                  <a:lnTo>
                    <a:pt x="3238" y="11696"/>
                  </a:lnTo>
                  <a:lnTo>
                    <a:pt x="153" y="10091"/>
                  </a:lnTo>
                  <a:lnTo>
                    <a:pt x="153" y="265"/>
                  </a:lnTo>
                  <a:close/>
                  <a:moveTo>
                    <a:pt x="1" y="0"/>
                  </a:moveTo>
                  <a:lnTo>
                    <a:pt x="1" y="10182"/>
                  </a:lnTo>
                  <a:lnTo>
                    <a:pt x="3390" y="11943"/>
                  </a:lnTo>
                  <a:lnTo>
                    <a:pt x="3390" y="20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2"/>
            <p:cNvSpPr/>
            <p:nvPr/>
          </p:nvSpPr>
          <p:spPr>
            <a:xfrm>
              <a:off x="5791075" y="2733675"/>
              <a:ext cx="3775" cy="249600"/>
            </a:xfrm>
            <a:custGeom>
              <a:avLst/>
              <a:gdLst/>
              <a:ahLst/>
              <a:cxnLst/>
              <a:rect l="l" t="t" r="r" b="b"/>
              <a:pathLst>
                <a:path w="151" h="9984" extrusionOk="0">
                  <a:moveTo>
                    <a:pt x="75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9908"/>
                  </a:lnTo>
                  <a:cubicBezTo>
                    <a:pt x="0" y="9949"/>
                    <a:pt x="33" y="9983"/>
                    <a:pt x="75" y="9983"/>
                  </a:cubicBezTo>
                  <a:cubicBezTo>
                    <a:pt x="116" y="9983"/>
                    <a:pt x="151" y="9949"/>
                    <a:pt x="151" y="9908"/>
                  </a:cubicBezTo>
                  <a:lnTo>
                    <a:pt x="151" y="76"/>
                  </a:lnTo>
                  <a:cubicBezTo>
                    <a:pt x="151" y="26"/>
                    <a:pt x="113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2"/>
            <p:cNvSpPr/>
            <p:nvPr/>
          </p:nvSpPr>
          <p:spPr>
            <a:xfrm>
              <a:off x="5664025" y="2659800"/>
              <a:ext cx="3825" cy="256475"/>
            </a:xfrm>
            <a:custGeom>
              <a:avLst/>
              <a:gdLst/>
              <a:ahLst/>
              <a:cxnLst/>
              <a:rect l="l" t="t" r="r" b="b"/>
              <a:pathLst>
                <a:path w="153" h="10259" extrusionOk="0">
                  <a:moveTo>
                    <a:pt x="76" y="0"/>
                  </a:moveTo>
                  <a:cubicBezTo>
                    <a:pt x="39" y="0"/>
                    <a:pt x="1" y="25"/>
                    <a:pt x="1" y="75"/>
                  </a:cubicBezTo>
                  <a:lnTo>
                    <a:pt x="1" y="10183"/>
                  </a:lnTo>
                  <a:cubicBezTo>
                    <a:pt x="2" y="10224"/>
                    <a:pt x="35" y="10259"/>
                    <a:pt x="77" y="10259"/>
                  </a:cubicBezTo>
                  <a:cubicBezTo>
                    <a:pt x="118" y="10259"/>
                    <a:pt x="152" y="10224"/>
                    <a:pt x="152" y="10183"/>
                  </a:cubicBezTo>
                  <a:lnTo>
                    <a:pt x="152" y="75"/>
                  </a:lnTo>
                  <a:cubicBezTo>
                    <a:pt x="152" y="25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2"/>
            <p:cNvSpPr/>
            <p:nvPr/>
          </p:nvSpPr>
          <p:spPr>
            <a:xfrm>
              <a:off x="5605250" y="2994650"/>
              <a:ext cx="77400" cy="295025"/>
            </a:xfrm>
            <a:custGeom>
              <a:avLst/>
              <a:gdLst/>
              <a:ahLst/>
              <a:cxnLst/>
              <a:rect l="l" t="t" r="r" b="b"/>
              <a:pathLst>
                <a:path w="3096" h="11801" extrusionOk="0">
                  <a:moveTo>
                    <a:pt x="112" y="1"/>
                  </a:moveTo>
                  <a:cubicBezTo>
                    <a:pt x="44" y="1"/>
                    <a:pt x="5" y="99"/>
                    <a:pt x="75" y="143"/>
                  </a:cubicBezTo>
                  <a:lnTo>
                    <a:pt x="2943" y="1687"/>
                  </a:lnTo>
                  <a:lnTo>
                    <a:pt x="2943" y="11581"/>
                  </a:lnTo>
                  <a:lnTo>
                    <a:pt x="138" y="10495"/>
                  </a:lnTo>
                  <a:cubicBezTo>
                    <a:pt x="128" y="10491"/>
                    <a:pt x="118" y="10489"/>
                    <a:pt x="109" y="10489"/>
                  </a:cubicBezTo>
                  <a:cubicBezTo>
                    <a:pt x="34" y="10489"/>
                    <a:pt x="1" y="10603"/>
                    <a:pt x="84" y="10636"/>
                  </a:cubicBezTo>
                  <a:lnTo>
                    <a:pt x="3095" y="11800"/>
                  </a:lnTo>
                  <a:lnTo>
                    <a:pt x="3095" y="1597"/>
                  </a:lnTo>
                  <a:lnTo>
                    <a:pt x="148" y="9"/>
                  </a:lnTo>
                  <a:cubicBezTo>
                    <a:pt x="135" y="3"/>
                    <a:pt x="124" y="1"/>
                    <a:pt x="1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2"/>
            <p:cNvSpPr/>
            <p:nvPr/>
          </p:nvSpPr>
          <p:spPr>
            <a:xfrm>
              <a:off x="5724400" y="3051275"/>
              <a:ext cx="84750" cy="286925"/>
            </a:xfrm>
            <a:custGeom>
              <a:avLst/>
              <a:gdLst/>
              <a:ahLst/>
              <a:cxnLst/>
              <a:rect l="l" t="t" r="r" b="b"/>
              <a:pathLst>
                <a:path w="3390" h="11477" extrusionOk="0">
                  <a:moveTo>
                    <a:pt x="153" y="236"/>
                  </a:moveTo>
                  <a:lnTo>
                    <a:pt x="3238" y="1651"/>
                  </a:lnTo>
                  <a:lnTo>
                    <a:pt x="3238" y="11257"/>
                  </a:lnTo>
                  <a:lnTo>
                    <a:pt x="153" y="10070"/>
                  </a:lnTo>
                  <a:lnTo>
                    <a:pt x="153" y="236"/>
                  </a:lnTo>
                  <a:close/>
                  <a:moveTo>
                    <a:pt x="1" y="1"/>
                  </a:moveTo>
                  <a:lnTo>
                    <a:pt x="1" y="10175"/>
                  </a:lnTo>
                  <a:lnTo>
                    <a:pt x="3390" y="11476"/>
                  </a:lnTo>
                  <a:lnTo>
                    <a:pt x="3390" y="15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2"/>
            <p:cNvSpPr/>
            <p:nvPr/>
          </p:nvSpPr>
          <p:spPr>
            <a:xfrm>
              <a:off x="5791025" y="3082775"/>
              <a:ext cx="3800" cy="249575"/>
            </a:xfrm>
            <a:custGeom>
              <a:avLst/>
              <a:gdLst/>
              <a:ahLst/>
              <a:cxnLst/>
              <a:rect l="l" t="t" r="r" b="b"/>
              <a:pathLst>
                <a:path w="152" h="9983" extrusionOk="0">
                  <a:moveTo>
                    <a:pt x="76" y="0"/>
                  </a:moveTo>
                  <a:cubicBezTo>
                    <a:pt x="38" y="0"/>
                    <a:pt x="1" y="26"/>
                    <a:pt x="1" y="77"/>
                  </a:cubicBezTo>
                  <a:lnTo>
                    <a:pt x="1" y="9907"/>
                  </a:lnTo>
                  <a:cubicBezTo>
                    <a:pt x="1" y="9949"/>
                    <a:pt x="34" y="9982"/>
                    <a:pt x="76" y="9982"/>
                  </a:cubicBezTo>
                  <a:cubicBezTo>
                    <a:pt x="118" y="9982"/>
                    <a:pt x="151" y="9949"/>
                    <a:pt x="151" y="9907"/>
                  </a:cubicBezTo>
                  <a:lnTo>
                    <a:pt x="151" y="77"/>
                  </a:lnTo>
                  <a:cubicBezTo>
                    <a:pt x="151" y="26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2"/>
            <p:cNvSpPr/>
            <p:nvPr/>
          </p:nvSpPr>
          <p:spPr>
            <a:xfrm>
              <a:off x="5664025" y="3025750"/>
              <a:ext cx="3800" cy="256425"/>
            </a:xfrm>
            <a:custGeom>
              <a:avLst/>
              <a:gdLst/>
              <a:ahLst/>
              <a:cxnLst/>
              <a:rect l="l" t="t" r="r" b="b"/>
              <a:pathLst>
                <a:path w="152" h="10257" extrusionOk="0">
                  <a:moveTo>
                    <a:pt x="76" y="1"/>
                  </a:moveTo>
                  <a:cubicBezTo>
                    <a:pt x="39" y="1"/>
                    <a:pt x="3" y="25"/>
                    <a:pt x="1" y="73"/>
                  </a:cubicBezTo>
                  <a:lnTo>
                    <a:pt x="1" y="10181"/>
                  </a:lnTo>
                  <a:cubicBezTo>
                    <a:pt x="1" y="10222"/>
                    <a:pt x="35" y="10256"/>
                    <a:pt x="76" y="10256"/>
                  </a:cubicBezTo>
                  <a:cubicBezTo>
                    <a:pt x="118" y="10256"/>
                    <a:pt x="151" y="10223"/>
                    <a:pt x="151" y="10181"/>
                  </a:cubicBezTo>
                  <a:lnTo>
                    <a:pt x="151" y="73"/>
                  </a:lnTo>
                  <a:cubicBezTo>
                    <a:pt x="149" y="25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2"/>
            <p:cNvSpPr/>
            <p:nvPr/>
          </p:nvSpPr>
          <p:spPr>
            <a:xfrm>
              <a:off x="5605900" y="3401225"/>
              <a:ext cx="76725" cy="282525"/>
            </a:xfrm>
            <a:custGeom>
              <a:avLst/>
              <a:gdLst/>
              <a:ahLst/>
              <a:cxnLst/>
              <a:rect l="l" t="t" r="r" b="b"/>
              <a:pathLst>
                <a:path w="3069" h="11301" extrusionOk="0">
                  <a:moveTo>
                    <a:pt x="84" y="1"/>
                  </a:moveTo>
                  <a:cubicBezTo>
                    <a:pt x="54" y="1"/>
                    <a:pt x="25" y="20"/>
                    <a:pt x="15" y="51"/>
                  </a:cubicBezTo>
                  <a:cubicBezTo>
                    <a:pt x="0" y="89"/>
                    <a:pt x="20" y="133"/>
                    <a:pt x="58" y="147"/>
                  </a:cubicBezTo>
                  <a:lnTo>
                    <a:pt x="2917" y="1210"/>
                  </a:lnTo>
                  <a:lnTo>
                    <a:pt x="2917" y="11113"/>
                  </a:lnTo>
                  <a:lnTo>
                    <a:pt x="102" y="10493"/>
                  </a:lnTo>
                  <a:cubicBezTo>
                    <a:pt x="96" y="10491"/>
                    <a:pt x="90" y="10491"/>
                    <a:pt x="84" y="10491"/>
                  </a:cubicBezTo>
                  <a:cubicBezTo>
                    <a:pt x="49" y="10491"/>
                    <a:pt x="19" y="10515"/>
                    <a:pt x="12" y="10550"/>
                  </a:cubicBezTo>
                  <a:cubicBezTo>
                    <a:pt x="3" y="10591"/>
                    <a:pt x="28" y="10632"/>
                    <a:pt x="69" y="10641"/>
                  </a:cubicBezTo>
                  <a:lnTo>
                    <a:pt x="3068" y="11300"/>
                  </a:lnTo>
                  <a:lnTo>
                    <a:pt x="3068" y="1105"/>
                  </a:lnTo>
                  <a:lnTo>
                    <a:pt x="111" y="6"/>
                  </a:lnTo>
                  <a:cubicBezTo>
                    <a:pt x="102" y="2"/>
                    <a:pt x="93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2"/>
            <p:cNvSpPr/>
            <p:nvPr/>
          </p:nvSpPr>
          <p:spPr>
            <a:xfrm>
              <a:off x="5724375" y="3438300"/>
              <a:ext cx="84750" cy="271375"/>
            </a:xfrm>
            <a:custGeom>
              <a:avLst/>
              <a:gdLst/>
              <a:ahLst/>
              <a:cxnLst/>
              <a:rect l="l" t="t" r="r" b="b"/>
              <a:pathLst>
                <a:path w="3390" h="10855" extrusionOk="0">
                  <a:moveTo>
                    <a:pt x="152" y="198"/>
                  </a:moveTo>
                  <a:lnTo>
                    <a:pt x="3239" y="1057"/>
                  </a:lnTo>
                  <a:lnTo>
                    <a:pt x="3239" y="10669"/>
                  </a:lnTo>
                  <a:lnTo>
                    <a:pt x="152" y="10042"/>
                  </a:lnTo>
                  <a:lnTo>
                    <a:pt x="152" y="198"/>
                  </a:lnTo>
                  <a:close/>
                  <a:moveTo>
                    <a:pt x="0" y="0"/>
                  </a:moveTo>
                  <a:lnTo>
                    <a:pt x="0" y="10165"/>
                  </a:lnTo>
                  <a:lnTo>
                    <a:pt x="3300" y="10836"/>
                  </a:lnTo>
                  <a:lnTo>
                    <a:pt x="3390" y="10854"/>
                  </a:lnTo>
                  <a:lnTo>
                    <a:pt x="3390" y="9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2"/>
            <p:cNvSpPr/>
            <p:nvPr/>
          </p:nvSpPr>
          <p:spPr>
            <a:xfrm>
              <a:off x="5791025" y="3457325"/>
              <a:ext cx="3800" cy="249600"/>
            </a:xfrm>
            <a:custGeom>
              <a:avLst/>
              <a:gdLst/>
              <a:ahLst/>
              <a:cxnLst/>
              <a:rect l="l" t="t" r="r" b="b"/>
              <a:pathLst>
                <a:path w="152" h="9984" extrusionOk="0">
                  <a:moveTo>
                    <a:pt x="76" y="0"/>
                  </a:moveTo>
                  <a:cubicBezTo>
                    <a:pt x="38" y="0"/>
                    <a:pt x="1" y="26"/>
                    <a:pt x="1" y="77"/>
                  </a:cubicBezTo>
                  <a:lnTo>
                    <a:pt x="1" y="9907"/>
                  </a:lnTo>
                  <a:cubicBezTo>
                    <a:pt x="1" y="9949"/>
                    <a:pt x="34" y="9982"/>
                    <a:pt x="76" y="9984"/>
                  </a:cubicBezTo>
                  <a:cubicBezTo>
                    <a:pt x="118" y="9982"/>
                    <a:pt x="151" y="9949"/>
                    <a:pt x="151" y="9907"/>
                  </a:cubicBezTo>
                  <a:lnTo>
                    <a:pt x="151" y="77"/>
                  </a:lnTo>
                  <a:cubicBezTo>
                    <a:pt x="151" y="26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2"/>
            <p:cNvSpPr/>
            <p:nvPr/>
          </p:nvSpPr>
          <p:spPr>
            <a:xfrm>
              <a:off x="5664025" y="3422775"/>
              <a:ext cx="3800" cy="256400"/>
            </a:xfrm>
            <a:custGeom>
              <a:avLst/>
              <a:gdLst/>
              <a:ahLst/>
              <a:cxnLst/>
              <a:rect l="l" t="t" r="r" b="b"/>
              <a:pathLst>
                <a:path w="152" h="10256" extrusionOk="0">
                  <a:moveTo>
                    <a:pt x="75" y="0"/>
                  </a:moveTo>
                  <a:cubicBezTo>
                    <a:pt x="39" y="0"/>
                    <a:pt x="3" y="24"/>
                    <a:pt x="1" y="71"/>
                  </a:cubicBezTo>
                  <a:lnTo>
                    <a:pt x="1" y="10179"/>
                  </a:lnTo>
                  <a:cubicBezTo>
                    <a:pt x="1" y="10222"/>
                    <a:pt x="34" y="10256"/>
                    <a:pt x="76" y="10256"/>
                  </a:cubicBezTo>
                  <a:cubicBezTo>
                    <a:pt x="117" y="10255"/>
                    <a:pt x="151" y="10222"/>
                    <a:pt x="151" y="10179"/>
                  </a:cubicBezTo>
                  <a:lnTo>
                    <a:pt x="151" y="71"/>
                  </a:lnTo>
                  <a:cubicBezTo>
                    <a:pt x="149" y="24"/>
                    <a:pt x="112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2"/>
            <p:cNvSpPr/>
            <p:nvPr/>
          </p:nvSpPr>
          <p:spPr>
            <a:xfrm>
              <a:off x="5605225" y="3769175"/>
              <a:ext cx="77400" cy="282475"/>
            </a:xfrm>
            <a:custGeom>
              <a:avLst/>
              <a:gdLst/>
              <a:ahLst/>
              <a:cxnLst/>
              <a:rect l="l" t="t" r="r" b="b"/>
              <a:pathLst>
                <a:path w="3096" h="11299" extrusionOk="0">
                  <a:moveTo>
                    <a:pt x="108" y="1"/>
                  </a:moveTo>
                  <a:cubicBezTo>
                    <a:pt x="34" y="1"/>
                    <a:pt x="1" y="117"/>
                    <a:pt x="85" y="147"/>
                  </a:cubicBezTo>
                  <a:lnTo>
                    <a:pt x="2944" y="1209"/>
                  </a:lnTo>
                  <a:lnTo>
                    <a:pt x="2944" y="11111"/>
                  </a:lnTo>
                  <a:lnTo>
                    <a:pt x="129" y="10494"/>
                  </a:lnTo>
                  <a:cubicBezTo>
                    <a:pt x="122" y="10492"/>
                    <a:pt x="115" y="10491"/>
                    <a:pt x="109" y="10491"/>
                  </a:cubicBezTo>
                  <a:cubicBezTo>
                    <a:pt x="74" y="10491"/>
                    <a:pt x="44" y="10516"/>
                    <a:pt x="38" y="10551"/>
                  </a:cubicBezTo>
                  <a:cubicBezTo>
                    <a:pt x="30" y="10592"/>
                    <a:pt x="55" y="10631"/>
                    <a:pt x="96" y="10641"/>
                  </a:cubicBezTo>
                  <a:lnTo>
                    <a:pt x="3095" y="11299"/>
                  </a:lnTo>
                  <a:lnTo>
                    <a:pt x="3095" y="1104"/>
                  </a:lnTo>
                  <a:lnTo>
                    <a:pt x="138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2"/>
            <p:cNvSpPr/>
            <p:nvPr/>
          </p:nvSpPr>
          <p:spPr>
            <a:xfrm>
              <a:off x="5724375" y="3805925"/>
              <a:ext cx="84750" cy="270400"/>
            </a:xfrm>
            <a:custGeom>
              <a:avLst/>
              <a:gdLst/>
              <a:ahLst/>
              <a:cxnLst/>
              <a:rect l="l" t="t" r="r" b="b"/>
              <a:pathLst>
                <a:path w="3390" h="10816" extrusionOk="0">
                  <a:moveTo>
                    <a:pt x="152" y="197"/>
                  </a:moveTo>
                  <a:lnTo>
                    <a:pt x="3239" y="1018"/>
                  </a:lnTo>
                  <a:lnTo>
                    <a:pt x="3239" y="10632"/>
                  </a:lnTo>
                  <a:lnTo>
                    <a:pt x="152" y="10041"/>
                  </a:lnTo>
                  <a:lnTo>
                    <a:pt x="152" y="197"/>
                  </a:lnTo>
                  <a:close/>
                  <a:moveTo>
                    <a:pt x="0" y="1"/>
                  </a:moveTo>
                  <a:lnTo>
                    <a:pt x="0" y="10166"/>
                  </a:lnTo>
                  <a:lnTo>
                    <a:pt x="3390" y="10816"/>
                  </a:lnTo>
                  <a:lnTo>
                    <a:pt x="3390" y="90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2"/>
            <p:cNvSpPr/>
            <p:nvPr/>
          </p:nvSpPr>
          <p:spPr>
            <a:xfrm>
              <a:off x="5791025" y="3824200"/>
              <a:ext cx="3800" cy="249575"/>
            </a:xfrm>
            <a:custGeom>
              <a:avLst/>
              <a:gdLst/>
              <a:ahLst/>
              <a:cxnLst/>
              <a:rect l="l" t="t" r="r" b="b"/>
              <a:pathLst>
                <a:path w="152" h="9983" extrusionOk="0">
                  <a:moveTo>
                    <a:pt x="76" y="1"/>
                  </a:moveTo>
                  <a:cubicBezTo>
                    <a:pt x="38" y="1"/>
                    <a:pt x="1" y="26"/>
                    <a:pt x="1" y="76"/>
                  </a:cubicBezTo>
                  <a:lnTo>
                    <a:pt x="1" y="9908"/>
                  </a:lnTo>
                  <a:cubicBezTo>
                    <a:pt x="1" y="9950"/>
                    <a:pt x="34" y="9983"/>
                    <a:pt x="76" y="9983"/>
                  </a:cubicBezTo>
                  <a:cubicBezTo>
                    <a:pt x="117" y="9983"/>
                    <a:pt x="151" y="9950"/>
                    <a:pt x="151" y="9909"/>
                  </a:cubicBezTo>
                  <a:lnTo>
                    <a:pt x="151" y="76"/>
                  </a:lnTo>
                  <a:cubicBezTo>
                    <a:pt x="151" y="26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2"/>
            <p:cNvSpPr/>
            <p:nvPr/>
          </p:nvSpPr>
          <p:spPr>
            <a:xfrm>
              <a:off x="5664000" y="3790725"/>
              <a:ext cx="3775" cy="256425"/>
            </a:xfrm>
            <a:custGeom>
              <a:avLst/>
              <a:gdLst/>
              <a:ahLst/>
              <a:cxnLst/>
              <a:rect l="l" t="t" r="r" b="b"/>
              <a:pathLst>
                <a:path w="151" h="10257" extrusionOk="0">
                  <a:moveTo>
                    <a:pt x="76" y="0"/>
                  </a:moveTo>
                  <a:cubicBezTo>
                    <a:pt x="39" y="0"/>
                    <a:pt x="2" y="24"/>
                    <a:pt x="0" y="73"/>
                  </a:cubicBezTo>
                  <a:lnTo>
                    <a:pt x="0" y="10180"/>
                  </a:lnTo>
                  <a:cubicBezTo>
                    <a:pt x="0" y="10223"/>
                    <a:pt x="35" y="10256"/>
                    <a:pt x="76" y="10257"/>
                  </a:cubicBezTo>
                  <a:cubicBezTo>
                    <a:pt x="118" y="10256"/>
                    <a:pt x="151" y="10223"/>
                    <a:pt x="151" y="10180"/>
                  </a:cubicBezTo>
                  <a:lnTo>
                    <a:pt x="151" y="73"/>
                  </a:lnTo>
                  <a:cubicBezTo>
                    <a:pt x="149" y="24"/>
                    <a:pt x="112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2"/>
            <p:cNvSpPr/>
            <p:nvPr/>
          </p:nvSpPr>
          <p:spPr>
            <a:xfrm>
              <a:off x="5919425" y="2771225"/>
              <a:ext cx="108925" cy="312125"/>
            </a:xfrm>
            <a:custGeom>
              <a:avLst/>
              <a:gdLst/>
              <a:ahLst/>
              <a:cxnLst/>
              <a:rect l="l" t="t" r="r" b="b"/>
              <a:pathLst>
                <a:path w="4357" h="12485" extrusionOk="0">
                  <a:moveTo>
                    <a:pt x="111" y="0"/>
                  </a:moveTo>
                  <a:cubicBezTo>
                    <a:pt x="47" y="0"/>
                    <a:pt x="0" y="93"/>
                    <a:pt x="69" y="140"/>
                  </a:cubicBezTo>
                  <a:lnTo>
                    <a:pt x="4206" y="3174"/>
                  </a:lnTo>
                  <a:lnTo>
                    <a:pt x="4206" y="12220"/>
                  </a:lnTo>
                  <a:lnTo>
                    <a:pt x="151" y="9833"/>
                  </a:lnTo>
                  <a:cubicBezTo>
                    <a:pt x="139" y="9826"/>
                    <a:pt x="126" y="9822"/>
                    <a:pt x="113" y="9822"/>
                  </a:cubicBezTo>
                  <a:cubicBezTo>
                    <a:pt x="87" y="9822"/>
                    <a:pt x="62" y="9836"/>
                    <a:pt x="48" y="9859"/>
                  </a:cubicBezTo>
                  <a:cubicBezTo>
                    <a:pt x="27" y="9895"/>
                    <a:pt x="39" y="9941"/>
                    <a:pt x="75" y="9962"/>
                  </a:cubicBezTo>
                  <a:lnTo>
                    <a:pt x="4357" y="12485"/>
                  </a:lnTo>
                  <a:lnTo>
                    <a:pt x="4357" y="3097"/>
                  </a:lnTo>
                  <a:lnTo>
                    <a:pt x="158" y="18"/>
                  </a:lnTo>
                  <a:cubicBezTo>
                    <a:pt x="142" y="6"/>
                    <a:pt x="126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2"/>
            <p:cNvSpPr/>
            <p:nvPr/>
          </p:nvSpPr>
          <p:spPr>
            <a:xfrm>
              <a:off x="6089850" y="2886750"/>
              <a:ext cx="119825" cy="296325"/>
            </a:xfrm>
            <a:custGeom>
              <a:avLst/>
              <a:gdLst/>
              <a:ahLst/>
              <a:cxnLst/>
              <a:rect l="l" t="t" r="r" b="b"/>
              <a:pathLst>
                <a:path w="4793" h="11853" extrusionOk="0">
                  <a:moveTo>
                    <a:pt x="152" y="274"/>
                  </a:moveTo>
                  <a:lnTo>
                    <a:pt x="4642" y="3095"/>
                  </a:lnTo>
                  <a:lnTo>
                    <a:pt x="4642" y="11598"/>
                  </a:lnTo>
                  <a:lnTo>
                    <a:pt x="152" y="9160"/>
                  </a:lnTo>
                  <a:lnTo>
                    <a:pt x="152" y="274"/>
                  </a:lnTo>
                  <a:close/>
                  <a:moveTo>
                    <a:pt x="0" y="1"/>
                  </a:moveTo>
                  <a:lnTo>
                    <a:pt x="0" y="9250"/>
                  </a:lnTo>
                  <a:lnTo>
                    <a:pt x="4792" y="11853"/>
                  </a:lnTo>
                  <a:lnTo>
                    <a:pt x="4791" y="3012"/>
                  </a:lnTo>
                  <a:lnTo>
                    <a:pt x="116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2"/>
            <p:cNvSpPr/>
            <p:nvPr/>
          </p:nvSpPr>
          <p:spPr>
            <a:xfrm>
              <a:off x="6185325" y="2948575"/>
              <a:ext cx="3825" cy="222775"/>
            </a:xfrm>
            <a:custGeom>
              <a:avLst/>
              <a:gdLst/>
              <a:ahLst/>
              <a:cxnLst/>
              <a:rect l="l" t="t" r="r" b="b"/>
              <a:pathLst>
                <a:path w="153" h="8911" extrusionOk="0">
                  <a:moveTo>
                    <a:pt x="77" y="0"/>
                  </a:moveTo>
                  <a:cubicBezTo>
                    <a:pt x="40" y="0"/>
                    <a:pt x="4" y="24"/>
                    <a:pt x="1" y="72"/>
                  </a:cubicBezTo>
                  <a:lnTo>
                    <a:pt x="1" y="8835"/>
                  </a:lnTo>
                  <a:cubicBezTo>
                    <a:pt x="1" y="8876"/>
                    <a:pt x="35" y="8911"/>
                    <a:pt x="78" y="8911"/>
                  </a:cubicBezTo>
                  <a:cubicBezTo>
                    <a:pt x="119" y="8911"/>
                    <a:pt x="152" y="8876"/>
                    <a:pt x="153" y="8835"/>
                  </a:cubicBezTo>
                  <a:lnTo>
                    <a:pt x="153" y="72"/>
                  </a:lnTo>
                  <a:cubicBezTo>
                    <a:pt x="150" y="24"/>
                    <a:pt x="114" y="0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2"/>
            <p:cNvSpPr/>
            <p:nvPr/>
          </p:nvSpPr>
          <p:spPr>
            <a:xfrm>
              <a:off x="6003325" y="2832325"/>
              <a:ext cx="3800" cy="236500"/>
            </a:xfrm>
            <a:custGeom>
              <a:avLst/>
              <a:gdLst/>
              <a:ahLst/>
              <a:cxnLst/>
              <a:rect l="l" t="t" r="r" b="b"/>
              <a:pathLst>
                <a:path w="152" h="9460" extrusionOk="0">
                  <a:moveTo>
                    <a:pt x="76" y="0"/>
                  </a:moveTo>
                  <a:cubicBezTo>
                    <a:pt x="38" y="0"/>
                    <a:pt x="1" y="25"/>
                    <a:pt x="1" y="76"/>
                  </a:cubicBezTo>
                  <a:lnTo>
                    <a:pt x="1" y="9384"/>
                  </a:lnTo>
                  <a:cubicBezTo>
                    <a:pt x="1" y="9426"/>
                    <a:pt x="34" y="9459"/>
                    <a:pt x="76" y="9459"/>
                  </a:cubicBezTo>
                  <a:cubicBezTo>
                    <a:pt x="118" y="9459"/>
                    <a:pt x="151" y="9426"/>
                    <a:pt x="151" y="9384"/>
                  </a:cubicBezTo>
                  <a:lnTo>
                    <a:pt x="151" y="76"/>
                  </a:lnTo>
                  <a:cubicBezTo>
                    <a:pt x="151" y="25"/>
                    <a:pt x="114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2"/>
            <p:cNvSpPr/>
            <p:nvPr/>
          </p:nvSpPr>
          <p:spPr>
            <a:xfrm>
              <a:off x="5919500" y="3120400"/>
              <a:ext cx="108825" cy="296450"/>
            </a:xfrm>
            <a:custGeom>
              <a:avLst/>
              <a:gdLst/>
              <a:ahLst/>
              <a:cxnLst/>
              <a:rect l="l" t="t" r="r" b="b"/>
              <a:pathLst>
                <a:path w="4353" h="11858" extrusionOk="0">
                  <a:moveTo>
                    <a:pt x="110" y="0"/>
                  </a:moveTo>
                  <a:cubicBezTo>
                    <a:pt x="84" y="0"/>
                    <a:pt x="59" y="13"/>
                    <a:pt x="45" y="37"/>
                  </a:cubicBezTo>
                  <a:cubicBezTo>
                    <a:pt x="23" y="73"/>
                    <a:pt x="35" y="119"/>
                    <a:pt x="72" y="140"/>
                  </a:cubicBezTo>
                  <a:lnTo>
                    <a:pt x="4202" y="2567"/>
                  </a:lnTo>
                  <a:lnTo>
                    <a:pt x="4202" y="11625"/>
                  </a:lnTo>
                  <a:lnTo>
                    <a:pt x="140" y="9824"/>
                  </a:lnTo>
                  <a:cubicBezTo>
                    <a:pt x="129" y="9819"/>
                    <a:pt x="119" y="9817"/>
                    <a:pt x="109" y="9817"/>
                  </a:cubicBezTo>
                  <a:cubicBezTo>
                    <a:pt x="37" y="9817"/>
                    <a:pt x="1" y="9925"/>
                    <a:pt x="78" y="9963"/>
                  </a:cubicBezTo>
                  <a:lnTo>
                    <a:pt x="4247" y="11810"/>
                  </a:lnTo>
                  <a:lnTo>
                    <a:pt x="4353" y="11857"/>
                  </a:lnTo>
                  <a:lnTo>
                    <a:pt x="4353" y="2480"/>
                  </a:lnTo>
                  <a:lnTo>
                    <a:pt x="148" y="11"/>
                  </a:lnTo>
                  <a:cubicBezTo>
                    <a:pt x="136" y="4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2"/>
            <p:cNvSpPr/>
            <p:nvPr/>
          </p:nvSpPr>
          <p:spPr>
            <a:xfrm>
              <a:off x="6089850" y="3211700"/>
              <a:ext cx="119825" cy="279275"/>
            </a:xfrm>
            <a:custGeom>
              <a:avLst/>
              <a:gdLst/>
              <a:ahLst/>
              <a:cxnLst/>
              <a:rect l="l" t="t" r="r" b="b"/>
              <a:pathLst>
                <a:path w="4793" h="11171" extrusionOk="0">
                  <a:moveTo>
                    <a:pt x="152" y="242"/>
                  </a:moveTo>
                  <a:lnTo>
                    <a:pt x="4640" y="2435"/>
                  </a:lnTo>
                  <a:lnTo>
                    <a:pt x="4640" y="10947"/>
                  </a:lnTo>
                  <a:lnTo>
                    <a:pt x="151" y="9138"/>
                  </a:lnTo>
                  <a:lnTo>
                    <a:pt x="152" y="242"/>
                  </a:lnTo>
                  <a:close/>
                  <a:moveTo>
                    <a:pt x="0" y="0"/>
                  </a:moveTo>
                  <a:lnTo>
                    <a:pt x="0" y="9240"/>
                  </a:lnTo>
                  <a:lnTo>
                    <a:pt x="4792" y="11170"/>
                  </a:lnTo>
                  <a:lnTo>
                    <a:pt x="4791" y="2340"/>
                  </a:lnTo>
                  <a:lnTo>
                    <a:pt x="108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2"/>
            <p:cNvSpPr/>
            <p:nvPr/>
          </p:nvSpPr>
          <p:spPr>
            <a:xfrm>
              <a:off x="6185325" y="3259625"/>
              <a:ext cx="3825" cy="222850"/>
            </a:xfrm>
            <a:custGeom>
              <a:avLst/>
              <a:gdLst/>
              <a:ahLst/>
              <a:cxnLst/>
              <a:rect l="l" t="t" r="r" b="b"/>
              <a:pathLst>
                <a:path w="153" h="8914" extrusionOk="0">
                  <a:moveTo>
                    <a:pt x="77" y="0"/>
                  </a:moveTo>
                  <a:cubicBezTo>
                    <a:pt x="39" y="0"/>
                    <a:pt x="1" y="25"/>
                    <a:pt x="1" y="76"/>
                  </a:cubicBezTo>
                  <a:lnTo>
                    <a:pt x="1" y="8838"/>
                  </a:lnTo>
                  <a:cubicBezTo>
                    <a:pt x="1" y="8879"/>
                    <a:pt x="35" y="8914"/>
                    <a:pt x="78" y="8914"/>
                  </a:cubicBezTo>
                  <a:cubicBezTo>
                    <a:pt x="119" y="8914"/>
                    <a:pt x="153" y="8879"/>
                    <a:pt x="153" y="8838"/>
                  </a:cubicBezTo>
                  <a:lnTo>
                    <a:pt x="153" y="76"/>
                  </a:lnTo>
                  <a:cubicBezTo>
                    <a:pt x="153" y="25"/>
                    <a:pt x="115" y="0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2"/>
            <p:cNvSpPr/>
            <p:nvPr/>
          </p:nvSpPr>
          <p:spPr>
            <a:xfrm>
              <a:off x="6003300" y="3169275"/>
              <a:ext cx="3825" cy="236500"/>
            </a:xfrm>
            <a:custGeom>
              <a:avLst/>
              <a:gdLst/>
              <a:ahLst/>
              <a:cxnLst/>
              <a:rect l="l" t="t" r="r" b="b"/>
              <a:pathLst>
                <a:path w="153" h="9460" extrusionOk="0">
                  <a:moveTo>
                    <a:pt x="76" y="1"/>
                  </a:moveTo>
                  <a:cubicBezTo>
                    <a:pt x="38" y="1"/>
                    <a:pt x="0" y="26"/>
                    <a:pt x="0" y="76"/>
                  </a:cubicBezTo>
                  <a:lnTo>
                    <a:pt x="0" y="9384"/>
                  </a:lnTo>
                  <a:cubicBezTo>
                    <a:pt x="0" y="9427"/>
                    <a:pt x="35" y="9460"/>
                    <a:pt x="77" y="9460"/>
                  </a:cubicBezTo>
                  <a:cubicBezTo>
                    <a:pt x="118" y="9460"/>
                    <a:pt x="152" y="9427"/>
                    <a:pt x="152" y="9384"/>
                  </a:cubicBezTo>
                  <a:lnTo>
                    <a:pt x="152" y="76"/>
                  </a:lnTo>
                  <a:cubicBezTo>
                    <a:pt x="152" y="26"/>
                    <a:pt x="114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2"/>
            <p:cNvSpPr/>
            <p:nvPr/>
          </p:nvSpPr>
          <p:spPr>
            <a:xfrm>
              <a:off x="5920050" y="3500900"/>
              <a:ext cx="108300" cy="277275"/>
            </a:xfrm>
            <a:custGeom>
              <a:avLst/>
              <a:gdLst/>
              <a:ahLst/>
              <a:cxnLst/>
              <a:rect l="l" t="t" r="r" b="b"/>
              <a:pathLst>
                <a:path w="4332" h="11091" extrusionOk="0">
                  <a:moveTo>
                    <a:pt x="87" y="1"/>
                  </a:moveTo>
                  <a:cubicBezTo>
                    <a:pt x="57" y="1"/>
                    <a:pt x="29" y="19"/>
                    <a:pt x="17" y="49"/>
                  </a:cubicBezTo>
                  <a:cubicBezTo>
                    <a:pt x="1" y="87"/>
                    <a:pt x="19" y="131"/>
                    <a:pt x="59" y="148"/>
                  </a:cubicBezTo>
                  <a:lnTo>
                    <a:pt x="4180" y="1827"/>
                  </a:lnTo>
                  <a:lnTo>
                    <a:pt x="4180" y="10895"/>
                  </a:lnTo>
                  <a:lnTo>
                    <a:pt x="108" y="9821"/>
                  </a:lnTo>
                  <a:cubicBezTo>
                    <a:pt x="102" y="9820"/>
                    <a:pt x="97" y="9820"/>
                    <a:pt x="92" y="9820"/>
                  </a:cubicBezTo>
                  <a:cubicBezTo>
                    <a:pt x="54" y="9820"/>
                    <a:pt x="23" y="9840"/>
                    <a:pt x="14" y="9875"/>
                  </a:cubicBezTo>
                  <a:cubicBezTo>
                    <a:pt x="3" y="9916"/>
                    <a:pt x="28" y="9957"/>
                    <a:pt x="68" y="9968"/>
                  </a:cubicBezTo>
                  <a:lnTo>
                    <a:pt x="4235" y="11067"/>
                  </a:lnTo>
                  <a:lnTo>
                    <a:pt x="4331" y="11091"/>
                  </a:lnTo>
                  <a:lnTo>
                    <a:pt x="4332" y="1727"/>
                  </a:lnTo>
                  <a:lnTo>
                    <a:pt x="116" y="7"/>
                  </a:lnTo>
                  <a:cubicBezTo>
                    <a:pt x="106" y="3"/>
                    <a:pt x="97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2"/>
            <p:cNvSpPr/>
            <p:nvPr/>
          </p:nvSpPr>
          <p:spPr>
            <a:xfrm>
              <a:off x="6089800" y="3562500"/>
              <a:ext cx="119850" cy="258400"/>
            </a:xfrm>
            <a:custGeom>
              <a:avLst/>
              <a:gdLst/>
              <a:ahLst/>
              <a:cxnLst/>
              <a:rect l="l" t="t" r="r" b="b"/>
              <a:pathLst>
                <a:path w="4794" h="10336" extrusionOk="0">
                  <a:moveTo>
                    <a:pt x="153" y="206"/>
                  </a:moveTo>
                  <a:lnTo>
                    <a:pt x="4642" y="1624"/>
                  </a:lnTo>
                  <a:lnTo>
                    <a:pt x="4642" y="10145"/>
                  </a:lnTo>
                  <a:lnTo>
                    <a:pt x="153" y="9109"/>
                  </a:lnTo>
                  <a:lnTo>
                    <a:pt x="153" y="206"/>
                  </a:lnTo>
                  <a:close/>
                  <a:moveTo>
                    <a:pt x="1" y="0"/>
                  </a:moveTo>
                  <a:lnTo>
                    <a:pt x="1" y="9229"/>
                  </a:lnTo>
                  <a:lnTo>
                    <a:pt x="4701" y="10314"/>
                  </a:lnTo>
                  <a:lnTo>
                    <a:pt x="4793" y="10335"/>
                  </a:lnTo>
                  <a:lnTo>
                    <a:pt x="4793" y="15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2"/>
            <p:cNvSpPr/>
            <p:nvPr/>
          </p:nvSpPr>
          <p:spPr>
            <a:xfrm>
              <a:off x="6185325" y="3593450"/>
              <a:ext cx="3825" cy="222850"/>
            </a:xfrm>
            <a:custGeom>
              <a:avLst/>
              <a:gdLst/>
              <a:ahLst/>
              <a:cxnLst/>
              <a:rect l="l" t="t" r="r" b="b"/>
              <a:pathLst>
                <a:path w="153" h="8914" extrusionOk="0">
                  <a:moveTo>
                    <a:pt x="77" y="0"/>
                  </a:moveTo>
                  <a:cubicBezTo>
                    <a:pt x="39" y="0"/>
                    <a:pt x="1" y="25"/>
                    <a:pt x="1" y="75"/>
                  </a:cubicBezTo>
                  <a:lnTo>
                    <a:pt x="1" y="8838"/>
                  </a:lnTo>
                  <a:cubicBezTo>
                    <a:pt x="1" y="8879"/>
                    <a:pt x="35" y="8914"/>
                    <a:pt x="78" y="8914"/>
                  </a:cubicBezTo>
                  <a:cubicBezTo>
                    <a:pt x="119" y="8914"/>
                    <a:pt x="153" y="8879"/>
                    <a:pt x="153" y="8838"/>
                  </a:cubicBezTo>
                  <a:lnTo>
                    <a:pt x="153" y="75"/>
                  </a:lnTo>
                  <a:cubicBezTo>
                    <a:pt x="153" y="25"/>
                    <a:pt x="115" y="0"/>
                    <a:pt x="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2"/>
            <p:cNvSpPr/>
            <p:nvPr/>
          </p:nvSpPr>
          <p:spPr>
            <a:xfrm>
              <a:off x="6003275" y="3534950"/>
              <a:ext cx="3800" cy="236425"/>
            </a:xfrm>
            <a:custGeom>
              <a:avLst/>
              <a:gdLst/>
              <a:ahLst/>
              <a:cxnLst/>
              <a:rect l="l" t="t" r="r" b="b"/>
              <a:pathLst>
                <a:path w="152" h="9457" extrusionOk="0">
                  <a:moveTo>
                    <a:pt x="76" y="1"/>
                  </a:moveTo>
                  <a:cubicBezTo>
                    <a:pt x="39" y="1"/>
                    <a:pt x="3" y="25"/>
                    <a:pt x="0" y="73"/>
                  </a:cubicBezTo>
                  <a:lnTo>
                    <a:pt x="0" y="9381"/>
                  </a:lnTo>
                  <a:cubicBezTo>
                    <a:pt x="0" y="9424"/>
                    <a:pt x="34" y="9457"/>
                    <a:pt x="77" y="9457"/>
                  </a:cubicBezTo>
                  <a:cubicBezTo>
                    <a:pt x="118" y="9457"/>
                    <a:pt x="152" y="9424"/>
                    <a:pt x="152" y="9381"/>
                  </a:cubicBezTo>
                  <a:lnTo>
                    <a:pt x="152" y="73"/>
                  </a:lnTo>
                  <a:cubicBezTo>
                    <a:pt x="149" y="25"/>
                    <a:pt x="113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2"/>
            <p:cNvSpPr/>
            <p:nvPr/>
          </p:nvSpPr>
          <p:spPr>
            <a:xfrm>
              <a:off x="5920050" y="3845300"/>
              <a:ext cx="108250" cy="270250"/>
            </a:xfrm>
            <a:custGeom>
              <a:avLst/>
              <a:gdLst/>
              <a:ahLst/>
              <a:cxnLst/>
              <a:rect l="l" t="t" r="r" b="b"/>
              <a:pathLst>
                <a:path w="4330" h="10810" extrusionOk="0">
                  <a:moveTo>
                    <a:pt x="85" y="0"/>
                  </a:moveTo>
                  <a:cubicBezTo>
                    <a:pt x="54" y="0"/>
                    <a:pt x="24" y="20"/>
                    <a:pt x="14" y="52"/>
                  </a:cubicBezTo>
                  <a:cubicBezTo>
                    <a:pt x="1" y="91"/>
                    <a:pt x="22" y="134"/>
                    <a:pt x="60" y="148"/>
                  </a:cubicBezTo>
                  <a:lnTo>
                    <a:pt x="4179" y="1553"/>
                  </a:lnTo>
                  <a:lnTo>
                    <a:pt x="4179" y="10624"/>
                  </a:lnTo>
                  <a:lnTo>
                    <a:pt x="101" y="9821"/>
                  </a:lnTo>
                  <a:cubicBezTo>
                    <a:pt x="96" y="9819"/>
                    <a:pt x="90" y="9819"/>
                    <a:pt x="85" y="9819"/>
                  </a:cubicBezTo>
                  <a:cubicBezTo>
                    <a:pt x="50" y="9819"/>
                    <a:pt x="18" y="9844"/>
                    <a:pt x="13" y="9880"/>
                  </a:cubicBezTo>
                  <a:cubicBezTo>
                    <a:pt x="3" y="9920"/>
                    <a:pt x="31" y="9961"/>
                    <a:pt x="72" y="9967"/>
                  </a:cubicBezTo>
                  <a:lnTo>
                    <a:pt x="4239" y="10791"/>
                  </a:lnTo>
                  <a:lnTo>
                    <a:pt x="4329" y="10809"/>
                  </a:lnTo>
                  <a:lnTo>
                    <a:pt x="4329" y="1445"/>
                  </a:lnTo>
                  <a:lnTo>
                    <a:pt x="110" y="5"/>
                  </a:ln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2"/>
            <p:cNvSpPr/>
            <p:nvPr/>
          </p:nvSpPr>
          <p:spPr>
            <a:xfrm>
              <a:off x="6089800" y="3895825"/>
              <a:ext cx="119850" cy="250600"/>
            </a:xfrm>
            <a:custGeom>
              <a:avLst/>
              <a:gdLst/>
              <a:ahLst/>
              <a:cxnLst/>
              <a:rect l="l" t="t" r="r" b="b"/>
              <a:pathLst>
                <a:path w="4794" h="10024" extrusionOk="0">
                  <a:moveTo>
                    <a:pt x="153" y="194"/>
                  </a:moveTo>
                  <a:lnTo>
                    <a:pt x="4641" y="1321"/>
                  </a:lnTo>
                  <a:lnTo>
                    <a:pt x="4641" y="9845"/>
                  </a:lnTo>
                  <a:lnTo>
                    <a:pt x="151" y="9100"/>
                  </a:lnTo>
                  <a:lnTo>
                    <a:pt x="153" y="194"/>
                  </a:lnTo>
                  <a:close/>
                  <a:moveTo>
                    <a:pt x="1" y="0"/>
                  </a:moveTo>
                  <a:lnTo>
                    <a:pt x="1" y="9228"/>
                  </a:lnTo>
                  <a:lnTo>
                    <a:pt x="4793" y="10023"/>
                  </a:lnTo>
                  <a:lnTo>
                    <a:pt x="4792" y="1204"/>
                  </a:lnTo>
                  <a:lnTo>
                    <a:pt x="95" y="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2"/>
            <p:cNvSpPr/>
            <p:nvPr/>
          </p:nvSpPr>
          <p:spPr>
            <a:xfrm>
              <a:off x="6185300" y="3920425"/>
              <a:ext cx="3825" cy="222850"/>
            </a:xfrm>
            <a:custGeom>
              <a:avLst/>
              <a:gdLst/>
              <a:ahLst/>
              <a:cxnLst/>
              <a:rect l="l" t="t" r="r" b="b"/>
              <a:pathLst>
                <a:path w="153" h="8914" extrusionOk="0">
                  <a:moveTo>
                    <a:pt x="77" y="1"/>
                  </a:moveTo>
                  <a:cubicBezTo>
                    <a:pt x="39" y="1"/>
                    <a:pt x="1" y="26"/>
                    <a:pt x="1" y="76"/>
                  </a:cubicBezTo>
                  <a:lnTo>
                    <a:pt x="1" y="8839"/>
                  </a:lnTo>
                  <a:cubicBezTo>
                    <a:pt x="1" y="8881"/>
                    <a:pt x="35" y="8914"/>
                    <a:pt x="77" y="8914"/>
                  </a:cubicBezTo>
                  <a:cubicBezTo>
                    <a:pt x="118" y="8914"/>
                    <a:pt x="153" y="8881"/>
                    <a:pt x="153" y="8839"/>
                  </a:cubicBezTo>
                  <a:lnTo>
                    <a:pt x="153" y="76"/>
                  </a:lnTo>
                  <a:cubicBezTo>
                    <a:pt x="153" y="26"/>
                    <a:pt x="115" y="1"/>
                    <a:pt x="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2"/>
            <p:cNvSpPr/>
            <p:nvPr/>
          </p:nvSpPr>
          <p:spPr>
            <a:xfrm>
              <a:off x="6003200" y="3873650"/>
              <a:ext cx="3925" cy="236600"/>
            </a:xfrm>
            <a:custGeom>
              <a:avLst/>
              <a:gdLst/>
              <a:ahLst/>
              <a:cxnLst/>
              <a:rect l="l" t="t" r="r" b="b"/>
              <a:pathLst>
                <a:path w="157" h="9464" extrusionOk="0">
                  <a:moveTo>
                    <a:pt x="78" y="1"/>
                  </a:moveTo>
                  <a:cubicBezTo>
                    <a:pt x="39" y="1"/>
                    <a:pt x="0" y="27"/>
                    <a:pt x="3" y="80"/>
                  </a:cubicBezTo>
                  <a:lnTo>
                    <a:pt x="3" y="9388"/>
                  </a:lnTo>
                  <a:cubicBezTo>
                    <a:pt x="3" y="9431"/>
                    <a:pt x="36" y="9464"/>
                    <a:pt x="78" y="9464"/>
                  </a:cubicBezTo>
                  <a:cubicBezTo>
                    <a:pt x="121" y="9464"/>
                    <a:pt x="154" y="9431"/>
                    <a:pt x="154" y="9388"/>
                  </a:cubicBezTo>
                  <a:lnTo>
                    <a:pt x="154" y="80"/>
                  </a:lnTo>
                  <a:cubicBezTo>
                    <a:pt x="156" y="27"/>
                    <a:pt x="117" y="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2"/>
            <p:cNvSpPr/>
            <p:nvPr/>
          </p:nvSpPr>
          <p:spPr>
            <a:xfrm>
              <a:off x="4677850" y="2079325"/>
              <a:ext cx="172300" cy="421650"/>
            </a:xfrm>
            <a:custGeom>
              <a:avLst/>
              <a:gdLst/>
              <a:ahLst/>
              <a:cxnLst/>
              <a:rect l="l" t="t" r="r" b="b"/>
              <a:pathLst>
                <a:path w="6892" h="16866" extrusionOk="0">
                  <a:moveTo>
                    <a:pt x="111" y="0"/>
                  </a:moveTo>
                  <a:cubicBezTo>
                    <a:pt x="45" y="0"/>
                    <a:pt x="1" y="98"/>
                    <a:pt x="75" y="142"/>
                  </a:cubicBezTo>
                  <a:lnTo>
                    <a:pt x="6697" y="4323"/>
                  </a:lnTo>
                  <a:lnTo>
                    <a:pt x="6742" y="16615"/>
                  </a:lnTo>
                  <a:lnTo>
                    <a:pt x="196" y="13188"/>
                  </a:lnTo>
                  <a:cubicBezTo>
                    <a:pt x="184" y="13182"/>
                    <a:pt x="172" y="13179"/>
                    <a:pt x="161" y="13179"/>
                  </a:cubicBezTo>
                  <a:cubicBezTo>
                    <a:pt x="93" y="13179"/>
                    <a:pt x="53" y="13279"/>
                    <a:pt x="126" y="13321"/>
                  </a:cubicBezTo>
                  <a:lnTo>
                    <a:pt x="6891" y="16865"/>
                  </a:lnTo>
                  <a:lnTo>
                    <a:pt x="6891" y="16865"/>
                  </a:lnTo>
                  <a:lnTo>
                    <a:pt x="6848" y="4283"/>
                  </a:lnTo>
                  <a:lnTo>
                    <a:pt x="6848" y="4242"/>
                  </a:lnTo>
                  <a:lnTo>
                    <a:pt x="155" y="15"/>
                  </a:lnTo>
                  <a:cubicBezTo>
                    <a:pt x="140" y="5"/>
                    <a:pt x="125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2"/>
            <p:cNvSpPr/>
            <p:nvPr/>
          </p:nvSpPr>
          <p:spPr>
            <a:xfrm>
              <a:off x="4884350" y="2204750"/>
              <a:ext cx="177175" cy="395775"/>
            </a:xfrm>
            <a:custGeom>
              <a:avLst/>
              <a:gdLst/>
              <a:ahLst/>
              <a:cxnLst/>
              <a:rect l="l" t="t" r="r" b="b"/>
              <a:pathLst>
                <a:path w="7087" h="15831" extrusionOk="0">
                  <a:moveTo>
                    <a:pt x="151" y="266"/>
                  </a:moveTo>
                  <a:lnTo>
                    <a:pt x="6895" y="4296"/>
                  </a:lnTo>
                  <a:lnTo>
                    <a:pt x="6934" y="15593"/>
                  </a:lnTo>
                  <a:lnTo>
                    <a:pt x="6934" y="15593"/>
                  </a:lnTo>
                  <a:lnTo>
                    <a:pt x="194" y="12440"/>
                  </a:lnTo>
                  <a:lnTo>
                    <a:pt x="151" y="266"/>
                  </a:lnTo>
                  <a:close/>
                  <a:moveTo>
                    <a:pt x="0" y="0"/>
                  </a:moveTo>
                  <a:lnTo>
                    <a:pt x="44" y="12489"/>
                  </a:lnTo>
                  <a:lnTo>
                    <a:pt x="44" y="12536"/>
                  </a:lnTo>
                  <a:lnTo>
                    <a:pt x="7086" y="15830"/>
                  </a:lnTo>
                  <a:lnTo>
                    <a:pt x="7045" y="4252"/>
                  </a:lnTo>
                  <a:lnTo>
                    <a:pt x="7045" y="4210"/>
                  </a:lnTo>
                  <a:lnTo>
                    <a:pt x="114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2"/>
            <p:cNvSpPr/>
            <p:nvPr/>
          </p:nvSpPr>
          <p:spPr>
            <a:xfrm>
              <a:off x="5029800" y="2293300"/>
              <a:ext cx="4850" cy="293575"/>
            </a:xfrm>
            <a:custGeom>
              <a:avLst/>
              <a:gdLst/>
              <a:ahLst/>
              <a:cxnLst/>
              <a:rect l="l" t="t" r="r" b="b"/>
              <a:pathLst>
                <a:path w="194" h="11743" extrusionOk="0">
                  <a:moveTo>
                    <a:pt x="78" y="1"/>
                  </a:moveTo>
                  <a:cubicBezTo>
                    <a:pt x="35" y="1"/>
                    <a:pt x="1" y="35"/>
                    <a:pt x="1" y="76"/>
                  </a:cubicBezTo>
                  <a:lnTo>
                    <a:pt x="42" y="11667"/>
                  </a:lnTo>
                  <a:cubicBezTo>
                    <a:pt x="42" y="11710"/>
                    <a:pt x="76" y="11743"/>
                    <a:pt x="119" y="11743"/>
                  </a:cubicBezTo>
                  <a:cubicBezTo>
                    <a:pt x="160" y="11743"/>
                    <a:pt x="194" y="11708"/>
                    <a:pt x="194" y="11667"/>
                  </a:cubicBezTo>
                  <a:lnTo>
                    <a:pt x="153" y="76"/>
                  </a:lnTo>
                  <a:cubicBezTo>
                    <a:pt x="152" y="35"/>
                    <a:pt x="119" y="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2"/>
            <p:cNvSpPr/>
            <p:nvPr/>
          </p:nvSpPr>
          <p:spPr>
            <a:xfrm>
              <a:off x="4813225" y="2164500"/>
              <a:ext cx="5475" cy="318925"/>
            </a:xfrm>
            <a:custGeom>
              <a:avLst/>
              <a:gdLst/>
              <a:ahLst/>
              <a:cxnLst/>
              <a:rect l="l" t="t" r="r" b="b"/>
              <a:pathLst>
                <a:path w="219" h="12757" extrusionOk="0">
                  <a:moveTo>
                    <a:pt x="76" y="1"/>
                  </a:moveTo>
                  <a:cubicBezTo>
                    <a:pt x="35" y="1"/>
                    <a:pt x="0" y="34"/>
                    <a:pt x="2" y="76"/>
                  </a:cubicBezTo>
                  <a:lnTo>
                    <a:pt x="68" y="12681"/>
                  </a:lnTo>
                  <a:cubicBezTo>
                    <a:pt x="68" y="12723"/>
                    <a:pt x="101" y="12756"/>
                    <a:pt x="143" y="12756"/>
                  </a:cubicBezTo>
                  <a:cubicBezTo>
                    <a:pt x="184" y="12756"/>
                    <a:pt x="218" y="12722"/>
                    <a:pt x="218" y="12681"/>
                  </a:cubicBezTo>
                  <a:lnTo>
                    <a:pt x="152" y="75"/>
                  </a:lnTo>
                  <a:cubicBezTo>
                    <a:pt x="151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2"/>
            <p:cNvSpPr/>
            <p:nvPr/>
          </p:nvSpPr>
          <p:spPr>
            <a:xfrm>
              <a:off x="4680225" y="2556925"/>
              <a:ext cx="171575" cy="401525"/>
            </a:xfrm>
            <a:custGeom>
              <a:avLst/>
              <a:gdLst/>
              <a:ahLst/>
              <a:cxnLst/>
              <a:rect l="l" t="t" r="r" b="b"/>
              <a:pathLst>
                <a:path w="6863" h="16061" extrusionOk="0">
                  <a:moveTo>
                    <a:pt x="87" y="1"/>
                  </a:moveTo>
                  <a:cubicBezTo>
                    <a:pt x="60" y="1"/>
                    <a:pt x="33" y="15"/>
                    <a:pt x="19" y="42"/>
                  </a:cubicBezTo>
                  <a:cubicBezTo>
                    <a:pt x="1" y="79"/>
                    <a:pt x="15" y="124"/>
                    <a:pt x="52" y="143"/>
                  </a:cubicBezTo>
                  <a:lnTo>
                    <a:pt x="6667" y="3538"/>
                  </a:lnTo>
                  <a:lnTo>
                    <a:pt x="6712" y="15836"/>
                  </a:lnTo>
                  <a:lnTo>
                    <a:pt x="163" y="13182"/>
                  </a:lnTo>
                  <a:cubicBezTo>
                    <a:pt x="152" y="13177"/>
                    <a:pt x="142" y="13175"/>
                    <a:pt x="132" y="13175"/>
                  </a:cubicBezTo>
                  <a:cubicBezTo>
                    <a:pt x="58" y="13175"/>
                    <a:pt x="24" y="13288"/>
                    <a:pt x="105" y="13322"/>
                  </a:cubicBezTo>
                  <a:lnTo>
                    <a:pt x="6862" y="16061"/>
                  </a:lnTo>
                  <a:lnTo>
                    <a:pt x="6862" y="16061"/>
                  </a:lnTo>
                  <a:lnTo>
                    <a:pt x="6817" y="3491"/>
                  </a:lnTo>
                  <a:lnTo>
                    <a:pt x="6817" y="3445"/>
                  </a:lnTo>
                  <a:lnTo>
                    <a:pt x="121" y="9"/>
                  </a:lnTo>
                  <a:cubicBezTo>
                    <a:pt x="110" y="3"/>
                    <a:pt x="99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2"/>
            <p:cNvSpPr/>
            <p:nvPr/>
          </p:nvSpPr>
          <p:spPr>
            <a:xfrm>
              <a:off x="4885925" y="2658300"/>
              <a:ext cx="177150" cy="375350"/>
            </a:xfrm>
            <a:custGeom>
              <a:avLst/>
              <a:gdLst/>
              <a:ahLst/>
              <a:cxnLst/>
              <a:rect l="l" t="t" r="r" b="b"/>
              <a:pathLst>
                <a:path w="7086" h="15014" extrusionOk="0">
                  <a:moveTo>
                    <a:pt x="151" y="241"/>
                  </a:moveTo>
                  <a:lnTo>
                    <a:pt x="6894" y="3494"/>
                  </a:lnTo>
                  <a:lnTo>
                    <a:pt x="6933" y="14799"/>
                  </a:lnTo>
                  <a:lnTo>
                    <a:pt x="6933" y="14799"/>
                  </a:lnTo>
                  <a:lnTo>
                    <a:pt x="195" y="12423"/>
                  </a:lnTo>
                  <a:lnTo>
                    <a:pt x="151" y="241"/>
                  </a:lnTo>
                  <a:close/>
                  <a:moveTo>
                    <a:pt x="0" y="1"/>
                  </a:moveTo>
                  <a:lnTo>
                    <a:pt x="45" y="12476"/>
                  </a:lnTo>
                  <a:lnTo>
                    <a:pt x="45" y="12529"/>
                  </a:lnTo>
                  <a:lnTo>
                    <a:pt x="7085" y="15013"/>
                  </a:lnTo>
                  <a:lnTo>
                    <a:pt x="7044" y="3445"/>
                  </a:lnTo>
                  <a:lnTo>
                    <a:pt x="7044" y="33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2"/>
            <p:cNvSpPr/>
            <p:nvPr/>
          </p:nvSpPr>
          <p:spPr>
            <a:xfrm>
              <a:off x="5031375" y="2729750"/>
              <a:ext cx="4825" cy="293625"/>
            </a:xfrm>
            <a:custGeom>
              <a:avLst/>
              <a:gdLst/>
              <a:ahLst/>
              <a:cxnLst/>
              <a:rect l="l" t="t" r="r" b="b"/>
              <a:pathLst>
                <a:path w="193" h="11745" extrusionOk="0">
                  <a:moveTo>
                    <a:pt x="77" y="1"/>
                  </a:moveTo>
                  <a:cubicBezTo>
                    <a:pt x="34" y="1"/>
                    <a:pt x="0" y="35"/>
                    <a:pt x="0" y="77"/>
                  </a:cubicBezTo>
                  <a:lnTo>
                    <a:pt x="41" y="11669"/>
                  </a:lnTo>
                  <a:cubicBezTo>
                    <a:pt x="42" y="11710"/>
                    <a:pt x="75" y="11744"/>
                    <a:pt x="118" y="11744"/>
                  </a:cubicBezTo>
                  <a:cubicBezTo>
                    <a:pt x="159" y="11744"/>
                    <a:pt x="193" y="11710"/>
                    <a:pt x="193" y="11668"/>
                  </a:cubicBezTo>
                  <a:lnTo>
                    <a:pt x="152" y="76"/>
                  </a:lnTo>
                  <a:cubicBezTo>
                    <a:pt x="152" y="35"/>
                    <a:pt x="118" y="1"/>
                    <a:pt x="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2"/>
            <p:cNvSpPr/>
            <p:nvPr/>
          </p:nvSpPr>
          <p:spPr>
            <a:xfrm>
              <a:off x="4814875" y="2626075"/>
              <a:ext cx="5475" cy="318850"/>
            </a:xfrm>
            <a:custGeom>
              <a:avLst/>
              <a:gdLst/>
              <a:ahLst/>
              <a:cxnLst/>
              <a:rect l="l" t="t" r="r" b="b"/>
              <a:pathLst>
                <a:path w="219" h="12754" extrusionOk="0">
                  <a:moveTo>
                    <a:pt x="76" y="0"/>
                  </a:moveTo>
                  <a:cubicBezTo>
                    <a:pt x="35" y="0"/>
                    <a:pt x="0" y="34"/>
                    <a:pt x="2" y="75"/>
                  </a:cubicBezTo>
                  <a:lnTo>
                    <a:pt x="68" y="12679"/>
                  </a:lnTo>
                  <a:cubicBezTo>
                    <a:pt x="68" y="12720"/>
                    <a:pt x="101" y="12753"/>
                    <a:pt x="143" y="12753"/>
                  </a:cubicBezTo>
                  <a:cubicBezTo>
                    <a:pt x="184" y="12753"/>
                    <a:pt x="218" y="12720"/>
                    <a:pt x="218" y="12678"/>
                  </a:cubicBezTo>
                  <a:lnTo>
                    <a:pt x="152" y="75"/>
                  </a:lnTo>
                  <a:cubicBezTo>
                    <a:pt x="151" y="33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2"/>
            <p:cNvSpPr/>
            <p:nvPr/>
          </p:nvSpPr>
          <p:spPr>
            <a:xfrm>
              <a:off x="4681525" y="3086950"/>
              <a:ext cx="172075" cy="376825"/>
            </a:xfrm>
            <a:custGeom>
              <a:avLst/>
              <a:gdLst/>
              <a:ahLst/>
              <a:cxnLst/>
              <a:rect l="l" t="t" r="r" b="b"/>
              <a:pathLst>
                <a:path w="6883" h="15073" extrusionOk="0">
                  <a:moveTo>
                    <a:pt x="108" y="1"/>
                  </a:moveTo>
                  <a:cubicBezTo>
                    <a:pt x="32" y="1"/>
                    <a:pt x="0" y="117"/>
                    <a:pt x="85" y="148"/>
                  </a:cubicBezTo>
                  <a:lnTo>
                    <a:pt x="6687" y="2571"/>
                  </a:lnTo>
                  <a:lnTo>
                    <a:pt x="6731" y="14879"/>
                  </a:lnTo>
                  <a:lnTo>
                    <a:pt x="176" y="13181"/>
                  </a:lnTo>
                  <a:cubicBezTo>
                    <a:pt x="168" y="13179"/>
                    <a:pt x="161" y="13178"/>
                    <a:pt x="154" y="13178"/>
                  </a:cubicBezTo>
                  <a:cubicBezTo>
                    <a:pt x="74" y="13178"/>
                    <a:pt x="49" y="13303"/>
                    <a:pt x="139" y="13326"/>
                  </a:cubicBezTo>
                  <a:lnTo>
                    <a:pt x="6883" y="15073"/>
                  </a:lnTo>
                  <a:lnTo>
                    <a:pt x="6837" y="2518"/>
                  </a:lnTo>
                  <a:lnTo>
                    <a:pt x="6837" y="2465"/>
                  </a:lnTo>
                  <a:lnTo>
                    <a:pt x="137" y="6"/>
                  </a:lnTo>
                  <a:cubicBezTo>
                    <a:pt x="126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2"/>
            <p:cNvSpPr/>
            <p:nvPr/>
          </p:nvSpPr>
          <p:spPr>
            <a:xfrm>
              <a:off x="4887750" y="3158750"/>
              <a:ext cx="177000" cy="350100"/>
            </a:xfrm>
            <a:custGeom>
              <a:avLst/>
              <a:gdLst/>
              <a:ahLst/>
              <a:cxnLst/>
              <a:rect l="l" t="t" r="r" b="b"/>
              <a:pathLst>
                <a:path w="7080" h="14004" extrusionOk="0">
                  <a:moveTo>
                    <a:pt x="151" y="211"/>
                  </a:moveTo>
                  <a:lnTo>
                    <a:pt x="6888" y="2507"/>
                  </a:lnTo>
                  <a:lnTo>
                    <a:pt x="6929" y="13818"/>
                  </a:lnTo>
                  <a:lnTo>
                    <a:pt x="194" y="12400"/>
                  </a:lnTo>
                  <a:lnTo>
                    <a:pt x="151" y="211"/>
                  </a:lnTo>
                  <a:close/>
                  <a:moveTo>
                    <a:pt x="0" y="0"/>
                  </a:moveTo>
                  <a:lnTo>
                    <a:pt x="44" y="12461"/>
                  </a:lnTo>
                  <a:lnTo>
                    <a:pt x="44" y="12522"/>
                  </a:lnTo>
                  <a:lnTo>
                    <a:pt x="7080" y="14003"/>
                  </a:lnTo>
                  <a:lnTo>
                    <a:pt x="7039" y="2451"/>
                  </a:lnTo>
                  <a:lnTo>
                    <a:pt x="7039" y="23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2"/>
            <p:cNvSpPr/>
            <p:nvPr/>
          </p:nvSpPr>
          <p:spPr>
            <a:xfrm>
              <a:off x="5033075" y="3209125"/>
              <a:ext cx="4850" cy="293600"/>
            </a:xfrm>
            <a:custGeom>
              <a:avLst/>
              <a:gdLst/>
              <a:ahLst/>
              <a:cxnLst/>
              <a:rect l="l" t="t" r="r" b="b"/>
              <a:pathLst>
                <a:path w="194" h="11744" extrusionOk="0">
                  <a:moveTo>
                    <a:pt x="76" y="0"/>
                  </a:moveTo>
                  <a:cubicBezTo>
                    <a:pt x="34" y="0"/>
                    <a:pt x="1" y="34"/>
                    <a:pt x="1" y="77"/>
                  </a:cubicBezTo>
                  <a:lnTo>
                    <a:pt x="42" y="11668"/>
                  </a:lnTo>
                  <a:cubicBezTo>
                    <a:pt x="43" y="11709"/>
                    <a:pt x="76" y="11742"/>
                    <a:pt x="118" y="11744"/>
                  </a:cubicBezTo>
                  <a:cubicBezTo>
                    <a:pt x="159" y="11744"/>
                    <a:pt x="194" y="11709"/>
                    <a:pt x="194" y="11667"/>
                  </a:cubicBezTo>
                  <a:lnTo>
                    <a:pt x="151" y="75"/>
                  </a:lnTo>
                  <a:cubicBezTo>
                    <a:pt x="151" y="34"/>
                    <a:pt x="118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2"/>
            <p:cNvSpPr/>
            <p:nvPr/>
          </p:nvSpPr>
          <p:spPr>
            <a:xfrm>
              <a:off x="4816700" y="3136400"/>
              <a:ext cx="5475" cy="318800"/>
            </a:xfrm>
            <a:custGeom>
              <a:avLst/>
              <a:gdLst/>
              <a:ahLst/>
              <a:cxnLst/>
              <a:rect l="l" t="t" r="r" b="b"/>
              <a:pathLst>
                <a:path w="219" h="12752" extrusionOk="0">
                  <a:moveTo>
                    <a:pt x="75" y="1"/>
                  </a:moveTo>
                  <a:cubicBezTo>
                    <a:pt x="34" y="1"/>
                    <a:pt x="0" y="35"/>
                    <a:pt x="0" y="76"/>
                  </a:cubicBezTo>
                  <a:lnTo>
                    <a:pt x="66" y="12676"/>
                  </a:lnTo>
                  <a:cubicBezTo>
                    <a:pt x="67" y="12718"/>
                    <a:pt x="101" y="12751"/>
                    <a:pt x="143" y="12751"/>
                  </a:cubicBezTo>
                  <a:cubicBezTo>
                    <a:pt x="185" y="12751"/>
                    <a:pt x="218" y="12717"/>
                    <a:pt x="218" y="12676"/>
                  </a:cubicBezTo>
                  <a:lnTo>
                    <a:pt x="151" y="76"/>
                  </a:lnTo>
                  <a:cubicBezTo>
                    <a:pt x="151" y="34"/>
                    <a:pt x="118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2"/>
            <p:cNvSpPr/>
            <p:nvPr/>
          </p:nvSpPr>
          <p:spPr>
            <a:xfrm>
              <a:off x="4683225" y="3557700"/>
              <a:ext cx="172050" cy="364075"/>
            </a:xfrm>
            <a:custGeom>
              <a:avLst/>
              <a:gdLst/>
              <a:ahLst/>
              <a:cxnLst/>
              <a:rect l="l" t="t" r="r" b="b"/>
              <a:pathLst>
                <a:path w="6882" h="14563" extrusionOk="0">
                  <a:moveTo>
                    <a:pt x="107" y="1"/>
                  </a:moveTo>
                  <a:cubicBezTo>
                    <a:pt x="28" y="1"/>
                    <a:pt x="0" y="124"/>
                    <a:pt x="88" y="150"/>
                  </a:cubicBezTo>
                  <a:lnTo>
                    <a:pt x="6685" y="2071"/>
                  </a:lnTo>
                  <a:lnTo>
                    <a:pt x="6729" y="14380"/>
                  </a:lnTo>
                  <a:lnTo>
                    <a:pt x="172" y="13179"/>
                  </a:lnTo>
                  <a:cubicBezTo>
                    <a:pt x="165" y="13177"/>
                    <a:pt x="158" y="13177"/>
                    <a:pt x="152" y="13177"/>
                  </a:cubicBezTo>
                  <a:cubicBezTo>
                    <a:pt x="67" y="13177"/>
                    <a:pt x="48" y="13312"/>
                    <a:pt x="144" y="13328"/>
                  </a:cubicBezTo>
                  <a:lnTo>
                    <a:pt x="6881" y="14562"/>
                  </a:lnTo>
                  <a:lnTo>
                    <a:pt x="6835" y="2014"/>
                  </a:lnTo>
                  <a:lnTo>
                    <a:pt x="6835" y="1957"/>
                  </a:lnTo>
                  <a:lnTo>
                    <a:pt x="131" y="5"/>
                  </a:lnTo>
                  <a:cubicBezTo>
                    <a:pt x="122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2"/>
            <p:cNvSpPr/>
            <p:nvPr/>
          </p:nvSpPr>
          <p:spPr>
            <a:xfrm>
              <a:off x="4889350" y="3614150"/>
              <a:ext cx="176975" cy="337025"/>
            </a:xfrm>
            <a:custGeom>
              <a:avLst/>
              <a:gdLst/>
              <a:ahLst/>
              <a:cxnLst/>
              <a:rect l="l" t="t" r="r" b="b"/>
              <a:pathLst>
                <a:path w="7079" h="13481" extrusionOk="0">
                  <a:moveTo>
                    <a:pt x="152" y="197"/>
                  </a:moveTo>
                  <a:lnTo>
                    <a:pt x="6887" y="1993"/>
                  </a:lnTo>
                  <a:lnTo>
                    <a:pt x="6928" y="13309"/>
                  </a:lnTo>
                  <a:lnTo>
                    <a:pt x="195" y="12388"/>
                  </a:lnTo>
                  <a:lnTo>
                    <a:pt x="152" y="197"/>
                  </a:lnTo>
                  <a:close/>
                  <a:moveTo>
                    <a:pt x="1" y="1"/>
                  </a:moveTo>
                  <a:lnTo>
                    <a:pt x="45" y="12454"/>
                  </a:lnTo>
                  <a:lnTo>
                    <a:pt x="45" y="12520"/>
                  </a:lnTo>
                  <a:lnTo>
                    <a:pt x="6993" y="13468"/>
                  </a:lnTo>
                  <a:lnTo>
                    <a:pt x="7079" y="13480"/>
                  </a:lnTo>
                  <a:lnTo>
                    <a:pt x="7038" y="1935"/>
                  </a:lnTo>
                  <a:lnTo>
                    <a:pt x="7038" y="1877"/>
                  </a:lnTo>
                  <a:lnTo>
                    <a:pt x="96" y="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2"/>
            <p:cNvSpPr/>
            <p:nvPr/>
          </p:nvSpPr>
          <p:spPr>
            <a:xfrm>
              <a:off x="5034675" y="3653550"/>
              <a:ext cx="4850" cy="293625"/>
            </a:xfrm>
            <a:custGeom>
              <a:avLst/>
              <a:gdLst/>
              <a:ahLst/>
              <a:cxnLst/>
              <a:rect l="l" t="t" r="r" b="b"/>
              <a:pathLst>
                <a:path w="194" h="11745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lnTo>
                    <a:pt x="42" y="11668"/>
                  </a:lnTo>
                  <a:cubicBezTo>
                    <a:pt x="42" y="11710"/>
                    <a:pt x="76" y="11743"/>
                    <a:pt x="118" y="11744"/>
                  </a:cubicBezTo>
                  <a:cubicBezTo>
                    <a:pt x="159" y="11743"/>
                    <a:pt x="193" y="11710"/>
                    <a:pt x="193" y="11668"/>
                  </a:cubicBezTo>
                  <a:lnTo>
                    <a:pt x="152" y="76"/>
                  </a:lnTo>
                  <a:cubicBezTo>
                    <a:pt x="151" y="35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2"/>
            <p:cNvSpPr/>
            <p:nvPr/>
          </p:nvSpPr>
          <p:spPr>
            <a:xfrm>
              <a:off x="4818350" y="3596950"/>
              <a:ext cx="5475" cy="318775"/>
            </a:xfrm>
            <a:custGeom>
              <a:avLst/>
              <a:gdLst/>
              <a:ahLst/>
              <a:cxnLst/>
              <a:rect l="l" t="t" r="r" b="b"/>
              <a:pathLst>
                <a:path w="219" h="12751" extrusionOk="0">
                  <a:moveTo>
                    <a:pt x="75" y="0"/>
                  </a:moveTo>
                  <a:cubicBezTo>
                    <a:pt x="35" y="2"/>
                    <a:pt x="1" y="35"/>
                    <a:pt x="0" y="77"/>
                  </a:cubicBezTo>
                  <a:lnTo>
                    <a:pt x="66" y="12675"/>
                  </a:lnTo>
                  <a:cubicBezTo>
                    <a:pt x="68" y="12716"/>
                    <a:pt x="101" y="12751"/>
                    <a:pt x="143" y="12751"/>
                  </a:cubicBezTo>
                  <a:cubicBezTo>
                    <a:pt x="184" y="12749"/>
                    <a:pt x="218" y="12715"/>
                    <a:pt x="218" y="12674"/>
                  </a:cubicBezTo>
                  <a:lnTo>
                    <a:pt x="152" y="76"/>
                  </a:lnTo>
                  <a:cubicBezTo>
                    <a:pt x="151" y="33"/>
                    <a:pt x="118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2"/>
            <p:cNvSpPr/>
            <p:nvPr/>
          </p:nvSpPr>
          <p:spPr>
            <a:xfrm>
              <a:off x="4333325" y="3490675"/>
              <a:ext cx="208500" cy="390900"/>
            </a:xfrm>
            <a:custGeom>
              <a:avLst/>
              <a:gdLst/>
              <a:ahLst/>
              <a:cxnLst/>
              <a:rect l="l" t="t" r="r" b="b"/>
              <a:pathLst>
                <a:path w="8340" h="15636" extrusionOk="0">
                  <a:moveTo>
                    <a:pt x="451" y="190"/>
                  </a:moveTo>
                  <a:lnTo>
                    <a:pt x="8075" y="1907"/>
                  </a:lnTo>
                  <a:lnTo>
                    <a:pt x="8186" y="15461"/>
                  </a:lnTo>
                  <a:lnTo>
                    <a:pt x="155" y="14337"/>
                  </a:lnTo>
                  <a:lnTo>
                    <a:pt x="451" y="190"/>
                  </a:lnTo>
                  <a:close/>
                  <a:moveTo>
                    <a:pt x="305" y="1"/>
                  </a:moveTo>
                  <a:lnTo>
                    <a:pt x="2" y="14400"/>
                  </a:lnTo>
                  <a:lnTo>
                    <a:pt x="1" y="14467"/>
                  </a:lnTo>
                  <a:lnTo>
                    <a:pt x="8252" y="15623"/>
                  </a:lnTo>
                  <a:lnTo>
                    <a:pt x="8339" y="15635"/>
                  </a:lnTo>
                  <a:lnTo>
                    <a:pt x="8226" y="1846"/>
                  </a:lnTo>
                  <a:lnTo>
                    <a:pt x="8226" y="1787"/>
                  </a:lnTo>
                  <a:lnTo>
                    <a:pt x="395" y="20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2"/>
            <p:cNvSpPr/>
            <p:nvPr/>
          </p:nvSpPr>
          <p:spPr>
            <a:xfrm>
              <a:off x="4075825" y="3426425"/>
              <a:ext cx="221700" cy="421725"/>
            </a:xfrm>
            <a:custGeom>
              <a:avLst/>
              <a:gdLst/>
              <a:ahLst/>
              <a:cxnLst/>
              <a:rect l="l" t="t" r="r" b="b"/>
              <a:pathLst>
                <a:path w="8868" h="16869" extrusionOk="0">
                  <a:moveTo>
                    <a:pt x="82" y="1"/>
                  </a:moveTo>
                  <a:cubicBezTo>
                    <a:pt x="49" y="1"/>
                    <a:pt x="17" y="24"/>
                    <a:pt x="9" y="59"/>
                  </a:cubicBezTo>
                  <a:cubicBezTo>
                    <a:pt x="0" y="99"/>
                    <a:pt x="24" y="139"/>
                    <a:pt x="65" y="150"/>
                  </a:cubicBezTo>
                  <a:lnTo>
                    <a:pt x="8596" y="2246"/>
                  </a:lnTo>
                  <a:lnTo>
                    <a:pt x="8715" y="16698"/>
                  </a:lnTo>
                  <a:lnTo>
                    <a:pt x="219" y="15670"/>
                  </a:lnTo>
                  <a:cubicBezTo>
                    <a:pt x="217" y="15670"/>
                    <a:pt x="214" y="15669"/>
                    <a:pt x="212" y="15669"/>
                  </a:cubicBezTo>
                  <a:cubicBezTo>
                    <a:pt x="174" y="15669"/>
                    <a:pt x="141" y="15697"/>
                    <a:pt x="136" y="15736"/>
                  </a:cubicBezTo>
                  <a:cubicBezTo>
                    <a:pt x="131" y="15777"/>
                    <a:pt x="160" y="15814"/>
                    <a:pt x="202" y="15819"/>
                  </a:cubicBezTo>
                  <a:lnTo>
                    <a:pt x="8783" y="16859"/>
                  </a:lnTo>
                  <a:lnTo>
                    <a:pt x="8867" y="16868"/>
                  </a:lnTo>
                  <a:lnTo>
                    <a:pt x="8748" y="2185"/>
                  </a:lnTo>
                  <a:lnTo>
                    <a:pt x="8748" y="2127"/>
                  </a:lnTo>
                  <a:lnTo>
                    <a:pt x="101" y="3"/>
                  </a:lnTo>
                  <a:cubicBezTo>
                    <a:pt x="94" y="2"/>
                    <a:pt x="8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2"/>
            <p:cNvSpPr/>
            <p:nvPr/>
          </p:nvSpPr>
          <p:spPr>
            <a:xfrm>
              <a:off x="4511400" y="3529725"/>
              <a:ext cx="6600" cy="346175"/>
            </a:xfrm>
            <a:custGeom>
              <a:avLst/>
              <a:gdLst/>
              <a:ahLst/>
              <a:cxnLst/>
              <a:rect l="l" t="t" r="r" b="b"/>
              <a:pathLst>
                <a:path w="264" h="13847" extrusionOk="0">
                  <a:moveTo>
                    <a:pt x="76" y="0"/>
                  </a:moveTo>
                  <a:cubicBezTo>
                    <a:pt x="34" y="2"/>
                    <a:pt x="1" y="35"/>
                    <a:pt x="1" y="77"/>
                  </a:cubicBezTo>
                  <a:lnTo>
                    <a:pt x="113" y="13771"/>
                  </a:lnTo>
                  <a:cubicBezTo>
                    <a:pt x="113" y="13812"/>
                    <a:pt x="148" y="13846"/>
                    <a:pt x="188" y="13846"/>
                  </a:cubicBezTo>
                  <a:cubicBezTo>
                    <a:pt x="231" y="13845"/>
                    <a:pt x="264" y="13810"/>
                    <a:pt x="264" y="13769"/>
                  </a:cubicBezTo>
                  <a:lnTo>
                    <a:pt x="151" y="76"/>
                  </a:lnTo>
                  <a:cubicBezTo>
                    <a:pt x="151" y="33"/>
                    <a:pt x="117" y="0"/>
                    <a:pt x="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2"/>
            <p:cNvSpPr/>
            <p:nvPr/>
          </p:nvSpPr>
          <p:spPr>
            <a:xfrm>
              <a:off x="4263925" y="3472775"/>
              <a:ext cx="6825" cy="370675"/>
            </a:xfrm>
            <a:custGeom>
              <a:avLst/>
              <a:gdLst/>
              <a:ahLst/>
              <a:cxnLst/>
              <a:rect l="l" t="t" r="r" b="b"/>
              <a:pathLst>
                <a:path w="273" h="14827" extrusionOk="0">
                  <a:moveTo>
                    <a:pt x="76" y="1"/>
                  </a:moveTo>
                  <a:cubicBezTo>
                    <a:pt x="35" y="1"/>
                    <a:pt x="1" y="35"/>
                    <a:pt x="2" y="76"/>
                  </a:cubicBezTo>
                  <a:lnTo>
                    <a:pt x="122" y="14751"/>
                  </a:lnTo>
                  <a:cubicBezTo>
                    <a:pt x="122" y="14794"/>
                    <a:pt x="155" y="14827"/>
                    <a:pt x="198" y="14827"/>
                  </a:cubicBezTo>
                  <a:cubicBezTo>
                    <a:pt x="239" y="14827"/>
                    <a:pt x="273" y="14792"/>
                    <a:pt x="273" y="14750"/>
                  </a:cubicBezTo>
                  <a:lnTo>
                    <a:pt x="151" y="75"/>
                  </a:lnTo>
                  <a:cubicBezTo>
                    <a:pt x="151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2"/>
            <p:cNvSpPr/>
            <p:nvPr/>
          </p:nvSpPr>
          <p:spPr>
            <a:xfrm>
              <a:off x="3666025" y="1462975"/>
              <a:ext cx="249800" cy="545675"/>
            </a:xfrm>
            <a:custGeom>
              <a:avLst/>
              <a:gdLst/>
              <a:ahLst/>
              <a:cxnLst/>
              <a:rect l="l" t="t" r="r" b="b"/>
              <a:pathLst>
                <a:path w="9992" h="21827" extrusionOk="0">
                  <a:moveTo>
                    <a:pt x="151" y="269"/>
                  </a:moveTo>
                  <a:lnTo>
                    <a:pt x="9807" y="6092"/>
                  </a:lnTo>
                  <a:lnTo>
                    <a:pt x="9840" y="21578"/>
                  </a:lnTo>
                  <a:lnTo>
                    <a:pt x="187" y="16589"/>
                  </a:lnTo>
                  <a:lnTo>
                    <a:pt x="151" y="269"/>
                  </a:lnTo>
                  <a:close/>
                  <a:moveTo>
                    <a:pt x="0" y="0"/>
                  </a:moveTo>
                  <a:lnTo>
                    <a:pt x="36" y="16635"/>
                  </a:lnTo>
                  <a:lnTo>
                    <a:pt x="36" y="16680"/>
                  </a:lnTo>
                  <a:lnTo>
                    <a:pt x="9992" y="21827"/>
                  </a:lnTo>
                  <a:lnTo>
                    <a:pt x="9959" y="6048"/>
                  </a:lnTo>
                  <a:lnTo>
                    <a:pt x="9959" y="6006"/>
                  </a:lnTo>
                  <a:lnTo>
                    <a:pt x="115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2"/>
            <p:cNvSpPr/>
            <p:nvPr/>
          </p:nvSpPr>
          <p:spPr>
            <a:xfrm>
              <a:off x="3290375" y="1216825"/>
              <a:ext cx="304675" cy="623850"/>
            </a:xfrm>
            <a:custGeom>
              <a:avLst/>
              <a:gdLst/>
              <a:ahLst/>
              <a:cxnLst/>
              <a:rect l="l" t="t" r="r" b="b"/>
              <a:pathLst>
                <a:path w="12187" h="24954" extrusionOk="0">
                  <a:moveTo>
                    <a:pt x="151" y="280"/>
                  </a:moveTo>
                  <a:lnTo>
                    <a:pt x="12001" y="8063"/>
                  </a:lnTo>
                  <a:lnTo>
                    <a:pt x="12035" y="24698"/>
                  </a:lnTo>
                  <a:lnTo>
                    <a:pt x="190" y="18086"/>
                  </a:lnTo>
                  <a:lnTo>
                    <a:pt x="151" y="280"/>
                  </a:lnTo>
                  <a:close/>
                  <a:moveTo>
                    <a:pt x="1" y="0"/>
                  </a:moveTo>
                  <a:lnTo>
                    <a:pt x="39" y="18131"/>
                  </a:lnTo>
                  <a:lnTo>
                    <a:pt x="39" y="18174"/>
                  </a:lnTo>
                  <a:lnTo>
                    <a:pt x="12187" y="24954"/>
                  </a:lnTo>
                  <a:lnTo>
                    <a:pt x="12187" y="24954"/>
                  </a:lnTo>
                  <a:lnTo>
                    <a:pt x="12151" y="8022"/>
                  </a:lnTo>
                  <a:lnTo>
                    <a:pt x="12151" y="79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2"/>
            <p:cNvSpPr/>
            <p:nvPr/>
          </p:nvSpPr>
          <p:spPr>
            <a:xfrm>
              <a:off x="3881525" y="1594675"/>
              <a:ext cx="4650" cy="400525"/>
            </a:xfrm>
            <a:custGeom>
              <a:avLst/>
              <a:gdLst/>
              <a:ahLst/>
              <a:cxnLst/>
              <a:rect l="l" t="t" r="r" b="b"/>
              <a:pathLst>
                <a:path w="186" h="16021" extrusionOk="0">
                  <a:moveTo>
                    <a:pt x="79" y="0"/>
                  </a:moveTo>
                  <a:cubicBezTo>
                    <a:pt x="79" y="0"/>
                    <a:pt x="78" y="0"/>
                    <a:pt x="77" y="0"/>
                  </a:cubicBezTo>
                  <a:cubicBezTo>
                    <a:pt x="35" y="0"/>
                    <a:pt x="2" y="33"/>
                    <a:pt x="0" y="76"/>
                  </a:cubicBezTo>
                  <a:lnTo>
                    <a:pt x="33" y="15946"/>
                  </a:lnTo>
                  <a:cubicBezTo>
                    <a:pt x="35" y="15986"/>
                    <a:pt x="67" y="16020"/>
                    <a:pt x="108" y="16020"/>
                  </a:cubicBezTo>
                  <a:cubicBezTo>
                    <a:pt x="108" y="16020"/>
                    <a:pt x="109" y="16020"/>
                    <a:pt x="110" y="16020"/>
                  </a:cubicBezTo>
                  <a:lnTo>
                    <a:pt x="110" y="16021"/>
                  </a:lnTo>
                  <a:cubicBezTo>
                    <a:pt x="151" y="16021"/>
                    <a:pt x="185" y="15988"/>
                    <a:pt x="185" y="15946"/>
                  </a:cubicBezTo>
                  <a:lnTo>
                    <a:pt x="152" y="76"/>
                  </a:lnTo>
                  <a:cubicBezTo>
                    <a:pt x="152" y="34"/>
                    <a:pt x="119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2"/>
            <p:cNvSpPr/>
            <p:nvPr/>
          </p:nvSpPr>
          <p:spPr>
            <a:xfrm>
              <a:off x="3564175" y="1398625"/>
              <a:ext cx="4725" cy="424350"/>
            </a:xfrm>
            <a:custGeom>
              <a:avLst/>
              <a:gdLst/>
              <a:ahLst/>
              <a:cxnLst/>
              <a:rect l="l" t="t" r="r" b="b"/>
              <a:pathLst>
                <a:path w="189" h="16974" extrusionOk="0">
                  <a:moveTo>
                    <a:pt x="79" y="1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75" y="1"/>
                    <a:pt x="75" y="1"/>
                    <a:pt x="74" y="1"/>
                  </a:cubicBezTo>
                  <a:cubicBezTo>
                    <a:pt x="34" y="1"/>
                    <a:pt x="1" y="34"/>
                    <a:pt x="2" y="76"/>
                  </a:cubicBezTo>
                  <a:lnTo>
                    <a:pt x="38" y="16898"/>
                  </a:lnTo>
                  <a:cubicBezTo>
                    <a:pt x="38" y="16939"/>
                    <a:pt x="71" y="16974"/>
                    <a:pt x="113" y="16974"/>
                  </a:cubicBezTo>
                  <a:cubicBezTo>
                    <a:pt x="154" y="16974"/>
                    <a:pt x="188" y="16939"/>
                    <a:pt x="187" y="16898"/>
                  </a:cubicBezTo>
                  <a:lnTo>
                    <a:pt x="152" y="75"/>
                  </a:lnTo>
                  <a:cubicBezTo>
                    <a:pt x="152" y="34"/>
                    <a:pt x="120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2"/>
            <p:cNvSpPr/>
            <p:nvPr/>
          </p:nvSpPr>
          <p:spPr>
            <a:xfrm>
              <a:off x="3667275" y="2066575"/>
              <a:ext cx="249775" cy="516375"/>
            </a:xfrm>
            <a:custGeom>
              <a:avLst/>
              <a:gdLst/>
              <a:ahLst/>
              <a:cxnLst/>
              <a:rect l="l" t="t" r="r" b="b"/>
              <a:pathLst>
                <a:path w="9991" h="20655" extrusionOk="0">
                  <a:moveTo>
                    <a:pt x="153" y="242"/>
                  </a:moveTo>
                  <a:lnTo>
                    <a:pt x="9806" y="4937"/>
                  </a:lnTo>
                  <a:lnTo>
                    <a:pt x="9839" y="20431"/>
                  </a:lnTo>
                  <a:lnTo>
                    <a:pt x="188" y="16570"/>
                  </a:lnTo>
                  <a:lnTo>
                    <a:pt x="153" y="242"/>
                  </a:lnTo>
                  <a:close/>
                  <a:moveTo>
                    <a:pt x="1" y="0"/>
                  </a:moveTo>
                  <a:lnTo>
                    <a:pt x="36" y="16622"/>
                  </a:lnTo>
                  <a:lnTo>
                    <a:pt x="36" y="16672"/>
                  </a:lnTo>
                  <a:lnTo>
                    <a:pt x="9886" y="20612"/>
                  </a:lnTo>
                  <a:lnTo>
                    <a:pt x="9991" y="20655"/>
                  </a:lnTo>
                  <a:lnTo>
                    <a:pt x="9958" y="4889"/>
                  </a:lnTo>
                  <a:lnTo>
                    <a:pt x="9958" y="4841"/>
                  </a:lnTo>
                  <a:lnTo>
                    <a:pt x="109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2"/>
            <p:cNvSpPr/>
            <p:nvPr/>
          </p:nvSpPr>
          <p:spPr>
            <a:xfrm>
              <a:off x="3291725" y="1865875"/>
              <a:ext cx="304625" cy="586775"/>
            </a:xfrm>
            <a:custGeom>
              <a:avLst/>
              <a:gdLst/>
              <a:ahLst/>
              <a:cxnLst/>
              <a:rect l="l" t="t" r="r" b="b"/>
              <a:pathLst>
                <a:path w="12185" h="23471" extrusionOk="0">
                  <a:moveTo>
                    <a:pt x="153" y="252"/>
                  </a:moveTo>
                  <a:lnTo>
                    <a:pt x="11998" y="6596"/>
                  </a:lnTo>
                  <a:lnTo>
                    <a:pt x="12034" y="23239"/>
                  </a:lnTo>
                  <a:lnTo>
                    <a:pt x="12034" y="23239"/>
                  </a:lnTo>
                  <a:lnTo>
                    <a:pt x="190" y="18067"/>
                  </a:lnTo>
                  <a:lnTo>
                    <a:pt x="153" y="252"/>
                  </a:lnTo>
                  <a:close/>
                  <a:moveTo>
                    <a:pt x="1" y="0"/>
                  </a:moveTo>
                  <a:lnTo>
                    <a:pt x="39" y="18116"/>
                  </a:lnTo>
                  <a:lnTo>
                    <a:pt x="39" y="18166"/>
                  </a:lnTo>
                  <a:lnTo>
                    <a:pt x="12184" y="23470"/>
                  </a:lnTo>
                  <a:lnTo>
                    <a:pt x="12184" y="23470"/>
                  </a:lnTo>
                  <a:lnTo>
                    <a:pt x="12149" y="6550"/>
                  </a:lnTo>
                  <a:lnTo>
                    <a:pt x="12149" y="65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2"/>
            <p:cNvSpPr/>
            <p:nvPr/>
          </p:nvSpPr>
          <p:spPr>
            <a:xfrm>
              <a:off x="3882750" y="2172700"/>
              <a:ext cx="4650" cy="400550"/>
            </a:xfrm>
            <a:custGeom>
              <a:avLst/>
              <a:gdLst/>
              <a:ahLst/>
              <a:cxnLst/>
              <a:rect l="l" t="t" r="r" b="b"/>
              <a:pathLst>
                <a:path w="186" h="16022" extrusionOk="0">
                  <a:moveTo>
                    <a:pt x="76" y="1"/>
                  </a:moveTo>
                  <a:cubicBezTo>
                    <a:pt x="35" y="1"/>
                    <a:pt x="0" y="34"/>
                    <a:pt x="0" y="76"/>
                  </a:cubicBezTo>
                  <a:lnTo>
                    <a:pt x="33" y="15946"/>
                  </a:lnTo>
                  <a:cubicBezTo>
                    <a:pt x="33" y="15988"/>
                    <a:pt x="68" y="16021"/>
                    <a:pt x="109" y="16021"/>
                  </a:cubicBezTo>
                  <a:cubicBezTo>
                    <a:pt x="151" y="16021"/>
                    <a:pt x="184" y="15988"/>
                    <a:pt x="185" y="15946"/>
                  </a:cubicBezTo>
                  <a:lnTo>
                    <a:pt x="152" y="76"/>
                  </a:lnTo>
                  <a:cubicBezTo>
                    <a:pt x="151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2"/>
            <p:cNvSpPr/>
            <p:nvPr/>
          </p:nvSpPr>
          <p:spPr>
            <a:xfrm>
              <a:off x="3565500" y="2014025"/>
              <a:ext cx="4700" cy="424350"/>
            </a:xfrm>
            <a:custGeom>
              <a:avLst/>
              <a:gdLst/>
              <a:ahLst/>
              <a:cxnLst/>
              <a:rect l="l" t="t" r="r" b="b"/>
              <a:pathLst>
                <a:path w="188" h="16974" extrusionOk="0">
                  <a:moveTo>
                    <a:pt x="78" y="0"/>
                  </a:moveTo>
                  <a:cubicBezTo>
                    <a:pt x="78" y="0"/>
                    <a:pt x="77" y="0"/>
                    <a:pt x="76" y="0"/>
                  </a:cubicBezTo>
                  <a:cubicBezTo>
                    <a:pt x="75" y="0"/>
                    <a:pt x="74" y="0"/>
                    <a:pt x="74" y="0"/>
                  </a:cubicBezTo>
                  <a:cubicBezTo>
                    <a:pt x="33" y="0"/>
                    <a:pt x="1" y="34"/>
                    <a:pt x="1" y="75"/>
                  </a:cubicBezTo>
                  <a:lnTo>
                    <a:pt x="36" y="16898"/>
                  </a:lnTo>
                  <a:cubicBezTo>
                    <a:pt x="36" y="16940"/>
                    <a:pt x="71" y="16973"/>
                    <a:pt x="112" y="16973"/>
                  </a:cubicBezTo>
                  <a:cubicBezTo>
                    <a:pt x="154" y="16973"/>
                    <a:pt x="187" y="16939"/>
                    <a:pt x="187" y="16898"/>
                  </a:cubicBezTo>
                  <a:lnTo>
                    <a:pt x="151" y="74"/>
                  </a:lnTo>
                  <a:cubicBezTo>
                    <a:pt x="151" y="34"/>
                    <a:pt x="118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2"/>
            <p:cNvSpPr/>
            <p:nvPr/>
          </p:nvSpPr>
          <p:spPr>
            <a:xfrm>
              <a:off x="3668775" y="2754950"/>
              <a:ext cx="249675" cy="480125"/>
            </a:xfrm>
            <a:custGeom>
              <a:avLst/>
              <a:gdLst/>
              <a:ahLst/>
              <a:cxnLst/>
              <a:rect l="l" t="t" r="r" b="b"/>
              <a:pathLst>
                <a:path w="9987" h="19205" extrusionOk="0">
                  <a:moveTo>
                    <a:pt x="151" y="212"/>
                  </a:moveTo>
                  <a:lnTo>
                    <a:pt x="9801" y="3507"/>
                  </a:lnTo>
                  <a:lnTo>
                    <a:pt x="9834" y="19010"/>
                  </a:lnTo>
                  <a:lnTo>
                    <a:pt x="185" y="16548"/>
                  </a:lnTo>
                  <a:lnTo>
                    <a:pt x="151" y="212"/>
                  </a:lnTo>
                  <a:close/>
                  <a:moveTo>
                    <a:pt x="0" y="1"/>
                  </a:moveTo>
                  <a:lnTo>
                    <a:pt x="34" y="16608"/>
                  </a:lnTo>
                  <a:lnTo>
                    <a:pt x="34" y="16666"/>
                  </a:lnTo>
                  <a:lnTo>
                    <a:pt x="9891" y="19180"/>
                  </a:lnTo>
                  <a:lnTo>
                    <a:pt x="9986" y="19204"/>
                  </a:lnTo>
                  <a:lnTo>
                    <a:pt x="9986" y="19204"/>
                  </a:lnTo>
                  <a:lnTo>
                    <a:pt x="9952" y="3453"/>
                  </a:lnTo>
                  <a:lnTo>
                    <a:pt x="9952" y="3399"/>
                  </a:lnTo>
                  <a:lnTo>
                    <a:pt x="100" y="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2"/>
            <p:cNvSpPr/>
            <p:nvPr/>
          </p:nvSpPr>
          <p:spPr>
            <a:xfrm>
              <a:off x="3293325" y="2610750"/>
              <a:ext cx="304500" cy="540725"/>
            </a:xfrm>
            <a:custGeom>
              <a:avLst/>
              <a:gdLst/>
              <a:ahLst/>
              <a:cxnLst/>
              <a:rect l="l" t="t" r="r" b="b"/>
              <a:pathLst>
                <a:path w="12180" h="21629" extrusionOk="0">
                  <a:moveTo>
                    <a:pt x="151" y="221"/>
                  </a:moveTo>
                  <a:lnTo>
                    <a:pt x="11994" y="4775"/>
                  </a:lnTo>
                  <a:lnTo>
                    <a:pt x="12029" y="21427"/>
                  </a:lnTo>
                  <a:lnTo>
                    <a:pt x="189" y="18045"/>
                  </a:lnTo>
                  <a:lnTo>
                    <a:pt x="151" y="221"/>
                  </a:lnTo>
                  <a:close/>
                  <a:moveTo>
                    <a:pt x="0" y="0"/>
                  </a:moveTo>
                  <a:lnTo>
                    <a:pt x="39" y="18102"/>
                  </a:lnTo>
                  <a:lnTo>
                    <a:pt x="39" y="18158"/>
                  </a:lnTo>
                  <a:lnTo>
                    <a:pt x="12083" y="21600"/>
                  </a:lnTo>
                  <a:lnTo>
                    <a:pt x="12180" y="21628"/>
                  </a:lnTo>
                  <a:lnTo>
                    <a:pt x="12144" y="4724"/>
                  </a:lnTo>
                  <a:lnTo>
                    <a:pt x="12144" y="4672"/>
                  </a:lnTo>
                  <a:lnTo>
                    <a:pt x="103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2"/>
            <p:cNvSpPr/>
            <p:nvPr/>
          </p:nvSpPr>
          <p:spPr>
            <a:xfrm>
              <a:off x="3884125" y="2829450"/>
              <a:ext cx="4650" cy="400525"/>
            </a:xfrm>
            <a:custGeom>
              <a:avLst/>
              <a:gdLst/>
              <a:ahLst/>
              <a:cxnLst/>
              <a:rect l="l" t="t" r="r" b="b"/>
              <a:pathLst>
                <a:path w="186" h="16021" extrusionOk="0">
                  <a:moveTo>
                    <a:pt x="78" y="0"/>
                  </a:moveTo>
                  <a:cubicBezTo>
                    <a:pt x="78" y="0"/>
                    <a:pt x="77" y="0"/>
                    <a:pt x="76" y="0"/>
                  </a:cubicBezTo>
                  <a:cubicBezTo>
                    <a:pt x="34" y="0"/>
                    <a:pt x="1" y="33"/>
                    <a:pt x="1" y="76"/>
                  </a:cubicBezTo>
                  <a:lnTo>
                    <a:pt x="35" y="15945"/>
                  </a:lnTo>
                  <a:cubicBezTo>
                    <a:pt x="35" y="15986"/>
                    <a:pt x="68" y="16021"/>
                    <a:pt x="110" y="16021"/>
                  </a:cubicBezTo>
                  <a:cubicBezTo>
                    <a:pt x="151" y="16021"/>
                    <a:pt x="186" y="15986"/>
                    <a:pt x="186" y="15944"/>
                  </a:cubicBezTo>
                  <a:lnTo>
                    <a:pt x="151" y="74"/>
                  </a:lnTo>
                  <a:cubicBezTo>
                    <a:pt x="151" y="34"/>
                    <a:pt x="118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2"/>
            <p:cNvSpPr/>
            <p:nvPr/>
          </p:nvSpPr>
          <p:spPr>
            <a:xfrm>
              <a:off x="3567000" y="2717100"/>
              <a:ext cx="4700" cy="424400"/>
            </a:xfrm>
            <a:custGeom>
              <a:avLst/>
              <a:gdLst/>
              <a:ahLst/>
              <a:cxnLst/>
              <a:rect l="l" t="t" r="r" b="b"/>
              <a:pathLst>
                <a:path w="188" h="16976" extrusionOk="0">
                  <a:moveTo>
                    <a:pt x="75" y="1"/>
                  </a:moveTo>
                  <a:cubicBezTo>
                    <a:pt x="35" y="1"/>
                    <a:pt x="0" y="34"/>
                    <a:pt x="0" y="76"/>
                  </a:cubicBezTo>
                  <a:lnTo>
                    <a:pt x="36" y="16900"/>
                  </a:lnTo>
                  <a:cubicBezTo>
                    <a:pt x="36" y="16941"/>
                    <a:pt x="70" y="16974"/>
                    <a:pt x="111" y="16974"/>
                  </a:cubicBezTo>
                  <a:lnTo>
                    <a:pt x="112" y="16975"/>
                  </a:lnTo>
                  <a:cubicBezTo>
                    <a:pt x="153" y="16975"/>
                    <a:pt x="188" y="16941"/>
                    <a:pt x="186" y="16900"/>
                  </a:cubicBezTo>
                  <a:lnTo>
                    <a:pt x="151" y="76"/>
                  </a:lnTo>
                  <a:cubicBezTo>
                    <a:pt x="151" y="34"/>
                    <a:pt x="118" y="1"/>
                    <a:pt x="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2"/>
            <p:cNvSpPr/>
            <p:nvPr/>
          </p:nvSpPr>
          <p:spPr>
            <a:xfrm>
              <a:off x="3669975" y="3343400"/>
              <a:ext cx="249650" cy="453875"/>
            </a:xfrm>
            <a:custGeom>
              <a:avLst/>
              <a:gdLst/>
              <a:ahLst/>
              <a:cxnLst/>
              <a:rect l="l" t="t" r="r" b="b"/>
              <a:pathLst>
                <a:path w="9986" h="18155" extrusionOk="0">
                  <a:moveTo>
                    <a:pt x="152" y="192"/>
                  </a:moveTo>
                  <a:lnTo>
                    <a:pt x="9801" y="2472"/>
                  </a:lnTo>
                  <a:lnTo>
                    <a:pt x="9834" y="17979"/>
                  </a:lnTo>
                  <a:lnTo>
                    <a:pt x="187" y="16531"/>
                  </a:lnTo>
                  <a:lnTo>
                    <a:pt x="152" y="192"/>
                  </a:lnTo>
                  <a:close/>
                  <a:moveTo>
                    <a:pt x="1" y="0"/>
                  </a:moveTo>
                  <a:lnTo>
                    <a:pt x="37" y="16597"/>
                  </a:lnTo>
                  <a:lnTo>
                    <a:pt x="37" y="16661"/>
                  </a:lnTo>
                  <a:lnTo>
                    <a:pt x="9899" y="18141"/>
                  </a:lnTo>
                  <a:lnTo>
                    <a:pt x="9986" y="18154"/>
                  </a:lnTo>
                  <a:lnTo>
                    <a:pt x="9953" y="2413"/>
                  </a:lnTo>
                  <a:lnTo>
                    <a:pt x="9953" y="23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2"/>
            <p:cNvSpPr/>
            <p:nvPr/>
          </p:nvSpPr>
          <p:spPr>
            <a:xfrm>
              <a:off x="3294650" y="3240000"/>
              <a:ext cx="304450" cy="507450"/>
            </a:xfrm>
            <a:custGeom>
              <a:avLst/>
              <a:gdLst/>
              <a:ahLst/>
              <a:cxnLst/>
              <a:rect l="l" t="t" r="r" b="b"/>
              <a:pathLst>
                <a:path w="12178" h="20298" extrusionOk="0">
                  <a:moveTo>
                    <a:pt x="152" y="199"/>
                  </a:moveTo>
                  <a:lnTo>
                    <a:pt x="11991" y="3461"/>
                  </a:lnTo>
                  <a:lnTo>
                    <a:pt x="12027" y="20118"/>
                  </a:lnTo>
                  <a:lnTo>
                    <a:pt x="12027" y="20118"/>
                  </a:lnTo>
                  <a:lnTo>
                    <a:pt x="189" y="18027"/>
                  </a:lnTo>
                  <a:lnTo>
                    <a:pt x="152" y="199"/>
                  </a:lnTo>
                  <a:close/>
                  <a:moveTo>
                    <a:pt x="0" y="0"/>
                  </a:moveTo>
                  <a:lnTo>
                    <a:pt x="39" y="18089"/>
                  </a:lnTo>
                  <a:lnTo>
                    <a:pt x="39" y="18152"/>
                  </a:lnTo>
                  <a:lnTo>
                    <a:pt x="12177" y="20298"/>
                  </a:lnTo>
                  <a:lnTo>
                    <a:pt x="12141" y="3404"/>
                  </a:lnTo>
                  <a:lnTo>
                    <a:pt x="12141" y="33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2"/>
            <p:cNvSpPr/>
            <p:nvPr/>
          </p:nvSpPr>
          <p:spPr>
            <a:xfrm>
              <a:off x="3885325" y="3394950"/>
              <a:ext cx="4650" cy="400550"/>
            </a:xfrm>
            <a:custGeom>
              <a:avLst/>
              <a:gdLst/>
              <a:ahLst/>
              <a:cxnLst/>
              <a:rect l="l" t="t" r="r" b="b"/>
              <a:pathLst>
                <a:path w="186" h="16022" extrusionOk="0">
                  <a:moveTo>
                    <a:pt x="76" y="1"/>
                  </a:moveTo>
                  <a:cubicBezTo>
                    <a:pt x="35" y="1"/>
                    <a:pt x="0" y="34"/>
                    <a:pt x="0" y="76"/>
                  </a:cubicBezTo>
                  <a:lnTo>
                    <a:pt x="35" y="15946"/>
                  </a:lnTo>
                  <a:cubicBezTo>
                    <a:pt x="35" y="15987"/>
                    <a:pt x="68" y="16021"/>
                    <a:pt x="110" y="16021"/>
                  </a:cubicBezTo>
                  <a:cubicBezTo>
                    <a:pt x="152" y="16021"/>
                    <a:pt x="185" y="15987"/>
                    <a:pt x="185" y="15946"/>
                  </a:cubicBezTo>
                  <a:lnTo>
                    <a:pt x="152" y="76"/>
                  </a:lnTo>
                  <a:cubicBezTo>
                    <a:pt x="151" y="34"/>
                    <a:pt x="118" y="1"/>
                    <a:pt x="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2"/>
            <p:cNvSpPr/>
            <p:nvPr/>
          </p:nvSpPr>
          <p:spPr>
            <a:xfrm>
              <a:off x="3568250" y="3316175"/>
              <a:ext cx="4725" cy="424350"/>
            </a:xfrm>
            <a:custGeom>
              <a:avLst/>
              <a:gdLst/>
              <a:ahLst/>
              <a:cxnLst/>
              <a:rect l="l" t="t" r="r" b="b"/>
              <a:pathLst>
                <a:path w="189" h="16974" extrusionOk="0">
                  <a:moveTo>
                    <a:pt x="78" y="0"/>
                  </a:moveTo>
                  <a:cubicBezTo>
                    <a:pt x="77" y="0"/>
                    <a:pt x="76" y="0"/>
                    <a:pt x="76" y="0"/>
                  </a:cubicBezTo>
                  <a:cubicBezTo>
                    <a:pt x="75" y="0"/>
                    <a:pt x="74" y="0"/>
                    <a:pt x="73" y="0"/>
                  </a:cubicBezTo>
                  <a:cubicBezTo>
                    <a:pt x="33" y="0"/>
                    <a:pt x="0" y="34"/>
                    <a:pt x="2" y="76"/>
                  </a:cubicBezTo>
                  <a:lnTo>
                    <a:pt x="37" y="16898"/>
                  </a:lnTo>
                  <a:cubicBezTo>
                    <a:pt x="37" y="16939"/>
                    <a:pt x="70" y="16974"/>
                    <a:pt x="113" y="16974"/>
                  </a:cubicBezTo>
                  <a:cubicBezTo>
                    <a:pt x="154" y="16974"/>
                    <a:pt x="188" y="16939"/>
                    <a:pt x="188" y="16898"/>
                  </a:cubicBezTo>
                  <a:lnTo>
                    <a:pt x="152" y="74"/>
                  </a:lnTo>
                  <a:cubicBezTo>
                    <a:pt x="151" y="34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2"/>
            <p:cNvSpPr/>
            <p:nvPr/>
          </p:nvSpPr>
          <p:spPr>
            <a:xfrm>
              <a:off x="732475" y="238125"/>
              <a:ext cx="2556750" cy="1931825"/>
            </a:xfrm>
            <a:custGeom>
              <a:avLst/>
              <a:gdLst/>
              <a:ahLst/>
              <a:cxnLst/>
              <a:rect l="l" t="t" r="r" b="b"/>
              <a:pathLst>
                <a:path w="102270" h="77273" extrusionOk="0">
                  <a:moveTo>
                    <a:pt x="102269" y="0"/>
                  </a:moveTo>
                  <a:lnTo>
                    <a:pt x="89418" y="9571"/>
                  </a:lnTo>
                  <a:lnTo>
                    <a:pt x="76611" y="19198"/>
                  </a:lnTo>
                  <a:lnTo>
                    <a:pt x="50998" y="38456"/>
                  </a:lnTo>
                  <a:lnTo>
                    <a:pt x="25477" y="57835"/>
                  </a:lnTo>
                  <a:lnTo>
                    <a:pt x="12717" y="67525"/>
                  </a:lnTo>
                  <a:lnTo>
                    <a:pt x="1" y="77273"/>
                  </a:lnTo>
                  <a:lnTo>
                    <a:pt x="12850" y="67701"/>
                  </a:lnTo>
                  <a:lnTo>
                    <a:pt x="25658" y="58074"/>
                  </a:lnTo>
                  <a:lnTo>
                    <a:pt x="51271" y="38817"/>
                  </a:lnTo>
                  <a:lnTo>
                    <a:pt x="76792" y="19439"/>
                  </a:lnTo>
                  <a:lnTo>
                    <a:pt x="89552" y="9747"/>
                  </a:lnTo>
                  <a:lnTo>
                    <a:pt x="1022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2"/>
            <p:cNvSpPr/>
            <p:nvPr/>
          </p:nvSpPr>
          <p:spPr>
            <a:xfrm>
              <a:off x="2469575" y="286600"/>
              <a:ext cx="4256375" cy="2835700"/>
            </a:xfrm>
            <a:custGeom>
              <a:avLst/>
              <a:gdLst/>
              <a:ahLst/>
              <a:cxnLst/>
              <a:rect l="l" t="t" r="r" b="b"/>
              <a:pathLst>
                <a:path w="170255" h="113428" extrusionOk="0">
                  <a:moveTo>
                    <a:pt x="0" y="1"/>
                  </a:moveTo>
                  <a:lnTo>
                    <a:pt x="21221" y="14270"/>
                  </a:lnTo>
                  <a:lnTo>
                    <a:pt x="42481" y="28482"/>
                  </a:lnTo>
                  <a:lnTo>
                    <a:pt x="85002" y="56902"/>
                  </a:lnTo>
                  <a:lnTo>
                    <a:pt x="127608" y="85196"/>
                  </a:lnTo>
                  <a:lnTo>
                    <a:pt x="148911" y="99341"/>
                  </a:lnTo>
                  <a:lnTo>
                    <a:pt x="170255" y="113427"/>
                  </a:lnTo>
                  <a:lnTo>
                    <a:pt x="149034" y="99158"/>
                  </a:lnTo>
                  <a:lnTo>
                    <a:pt x="127775" y="84946"/>
                  </a:lnTo>
                  <a:lnTo>
                    <a:pt x="85253" y="56526"/>
                  </a:lnTo>
                  <a:lnTo>
                    <a:pt x="42647" y="28232"/>
                  </a:lnTo>
                  <a:lnTo>
                    <a:pt x="21343" y="1408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2"/>
            <p:cNvSpPr/>
            <p:nvPr/>
          </p:nvSpPr>
          <p:spPr>
            <a:xfrm>
              <a:off x="912750" y="3275075"/>
              <a:ext cx="5605800" cy="842375"/>
            </a:xfrm>
            <a:custGeom>
              <a:avLst/>
              <a:gdLst/>
              <a:ahLst/>
              <a:cxnLst/>
              <a:rect l="l" t="t" r="r" b="b"/>
              <a:pathLst>
                <a:path w="224232" h="33695" extrusionOk="0">
                  <a:moveTo>
                    <a:pt x="224232" y="1"/>
                  </a:moveTo>
                  <a:lnTo>
                    <a:pt x="196186" y="4103"/>
                  </a:lnTo>
                  <a:lnTo>
                    <a:pt x="168151" y="8276"/>
                  </a:lnTo>
                  <a:lnTo>
                    <a:pt x="112083" y="16625"/>
                  </a:lnTo>
                  <a:lnTo>
                    <a:pt x="56036" y="25124"/>
                  </a:lnTo>
                  <a:lnTo>
                    <a:pt x="28013" y="29374"/>
                  </a:lnTo>
                  <a:lnTo>
                    <a:pt x="0" y="33695"/>
                  </a:lnTo>
                  <a:lnTo>
                    <a:pt x="28046" y="29592"/>
                  </a:lnTo>
                  <a:lnTo>
                    <a:pt x="56081" y="25419"/>
                  </a:lnTo>
                  <a:lnTo>
                    <a:pt x="112149" y="17072"/>
                  </a:lnTo>
                  <a:lnTo>
                    <a:pt x="168196" y="8573"/>
                  </a:lnTo>
                  <a:lnTo>
                    <a:pt x="196219" y="4323"/>
                  </a:lnTo>
                  <a:lnTo>
                    <a:pt x="22423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2"/>
            <p:cNvSpPr/>
            <p:nvPr/>
          </p:nvSpPr>
          <p:spPr>
            <a:xfrm>
              <a:off x="2399975" y="4964925"/>
              <a:ext cx="4599750" cy="505100"/>
            </a:xfrm>
            <a:custGeom>
              <a:avLst/>
              <a:gdLst/>
              <a:ahLst/>
              <a:cxnLst/>
              <a:rect l="l" t="t" r="r" b="b"/>
              <a:pathLst>
                <a:path w="183990" h="20204" extrusionOk="0">
                  <a:moveTo>
                    <a:pt x="183750" y="1"/>
                  </a:moveTo>
                  <a:cubicBezTo>
                    <a:pt x="183742" y="1"/>
                    <a:pt x="183734" y="1"/>
                    <a:pt x="183725" y="2"/>
                  </a:cubicBezTo>
                  <a:lnTo>
                    <a:pt x="0" y="20203"/>
                  </a:lnTo>
                  <a:lnTo>
                    <a:pt x="183774" y="451"/>
                  </a:lnTo>
                  <a:lnTo>
                    <a:pt x="183776" y="451"/>
                  </a:lnTo>
                  <a:cubicBezTo>
                    <a:pt x="183900" y="438"/>
                    <a:pt x="183990" y="326"/>
                    <a:pt x="183975" y="202"/>
                  </a:cubicBezTo>
                  <a:cubicBezTo>
                    <a:pt x="183963" y="86"/>
                    <a:pt x="183864" y="1"/>
                    <a:pt x="1837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2"/>
            <p:cNvSpPr/>
            <p:nvPr/>
          </p:nvSpPr>
          <p:spPr>
            <a:xfrm>
              <a:off x="619950" y="5078100"/>
              <a:ext cx="3263475" cy="398600"/>
            </a:xfrm>
            <a:custGeom>
              <a:avLst/>
              <a:gdLst/>
              <a:ahLst/>
              <a:cxnLst/>
              <a:rect l="l" t="t" r="r" b="b"/>
              <a:pathLst>
                <a:path w="130539" h="15944" extrusionOk="0">
                  <a:moveTo>
                    <a:pt x="239" y="1"/>
                  </a:moveTo>
                  <a:cubicBezTo>
                    <a:pt x="125" y="1"/>
                    <a:pt x="27" y="86"/>
                    <a:pt x="14" y="200"/>
                  </a:cubicBezTo>
                  <a:cubicBezTo>
                    <a:pt x="0" y="322"/>
                    <a:pt x="85" y="434"/>
                    <a:pt x="207" y="451"/>
                  </a:cubicBezTo>
                  <a:lnTo>
                    <a:pt x="130539" y="15943"/>
                  </a:lnTo>
                  <a:lnTo>
                    <a:pt x="261" y="2"/>
                  </a:lnTo>
                  <a:cubicBezTo>
                    <a:pt x="253" y="1"/>
                    <a:pt x="246" y="1"/>
                    <a:pt x="2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2"/>
            <p:cNvSpPr/>
            <p:nvPr/>
          </p:nvSpPr>
          <p:spPr>
            <a:xfrm>
              <a:off x="6367575" y="671825"/>
              <a:ext cx="11525" cy="3569325"/>
            </a:xfrm>
            <a:custGeom>
              <a:avLst/>
              <a:gdLst/>
              <a:ahLst/>
              <a:cxnLst/>
              <a:rect l="l" t="t" r="r" b="b"/>
              <a:pathLst>
                <a:path w="461" h="142773" extrusionOk="0">
                  <a:moveTo>
                    <a:pt x="230" y="0"/>
                  </a:moveTo>
                  <a:lnTo>
                    <a:pt x="4" y="142540"/>
                  </a:lnTo>
                  <a:cubicBezTo>
                    <a:pt x="0" y="142667"/>
                    <a:pt x="103" y="142773"/>
                    <a:pt x="230" y="142773"/>
                  </a:cubicBezTo>
                  <a:cubicBezTo>
                    <a:pt x="358" y="142773"/>
                    <a:pt x="460" y="142667"/>
                    <a:pt x="458" y="142540"/>
                  </a:cubicBezTo>
                  <a:lnTo>
                    <a:pt x="2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2"/>
            <p:cNvSpPr/>
            <p:nvPr/>
          </p:nvSpPr>
          <p:spPr>
            <a:xfrm>
              <a:off x="938975" y="924525"/>
              <a:ext cx="15075" cy="4355700"/>
            </a:xfrm>
            <a:custGeom>
              <a:avLst/>
              <a:gdLst/>
              <a:ahLst/>
              <a:cxnLst/>
              <a:rect l="l" t="t" r="r" b="b"/>
              <a:pathLst>
                <a:path w="603" h="174228" extrusionOk="0">
                  <a:moveTo>
                    <a:pt x="302" y="0"/>
                  </a:moveTo>
                  <a:lnTo>
                    <a:pt x="155" y="21779"/>
                  </a:lnTo>
                  <a:lnTo>
                    <a:pt x="102" y="43558"/>
                  </a:lnTo>
                  <a:lnTo>
                    <a:pt x="0" y="87114"/>
                  </a:lnTo>
                  <a:lnTo>
                    <a:pt x="101" y="130671"/>
                  </a:lnTo>
                  <a:lnTo>
                    <a:pt x="154" y="152450"/>
                  </a:lnTo>
                  <a:lnTo>
                    <a:pt x="302" y="174227"/>
                  </a:lnTo>
                  <a:lnTo>
                    <a:pt x="450" y="152450"/>
                  </a:lnTo>
                  <a:lnTo>
                    <a:pt x="502" y="130671"/>
                  </a:lnTo>
                  <a:lnTo>
                    <a:pt x="603" y="87114"/>
                  </a:lnTo>
                  <a:lnTo>
                    <a:pt x="502" y="43558"/>
                  </a:lnTo>
                  <a:lnTo>
                    <a:pt x="448" y="21779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88" name="Google Shape;13288;p62"/>
          <p:cNvSpPr/>
          <p:nvPr/>
        </p:nvSpPr>
        <p:spPr>
          <a:xfrm>
            <a:off x="7481750" y="-47523"/>
            <a:ext cx="895831" cy="775779"/>
          </a:xfrm>
          <a:custGeom>
            <a:avLst/>
            <a:gdLst/>
            <a:ahLst/>
            <a:cxnLst/>
            <a:rect l="l" t="t" r="r" b="b"/>
            <a:pathLst>
              <a:path w="21416" h="18546" extrusionOk="0">
                <a:moveTo>
                  <a:pt x="15940" y="210"/>
                </a:moveTo>
                <a:lnTo>
                  <a:pt x="21173" y="9273"/>
                </a:lnTo>
                <a:lnTo>
                  <a:pt x="15940" y="18336"/>
                </a:lnTo>
                <a:lnTo>
                  <a:pt x="5475" y="18336"/>
                </a:lnTo>
                <a:lnTo>
                  <a:pt x="242" y="9273"/>
                </a:lnTo>
                <a:lnTo>
                  <a:pt x="5475" y="210"/>
                </a:lnTo>
                <a:close/>
                <a:moveTo>
                  <a:pt x="5355" y="0"/>
                </a:moveTo>
                <a:lnTo>
                  <a:pt x="1" y="9273"/>
                </a:lnTo>
                <a:lnTo>
                  <a:pt x="5325" y="18494"/>
                </a:lnTo>
                <a:lnTo>
                  <a:pt x="5355" y="18545"/>
                </a:lnTo>
                <a:lnTo>
                  <a:pt x="16061" y="18545"/>
                </a:lnTo>
                <a:lnTo>
                  <a:pt x="21415" y="9273"/>
                </a:lnTo>
                <a:lnTo>
                  <a:pt x="16092" y="53"/>
                </a:lnTo>
                <a:lnTo>
                  <a:pt x="16061" y="0"/>
                </a:lnTo>
                <a:close/>
              </a:path>
            </a:pathLst>
          </a:custGeom>
          <a:solidFill>
            <a:srgbClr val="FFFFFF">
              <a:alpha val="549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0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0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02" grpId="0"/>
      <p:bldP spid="13004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5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 DESIGN</a:t>
            </a:r>
            <a:endParaRPr dirty="0"/>
          </a:p>
        </p:txBody>
      </p:sp>
      <p:grpSp>
        <p:nvGrpSpPr>
          <p:cNvPr id="12510" name="Google Shape;12510;p58"/>
          <p:cNvGrpSpPr/>
          <p:nvPr/>
        </p:nvGrpSpPr>
        <p:grpSpPr>
          <a:xfrm>
            <a:off x="2276704" y="675728"/>
            <a:ext cx="1490178" cy="21378"/>
            <a:chOff x="2940000" y="3484425"/>
            <a:chExt cx="876575" cy="12575"/>
          </a:xfrm>
        </p:grpSpPr>
        <p:sp>
          <p:nvSpPr>
            <p:cNvPr id="12511" name="Google Shape;12511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3" name="Google Shape;12523;p58"/>
          <p:cNvGrpSpPr/>
          <p:nvPr/>
        </p:nvGrpSpPr>
        <p:grpSpPr>
          <a:xfrm>
            <a:off x="5382381" y="675728"/>
            <a:ext cx="1490178" cy="21378"/>
            <a:chOff x="2940000" y="3484425"/>
            <a:chExt cx="876575" cy="12575"/>
          </a:xfrm>
        </p:grpSpPr>
        <p:sp>
          <p:nvSpPr>
            <p:cNvPr id="12524" name="Google Shape;12524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0DB987EF-7254-44EA-9983-7CB264722E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1666" y="880281"/>
            <a:ext cx="7140668" cy="4152833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C2F47A22-0178-9A6E-4705-11FBE50742FD}"/>
              </a:ext>
            </a:extLst>
          </p:cNvPr>
          <p:cNvSpPr/>
          <p:nvPr/>
        </p:nvSpPr>
        <p:spPr>
          <a:xfrm>
            <a:off x="2695400" y="3240361"/>
            <a:ext cx="5290359" cy="478199"/>
          </a:xfrm>
          <a:prstGeom prst="rect">
            <a:avLst/>
          </a:prstGeom>
          <a:noFill/>
          <a:ln w="762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5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 DESIGN</a:t>
            </a:r>
            <a:endParaRPr dirty="0"/>
          </a:p>
        </p:txBody>
      </p:sp>
      <p:grpSp>
        <p:nvGrpSpPr>
          <p:cNvPr id="12510" name="Google Shape;12510;p58"/>
          <p:cNvGrpSpPr/>
          <p:nvPr/>
        </p:nvGrpSpPr>
        <p:grpSpPr>
          <a:xfrm>
            <a:off x="2276704" y="633397"/>
            <a:ext cx="1490178" cy="21378"/>
            <a:chOff x="2940000" y="3484425"/>
            <a:chExt cx="876575" cy="12575"/>
          </a:xfrm>
        </p:grpSpPr>
        <p:sp>
          <p:nvSpPr>
            <p:cNvPr id="12511" name="Google Shape;12511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3" name="Google Shape;12523;p58"/>
          <p:cNvGrpSpPr/>
          <p:nvPr/>
        </p:nvGrpSpPr>
        <p:grpSpPr>
          <a:xfrm>
            <a:off x="5382381" y="633397"/>
            <a:ext cx="1490178" cy="21378"/>
            <a:chOff x="2940000" y="3484425"/>
            <a:chExt cx="876575" cy="12575"/>
          </a:xfrm>
        </p:grpSpPr>
        <p:sp>
          <p:nvSpPr>
            <p:cNvPr id="12524" name="Google Shape;12524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B4D051DA-369D-65FF-AD43-395C68FBDE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487394"/>
            <a:ext cx="9144000" cy="14693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B8849AF-EBA4-157F-2A30-FACADF0877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22032"/>
            <a:ext cx="9144000" cy="84029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219F8F-FB76-FCC1-F046-F4B482AA431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6271" y="1374226"/>
            <a:ext cx="8771457" cy="527687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C0C8098A-485C-AFDD-CD90-DD9155EC4DBF}"/>
              </a:ext>
            </a:extLst>
          </p:cNvPr>
          <p:cNvSpPr/>
          <p:nvPr/>
        </p:nvSpPr>
        <p:spPr>
          <a:xfrm>
            <a:off x="1292352" y="1353350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7A1777A-B830-1C83-A3AA-8837ECE1C84C}"/>
              </a:ext>
            </a:extLst>
          </p:cNvPr>
          <p:cNvSpPr/>
          <p:nvPr/>
        </p:nvSpPr>
        <p:spPr>
          <a:xfrm>
            <a:off x="4465320" y="1374226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BC6148D-9E0B-48E5-025A-E084B64A5A57}"/>
              </a:ext>
            </a:extLst>
          </p:cNvPr>
          <p:cNvSpPr/>
          <p:nvPr/>
        </p:nvSpPr>
        <p:spPr>
          <a:xfrm>
            <a:off x="7571232" y="1368859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E1ADC9E-FEFC-A69E-64A9-D5617498F613}"/>
              </a:ext>
            </a:extLst>
          </p:cNvPr>
          <p:cNvCxnSpPr>
            <a:cxnSpLocks/>
          </p:cNvCxnSpPr>
          <p:nvPr/>
        </p:nvCxnSpPr>
        <p:spPr>
          <a:xfrm flipV="1">
            <a:off x="3042299" y="3956699"/>
            <a:ext cx="324956" cy="313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36CC51C-17A0-2831-408E-67A7AF9EBD32}"/>
              </a:ext>
            </a:extLst>
          </p:cNvPr>
          <p:cNvCxnSpPr>
            <a:cxnSpLocks/>
          </p:cNvCxnSpPr>
          <p:nvPr/>
        </p:nvCxnSpPr>
        <p:spPr>
          <a:xfrm>
            <a:off x="3354781" y="3956699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85BE3B07-3339-E9E5-C392-1597E3CB5E00}"/>
              </a:ext>
            </a:extLst>
          </p:cNvPr>
          <p:cNvSpPr txBox="1"/>
          <p:nvPr/>
        </p:nvSpPr>
        <p:spPr>
          <a:xfrm>
            <a:off x="3430749" y="3687701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4Ø25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E566D43-B597-45FB-1D35-0B2B37D0A5B4}"/>
              </a:ext>
            </a:extLst>
          </p:cNvPr>
          <p:cNvCxnSpPr>
            <a:cxnSpLocks/>
          </p:cNvCxnSpPr>
          <p:nvPr/>
        </p:nvCxnSpPr>
        <p:spPr>
          <a:xfrm flipV="1">
            <a:off x="5940109" y="3945610"/>
            <a:ext cx="256431" cy="2957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CD6F911-BC0A-7306-913F-5C83BA1714D4}"/>
              </a:ext>
            </a:extLst>
          </p:cNvPr>
          <p:cNvCxnSpPr>
            <a:cxnSpLocks/>
          </p:cNvCxnSpPr>
          <p:nvPr/>
        </p:nvCxnSpPr>
        <p:spPr>
          <a:xfrm>
            <a:off x="6184066" y="3945610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58671E5-90EE-19B8-E96D-71C2E97112E1}"/>
              </a:ext>
            </a:extLst>
          </p:cNvPr>
          <p:cNvSpPr txBox="1"/>
          <p:nvPr/>
        </p:nvSpPr>
        <p:spPr>
          <a:xfrm>
            <a:off x="6260034" y="3676612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4Ø25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50FD8D2-3289-75E9-66E9-D28B12BE007D}"/>
              </a:ext>
            </a:extLst>
          </p:cNvPr>
          <p:cNvCxnSpPr>
            <a:cxnSpLocks/>
          </p:cNvCxnSpPr>
          <p:nvPr/>
        </p:nvCxnSpPr>
        <p:spPr>
          <a:xfrm flipV="1">
            <a:off x="892969" y="3927377"/>
            <a:ext cx="262256" cy="313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FFAE72F-734B-5BEA-47C4-A7885062B66D}"/>
              </a:ext>
            </a:extLst>
          </p:cNvPr>
          <p:cNvCxnSpPr>
            <a:cxnSpLocks/>
          </p:cNvCxnSpPr>
          <p:nvPr/>
        </p:nvCxnSpPr>
        <p:spPr>
          <a:xfrm>
            <a:off x="1142751" y="3927377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24714A9B-04D6-CB28-D219-5603CFF0D66C}"/>
              </a:ext>
            </a:extLst>
          </p:cNvPr>
          <p:cNvSpPr txBox="1"/>
          <p:nvPr/>
        </p:nvSpPr>
        <p:spPr>
          <a:xfrm>
            <a:off x="1218719" y="3658379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4Ø25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B84F8971-29F2-62D9-106B-1FEC620D4A23}"/>
              </a:ext>
            </a:extLst>
          </p:cNvPr>
          <p:cNvCxnSpPr>
            <a:cxnSpLocks/>
          </p:cNvCxnSpPr>
          <p:nvPr/>
        </p:nvCxnSpPr>
        <p:spPr>
          <a:xfrm flipV="1">
            <a:off x="7925281" y="3945610"/>
            <a:ext cx="178774" cy="32503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E9216B64-EF77-B871-86B2-A9CFAB5AEEA5}"/>
              </a:ext>
            </a:extLst>
          </p:cNvPr>
          <p:cNvCxnSpPr>
            <a:cxnSpLocks/>
          </p:cNvCxnSpPr>
          <p:nvPr/>
        </p:nvCxnSpPr>
        <p:spPr>
          <a:xfrm>
            <a:off x="8091581" y="3945610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9C44D926-9B64-0A86-E5B2-DFB1FD20168E}"/>
              </a:ext>
            </a:extLst>
          </p:cNvPr>
          <p:cNvSpPr txBox="1"/>
          <p:nvPr/>
        </p:nvSpPr>
        <p:spPr>
          <a:xfrm>
            <a:off x="8167549" y="3676612"/>
            <a:ext cx="6222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4Ø25</a:t>
            </a:r>
          </a:p>
        </p:txBody>
      </p:sp>
      <p:sp>
        <p:nvSpPr>
          <p:cNvPr id="35" name="Google Shape;12509;p58">
            <a:extLst>
              <a:ext uri="{FF2B5EF4-FFF2-40B4-BE49-F238E27FC236}">
                <a16:creationId xmlns:a16="http://schemas.microsoft.com/office/drawing/2014/main" id="{2CB9F61E-11CE-94CF-3970-63D801386A0E}"/>
              </a:ext>
            </a:extLst>
          </p:cNvPr>
          <p:cNvSpPr txBox="1">
            <a:spLocks/>
          </p:cNvSpPr>
          <p:nvPr/>
        </p:nvSpPr>
        <p:spPr>
          <a:xfrm>
            <a:off x="3038612" y="680682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Longitudinal Reinforcement</a:t>
            </a:r>
          </a:p>
        </p:txBody>
      </p:sp>
    </p:spTree>
    <p:extLst>
      <p:ext uri="{BB962C8B-B14F-4D97-AF65-F5344CB8AC3E}">
        <p14:creationId xmlns:p14="http://schemas.microsoft.com/office/powerpoint/2010/main" val="25298801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9" grpId="0"/>
      <p:bldP spid="23" grpId="0"/>
      <p:bldP spid="26" grpId="0"/>
      <p:bldP spid="2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5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 DESIGN</a:t>
            </a:r>
            <a:endParaRPr dirty="0"/>
          </a:p>
        </p:txBody>
      </p:sp>
      <p:grpSp>
        <p:nvGrpSpPr>
          <p:cNvPr id="12510" name="Google Shape;12510;p58"/>
          <p:cNvGrpSpPr/>
          <p:nvPr/>
        </p:nvGrpSpPr>
        <p:grpSpPr>
          <a:xfrm>
            <a:off x="2276704" y="675728"/>
            <a:ext cx="1490178" cy="21378"/>
            <a:chOff x="2940000" y="3484425"/>
            <a:chExt cx="876575" cy="12575"/>
          </a:xfrm>
        </p:grpSpPr>
        <p:sp>
          <p:nvSpPr>
            <p:cNvPr id="12511" name="Google Shape;12511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3" name="Google Shape;12523;p58"/>
          <p:cNvGrpSpPr/>
          <p:nvPr/>
        </p:nvGrpSpPr>
        <p:grpSpPr>
          <a:xfrm>
            <a:off x="5382381" y="675728"/>
            <a:ext cx="1490178" cy="21378"/>
            <a:chOff x="2940000" y="3484425"/>
            <a:chExt cx="876575" cy="12575"/>
          </a:xfrm>
        </p:grpSpPr>
        <p:sp>
          <p:nvSpPr>
            <p:cNvPr id="12524" name="Google Shape;12524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B4D051DA-369D-65FF-AD43-395C68FBDE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461998"/>
            <a:ext cx="9144000" cy="14693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B8849AF-EBA4-157F-2A30-FACADF0877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096636"/>
            <a:ext cx="9144000" cy="84029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219F8F-FB76-FCC1-F046-F4B482AA431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6271" y="1348830"/>
            <a:ext cx="8771457" cy="527687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C0C8098A-485C-AFDD-CD90-DD9155EC4DBF}"/>
              </a:ext>
            </a:extLst>
          </p:cNvPr>
          <p:cNvSpPr/>
          <p:nvPr/>
        </p:nvSpPr>
        <p:spPr>
          <a:xfrm>
            <a:off x="463265" y="1317057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7A1777A-B830-1C83-A3AA-8837ECE1C84C}"/>
              </a:ext>
            </a:extLst>
          </p:cNvPr>
          <p:cNvSpPr/>
          <p:nvPr/>
        </p:nvSpPr>
        <p:spPr>
          <a:xfrm>
            <a:off x="3703908" y="1313867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BC6148D-9E0B-48E5-025A-E084B64A5A57}"/>
              </a:ext>
            </a:extLst>
          </p:cNvPr>
          <p:cNvSpPr/>
          <p:nvPr/>
        </p:nvSpPr>
        <p:spPr>
          <a:xfrm>
            <a:off x="6747131" y="1337742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E1ADC9E-FEFC-A69E-64A9-D5617498F613}"/>
              </a:ext>
            </a:extLst>
          </p:cNvPr>
          <p:cNvCxnSpPr>
            <a:cxnSpLocks/>
          </p:cNvCxnSpPr>
          <p:nvPr/>
        </p:nvCxnSpPr>
        <p:spPr>
          <a:xfrm flipV="1">
            <a:off x="3042299" y="3988455"/>
            <a:ext cx="324956" cy="313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36CC51C-17A0-2831-408E-67A7AF9EBD32}"/>
              </a:ext>
            </a:extLst>
          </p:cNvPr>
          <p:cNvCxnSpPr>
            <a:cxnSpLocks/>
          </p:cNvCxnSpPr>
          <p:nvPr/>
        </p:nvCxnSpPr>
        <p:spPr>
          <a:xfrm>
            <a:off x="3354781" y="3988455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85BE3B07-3339-E9E5-C392-1597E3CB5E00}"/>
              </a:ext>
            </a:extLst>
          </p:cNvPr>
          <p:cNvSpPr txBox="1"/>
          <p:nvPr/>
        </p:nvSpPr>
        <p:spPr>
          <a:xfrm>
            <a:off x="3430749" y="3719457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9Ø25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E566D43-B597-45FB-1D35-0B2B37D0A5B4}"/>
              </a:ext>
            </a:extLst>
          </p:cNvPr>
          <p:cNvCxnSpPr>
            <a:cxnSpLocks/>
          </p:cNvCxnSpPr>
          <p:nvPr/>
        </p:nvCxnSpPr>
        <p:spPr>
          <a:xfrm flipV="1">
            <a:off x="5940109" y="3977366"/>
            <a:ext cx="256431" cy="2957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CD6F911-BC0A-7306-913F-5C83BA1714D4}"/>
              </a:ext>
            </a:extLst>
          </p:cNvPr>
          <p:cNvCxnSpPr>
            <a:cxnSpLocks/>
          </p:cNvCxnSpPr>
          <p:nvPr/>
        </p:nvCxnSpPr>
        <p:spPr>
          <a:xfrm>
            <a:off x="6184066" y="3977366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58671E5-90EE-19B8-E96D-71C2E97112E1}"/>
              </a:ext>
            </a:extLst>
          </p:cNvPr>
          <p:cNvSpPr txBox="1"/>
          <p:nvPr/>
        </p:nvSpPr>
        <p:spPr>
          <a:xfrm>
            <a:off x="6260034" y="3708368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9Ø25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50FD8D2-3289-75E9-66E9-D28B12BE007D}"/>
              </a:ext>
            </a:extLst>
          </p:cNvPr>
          <p:cNvCxnSpPr>
            <a:cxnSpLocks/>
          </p:cNvCxnSpPr>
          <p:nvPr/>
        </p:nvCxnSpPr>
        <p:spPr>
          <a:xfrm flipV="1">
            <a:off x="892969" y="3959133"/>
            <a:ext cx="262256" cy="313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FFAE72F-734B-5BEA-47C4-A7885062B66D}"/>
              </a:ext>
            </a:extLst>
          </p:cNvPr>
          <p:cNvCxnSpPr>
            <a:cxnSpLocks/>
          </p:cNvCxnSpPr>
          <p:nvPr/>
        </p:nvCxnSpPr>
        <p:spPr>
          <a:xfrm>
            <a:off x="1142751" y="3959133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24714A9B-04D6-CB28-D219-5603CFF0D66C}"/>
              </a:ext>
            </a:extLst>
          </p:cNvPr>
          <p:cNvSpPr txBox="1"/>
          <p:nvPr/>
        </p:nvSpPr>
        <p:spPr>
          <a:xfrm>
            <a:off x="1218719" y="3690135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8Ø25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70D9804-84BC-C058-9A4E-5B94279510A4}"/>
              </a:ext>
            </a:extLst>
          </p:cNvPr>
          <p:cNvSpPr/>
          <p:nvPr/>
        </p:nvSpPr>
        <p:spPr>
          <a:xfrm>
            <a:off x="2154431" y="1295343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9D735A-0978-15A2-5C32-3171E88E9553}"/>
              </a:ext>
            </a:extLst>
          </p:cNvPr>
          <p:cNvSpPr/>
          <p:nvPr/>
        </p:nvSpPr>
        <p:spPr>
          <a:xfrm>
            <a:off x="5197654" y="1326019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84DDE72-99DC-B11A-9535-7957D7B2D195}"/>
              </a:ext>
            </a:extLst>
          </p:cNvPr>
          <p:cNvSpPr/>
          <p:nvPr/>
        </p:nvSpPr>
        <p:spPr>
          <a:xfrm>
            <a:off x="8396896" y="1348830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6F8A7F3A-C74B-B6AB-E3C7-24C009C2C024}"/>
              </a:ext>
            </a:extLst>
          </p:cNvPr>
          <p:cNvCxnSpPr>
            <a:cxnSpLocks/>
          </p:cNvCxnSpPr>
          <p:nvPr/>
        </p:nvCxnSpPr>
        <p:spPr>
          <a:xfrm flipV="1">
            <a:off x="8083614" y="3988455"/>
            <a:ext cx="256431" cy="2957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4476245-C196-3F2B-6804-564831935859}"/>
              </a:ext>
            </a:extLst>
          </p:cNvPr>
          <p:cNvCxnSpPr>
            <a:cxnSpLocks/>
          </p:cNvCxnSpPr>
          <p:nvPr/>
        </p:nvCxnSpPr>
        <p:spPr>
          <a:xfrm>
            <a:off x="8327571" y="3988455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DFFCEE3D-69D5-C42F-F889-293E8547A356}"/>
              </a:ext>
            </a:extLst>
          </p:cNvPr>
          <p:cNvSpPr txBox="1"/>
          <p:nvPr/>
        </p:nvSpPr>
        <p:spPr>
          <a:xfrm>
            <a:off x="8141071" y="3719457"/>
            <a:ext cx="8915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No Need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260934D4-8EF3-67BF-ACFA-989AF19ACA58}"/>
              </a:ext>
            </a:extLst>
          </p:cNvPr>
          <p:cNvCxnSpPr/>
          <p:nvPr/>
        </p:nvCxnSpPr>
        <p:spPr>
          <a:xfrm>
            <a:off x="1527738" y="4370133"/>
            <a:ext cx="474134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D40B8537-48B5-6E50-6017-27BA79191293}"/>
              </a:ext>
            </a:extLst>
          </p:cNvPr>
          <p:cNvSpPr txBox="1"/>
          <p:nvPr/>
        </p:nvSpPr>
        <p:spPr>
          <a:xfrm>
            <a:off x="1548239" y="4388295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2m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086DB575-D0D5-E274-EB7C-7E3270E698F4}"/>
              </a:ext>
            </a:extLst>
          </p:cNvPr>
          <p:cNvCxnSpPr/>
          <p:nvPr/>
        </p:nvCxnSpPr>
        <p:spPr>
          <a:xfrm>
            <a:off x="4431805" y="4344733"/>
            <a:ext cx="474134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2DA0658D-F2F0-B43E-BE36-1251137DD907}"/>
              </a:ext>
            </a:extLst>
          </p:cNvPr>
          <p:cNvSpPr txBox="1"/>
          <p:nvPr/>
        </p:nvSpPr>
        <p:spPr>
          <a:xfrm>
            <a:off x="4452306" y="4362895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2m</a:t>
            </a:r>
          </a:p>
        </p:txBody>
      </p: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4F5F40CB-F069-4DB4-08AE-E7211A784D16}"/>
              </a:ext>
            </a:extLst>
          </p:cNvPr>
          <p:cNvCxnSpPr/>
          <p:nvPr/>
        </p:nvCxnSpPr>
        <p:spPr>
          <a:xfrm>
            <a:off x="7335872" y="4363197"/>
            <a:ext cx="474134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BC859BEE-B4E1-D026-3A0D-3D0B57DC80FE}"/>
              </a:ext>
            </a:extLst>
          </p:cNvPr>
          <p:cNvSpPr txBox="1"/>
          <p:nvPr/>
        </p:nvSpPr>
        <p:spPr>
          <a:xfrm>
            <a:off x="7356373" y="4381359"/>
            <a:ext cx="4331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2m</a:t>
            </a:r>
          </a:p>
        </p:txBody>
      </p:sp>
      <p:sp>
        <p:nvSpPr>
          <p:cNvPr id="33" name="Google Shape;12509;p58">
            <a:extLst>
              <a:ext uri="{FF2B5EF4-FFF2-40B4-BE49-F238E27FC236}">
                <a16:creationId xmlns:a16="http://schemas.microsoft.com/office/drawing/2014/main" id="{2AFB7603-C246-0874-3DFD-A42BA2FF6306}"/>
              </a:ext>
            </a:extLst>
          </p:cNvPr>
          <p:cNvSpPr txBox="1">
            <a:spLocks/>
          </p:cNvSpPr>
          <p:nvPr/>
        </p:nvSpPr>
        <p:spPr>
          <a:xfrm>
            <a:off x="3038612" y="680682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Longitudinal Reinforcement</a:t>
            </a:r>
          </a:p>
        </p:txBody>
      </p:sp>
    </p:spTree>
    <p:extLst>
      <p:ext uri="{BB962C8B-B14F-4D97-AF65-F5344CB8AC3E}">
        <p14:creationId xmlns:p14="http://schemas.microsoft.com/office/powerpoint/2010/main" val="11083302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9" grpId="0"/>
      <p:bldP spid="23" grpId="0"/>
      <p:bldP spid="26" grpId="0"/>
      <p:bldP spid="2" grpId="0" animBg="1"/>
      <p:bldP spid="3" grpId="0" animBg="1"/>
      <p:bldP spid="4" grpId="0" animBg="1"/>
      <p:bldP spid="13" grpId="0"/>
      <p:bldP spid="18" grpId="0"/>
      <p:bldP spid="30" grpId="0"/>
      <p:bldP spid="3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5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 DESIGN</a:t>
            </a:r>
            <a:endParaRPr dirty="0"/>
          </a:p>
        </p:txBody>
      </p:sp>
      <p:grpSp>
        <p:nvGrpSpPr>
          <p:cNvPr id="12510" name="Google Shape;12510;p58"/>
          <p:cNvGrpSpPr/>
          <p:nvPr/>
        </p:nvGrpSpPr>
        <p:grpSpPr>
          <a:xfrm>
            <a:off x="2276704" y="675728"/>
            <a:ext cx="1490178" cy="21378"/>
            <a:chOff x="2940000" y="3484425"/>
            <a:chExt cx="876575" cy="12575"/>
          </a:xfrm>
        </p:grpSpPr>
        <p:sp>
          <p:nvSpPr>
            <p:cNvPr id="12511" name="Google Shape;12511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3" name="Google Shape;12523;p58"/>
          <p:cNvGrpSpPr/>
          <p:nvPr/>
        </p:nvGrpSpPr>
        <p:grpSpPr>
          <a:xfrm>
            <a:off x="5382381" y="675728"/>
            <a:ext cx="1490178" cy="21378"/>
            <a:chOff x="2940000" y="3484425"/>
            <a:chExt cx="876575" cy="12575"/>
          </a:xfrm>
        </p:grpSpPr>
        <p:sp>
          <p:nvSpPr>
            <p:cNvPr id="12524" name="Google Shape;12524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B4D051DA-369D-65FF-AD43-395C68FBDE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94259"/>
            <a:ext cx="9144000" cy="14693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B8849AF-EBA4-157F-2A30-FACADF0877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749489"/>
            <a:ext cx="9144000" cy="84029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219F8F-FB76-FCC1-F046-F4B482AA431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6271" y="1281091"/>
            <a:ext cx="8771457" cy="527687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C0C8098A-485C-AFDD-CD90-DD9155EC4DBF}"/>
              </a:ext>
            </a:extLst>
          </p:cNvPr>
          <p:cNvSpPr/>
          <p:nvPr/>
        </p:nvSpPr>
        <p:spPr>
          <a:xfrm>
            <a:off x="463265" y="1529734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7A1777A-B830-1C83-A3AA-8837ECE1C84C}"/>
              </a:ext>
            </a:extLst>
          </p:cNvPr>
          <p:cNvSpPr/>
          <p:nvPr/>
        </p:nvSpPr>
        <p:spPr>
          <a:xfrm>
            <a:off x="3703908" y="1526544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BC6148D-9E0B-48E5-025A-E084B64A5A57}"/>
              </a:ext>
            </a:extLst>
          </p:cNvPr>
          <p:cNvSpPr/>
          <p:nvPr/>
        </p:nvSpPr>
        <p:spPr>
          <a:xfrm>
            <a:off x="6747131" y="1550419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E1ADC9E-FEFC-A69E-64A9-D5617498F613}"/>
              </a:ext>
            </a:extLst>
          </p:cNvPr>
          <p:cNvCxnSpPr>
            <a:cxnSpLocks/>
          </p:cNvCxnSpPr>
          <p:nvPr/>
        </p:nvCxnSpPr>
        <p:spPr>
          <a:xfrm>
            <a:off x="5143638" y="4362247"/>
            <a:ext cx="324956" cy="313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F36CC51C-17A0-2831-408E-67A7AF9EBD32}"/>
              </a:ext>
            </a:extLst>
          </p:cNvPr>
          <p:cNvCxnSpPr>
            <a:cxnSpLocks/>
          </p:cNvCxnSpPr>
          <p:nvPr/>
        </p:nvCxnSpPr>
        <p:spPr>
          <a:xfrm flipV="1">
            <a:off x="5468594" y="4676191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85BE3B07-3339-E9E5-C392-1597E3CB5E00}"/>
              </a:ext>
            </a:extLst>
          </p:cNvPr>
          <p:cNvSpPr txBox="1"/>
          <p:nvPr/>
        </p:nvSpPr>
        <p:spPr>
          <a:xfrm>
            <a:off x="2993114" y="4360681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8Ø25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E566D43-B597-45FB-1D35-0B2B37D0A5B4}"/>
              </a:ext>
            </a:extLst>
          </p:cNvPr>
          <p:cNvCxnSpPr>
            <a:cxnSpLocks/>
          </p:cNvCxnSpPr>
          <p:nvPr/>
        </p:nvCxnSpPr>
        <p:spPr>
          <a:xfrm>
            <a:off x="2664901" y="4345231"/>
            <a:ext cx="256431" cy="2957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CD6F911-BC0A-7306-913F-5C83BA1714D4}"/>
              </a:ext>
            </a:extLst>
          </p:cNvPr>
          <p:cNvCxnSpPr>
            <a:cxnSpLocks/>
          </p:cNvCxnSpPr>
          <p:nvPr/>
        </p:nvCxnSpPr>
        <p:spPr>
          <a:xfrm flipV="1">
            <a:off x="2920096" y="4635071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D58671E5-90EE-19B8-E96D-71C2E97112E1}"/>
              </a:ext>
            </a:extLst>
          </p:cNvPr>
          <p:cNvSpPr txBox="1"/>
          <p:nvPr/>
        </p:nvSpPr>
        <p:spPr>
          <a:xfrm>
            <a:off x="5551064" y="4427492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8Ø22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50FD8D2-3289-75E9-66E9-D28B12BE007D}"/>
              </a:ext>
            </a:extLst>
          </p:cNvPr>
          <p:cNvCxnSpPr>
            <a:cxnSpLocks/>
          </p:cNvCxnSpPr>
          <p:nvPr/>
        </p:nvCxnSpPr>
        <p:spPr>
          <a:xfrm>
            <a:off x="641155" y="4370714"/>
            <a:ext cx="262256" cy="313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FFAE72F-734B-5BEA-47C4-A7885062B66D}"/>
              </a:ext>
            </a:extLst>
          </p:cNvPr>
          <p:cNvCxnSpPr>
            <a:cxnSpLocks/>
          </p:cNvCxnSpPr>
          <p:nvPr/>
        </p:nvCxnSpPr>
        <p:spPr>
          <a:xfrm flipV="1">
            <a:off x="903411" y="4690498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24714A9B-04D6-CB28-D219-5603CFF0D66C}"/>
              </a:ext>
            </a:extLst>
          </p:cNvPr>
          <p:cNvSpPr txBox="1"/>
          <p:nvPr/>
        </p:nvSpPr>
        <p:spPr>
          <a:xfrm>
            <a:off x="992490" y="4435960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8Ø22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70D9804-84BC-C058-9A4E-5B94279510A4}"/>
              </a:ext>
            </a:extLst>
          </p:cNvPr>
          <p:cNvSpPr/>
          <p:nvPr/>
        </p:nvSpPr>
        <p:spPr>
          <a:xfrm>
            <a:off x="2154431" y="1508020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9D735A-0978-15A2-5C32-3171E88E9553}"/>
              </a:ext>
            </a:extLst>
          </p:cNvPr>
          <p:cNvSpPr/>
          <p:nvPr/>
        </p:nvSpPr>
        <p:spPr>
          <a:xfrm>
            <a:off x="5197654" y="1538696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84DDE72-99DC-B11A-9535-7957D7B2D195}"/>
              </a:ext>
            </a:extLst>
          </p:cNvPr>
          <p:cNvSpPr/>
          <p:nvPr/>
        </p:nvSpPr>
        <p:spPr>
          <a:xfrm>
            <a:off x="8396896" y="1561507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FDB6576-334F-4929-654C-A1BD40C1FC6A}"/>
              </a:ext>
            </a:extLst>
          </p:cNvPr>
          <p:cNvCxnSpPr>
            <a:cxnSpLocks/>
          </p:cNvCxnSpPr>
          <p:nvPr/>
        </p:nvCxnSpPr>
        <p:spPr>
          <a:xfrm>
            <a:off x="7612488" y="4337621"/>
            <a:ext cx="324956" cy="313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92059A8-43A0-E5B4-12FD-CF1A8A5731BD}"/>
              </a:ext>
            </a:extLst>
          </p:cNvPr>
          <p:cNvCxnSpPr>
            <a:cxnSpLocks/>
          </p:cNvCxnSpPr>
          <p:nvPr/>
        </p:nvCxnSpPr>
        <p:spPr>
          <a:xfrm flipV="1">
            <a:off x="7937444" y="4651565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2D116F15-B7FA-CD29-91DA-F977F8B5FB86}"/>
              </a:ext>
            </a:extLst>
          </p:cNvPr>
          <p:cNvSpPr txBox="1"/>
          <p:nvPr/>
        </p:nvSpPr>
        <p:spPr>
          <a:xfrm>
            <a:off x="8019914" y="4402866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8Ø18</a:t>
            </a:r>
          </a:p>
        </p:txBody>
      </p:sp>
      <p:sp>
        <p:nvSpPr>
          <p:cNvPr id="15" name="Google Shape;12509;p58">
            <a:extLst>
              <a:ext uri="{FF2B5EF4-FFF2-40B4-BE49-F238E27FC236}">
                <a16:creationId xmlns:a16="http://schemas.microsoft.com/office/drawing/2014/main" id="{1B012320-D85B-6808-A821-42B521560D23}"/>
              </a:ext>
            </a:extLst>
          </p:cNvPr>
          <p:cNvSpPr txBox="1">
            <a:spLocks/>
          </p:cNvSpPr>
          <p:nvPr/>
        </p:nvSpPr>
        <p:spPr>
          <a:xfrm>
            <a:off x="3038612" y="680682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Longitudinal Reinforcement</a:t>
            </a:r>
          </a:p>
        </p:txBody>
      </p:sp>
    </p:spTree>
    <p:extLst>
      <p:ext uri="{BB962C8B-B14F-4D97-AF65-F5344CB8AC3E}">
        <p14:creationId xmlns:p14="http://schemas.microsoft.com/office/powerpoint/2010/main" val="21631535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9" grpId="0"/>
      <p:bldP spid="23" grpId="0"/>
      <p:bldP spid="26" grpId="0"/>
      <p:bldP spid="2" grpId="0" animBg="1"/>
      <p:bldP spid="3" grpId="0" animBg="1"/>
      <p:bldP spid="4" grpId="0" animBg="1"/>
      <p:bldP spid="1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5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 DESIGN</a:t>
            </a:r>
            <a:endParaRPr dirty="0"/>
          </a:p>
        </p:txBody>
      </p:sp>
      <p:grpSp>
        <p:nvGrpSpPr>
          <p:cNvPr id="12510" name="Google Shape;12510;p58"/>
          <p:cNvGrpSpPr/>
          <p:nvPr/>
        </p:nvGrpSpPr>
        <p:grpSpPr>
          <a:xfrm>
            <a:off x="2276704" y="675728"/>
            <a:ext cx="1490178" cy="21378"/>
            <a:chOff x="2940000" y="3484425"/>
            <a:chExt cx="876575" cy="12575"/>
          </a:xfrm>
        </p:grpSpPr>
        <p:sp>
          <p:nvSpPr>
            <p:cNvPr id="12511" name="Google Shape;12511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3" name="Google Shape;12523;p58"/>
          <p:cNvGrpSpPr/>
          <p:nvPr/>
        </p:nvGrpSpPr>
        <p:grpSpPr>
          <a:xfrm>
            <a:off x="5382381" y="675728"/>
            <a:ext cx="1490178" cy="21378"/>
            <a:chOff x="2940000" y="3484425"/>
            <a:chExt cx="876575" cy="12575"/>
          </a:xfrm>
        </p:grpSpPr>
        <p:sp>
          <p:nvSpPr>
            <p:cNvPr id="12524" name="Google Shape;12524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B4D051DA-369D-65FF-AD43-395C68FBDE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478925"/>
            <a:ext cx="9144000" cy="14693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B8849AF-EBA4-157F-2A30-FACADF0877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3791824"/>
            <a:ext cx="9144000" cy="84029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219F8F-FB76-FCC1-F046-F4B482AA431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6271" y="1365757"/>
            <a:ext cx="8771457" cy="527687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C0C8098A-485C-AFDD-CD90-DD9155EC4DBF}"/>
              </a:ext>
            </a:extLst>
          </p:cNvPr>
          <p:cNvSpPr/>
          <p:nvPr/>
        </p:nvSpPr>
        <p:spPr>
          <a:xfrm>
            <a:off x="1275205" y="1623362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BC6148D-9E0B-48E5-025A-E084B64A5A57}"/>
              </a:ext>
            </a:extLst>
          </p:cNvPr>
          <p:cNvSpPr/>
          <p:nvPr/>
        </p:nvSpPr>
        <p:spPr>
          <a:xfrm>
            <a:off x="7559947" y="1646173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5BE3B07-3339-E9E5-C392-1597E3CB5E00}"/>
              </a:ext>
            </a:extLst>
          </p:cNvPr>
          <p:cNvSpPr txBox="1"/>
          <p:nvPr/>
        </p:nvSpPr>
        <p:spPr>
          <a:xfrm>
            <a:off x="4944471" y="4357617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2Ø20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E566D43-B597-45FB-1D35-0B2B37D0A5B4}"/>
              </a:ext>
            </a:extLst>
          </p:cNvPr>
          <p:cNvCxnSpPr>
            <a:cxnSpLocks/>
          </p:cNvCxnSpPr>
          <p:nvPr/>
        </p:nvCxnSpPr>
        <p:spPr>
          <a:xfrm>
            <a:off x="4616258" y="4342167"/>
            <a:ext cx="256431" cy="2957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9CD6F911-BC0A-7306-913F-5C83BA1714D4}"/>
              </a:ext>
            </a:extLst>
          </p:cNvPr>
          <p:cNvCxnSpPr>
            <a:cxnSpLocks/>
          </p:cNvCxnSpPr>
          <p:nvPr/>
        </p:nvCxnSpPr>
        <p:spPr>
          <a:xfrm flipV="1">
            <a:off x="4871453" y="4632007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F50FD8D2-3289-75E9-66E9-D28B12BE007D}"/>
              </a:ext>
            </a:extLst>
          </p:cNvPr>
          <p:cNvCxnSpPr>
            <a:cxnSpLocks/>
          </p:cNvCxnSpPr>
          <p:nvPr/>
        </p:nvCxnSpPr>
        <p:spPr>
          <a:xfrm>
            <a:off x="1659507" y="4340661"/>
            <a:ext cx="262256" cy="313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6FFAE72F-734B-5BEA-47C4-A7885062B66D}"/>
              </a:ext>
            </a:extLst>
          </p:cNvPr>
          <p:cNvCxnSpPr>
            <a:cxnSpLocks/>
          </p:cNvCxnSpPr>
          <p:nvPr/>
        </p:nvCxnSpPr>
        <p:spPr>
          <a:xfrm flipV="1">
            <a:off x="1921763" y="4660445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24714A9B-04D6-CB28-D219-5603CFF0D66C}"/>
              </a:ext>
            </a:extLst>
          </p:cNvPr>
          <p:cNvSpPr txBox="1"/>
          <p:nvPr/>
        </p:nvSpPr>
        <p:spPr>
          <a:xfrm>
            <a:off x="2010842" y="4405907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3Ø25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C9D735A-0978-15A2-5C32-3171E88E9553}"/>
              </a:ext>
            </a:extLst>
          </p:cNvPr>
          <p:cNvSpPr/>
          <p:nvPr/>
        </p:nvSpPr>
        <p:spPr>
          <a:xfrm>
            <a:off x="4438656" y="1601700"/>
            <a:ext cx="560832" cy="340994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FDB6576-334F-4929-654C-A1BD40C1FC6A}"/>
              </a:ext>
            </a:extLst>
          </p:cNvPr>
          <p:cNvCxnSpPr>
            <a:cxnSpLocks/>
          </p:cNvCxnSpPr>
          <p:nvPr/>
        </p:nvCxnSpPr>
        <p:spPr>
          <a:xfrm>
            <a:off x="7567184" y="4346882"/>
            <a:ext cx="324956" cy="3139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92059A8-43A0-E5B4-12FD-CF1A8A5731BD}"/>
              </a:ext>
            </a:extLst>
          </p:cNvPr>
          <p:cNvCxnSpPr>
            <a:cxnSpLocks/>
          </p:cNvCxnSpPr>
          <p:nvPr/>
        </p:nvCxnSpPr>
        <p:spPr>
          <a:xfrm flipV="1">
            <a:off x="7892140" y="4660826"/>
            <a:ext cx="69825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2D116F15-B7FA-CD29-91DA-F977F8B5FB86}"/>
              </a:ext>
            </a:extLst>
          </p:cNvPr>
          <p:cNvSpPr txBox="1"/>
          <p:nvPr/>
        </p:nvSpPr>
        <p:spPr>
          <a:xfrm>
            <a:off x="7974610" y="4412127"/>
            <a:ext cx="6222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2Ø16</a:t>
            </a: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551473D-4A9F-4126-6F71-60C94281A2B5}"/>
              </a:ext>
            </a:extLst>
          </p:cNvPr>
          <p:cNvCxnSpPr/>
          <p:nvPr/>
        </p:nvCxnSpPr>
        <p:spPr>
          <a:xfrm>
            <a:off x="720318" y="4272200"/>
            <a:ext cx="474134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5A474AA5-4EC7-D064-94BF-526B25CFAD86}"/>
              </a:ext>
            </a:extLst>
          </p:cNvPr>
          <p:cNvSpPr txBox="1"/>
          <p:nvPr/>
        </p:nvSpPr>
        <p:spPr>
          <a:xfrm>
            <a:off x="761320" y="4004692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1.6m</a:t>
            </a: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B2EE49C0-E1F3-2D35-5509-DAADE28C0B25}"/>
              </a:ext>
            </a:extLst>
          </p:cNvPr>
          <p:cNvCxnSpPr/>
          <p:nvPr/>
        </p:nvCxnSpPr>
        <p:spPr>
          <a:xfrm>
            <a:off x="3700890" y="4231868"/>
            <a:ext cx="474134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05A9EDC3-5303-AE7D-BFDF-449688BF650F}"/>
              </a:ext>
            </a:extLst>
          </p:cNvPr>
          <p:cNvSpPr txBox="1"/>
          <p:nvPr/>
        </p:nvSpPr>
        <p:spPr>
          <a:xfrm>
            <a:off x="3741892" y="3964360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1.6m</a:t>
            </a: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BA5052EA-F104-E7DE-F00D-F8C2E3AE3513}"/>
              </a:ext>
            </a:extLst>
          </p:cNvPr>
          <p:cNvCxnSpPr/>
          <p:nvPr/>
        </p:nvCxnSpPr>
        <p:spPr>
          <a:xfrm>
            <a:off x="6539498" y="4280567"/>
            <a:ext cx="474134" cy="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>
            <a:extLst>
              <a:ext uri="{FF2B5EF4-FFF2-40B4-BE49-F238E27FC236}">
                <a16:creationId xmlns:a16="http://schemas.microsoft.com/office/drawing/2014/main" id="{D73535A3-EAC2-20D5-D1C8-D2069A613E3F}"/>
              </a:ext>
            </a:extLst>
          </p:cNvPr>
          <p:cNvSpPr txBox="1"/>
          <p:nvPr/>
        </p:nvSpPr>
        <p:spPr>
          <a:xfrm>
            <a:off x="6580500" y="4013059"/>
            <a:ext cx="5822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1.6m</a:t>
            </a:r>
          </a:p>
        </p:txBody>
      </p:sp>
      <p:sp>
        <p:nvSpPr>
          <p:cNvPr id="29" name="Google Shape;12509;p58">
            <a:extLst>
              <a:ext uri="{FF2B5EF4-FFF2-40B4-BE49-F238E27FC236}">
                <a16:creationId xmlns:a16="http://schemas.microsoft.com/office/drawing/2014/main" id="{FA688992-4BD2-3E87-7B7C-DD2DE8083DD3}"/>
              </a:ext>
            </a:extLst>
          </p:cNvPr>
          <p:cNvSpPr txBox="1">
            <a:spLocks/>
          </p:cNvSpPr>
          <p:nvPr/>
        </p:nvSpPr>
        <p:spPr>
          <a:xfrm>
            <a:off x="3038612" y="680682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Longitudinal Reinforcement</a:t>
            </a:r>
          </a:p>
        </p:txBody>
      </p:sp>
    </p:spTree>
    <p:extLst>
      <p:ext uri="{BB962C8B-B14F-4D97-AF65-F5344CB8AC3E}">
        <p14:creationId xmlns:p14="http://schemas.microsoft.com/office/powerpoint/2010/main" val="26024351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 animBg="1"/>
      <p:bldP spid="19" grpId="0"/>
      <p:bldP spid="26" grpId="0"/>
      <p:bldP spid="3" grpId="0" animBg="1"/>
      <p:bldP spid="13" grpId="0"/>
      <p:bldP spid="16" grpId="0"/>
      <p:bldP spid="20" grpId="0"/>
      <p:bldP spid="2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5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 DESIGN</a:t>
            </a:r>
            <a:endParaRPr dirty="0"/>
          </a:p>
        </p:txBody>
      </p:sp>
      <p:grpSp>
        <p:nvGrpSpPr>
          <p:cNvPr id="12510" name="Google Shape;12510;p58"/>
          <p:cNvGrpSpPr/>
          <p:nvPr/>
        </p:nvGrpSpPr>
        <p:grpSpPr>
          <a:xfrm>
            <a:off x="2276704" y="675728"/>
            <a:ext cx="1490178" cy="21378"/>
            <a:chOff x="2940000" y="3484425"/>
            <a:chExt cx="876575" cy="12575"/>
          </a:xfrm>
        </p:grpSpPr>
        <p:sp>
          <p:nvSpPr>
            <p:cNvPr id="12511" name="Google Shape;12511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3" name="Google Shape;12523;p58"/>
          <p:cNvGrpSpPr/>
          <p:nvPr/>
        </p:nvGrpSpPr>
        <p:grpSpPr>
          <a:xfrm>
            <a:off x="5382381" y="675728"/>
            <a:ext cx="1490178" cy="21378"/>
            <a:chOff x="2940000" y="3484425"/>
            <a:chExt cx="876575" cy="12575"/>
          </a:xfrm>
        </p:grpSpPr>
        <p:sp>
          <p:nvSpPr>
            <p:cNvPr id="12524" name="Google Shape;12524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Google Shape;12509;p58">
            <a:extLst>
              <a:ext uri="{FF2B5EF4-FFF2-40B4-BE49-F238E27FC236}">
                <a16:creationId xmlns:a16="http://schemas.microsoft.com/office/drawing/2014/main" id="{FA688992-4BD2-3E87-7B7C-DD2DE8083DD3}"/>
              </a:ext>
            </a:extLst>
          </p:cNvPr>
          <p:cNvSpPr txBox="1">
            <a:spLocks/>
          </p:cNvSpPr>
          <p:nvPr/>
        </p:nvSpPr>
        <p:spPr>
          <a:xfrm>
            <a:off x="3038612" y="680682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Transverse Reinforcement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35A5907-812F-C81F-513E-CF0CD9E426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7668" y="1408162"/>
            <a:ext cx="8196257" cy="39228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EE6B347-4022-C790-4C86-B04D85486A6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012945"/>
            <a:ext cx="9144000" cy="1469305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037630C0-E20E-6488-E738-81CEAB62D75D}"/>
              </a:ext>
            </a:extLst>
          </p:cNvPr>
          <p:cNvSpPr/>
          <p:nvPr/>
        </p:nvSpPr>
        <p:spPr>
          <a:xfrm>
            <a:off x="2164864" y="1303523"/>
            <a:ext cx="669567" cy="392286"/>
          </a:xfrm>
          <a:prstGeom prst="rect">
            <a:avLst/>
          </a:prstGeom>
          <a:noFill/>
          <a:ln w="5715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0B2D329-5CB1-4110-6A47-F568B8C0B5A8}"/>
              </a:ext>
            </a:extLst>
          </p:cNvPr>
          <p:cNvSpPr txBox="1"/>
          <p:nvPr/>
        </p:nvSpPr>
        <p:spPr>
          <a:xfrm>
            <a:off x="717141" y="3359849"/>
            <a:ext cx="2543613" cy="1952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Max spacing (So)between stirrups equal the lesser of:</a:t>
            </a:r>
            <a:endParaRPr lang="en-US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marR="0" lvl="0" indent="-34290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en-US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d/4</a:t>
            </a:r>
            <a:endParaRPr lang="en-US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marR="0" lvl="0" indent="-34290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en-US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150mm</a:t>
            </a:r>
            <a:endParaRPr lang="en-US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marR="0" lvl="0" indent="-34290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en-US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6db </a:t>
            </a:r>
          </a:p>
          <a:p>
            <a:pPr marR="0" lvl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           (185, 150, 120)</a:t>
            </a:r>
            <a:endParaRPr lang="en-US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en-US" sz="11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57DD9BF-A41E-057C-781B-77C798CE06D4}"/>
              </a:ext>
            </a:extLst>
          </p:cNvPr>
          <p:cNvSpPr txBox="1"/>
          <p:nvPr/>
        </p:nvSpPr>
        <p:spPr>
          <a:xfrm>
            <a:off x="4243133" y="2815004"/>
            <a:ext cx="14173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2Ø12 / 120 mm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5710F79-6B9B-C978-6441-C8C01FE3D73B}"/>
              </a:ext>
            </a:extLst>
          </p:cNvPr>
          <p:cNvCxnSpPr>
            <a:cxnSpLocks/>
          </p:cNvCxnSpPr>
          <p:nvPr/>
        </p:nvCxnSpPr>
        <p:spPr>
          <a:xfrm>
            <a:off x="3773702" y="2571750"/>
            <a:ext cx="396413" cy="51764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FB43F32D-BB36-B40C-4199-0F03D2247207}"/>
              </a:ext>
            </a:extLst>
          </p:cNvPr>
          <p:cNvCxnSpPr>
            <a:cxnSpLocks/>
          </p:cNvCxnSpPr>
          <p:nvPr/>
        </p:nvCxnSpPr>
        <p:spPr>
          <a:xfrm>
            <a:off x="4170115" y="3089394"/>
            <a:ext cx="136132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69C78CCA-E51F-76B1-022B-A7788CD3201C}"/>
              </a:ext>
            </a:extLst>
          </p:cNvPr>
          <p:cNvSpPr txBox="1"/>
          <p:nvPr/>
        </p:nvSpPr>
        <p:spPr>
          <a:xfrm>
            <a:off x="6206541" y="3694746"/>
            <a:ext cx="2543613" cy="594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Confinement length = 3 m</a:t>
            </a:r>
            <a:endParaRPr lang="en-US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38203692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53" name="Google Shape;12953;p61"/>
          <p:cNvGrpSpPr/>
          <p:nvPr/>
        </p:nvGrpSpPr>
        <p:grpSpPr>
          <a:xfrm>
            <a:off x="1190532" y="1016058"/>
            <a:ext cx="1671435" cy="3615037"/>
            <a:chOff x="5290875" y="4539350"/>
            <a:chExt cx="433250" cy="936975"/>
          </a:xfrm>
        </p:grpSpPr>
        <p:sp>
          <p:nvSpPr>
            <p:cNvPr id="12954" name="Google Shape;12954;p61"/>
            <p:cNvSpPr/>
            <p:nvPr/>
          </p:nvSpPr>
          <p:spPr>
            <a:xfrm>
              <a:off x="5383425" y="4541450"/>
              <a:ext cx="34475" cy="78525"/>
            </a:xfrm>
            <a:custGeom>
              <a:avLst/>
              <a:gdLst/>
              <a:ahLst/>
              <a:cxnLst/>
              <a:rect l="l" t="t" r="r" b="b"/>
              <a:pathLst>
                <a:path w="1379" h="3141" extrusionOk="0">
                  <a:moveTo>
                    <a:pt x="0" y="1"/>
                  </a:moveTo>
                  <a:lnTo>
                    <a:pt x="0" y="3140"/>
                  </a:lnTo>
                  <a:lnTo>
                    <a:pt x="1379" y="2695"/>
                  </a:lnTo>
                  <a:lnTo>
                    <a:pt x="1379" y="6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1"/>
            <p:cNvSpPr/>
            <p:nvPr/>
          </p:nvSpPr>
          <p:spPr>
            <a:xfrm>
              <a:off x="5348675" y="4541450"/>
              <a:ext cx="34775" cy="78525"/>
            </a:xfrm>
            <a:custGeom>
              <a:avLst/>
              <a:gdLst/>
              <a:ahLst/>
              <a:cxnLst/>
              <a:rect l="l" t="t" r="r" b="b"/>
              <a:pathLst>
                <a:path w="1391" h="3141" extrusionOk="0">
                  <a:moveTo>
                    <a:pt x="1390" y="1"/>
                  </a:moveTo>
                  <a:lnTo>
                    <a:pt x="1" y="446"/>
                  </a:lnTo>
                  <a:lnTo>
                    <a:pt x="1" y="2695"/>
                  </a:lnTo>
                  <a:lnTo>
                    <a:pt x="1390" y="314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1"/>
            <p:cNvSpPr/>
            <p:nvPr/>
          </p:nvSpPr>
          <p:spPr>
            <a:xfrm>
              <a:off x="5627600" y="4539350"/>
              <a:ext cx="34750" cy="78500"/>
            </a:xfrm>
            <a:custGeom>
              <a:avLst/>
              <a:gdLst/>
              <a:ahLst/>
              <a:cxnLst/>
              <a:rect l="l" t="t" r="r" b="b"/>
              <a:pathLst>
                <a:path w="1390" h="3140" extrusionOk="0">
                  <a:moveTo>
                    <a:pt x="0" y="0"/>
                  </a:moveTo>
                  <a:lnTo>
                    <a:pt x="0" y="3139"/>
                  </a:lnTo>
                  <a:lnTo>
                    <a:pt x="1390" y="2694"/>
                  </a:lnTo>
                  <a:lnTo>
                    <a:pt x="1390" y="4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1"/>
            <p:cNvSpPr/>
            <p:nvPr/>
          </p:nvSpPr>
          <p:spPr>
            <a:xfrm>
              <a:off x="5593125" y="4539350"/>
              <a:ext cx="34500" cy="78500"/>
            </a:xfrm>
            <a:custGeom>
              <a:avLst/>
              <a:gdLst/>
              <a:ahLst/>
              <a:cxnLst/>
              <a:rect l="l" t="t" r="r" b="b"/>
              <a:pathLst>
                <a:path w="1380" h="3140" extrusionOk="0">
                  <a:moveTo>
                    <a:pt x="1379" y="0"/>
                  </a:moveTo>
                  <a:lnTo>
                    <a:pt x="1" y="445"/>
                  </a:lnTo>
                  <a:lnTo>
                    <a:pt x="1" y="2694"/>
                  </a:lnTo>
                  <a:lnTo>
                    <a:pt x="1379" y="3139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1"/>
            <p:cNvSpPr/>
            <p:nvPr/>
          </p:nvSpPr>
          <p:spPr>
            <a:xfrm>
              <a:off x="5507750" y="4562400"/>
              <a:ext cx="216375" cy="913925"/>
            </a:xfrm>
            <a:custGeom>
              <a:avLst/>
              <a:gdLst/>
              <a:ahLst/>
              <a:cxnLst/>
              <a:rect l="l" t="t" r="r" b="b"/>
              <a:pathLst>
                <a:path w="8655" h="36557" extrusionOk="0">
                  <a:moveTo>
                    <a:pt x="1" y="0"/>
                  </a:moveTo>
                  <a:lnTo>
                    <a:pt x="1" y="1326"/>
                  </a:lnTo>
                  <a:lnTo>
                    <a:pt x="8655" y="3224"/>
                  </a:lnTo>
                  <a:lnTo>
                    <a:pt x="8655" y="2037"/>
                  </a:lnTo>
                  <a:lnTo>
                    <a:pt x="1" y="0"/>
                  </a:lnTo>
                  <a:close/>
                  <a:moveTo>
                    <a:pt x="1" y="2663"/>
                  </a:moveTo>
                  <a:lnTo>
                    <a:pt x="1" y="3829"/>
                  </a:lnTo>
                  <a:lnTo>
                    <a:pt x="8655" y="5441"/>
                  </a:lnTo>
                  <a:lnTo>
                    <a:pt x="8655" y="4402"/>
                  </a:lnTo>
                  <a:lnTo>
                    <a:pt x="1" y="2663"/>
                  </a:lnTo>
                  <a:close/>
                  <a:moveTo>
                    <a:pt x="1" y="5154"/>
                  </a:moveTo>
                  <a:lnTo>
                    <a:pt x="1" y="6321"/>
                  </a:lnTo>
                  <a:lnTo>
                    <a:pt x="8655" y="7657"/>
                  </a:lnTo>
                  <a:lnTo>
                    <a:pt x="8655" y="6618"/>
                  </a:lnTo>
                  <a:lnTo>
                    <a:pt x="1" y="5154"/>
                  </a:lnTo>
                  <a:close/>
                  <a:moveTo>
                    <a:pt x="1" y="7657"/>
                  </a:moveTo>
                  <a:lnTo>
                    <a:pt x="1" y="8824"/>
                  </a:lnTo>
                  <a:lnTo>
                    <a:pt x="8655" y="9874"/>
                  </a:lnTo>
                  <a:lnTo>
                    <a:pt x="8655" y="8835"/>
                  </a:lnTo>
                  <a:lnTo>
                    <a:pt x="8538" y="8824"/>
                  </a:lnTo>
                  <a:lnTo>
                    <a:pt x="1" y="7657"/>
                  </a:lnTo>
                  <a:close/>
                  <a:moveTo>
                    <a:pt x="1" y="10150"/>
                  </a:moveTo>
                  <a:lnTo>
                    <a:pt x="1" y="11317"/>
                  </a:lnTo>
                  <a:lnTo>
                    <a:pt x="8655" y="12090"/>
                  </a:lnTo>
                  <a:lnTo>
                    <a:pt x="8655" y="11051"/>
                  </a:lnTo>
                  <a:lnTo>
                    <a:pt x="8538" y="11041"/>
                  </a:lnTo>
                  <a:lnTo>
                    <a:pt x="1" y="10150"/>
                  </a:lnTo>
                  <a:close/>
                  <a:moveTo>
                    <a:pt x="1" y="12642"/>
                  </a:moveTo>
                  <a:lnTo>
                    <a:pt x="1" y="13819"/>
                  </a:lnTo>
                  <a:lnTo>
                    <a:pt x="8655" y="14317"/>
                  </a:lnTo>
                  <a:lnTo>
                    <a:pt x="8655" y="13278"/>
                  </a:lnTo>
                  <a:lnTo>
                    <a:pt x="1" y="12642"/>
                  </a:lnTo>
                  <a:close/>
                  <a:moveTo>
                    <a:pt x="1" y="15145"/>
                  </a:moveTo>
                  <a:lnTo>
                    <a:pt x="1" y="16311"/>
                  </a:lnTo>
                  <a:lnTo>
                    <a:pt x="8655" y="16534"/>
                  </a:lnTo>
                  <a:lnTo>
                    <a:pt x="8655" y="15495"/>
                  </a:lnTo>
                  <a:lnTo>
                    <a:pt x="8538" y="15484"/>
                  </a:lnTo>
                  <a:lnTo>
                    <a:pt x="1" y="15145"/>
                  </a:lnTo>
                  <a:close/>
                  <a:moveTo>
                    <a:pt x="1" y="17637"/>
                  </a:moveTo>
                  <a:lnTo>
                    <a:pt x="1" y="18814"/>
                  </a:lnTo>
                  <a:lnTo>
                    <a:pt x="8655" y="18750"/>
                  </a:lnTo>
                  <a:lnTo>
                    <a:pt x="8655" y="17711"/>
                  </a:lnTo>
                  <a:lnTo>
                    <a:pt x="8538" y="17711"/>
                  </a:lnTo>
                  <a:lnTo>
                    <a:pt x="1" y="17637"/>
                  </a:lnTo>
                  <a:close/>
                  <a:moveTo>
                    <a:pt x="8655" y="19928"/>
                  </a:moveTo>
                  <a:lnTo>
                    <a:pt x="1" y="20140"/>
                  </a:lnTo>
                  <a:lnTo>
                    <a:pt x="1" y="21307"/>
                  </a:lnTo>
                  <a:lnTo>
                    <a:pt x="8548" y="20977"/>
                  </a:lnTo>
                  <a:lnTo>
                    <a:pt x="8655" y="20967"/>
                  </a:lnTo>
                  <a:lnTo>
                    <a:pt x="8655" y="19928"/>
                  </a:lnTo>
                  <a:close/>
                  <a:moveTo>
                    <a:pt x="8655" y="22144"/>
                  </a:moveTo>
                  <a:lnTo>
                    <a:pt x="1" y="22632"/>
                  </a:lnTo>
                  <a:lnTo>
                    <a:pt x="1" y="23798"/>
                  </a:lnTo>
                  <a:lnTo>
                    <a:pt x="8548" y="23194"/>
                  </a:lnTo>
                  <a:lnTo>
                    <a:pt x="8655" y="23183"/>
                  </a:lnTo>
                  <a:lnTo>
                    <a:pt x="8655" y="22144"/>
                  </a:lnTo>
                  <a:close/>
                  <a:moveTo>
                    <a:pt x="8655" y="24371"/>
                  </a:moveTo>
                  <a:lnTo>
                    <a:pt x="1" y="25135"/>
                  </a:lnTo>
                  <a:lnTo>
                    <a:pt x="1" y="26301"/>
                  </a:lnTo>
                  <a:lnTo>
                    <a:pt x="8655" y="25410"/>
                  </a:lnTo>
                  <a:lnTo>
                    <a:pt x="8655" y="24371"/>
                  </a:lnTo>
                  <a:close/>
                  <a:moveTo>
                    <a:pt x="8655" y="26588"/>
                  </a:moveTo>
                  <a:lnTo>
                    <a:pt x="1" y="27627"/>
                  </a:lnTo>
                  <a:lnTo>
                    <a:pt x="1" y="28794"/>
                  </a:lnTo>
                  <a:lnTo>
                    <a:pt x="8548" y="27638"/>
                  </a:lnTo>
                  <a:lnTo>
                    <a:pt x="8655" y="27627"/>
                  </a:lnTo>
                  <a:lnTo>
                    <a:pt x="8655" y="26588"/>
                  </a:lnTo>
                  <a:close/>
                  <a:moveTo>
                    <a:pt x="8655" y="28804"/>
                  </a:moveTo>
                  <a:lnTo>
                    <a:pt x="1" y="30130"/>
                  </a:lnTo>
                  <a:lnTo>
                    <a:pt x="1" y="36557"/>
                  </a:lnTo>
                  <a:lnTo>
                    <a:pt x="8655" y="34521"/>
                  </a:lnTo>
                  <a:lnTo>
                    <a:pt x="8655" y="2880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1"/>
            <p:cNvSpPr/>
            <p:nvPr/>
          </p:nvSpPr>
          <p:spPr>
            <a:xfrm>
              <a:off x="5290875" y="4753825"/>
              <a:ext cx="216650" cy="55450"/>
            </a:xfrm>
            <a:custGeom>
              <a:avLst/>
              <a:gdLst/>
              <a:ahLst/>
              <a:cxnLst/>
              <a:rect l="l" t="t" r="r" b="b"/>
              <a:pathLst>
                <a:path w="8666" h="2218" extrusionOk="0">
                  <a:moveTo>
                    <a:pt x="8665" y="0"/>
                  </a:moveTo>
                  <a:lnTo>
                    <a:pt x="118" y="1167"/>
                  </a:lnTo>
                  <a:lnTo>
                    <a:pt x="1" y="1178"/>
                  </a:lnTo>
                  <a:lnTo>
                    <a:pt x="1" y="2217"/>
                  </a:lnTo>
                  <a:lnTo>
                    <a:pt x="8665" y="1167"/>
                  </a:lnTo>
                  <a:lnTo>
                    <a:pt x="86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1"/>
            <p:cNvSpPr/>
            <p:nvPr/>
          </p:nvSpPr>
          <p:spPr>
            <a:xfrm>
              <a:off x="5290875" y="4816125"/>
              <a:ext cx="216650" cy="48550"/>
            </a:xfrm>
            <a:custGeom>
              <a:avLst/>
              <a:gdLst/>
              <a:ahLst/>
              <a:cxnLst/>
              <a:rect l="l" t="t" r="r" b="b"/>
              <a:pathLst>
                <a:path w="8666" h="1942" extrusionOk="0">
                  <a:moveTo>
                    <a:pt x="8665" y="1"/>
                  </a:moveTo>
                  <a:lnTo>
                    <a:pt x="118" y="892"/>
                  </a:lnTo>
                  <a:lnTo>
                    <a:pt x="1" y="902"/>
                  </a:lnTo>
                  <a:lnTo>
                    <a:pt x="1" y="1941"/>
                  </a:lnTo>
                  <a:lnTo>
                    <a:pt x="8665" y="1168"/>
                  </a:lnTo>
                  <a:lnTo>
                    <a:pt x="86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1"/>
            <p:cNvSpPr/>
            <p:nvPr/>
          </p:nvSpPr>
          <p:spPr>
            <a:xfrm>
              <a:off x="5290875" y="4878425"/>
              <a:ext cx="216650" cy="41925"/>
            </a:xfrm>
            <a:custGeom>
              <a:avLst/>
              <a:gdLst/>
              <a:ahLst/>
              <a:cxnLst/>
              <a:rect l="l" t="t" r="r" b="b"/>
              <a:pathLst>
                <a:path w="8666" h="1677" extrusionOk="0">
                  <a:moveTo>
                    <a:pt x="8665" y="1"/>
                  </a:moveTo>
                  <a:lnTo>
                    <a:pt x="1" y="637"/>
                  </a:lnTo>
                  <a:lnTo>
                    <a:pt x="1" y="1676"/>
                  </a:lnTo>
                  <a:lnTo>
                    <a:pt x="8665" y="1178"/>
                  </a:lnTo>
                  <a:lnTo>
                    <a:pt x="86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1"/>
            <p:cNvSpPr/>
            <p:nvPr/>
          </p:nvSpPr>
          <p:spPr>
            <a:xfrm>
              <a:off x="5290875" y="4691250"/>
              <a:ext cx="216650" cy="62600"/>
            </a:xfrm>
            <a:custGeom>
              <a:avLst/>
              <a:gdLst/>
              <a:ahLst/>
              <a:cxnLst/>
              <a:rect l="l" t="t" r="r" b="b"/>
              <a:pathLst>
                <a:path w="8666" h="2504" extrusionOk="0">
                  <a:moveTo>
                    <a:pt x="8665" y="0"/>
                  </a:moveTo>
                  <a:lnTo>
                    <a:pt x="1" y="1464"/>
                  </a:lnTo>
                  <a:lnTo>
                    <a:pt x="1" y="2503"/>
                  </a:lnTo>
                  <a:lnTo>
                    <a:pt x="8665" y="1167"/>
                  </a:lnTo>
                  <a:lnTo>
                    <a:pt x="86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1"/>
            <p:cNvSpPr/>
            <p:nvPr/>
          </p:nvSpPr>
          <p:spPr>
            <a:xfrm>
              <a:off x="5290875" y="4562400"/>
              <a:ext cx="216650" cy="80625"/>
            </a:xfrm>
            <a:custGeom>
              <a:avLst/>
              <a:gdLst/>
              <a:ahLst/>
              <a:cxnLst/>
              <a:rect l="l" t="t" r="r" b="b"/>
              <a:pathLst>
                <a:path w="8666" h="3225" extrusionOk="0">
                  <a:moveTo>
                    <a:pt x="8665" y="0"/>
                  </a:moveTo>
                  <a:lnTo>
                    <a:pt x="1" y="2037"/>
                  </a:lnTo>
                  <a:lnTo>
                    <a:pt x="1" y="3224"/>
                  </a:lnTo>
                  <a:lnTo>
                    <a:pt x="8665" y="1326"/>
                  </a:lnTo>
                  <a:lnTo>
                    <a:pt x="86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1"/>
            <p:cNvSpPr/>
            <p:nvPr/>
          </p:nvSpPr>
          <p:spPr>
            <a:xfrm>
              <a:off x="5290875" y="4941000"/>
              <a:ext cx="216650" cy="34775"/>
            </a:xfrm>
            <a:custGeom>
              <a:avLst/>
              <a:gdLst/>
              <a:ahLst/>
              <a:cxnLst/>
              <a:rect l="l" t="t" r="r" b="b"/>
              <a:pathLst>
                <a:path w="8666" h="1391" extrusionOk="0">
                  <a:moveTo>
                    <a:pt x="8665" y="1"/>
                  </a:moveTo>
                  <a:lnTo>
                    <a:pt x="118" y="340"/>
                  </a:lnTo>
                  <a:lnTo>
                    <a:pt x="1" y="351"/>
                  </a:lnTo>
                  <a:lnTo>
                    <a:pt x="1" y="1390"/>
                  </a:lnTo>
                  <a:lnTo>
                    <a:pt x="8665" y="1167"/>
                  </a:lnTo>
                  <a:lnTo>
                    <a:pt x="86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1"/>
            <p:cNvSpPr/>
            <p:nvPr/>
          </p:nvSpPr>
          <p:spPr>
            <a:xfrm>
              <a:off x="5290875" y="4628950"/>
              <a:ext cx="216650" cy="69500"/>
            </a:xfrm>
            <a:custGeom>
              <a:avLst/>
              <a:gdLst/>
              <a:ahLst/>
              <a:cxnLst/>
              <a:rect l="l" t="t" r="r" b="b"/>
              <a:pathLst>
                <a:path w="8666" h="2780" extrusionOk="0">
                  <a:moveTo>
                    <a:pt x="8665" y="1"/>
                  </a:moveTo>
                  <a:lnTo>
                    <a:pt x="1" y="1740"/>
                  </a:lnTo>
                  <a:lnTo>
                    <a:pt x="1" y="2779"/>
                  </a:lnTo>
                  <a:lnTo>
                    <a:pt x="8665" y="1167"/>
                  </a:lnTo>
                  <a:lnTo>
                    <a:pt x="86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1"/>
            <p:cNvSpPr/>
            <p:nvPr/>
          </p:nvSpPr>
          <p:spPr>
            <a:xfrm>
              <a:off x="5290875" y="5060575"/>
              <a:ext cx="216650" cy="34500"/>
            </a:xfrm>
            <a:custGeom>
              <a:avLst/>
              <a:gdLst/>
              <a:ahLst/>
              <a:cxnLst/>
              <a:rect l="l" t="t" r="r" b="b"/>
              <a:pathLst>
                <a:path w="8666" h="1380" extrusionOk="0">
                  <a:moveTo>
                    <a:pt x="1" y="1"/>
                  </a:moveTo>
                  <a:lnTo>
                    <a:pt x="1" y="1040"/>
                  </a:lnTo>
                  <a:lnTo>
                    <a:pt x="118" y="1050"/>
                  </a:lnTo>
                  <a:lnTo>
                    <a:pt x="8665" y="1380"/>
                  </a:lnTo>
                  <a:lnTo>
                    <a:pt x="8665" y="2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1"/>
            <p:cNvSpPr/>
            <p:nvPr/>
          </p:nvSpPr>
          <p:spPr>
            <a:xfrm>
              <a:off x="5290875" y="5003325"/>
              <a:ext cx="216650" cy="29425"/>
            </a:xfrm>
            <a:custGeom>
              <a:avLst/>
              <a:gdLst/>
              <a:ahLst/>
              <a:cxnLst/>
              <a:rect l="l" t="t" r="r" b="b"/>
              <a:pathLst>
                <a:path w="8666" h="1177" extrusionOk="0">
                  <a:moveTo>
                    <a:pt x="8665" y="0"/>
                  </a:moveTo>
                  <a:lnTo>
                    <a:pt x="118" y="74"/>
                  </a:lnTo>
                  <a:lnTo>
                    <a:pt x="1" y="74"/>
                  </a:lnTo>
                  <a:lnTo>
                    <a:pt x="1" y="1113"/>
                  </a:lnTo>
                  <a:lnTo>
                    <a:pt x="8665" y="1177"/>
                  </a:lnTo>
                  <a:lnTo>
                    <a:pt x="86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1"/>
            <p:cNvSpPr/>
            <p:nvPr/>
          </p:nvSpPr>
          <p:spPr>
            <a:xfrm>
              <a:off x="5290875" y="5116000"/>
              <a:ext cx="216650" cy="41375"/>
            </a:xfrm>
            <a:custGeom>
              <a:avLst/>
              <a:gdLst/>
              <a:ahLst/>
              <a:cxnLst/>
              <a:rect l="l" t="t" r="r" b="b"/>
              <a:pathLst>
                <a:path w="8666" h="1655" extrusionOk="0">
                  <a:moveTo>
                    <a:pt x="1" y="0"/>
                  </a:moveTo>
                  <a:lnTo>
                    <a:pt x="1" y="1039"/>
                  </a:lnTo>
                  <a:lnTo>
                    <a:pt x="118" y="1050"/>
                  </a:lnTo>
                  <a:lnTo>
                    <a:pt x="8665" y="1654"/>
                  </a:lnTo>
                  <a:lnTo>
                    <a:pt x="8665" y="4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1"/>
            <p:cNvSpPr/>
            <p:nvPr/>
          </p:nvSpPr>
          <p:spPr>
            <a:xfrm>
              <a:off x="5290875" y="5282500"/>
              <a:ext cx="216650" cy="193825"/>
            </a:xfrm>
            <a:custGeom>
              <a:avLst/>
              <a:gdLst/>
              <a:ahLst/>
              <a:cxnLst/>
              <a:rect l="l" t="t" r="r" b="b"/>
              <a:pathLst>
                <a:path w="8666" h="7753" extrusionOk="0">
                  <a:moveTo>
                    <a:pt x="1" y="0"/>
                  </a:moveTo>
                  <a:lnTo>
                    <a:pt x="1" y="5717"/>
                  </a:lnTo>
                  <a:lnTo>
                    <a:pt x="8665" y="7753"/>
                  </a:lnTo>
                  <a:lnTo>
                    <a:pt x="8665" y="13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1"/>
            <p:cNvSpPr/>
            <p:nvPr/>
          </p:nvSpPr>
          <p:spPr>
            <a:xfrm>
              <a:off x="5290875" y="5227100"/>
              <a:ext cx="216650" cy="55150"/>
            </a:xfrm>
            <a:custGeom>
              <a:avLst/>
              <a:gdLst/>
              <a:ahLst/>
              <a:cxnLst/>
              <a:rect l="l" t="t" r="r" b="b"/>
              <a:pathLst>
                <a:path w="8666" h="2206" extrusionOk="0">
                  <a:moveTo>
                    <a:pt x="1" y="0"/>
                  </a:moveTo>
                  <a:lnTo>
                    <a:pt x="1" y="1039"/>
                  </a:lnTo>
                  <a:lnTo>
                    <a:pt x="118" y="1050"/>
                  </a:lnTo>
                  <a:lnTo>
                    <a:pt x="8665" y="2206"/>
                  </a:lnTo>
                  <a:lnTo>
                    <a:pt x="8665" y="10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1"/>
            <p:cNvSpPr/>
            <p:nvPr/>
          </p:nvSpPr>
          <p:spPr>
            <a:xfrm>
              <a:off x="5290875" y="5171675"/>
              <a:ext cx="216650" cy="48275"/>
            </a:xfrm>
            <a:custGeom>
              <a:avLst/>
              <a:gdLst/>
              <a:ahLst/>
              <a:cxnLst/>
              <a:rect l="l" t="t" r="r" b="b"/>
              <a:pathLst>
                <a:path w="8666" h="1931" extrusionOk="0">
                  <a:moveTo>
                    <a:pt x="1" y="0"/>
                  </a:moveTo>
                  <a:lnTo>
                    <a:pt x="1" y="1039"/>
                  </a:lnTo>
                  <a:lnTo>
                    <a:pt x="8665" y="1930"/>
                  </a:lnTo>
                  <a:lnTo>
                    <a:pt x="8665" y="76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2" name="Google Shape;12972;p61"/>
          <p:cNvGrpSpPr/>
          <p:nvPr/>
        </p:nvGrpSpPr>
        <p:grpSpPr>
          <a:xfrm>
            <a:off x="5656241" y="675728"/>
            <a:ext cx="1490177" cy="21378"/>
            <a:chOff x="2940000" y="3484425"/>
            <a:chExt cx="876575" cy="12575"/>
          </a:xfrm>
        </p:grpSpPr>
        <p:sp>
          <p:nvSpPr>
            <p:cNvPr id="12973" name="Google Shape;12973;p61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1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1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1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1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1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1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1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1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1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1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1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85" name="Google Shape;12985;p61"/>
          <p:cNvSpPr txBox="1">
            <a:spLocks noGrp="1"/>
          </p:cNvSpPr>
          <p:nvPr>
            <p:ph type="body" idx="4294967295"/>
          </p:nvPr>
        </p:nvSpPr>
        <p:spPr>
          <a:xfrm>
            <a:off x="3506254" y="1538463"/>
            <a:ext cx="4724700" cy="59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Internal walls : 300 mm</a:t>
            </a:r>
            <a:br>
              <a:rPr lang="en" dirty="0"/>
            </a:br>
            <a:r>
              <a:rPr lang="en" dirty="0"/>
              <a:t>External walls : 400 mm</a:t>
            </a:r>
            <a:endParaRPr dirty="0"/>
          </a:p>
        </p:txBody>
      </p:sp>
      <p:sp>
        <p:nvSpPr>
          <p:cNvPr id="12986" name="Google Shape;12986;p61"/>
          <p:cNvSpPr txBox="1">
            <a:spLocks noGrp="1"/>
          </p:cNvSpPr>
          <p:nvPr>
            <p:ph type="subTitle" idx="4294967295"/>
          </p:nvPr>
        </p:nvSpPr>
        <p:spPr>
          <a:xfrm>
            <a:off x="3506654" y="2747946"/>
            <a:ext cx="4724700" cy="59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X: 800*650 mm</a:t>
            </a:r>
            <a:br>
              <a:rPr lang="en" dirty="0"/>
            </a:br>
            <a:r>
              <a:rPr lang="en" dirty="0"/>
              <a:t>Y: 700*500 mm</a:t>
            </a:r>
            <a:endParaRPr dirty="0"/>
          </a:p>
        </p:txBody>
      </p:sp>
      <p:sp>
        <p:nvSpPr>
          <p:cNvPr id="12991" name="Google Shape;12991;p61"/>
          <p:cNvSpPr/>
          <p:nvPr/>
        </p:nvSpPr>
        <p:spPr>
          <a:xfrm>
            <a:off x="3005075" y="1104230"/>
            <a:ext cx="175145" cy="1158386"/>
          </a:xfrm>
          <a:custGeom>
            <a:avLst/>
            <a:gdLst/>
            <a:ahLst/>
            <a:cxnLst/>
            <a:rect l="l" t="t" r="r" b="b"/>
            <a:pathLst>
              <a:path w="3183" h="21052" extrusionOk="0">
                <a:moveTo>
                  <a:pt x="170" y="1"/>
                </a:moveTo>
                <a:cubicBezTo>
                  <a:pt x="75" y="1"/>
                  <a:pt x="0" y="74"/>
                  <a:pt x="0" y="170"/>
                </a:cubicBezTo>
                <a:cubicBezTo>
                  <a:pt x="0" y="265"/>
                  <a:pt x="75" y="340"/>
                  <a:pt x="170" y="340"/>
                </a:cubicBezTo>
                <a:lnTo>
                  <a:pt x="2843" y="340"/>
                </a:lnTo>
                <a:lnTo>
                  <a:pt x="2843" y="20712"/>
                </a:lnTo>
                <a:lnTo>
                  <a:pt x="170" y="20712"/>
                </a:lnTo>
                <a:cubicBezTo>
                  <a:pt x="75" y="20712"/>
                  <a:pt x="0" y="20787"/>
                  <a:pt x="0" y="20882"/>
                </a:cubicBezTo>
                <a:cubicBezTo>
                  <a:pt x="0" y="20967"/>
                  <a:pt x="75" y="21052"/>
                  <a:pt x="170" y="21052"/>
                </a:cubicBezTo>
                <a:lnTo>
                  <a:pt x="3182" y="21052"/>
                </a:lnTo>
                <a:lnTo>
                  <a:pt x="318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92" name="Google Shape;12992;p61"/>
          <p:cNvSpPr/>
          <p:nvPr/>
        </p:nvSpPr>
        <p:spPr>
          <a:xfrm>
            <a:off x="3005075" y="2296927"/>
            <a:ext cx="175145" cy="1158386"/>
          </a:xfrm>
          <a:custGeom>
            <a:avLst/>
            <a:gdLst/>
            <a:ahLst/>
            <a:cxnLst/>
            <a:rect l="l" t="t" r="r" b="b"/>
            <a:pathLst>
              <a:path w="3183" h="21052" extrusionOk="0">
                <a:moveTo>
                  <a:pt x="170" y="1"/>
                </a:moveTo>
                <a:cubicBezTo>
                  <a:pt x="75" y="1"/>
                  <a:pt x="0" y="74"/>
                  <a:pt x="0" y="170"/>
                </a:cubicBezTo>
                <a:cubicBezTo>
                  <a:pt x="0" y="265"/>
                  <a:pt x="75" y="340"/>
                  <a:pt x="170" y="340"/>
                </a:cubicBezTo>
                <a:lnTo>
                  <a:pt x="2843" y="340"/>
                </a:lnTo>
                <a:lnTo>
                  <a:pt x="2843" y="20712"/>
                </a:lnTo>
                <a:lnTo>
                  <a:pt x="170" y="20712"/>
                </a:lnTo>
                <a:cubicBezTo>
                  <a:pt x="75" y="20712"/>
                  <a:pt x="0" y="20787"/>
                  <a:pt x="0" y="20882"/>
                </a:cubicBezTo>
                <a:cubicBezTo>
                  <a:pt x="0" y="20967"/>
                  <a:pt x="75" y="21052"/>
                  <a:pt x="170" y="21052"/>
                </a:cubicBezTo>
                <a:lnTo>
                  <a:pt x="3182" y="21052"/>
                </a:lnTo>
                <a:lnTo>
                  <a:pt x="318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93" name="Google Shape;12993;p61"/>
          <p:cNvSpPr/>
          <p:nvPr/>
        </p:nvSpPr>
        <p:spPr>
          <a:xfrm>
            <a:off x="3005075" y="3489624"/>
            <a:ext cx="175145" cy="1158386"/>
          </a:xfrm>
          <a:custGeom>
            <a:avLst/>
            <a:gdLst/>
            <a:ahLst/>
            <a:cxnLst/>
            <a:rect l="l" t="t" r="r" b="b"/>
            <a:pathLst>
              <a:path w="3183" h="21052" extrusionOk="0">
                <a:moveTo>
                  <a:pt x="170" y="1"/>
                </a:moveTo>
                <a:cubicBezTo>
                  <a:pt x="75" y="1"/>
                  <a:pt x="0" y="74"/>
                  <a:pt x="0" y="170"/>
                </a:cubicBezTo>
                <a:cubicBezTo>
                  <a:pt x="0" y="265"/>
                  <a:pt x="75" y="340"/>
                  <a:pt x="170" y="340"/>
                </a:cubicBezTo>
                <a:lnTo>
                  <a:pt x="2843" y="340"/>
                </a:lnTo>
                <a:lnTo>
                  <a:pt x="2843" y="20712"/>
                </a:lnTo>
                <a:lnTo>
                  <a:pt x="170" y="20712"/>
                </a:lnTo>
                <a:cubicBezTo>
                  <a:pt x="75" y="20712"/>
                  <a:pt x="0" y="20787"/>
                  <a:pt x="0" y="20882"/>
                </a:cubicBezTo>
                <a:cubicBezTo>
                  <a:pt x="0" y="20967"/>
                  <a:pt x="75" y="21052"/>
                  <a:pt x="170" y="21052"/>
                </a:cubicBezTo>
                <a:lnTo>
                  <a:pt x="3182" y="21052"/>
                </a:lnTo>
                <a:lnTo>
                  <a:pt x="318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94" name="Google Shape;12994;p61"/>
          <p:cNvSpPr txBox="1"/>
          <p:nvPr/>
        </p:nvSpPr>
        <p:spPr>
          <a:xfrm>
            <a:off x="3506668" y="1230180"/>
            <a:ext cx="4724700" cy="4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rPr>
              <a:t>WALLS</a:t>
            </a:r>
            <a:endParaRPr sz="1600" dirty="0">
              <a:solidFill>
                <a:schemeClr val="accent2"/>
              </a:solidFill>
              <a:latin typeface="Poppins SemiBold"/>
              <a:ea typeface="Poppins SemiBold"/>
              <a:cs typeface="Poppins SemiBold"/>
              <a:sym typeface="Poppins SemiBold"/>
            </a:endParaRPr>
          </a:p>
        </p:txBody>
      </p:sp>
      <p:sp>
        <p:nvSpPr>
          <p:cNvPr id="12995" name="Google Shape;12995;p61"/>
          <p:cNvSpPr txBox="1"/>
          <p:nvPr/>
        </p:nvSpPr>
        <p:spPr>
          <a:xfrm>
            <a:off x="3506243" y="2434784"/>
            <a:ext cx="4724700" cy="4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rPr>
              <a:t>BEAMS</a:t>
            </a:r>
            <a:endParaRPr sz="1600" dirty="0">
              <a:solidFill>
                <a:schemeClr val="accent2"/>
              </a:solidFill>
              <a:latin typeface="Poppins SemiBold"/>
              <a:ea typeface="Poppins SemiBold"/>
              <a:cs typeface="Poppins SemiBold"/>
              <a:sym typeface="Poppins SemiBold"/>
            </a:endParaRPr>
          </a:p>
        </p:txBody>
      </p:sp>
      <p:sp>
        <p:nvSpPr>
          <p:cNvPr id="12996" name="Google Shape;12996;p61"/>
          <p:cNvSpPr txBox="1">
            <a:spLocks noGrp="1"/>
          </p:cNvSpPr>
          <p:nvPr>
            <p:ph type="subTitle" idx="4294967295"/>
          </p:nvPr>
        </p:nvSpPr>
        <p:spPr>
          <a:xfrm>
            <a:off x="3506654" y="3924824"/>
            <a:ext cx="4724700" cy="59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Option One : 70 M</a:t>
            </a:r>
            <a:r>
              <a:rPr lang="en-US" dirty="0"/>
              <a:t>p</a:t>
            </a:r>
            <a:r>
              <a:rPr lang="en" dirty="0"/>
              <a:t>a Concrete Strength</a:t>
            </a:r>
            <a:br>
              <a:rPr lang="en" dirty="0"/>
            </a:br>
            <a:r>
              <a:rPr lang="en" dirty="0"/>
              <a:t>Option two : composite, 40 Mpa columns.</a:t>
            </a:r>
            <a:endParaRPr dirty="0"/>
          </a:p>
        </p:txBody>
      </p:sp>
      <p:sp>
        <p:nvSpPr>
          <p:cNvPr id="12997" name="Google Shape;12997;p61"/>
          <p:cNvSpPr txBox="1"/>
          <p:nvPr/>
        </p:nvSpPr>
        <p:spPr>
          <a:xfrm>
            <a:off x="3506243" y="3611663"/>
            <a:ext cx="4724700" cy="41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rPr>
              <a:t>COLUMNS</a:t>
            </a:r>
            <a:endParaRPr sz="1600" dirty="0">
              <a:solidFill>
                <a:schemeClr val="accent2"/>
              </a:solidFill>
              <a:latin typeface="Poppins SemiBold"/>
              <a:ea typeface="Poppins SemiBold"/>
              <a:cs typeface="Poppins SemiBold"/>
              <a:sym typeface="Poppins SemiBold"/>
            </a:endParaRPr>
          </a:p>
        </p:txBody>
      </p:sp>
      <p:sp>
        <p:nvSpPr>
          <p:cNvPr id="9" name="Google Shape;11501;p55">
            <a:extLst>
              <a:ext uri="{FF2B5EF4-FFF2-40B4-BE49-F238E27FC236}">
                <a16:creationId xmlns:a16="http://schemas.microsoft.com/office/drawing/2014/main" id="{EDFFBAD2-92B7-E72B-3058-CCD71EBD48D0}"/>
              </a:ext>
            </a:extLst>
          </p:cNvPr>
          <p:cNvSpPr txBox="1">
            <a:spLocks/>
          </p:cNvSpPr>
          <p:nvPr/>
        </p:nvSpPr>
        <p:spPr>
          <a:xfrm>
            <a:off x="2697753" y="221926"/>
            <a:ext cx="3748494" cy="4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 SemiBold"/>
              <a:buNone/>
              <a:defRPr sz="1800" b="0" i="0" u="none" strike="noStrike" cap="none">
                <a:solidFill>
                  <a:schemeClr val="accent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algn="ctr"/>
            <a:r>
              <a:rPr lang="en-US" dirty="0"/>
              <a:t>Evaluation of the preliminary design</a:t>
            </a:r>
          </a:p>
        </p:txBody>
      </p:sp>
    </p:spTree>
    <p:extLst>
      <p:ext uri="{BB962C8B-B14F-4D97-AF65-F5344CB8AC3E}">
        <p14:creationId xmlns:p14="http://schemas.microsoft.com/office/powerpoint/2010/main" val="848633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0B4C3B-FC5E-1330-F83F-DBA17C9FA2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COLUMN DESIGN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F90893D-25CE-E291-F40A-BB71C73BC1D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034" t="13378" r="6783" b="5341"/>
          <a:stretch/>
        </p:blipFill>
        <p:spPr>
          <a:xfrm>
            <a:off x="1486994" y="1025349"/>
            <a:ext cx="6170011" cy="3821724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49BA410-B581-83CC-3C47-4E053D255AAE}"/>
              </a:ext>
            </a:extLst>
          </p:cNvPr>
          <p:cNvSpPr/>
          <p:nvPr/>
        </p:nvSpPr>
        <p:spPr>
          <a:xfrm>
            <a:off x="2882095" y="3321936"/>
            <a:ext cx="578735" cy="474562"/>
          </a:xfrm>
          <a:prstGeom prst="rect">
            <a:avLst/>
          </a:prstGeom>
          <a:noFill/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0B4C3B-FC5E-1330-F83F-DBA17C9FA2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COLUMN DESIGN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6C1467B-D198-F347-A2D8-5952044834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9493" y="958072"/>
            <a:ext cx="2654035" cy="2480249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8B393B3E-CC11-79B6-B009-979C14F5AEEC}"/>
              </a:ext>
            </a:extLst>
          </p:cNvPr>
          <p:cNvSpPr/>
          <p:nvPr/>
        </p:nvSpPr>
        <p:spPr>
          <a:xfrm>
            <a:off x="999493" y="1794077"/>
            <a:ext cx="712857" cy="812398"/>
          </a:xfrm>
          <a:prstGeom prst="rect">
            <a:avLst/>
          </a:prstGeom>
          <a:noFill/>
          <a:ln w="381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99BCFAA-4312-02E1-DC2B-6D9ED811CD08}"/>
              </a:ext>
            </a:extLst>
          </p:cNvPr>
          <p:cNvSpPr/>
          <p:nvPr/>
        </p:nvSpPr>
        <p:spPr>
          <a:xfrm>
            <a:off x="2940671" y="1788772"/>
            <a:ext cx="712857" cy="812398"/>
          </a:xfrm>
          <a:prstGeom prst="rect">
            <a:avLst/>
          </a:prstGeom>
          <a:noFill/>
          <a:ln w="381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4A6AD56-AEC6-CAB0-DF93-F3670B3E06F3}"/>
              </a:ext>
            </a:extLst>
          </p:cNvPr>
          <p:cNvCxnSpPr/>
          <p:nvPr/>
        </p:nvCxnSpPr>
        <p:spPr>
          <a:xfrm>
            <a:off x="4572000" y="1130701"/>
            <a:ext cx="0" cy="2882097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C47D812A-0E2D-61D1-F0FF-0E3DD8EBB0FF}"/>
              </a:ext>
            </a:extLst>
          </p:cNvPr>
          <p:cNvSpPr txBox="1"/>
          <p:nvPr/>
        </p:nvSpPr>
        <p:spPr>
          <a:xfrm>
            <a:off x="999493" y="3751188"/>
            <a:ext cx="25436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M1 = 865.13 </a:t>
            </a:r>
            <a:r>
              <a:rPr lang="en-US" sz="1600" dirty="0" err="1"/>
              <a:t>KN.m</a:t>
            </a:r>
            <a:br>
              <a:rPr lang="en-US" sz="1600" dirty="0"/>
            </a:br>
            <a:r>
              <a:rPr lang="en-US" sz="1600" dirty="0"/>
              <a:t>M2 = 558.50 </a:t>
            </a:r>
            <a:r>
              <a:rPr lang="en-US" sz="1600" dirty="0" err="1"/>
              <a:t>KN.m</a:t>
            </a:r>
            <a:endParaRPr lang="en-US" sz="1600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447BAC9-956E-B916-DEAD-13B37002D5B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81849" y="1296423"/>
            <a:ext cx="2218055" cy="84391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6E724D-A766-EAF1-3505-B19026F5C82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33164" y="2402193"/>
            <a:ext cx="2235200" cy="842645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48B5252-89E0-2A1E-66F3-5E56EE9C5C84}"/>
              </a:ext>
            </a:extLst>
          </p:cNvPr>
          <p:cNvSpPr txBox="1"/>
          <p:nvPr/>
        </p:nvSpPr>
        <p:spPr>
          <a:xfrm>
            <a:off x="5206216" y="3751188"/>
            <a:ext cx="30792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M= 1305.278 + 1318.482 = 2623.760 </a:t>
            </a:r>
            <a:r>
              <a:rPr lang="en-US" sz="1600" dirty="0" err="1"/>
              <a:t>KN.m</a:t>
            </a:r>
            <a:endParaRPr lang="en-US" sz="16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8D6EC42-D737-8428-5461-77F4F8617874}"/>
              </a:ext>
            </a:extLst>
          </p:cNvPr>
          <p:cNvSpPr txBox="1"/>
          <p:nvPr/>
        </p:nvSpPr>
        <p:spPr>
          <a:xfrm>
            <a:off x="3034890" y="4542821"/>
            <a:ext cx="307929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Ratio = 3.03 &gt; 1.2</a:t>
            </a:r>
          </a:p>
        </p:txBody>
      </p:sp>
    </p:spTree>
    <p:extLst>
      <p:ext uri="{BB962C8B-B14F-4D97-AF65-F5344CB8AC3E}">
        <p14:creationId xmlns:p14="http://schemas.microsoft.com/office/powerpoint/2010/main" val="34048352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0B4C3B-FC5E-1330-F83F-DBA17C9FA2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COLUMN DESIGN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76BF33D-F915-4491-7865-564D2568A28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2478" t="65249" r="7462" b="22674"/>
          <a:stretch/>
        </p:blipFill>
        <p:spPr bwMode="auto">
          <a:xfrm>
            <a:off x="5463249" y="1447811"/>
            <a:ext cx="2314937" cy="110209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3ABFD5E-1632-5004-D248-6DD138C6441F}"/>
              </a:ext>
            </a:extLst>
          </p:cNvPr>
          <p:cNvSpPr/>
          <p:nvPr/>
        </p:nvSpPr>
        <p:spPr>
          <a:xfrm>
            <a:off x="5338949" y="1447811"/>
            <a:ext cx="1432241" cy="1102090"/>
          </a:xfrm>
          <a:prstGeom prst="rect">
            <a:avLst/>
          </a:prstGeom>
          <a:noFill/>
          <a:ln w="3810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Google Shape;12509;p58">
            <a:extLst>
              <a:ext uri="{FF2B5EF4-FFF2-40B4-BE49-F238E27FC236}">
                <a16:creationId xmlns:a16="http://schemas.microsoft.com/office/drawing/2014/main" id="{F3DECE42-204B-7BC1-0392-9CC9F8AF3E81}"/>
              </a:ext>
            </a:extLst>
          </p:cNvPr>
          <p:cNvSpPr txBox="1">
            <a:spLocks/>
          </p:cNvSpPr>
          <p:nvPr/>
        </p:nvSpPr>
        <p:spPr>
          <a:xfrm>
            <a:off x="3145292" y="773280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Flexural Reinforcement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A758392-9D65-CE87-AF94-D69FBEA251D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561" t="5067" r="16089"/>
          <a:stretch/>
        </p:blipFill>
        <p:spPr>
          <a:xfrm>
            <a:off x="1179348" y="258191"/>
            <a:ext cx="2219636" cy="476195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A4D379E-DCC8-C1F9-DECC-0682EF63B047}"/>
              </a:ext>
            </a:extLst>
          </p:cNvPr>
          <p:cNvSpPr txBox="1"/>
          <p:nvPr/>
        </p:nvSpPr>
        <p:spPr>
          <a:xfrm>
            <a:off x="3247232" y="3297205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30Ø25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D9F44A8-0B18-B80F-3E96-3DB388970033}"/>
              </a:ext>
            </a:extLst>
          </p:cNvPr>
          <p:cNvCxnSpPr>
            <a:cxnSpLocks/>
          </p:cNvCxnSpPr>
          <p:nvPr/>
        </p:nvCxnSpPr>
        <p:spPr>
          <a:xfrm>
            <a:off x="2244997" y="3324289"/>
            <a:ext cx="736715" cy="2743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2B87EFEB-3D6F-57C5-ECFE-5B0FCC4EEA2F}"/>
              </a:ext>
            </a:extLst>
          </p:cNvPr>
          <p:cNvCxnSpPr>
            <a:cxnSpLocks/>
          </p:cNvCxnSpPr>
          <p:nvPr/>
        </p:nvCxnSpPr>
        <p:spPr>
          <a:xfrm>
            <a:off x="2981712" y="3598679"/>
            <a:ext cx="136132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Picture 16">
            <a:extLst>
              <a:ext uri="{FF2B5EF4-FFF2-40B4-BE49-F238E27FC236}">
                <a16:creationId xmlns:a16="http://schemas.microsoft.com/office/drawing/2014/main" id="{A7B3F596-C7AB-C368-985B-A4BE9944EF4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65627" y="2914388"/>
            <a:ext cx="3053303" cy="18493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29084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0B4C3B-FC5E-1330-F83F-DBA17C9FA2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COLUMN DESIGN</a:t>
            </a:r>
          </a:p>
        </p:txBody>
      </p:sp>
      <p:sp>
        <p:nvSpPr>
          <p:cNvPr id="6" name="Google Shape;12509;p58">
            <a:extLst>
              <a:ext uri="{FF2B5EF4-FFF2-40B4-BE49-F238E27FC236}">
                <a16:creationId xmlns:a16="http://schemas.microsoft.com/office/drawing/2014/main" id="{F3DECE42-204B-7BC1-0392-9CC9F8AF3E81}"/>
              </a:ext>
            </a:extLst>
          </p:cNvPr>
          <p:cNvSpPr txBox="1">
            <a:spLocks/>
          </p:cNvSpPr>
          <p:nvPr/>
        </p:nvSpPr>
        <p:spPr>
          <a:xfrm>
            <a:off x="3145292" y="773280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Transverse Reinforcement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A758392-9D65-CE87-AF94-D69FBEA251D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61" t="5067" r="16089"/>
          <a:stretch/>
        </p:blipFill>
        <p:spPr>
          <a:xfrm>
            <a:off x="1179348" y="258191"/>
            <a:ext cx="2219636" cy="476195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A4D379E-DCC8-C1F9-DECC-0682EF63B047}"/>
              </a:ext>
            </a:extLst>
          </p:cNvPr>
          <p:cNvSpPr txBox="1"/>
          <p:nvPr/>
        </p:nvSpPr>
        <p:spPr>
          <a:xfrm>
            <a:off x="2976466" y="3274367"/>
            <a:ext cx="16466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3Ø10/120 mm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0D9F44A8-0B18-B80F-3E96-3DB388970033}"/>
              </a:ext>
            </a:extLst>
          </p:cNvPr>
          <p:cNvCxnSpPr>
            <a:cxnSpLocks/>
          </p:cNvCxnSpPr>
          <p:nvPr/>
        </p:nvCxnSpPr>
        <p:spPr>
          <a:xfrm>
            <a:off x="2331720" y="3235960"/>
            <a:ext cx="649992" cy="3627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2B87EFEB-3D6F-57C5-ECFE-5B0FCC4EEA2F}"/>
              </a:ext>
            </a:extLst>
          </p:cNvPr>
          <p:cNvCxnSpPr>
            <a:cxnSpLocks/>
          </p:cNvCxnSpPr>
          <p:nvPr/>
        </p:nvCxnSpPr>
        <p:spPr>
          <a:xfrm>
            <a:off x="2981712" y="3598679"/>
            <a:ext cx="16413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CE0E93E4-D080-1C22-D01A-3752C4DB8971}"/>
              </a:ext>
            </a:extLst>
          </p:cNvPr>
          <p:cNvSpPr txBox="1"/>
          <p:nvPr/>
        </p:nvSpPr>
        <p:spPr>
          <a:xfrm>
            <a:off x="4712727" y="1183538"/>
            <a:ext cx="3854370" cy="21502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6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Lo shall not be less than the largest of:</a:t>
            </a:r>
            <a:endParaRPr lang="en-US" sz="16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marR="0" lvl="0" indent="-34290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en-US" sz="16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One-sixth the clear span of the column</a:t>
            </a:r>
            <a:endParaRPr lang="en-US" sz="16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marR="0" lvl="0" indent="-342900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Char char=""/>
            </a:pPr>
            <a:r>
              <a:rPr lang="en-US" sz="16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Maximum cross-sectional dimension of the column</a:t>
            </a:r>
            <a:endParaRPr lang="en-US" sz="16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342900" marR="0" lvl="0" indent="-34290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Font typeface="Symbol" panose="05050102010706020507" pitchFamily="18" charset="2"/>
              <a:buChar char=""/>
            </a:pPr>
            <a:r>
              <a:rPr lang="en-US" sz="16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450 mm</a:t>
            </a:r>
            <a:endParaRPr lang="en-US" sz="16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6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     4.08/6=0.68m</a:t>
            </a:r>
            <a:r>
              <a:rPr lang="en-US" sz="1600" kern="100" dirty="0"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         </a:t>
            </a:r>
            <a:r>
              <a:rPr lang="en-US" sz="16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1.1m</a:t>
            </a:r>
            <a:r>
              <a:rPr lang="en-US" sz="1600" kern="100" dirty="0"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       </a:t>
            </a:r>
            <a:r>
              <a:rPr lang="en-US" sz="16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450mm</a:t>
            </a:r>
            <a:endParaRPr lang="en-US" sz="16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en-US" sz="1200" b="1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4912352-5F04-AE98-C34B-4727373DC117}"/>
              </a:ext>
            </a:extLst>
          </p:cNvPr>
          <p:cNvSpPr/>
          <p:nvPr/>
        </p:nvSpPr>
        <p:spPr>
          <a:xfrm>
            <a:off x="6724891" y="2571750"/>
            <a:ext cx="613458" cy="534191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8CFFB4C-D129-9050-C011-A5E45BFD29F2}"/>
              </a:ext>
            </a:extLst>
          </p:cNvPr>
          <p:cNvSpPr txBox="1"/>
          <p:nvPr/>
        </p:nvSpPr>
        <p:spPr>
          <a:xfrm>
            <a:off x="4815068" y="3762681"/>
            <a:ext cx="3392653" cy="6075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6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Spacing of transverse reinforcement (So) :</a:t>
            </a:r>
            <a:r>
              <a:rPr lang="en-US" sz="12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US" sz="1600" kern="1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120 mm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3192201-A33B-1883-3A21-4475AE551CF6}"/>
              </a:ext>
            </a:extLst>
          </p:cNvPr>
          <p:cNvSpPr txBox="1"/>
          <p:nvPr/>
        </p:nvSpPr>
        <p:spPr>
          <a:xfrm>
            <a:off x="2976466" y="3577838"/>
            <a:ext cx="16466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/>
              <a:t>1Ø10/120 mm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1DCD6DAF-FF19-9ABC-066D-F06A0F69D4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18192" y="1593358"/>
            <a:ext cx="2654810" cy="2172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50172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5" grpId="0"/>
      <p:bldP spid="7" grpId="0" animBg="1"/>
      <p:bldP spid="14" grpId="0"/>
      <p:bldP spid="1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5" name="Google Shape;19845;p92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FOOTING DESIGN</a:t>
            </a:r>
            <a:endParaRPr dirty="0"/>
          </a:p>
        </p:txBody>
      </p:sp>
      <p:grpSp>
        <p:nvGrpSpPr>
          <p:cNvPr id="19846" name="Google Shape;19846;p92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9847" name="Google Shape;19847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9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9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57" name="Google Shape;19857;p92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9858" name="Google Shape;19858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9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9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68" name="Google Shape;19868;p92"/>
          <p:cNvSpPr/>
          <p:nvPr/>
        </p:nvSpPr>
        <p:spPr>
          <a:xfrm>
            <a:off x="5832022" y="4661525"/>
            <a:ext cx="3232040" cy="3232125"/>
          </a:xfrm>
          <a:custGeom>
            <a:avLst/>
            <a:gdLst/>
            <a:ahLst/>
            <a:cxnLst/>
            <a:rect l="l" t="t" r="r" b="b"/>
            <a:pathLst>
              <a:path w="76048" h="76050" extrusionOk="0">
                <a:moveTo>
                  <a:pt x="38024" y="210"/>
                </a:moveTo>
                <a:cubicBezTo>
                  <a:pt x="58874" y="210"/>
                  <a:pt x="75838" y="17174"/>
                  <a:pt x="75838" y="38024"/>
                </a:cubicBezTo>
                <a:cubicBezTo>
                  <a:pt x="75838" y="58876"/>
                  <a:pt x="58874" y="75840"/>
                  <a:pt x="38024" y="75840"/>
                </a:cubicBezTo>
                <a:cubicBezTo>
                  <a:pt x="17173" y="75840"/>
                  <a:pt x="209" y="58876"/>
                  <a:pt x="209" y="38024"/>
                </a:cubicBezTo>
                <a:cubicBezTo>
                  <a:pt x="209" y="17174"/>
                  <a:pt x="17173" y="210"/>
                  <a:pt x="38024" y="210"/>
                </a:cubicBezTo>
                <a:close/>
                <a:moveTo>
                  <a:pt x="38024" y="1"/>
                </a:moveTo>
                <a:cubicBezTo>
                  <a:pt x="17058" y="1"/>
                  <a:pt x="0" y="17059"/>
                  <a:pt x="0" y="38024"/>
                </a:cubicBezTo>
                <a:cubicBezTo>
                  <a:pt x="0" y="58992"/>
                  <a:pt x="17058" y="76049"/>
                  <a:pt x="38024" y="76049"/>
                </a:cubicBezTo>
                <a:cubicBezTo>
                  <a:pt x="58989" y="76049"/>
                  <a:pt x="76047" y="58992"/>
                  <a:pt x="76047" y="38024"/>
                </a:cubicBezTo>
                <a:cubicBezTo>
                  <a:pt x="76047" y="17059"/>
                  <a:pt x="58989" y="1"/>
                  <a:pt x="3802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69" name="Google Shape;19869;p92"/>
          <p:cNvSpPr/>
          <p:nvPr/>
        </p:nvSpPr>
        <p:spPr>
          <a:xfrm>
            <a:off x="508098" y="123226"/>
            <a:ext cx="1095856" cy="1095856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 w="19050"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70" name="Google Shape;19870;p92"/>
          <p:cNvGrpSpPr/>
          <p:nvPr/>
        </p:nvGrpSpPr>
        <p:grpSpPr>
          <a:xfrm>
            <a:off x="-750851" y="123226"/>
            <a:ext cx="1801489" cy="1763922"/>
            <a:chOff x="236475" y="527300"/>
            <a:chExt cx="1124525" cy="1101075"/>
          </a:xfrm>
        </p:grpSpPr>
        <p:sp>
          <p:nvSpPr>
            <p:cNvPr id="19871" name="Google Shape;19871;p9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9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9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9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9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9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9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9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9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9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9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9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9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9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9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9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9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9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9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9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9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9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9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9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9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9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9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9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9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9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9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9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9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9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9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9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9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9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9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9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9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9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9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9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9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9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9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9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9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9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9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9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9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9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9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9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9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9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9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9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9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9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9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9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9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9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9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9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9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9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9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9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9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9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9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9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9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9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9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9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9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9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9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9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9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9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9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9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9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9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9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9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9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9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9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9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9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9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9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9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9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9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9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9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9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9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9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9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9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9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9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9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9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9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9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9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9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9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9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9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9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9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9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9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9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9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9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9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9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9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9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9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9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9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9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9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9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9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9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9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9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9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9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9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9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9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9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9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9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9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9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9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9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9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9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9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9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9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9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9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9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9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9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9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9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9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9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9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9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9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9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9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9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9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9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9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9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9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9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9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9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9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9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9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9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9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9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9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9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9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9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9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9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9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9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9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9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9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9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9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9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9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9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9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9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9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9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9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9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9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9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9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9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9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9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9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9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9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9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9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9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9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9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9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9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9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9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9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9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9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9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9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9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9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9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9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9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9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9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9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9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9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9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9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9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9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9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9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9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9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9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9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9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9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9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9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9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9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9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9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9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9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9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9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9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9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9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9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9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9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9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9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9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9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9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9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9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9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9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9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9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9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9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9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9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9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9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9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9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9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9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9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9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9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9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9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9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9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9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9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9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9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9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9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9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9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9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9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9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9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9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9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9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9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9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9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9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9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9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9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9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9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9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9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9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9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9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9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9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9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9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9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9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9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9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9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9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9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9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9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9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9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9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9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9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9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9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9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9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9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9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9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9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9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9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9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9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9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9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9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9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9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9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9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9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9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9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9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9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9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9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9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9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9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9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9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9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9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9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9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9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9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9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9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9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9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9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9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9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9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9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9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9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9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9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9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9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9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9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9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9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9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9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9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9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9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9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9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9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9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9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9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9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9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9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9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9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9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9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9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9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9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9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9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9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9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9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9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9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9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9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9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9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9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9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9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9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9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9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9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9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9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9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9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9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9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9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9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9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9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9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9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9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9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9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9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9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9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9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9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9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9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9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9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9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9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9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9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9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9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9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9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9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9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9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9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9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9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9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9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9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9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9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9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9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9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9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9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9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9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9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9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9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9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9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9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9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9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9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9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9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9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9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9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9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9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9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9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9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9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9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9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9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9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9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9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9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9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9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9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9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9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9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9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9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9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9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9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9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9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9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9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9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9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9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9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9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9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9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9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9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9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9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9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9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9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9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9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9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9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9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9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9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9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9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9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9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9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9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9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9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9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9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9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9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9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9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9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9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9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9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9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9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9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9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9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9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9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9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9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9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9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9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9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9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9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9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9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9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9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9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9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9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9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9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9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9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9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9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9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9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9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9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9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9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9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9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9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9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9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9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9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9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9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9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9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9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9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9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9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9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9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9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9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9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9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9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9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9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9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9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9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9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9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9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9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9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9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9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9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9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9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9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9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9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9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9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9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9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9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9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9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9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9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9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9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9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9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9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9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9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9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9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9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9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9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9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9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9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9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9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9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9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9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9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9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9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9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9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9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9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9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9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9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9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9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9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9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9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9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9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9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9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9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9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9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9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9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9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9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9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9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9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9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9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9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9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9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9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9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9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9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9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9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9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9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9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9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9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9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9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9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9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9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9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9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9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9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9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9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9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9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9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9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2509;p58">
            <a:extLst>
              <a:ext uri="{FF2B5EF4-FFF2-40B4-BE49-F238E27FC236}">
                <a16:creationId xmlns:a16="http://schemas.microsoft.com/office/drawing/2014/main" id="{9333C0EC-F71E-DA04-C797-8A763DC47F4A}"/>
              </a:ext>
            </a:extLst>
          </p:cNvPr>
          <p:cNvSpPr txBox="1">
            <a:spLocks/>
          </p:cNvSpPr>
          <p:nvPr/>
        </p:nvSpPr>
        <p:spPr>
          <a:xfrm>
            <a:off x="3132912" y="714577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Design Verification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070CCBD-8BA3-E16C-B47E-CD9A22E2F4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4" t="7516" r="10630" b="10642"/>
          <a:stretch/>
        </p:blipFill>
        <p:spPr bwMode="auto">
          <a:xfrm>
            <a:off x="923279" y="1431240"/>
            <a:ext cx="4016205" cy="249631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Google Shape;12509;p58">
            <a:extLst>
              <a:ext uri="{FF2B5EF4-FFF2-40B4-BE49-F238E27FC236}">
                <a16:creationId xmlns:a16="http://schemas.microsoft.com/office/drawing/2014/main" id="{47A6DC99-B2C6-0B8F-6B9B-185E451BD6CC}"/>
              </a:ext>
            </a:extLst>
          </p:cNvPr>
          <p:cNvSpPr txBox="1">
            <a:spLocks/>
          </p:cNvSpPr>
          <p:nvPr/>
        </p:nvSpPr>
        <p:spPr>
          <a:xfrm>
            <a:off x="1464719" y="4175320"/>
            <a:ext cx="2853415" cy="547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As= 1317.6 mm2</a:t>
            </a:r>
            <a:br>
              <a:rPr lang="en-US" sz="1400" b="0" dirty="0"/>
            </a:br>
            <a:r>
              <a:rPr lang="en-US" sz="1400" b="0" dirty="0"/>
              <a:t>As min = 3888 mm2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40919CF-63AB-6559-B740-163127F7BC7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165" b="7416"/>
          <a:stretch/>
        </p:blipFill>
        <p:spPr bwMode="auto">
          <a:xfrm>
            <a:off x="6116943" y="1504670"/>
            <a:ext cx="2437835" cy="2294783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6" name="Google Shape;12509;p58">
            <a:extLst>
              <a:ext uri="{FF2B5EF4-FFF2-40B4-BE49-F238E27FC236}">
                <a16:creationId xmlns:a16="http://schemas.microsoft.com/office/drawing/2014/main" id="{97225C69-D7AF-49CE-4DBA-C49B7AAFB970}"/>
              </a:ext>
            </a:extLst>
          </p:cNvPr>
          <p:cNvSpPr txBox="1">
            <a:spLocks/>
          </p:cNvSpPr>
          <p:nvPr/>
        </p:nvSpPr>
        <p:spPr>
          <a:xfrm>
            <a:off x="5909152" y="4044988"/>
            <a:ext cx="2853415" cy="547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As= 3781 mm2</a:t>
            </a:r>
          </a:p>
        </p:txBody>
      </p:sp>
    </p:spTree>
    <p:extLst>
      <p:ext uri="{BB962C8B-B14F-4D97-AF65-F5344CB8AC3E}">
        <p14:creationId xmlns:p14="http://schemas.microsoft.com/office/powerpoint/2010/main" val="10619361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5" name="Google Shape;19845;p92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FOOTING DESIGN</a:t>
            </a:r>
            <a:endParaRPr dirty="0"/>
          </a:p>
        </p:txBody>
      </p:sp>
      <p:grpSp>
        <p:nvGrpSpPr>
          <p:cNvPr id="19846" name="Google Shape;19846;p92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9847" name="Google Shape;19847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9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9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57" name="Google Shape;19857;p92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9858" name="Google Shape;19858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9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9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69" name="Google Shape;19869;p92"/>
          <p:cNvSpPr/>
          <p:nvPr/>
        </p:nvSpPr>
        <p:spPr>
          <a:xfrm>
            <a:off x="508098" y="123226"/>
            <a:ext cx="1095856" cy="1095856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 w="19050"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70" name="Google Shape;19870;p92"/>
          <p:cNvGrpSpPr/>
          <p:nvPr/>
        </p:nvGrpSpPr>
        <p:grpSpPr>
          <a:xfrm>
            <a:off x="-750851" y="123226"/>
            <a:ext cx="1801489" cy="1763922"/>
            <a:chOff x="236475" y="527300"/>
            <a:chExt cx="1124525" cy="1101075"/>
          </a:xfrm>
        </p:grpSpPr>
        <p:sp>
          <p:nvSpPr>
            <p:cNvPr id="19871" name="Google Shape;19871;p9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9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9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9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9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9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9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9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9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9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9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9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9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9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9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9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9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9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9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9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9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9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9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9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9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9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9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9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9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9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9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9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9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9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9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9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9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9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9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9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9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9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9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9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9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9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9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9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9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9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9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9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9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9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9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9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9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9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9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9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9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9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9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9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9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9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9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9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9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9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9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9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9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9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9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9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9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9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9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9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9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9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9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9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9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9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9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9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9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9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9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9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9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9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9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9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9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9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9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9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9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9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9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9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9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9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9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9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9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9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9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9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9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9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9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9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9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9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9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9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9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9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9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9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9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9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9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9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9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9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9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9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9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9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9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9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9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9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9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9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9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9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9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9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9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9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9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9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9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9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9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9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9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9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9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9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9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9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9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9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9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9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9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9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9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9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9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9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9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9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9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9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9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9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9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9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9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9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9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9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9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9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9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9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9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9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9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9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9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9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9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9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9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9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9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9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9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9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9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9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9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9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9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9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9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9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9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9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9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9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9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9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9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9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9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9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9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9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9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9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9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9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9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9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9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9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9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9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9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9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9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9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9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9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9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9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9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9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9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9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9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9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9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9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9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9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9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9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9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9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9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9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9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9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9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9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9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9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9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9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9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9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9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9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9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9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9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9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9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9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9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9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9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9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9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9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9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9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9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9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9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9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9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9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9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9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9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9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9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9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9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9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9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9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9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9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9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9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9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9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9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9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9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9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9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9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9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9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9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9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9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9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9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9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9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9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9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9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9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9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9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9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9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9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9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9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9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9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9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9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9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9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9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9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9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9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9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9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9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9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9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9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9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9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9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9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9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9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9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9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9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9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9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9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9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9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9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9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9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9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9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9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9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9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9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9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9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9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9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9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9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9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9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9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9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9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9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9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9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9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9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9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9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9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9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9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9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9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9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9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9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9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9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9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9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9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9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9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9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9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9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9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9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9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9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9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9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9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9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9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9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9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9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9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9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9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9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9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9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9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9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9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9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9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9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9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9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9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9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9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9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9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9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9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9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9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9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9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9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9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9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9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9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9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9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9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9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9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9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9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9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9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9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9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9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9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9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9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9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9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9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9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9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9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9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9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9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9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9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9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9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9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9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9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9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9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9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9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9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9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9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9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9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9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9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9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9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9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9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9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9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9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9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9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9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9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9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9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9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9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9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9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9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9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9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9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9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9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9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9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9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9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9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9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9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9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9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9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9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9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9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9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9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9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9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9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9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9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9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9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9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9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9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9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9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9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9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9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9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9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9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9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9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9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9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9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9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9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9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9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9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9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9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9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9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9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9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9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9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9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9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9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9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9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9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9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9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9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9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9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9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9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9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9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9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9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9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9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9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9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9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9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9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9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9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9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9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9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9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9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9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9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9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9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9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9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9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9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9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9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9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9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9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9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9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9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9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9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9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9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9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9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9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9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9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9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9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9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9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9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9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9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9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9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9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9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9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9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9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9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9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9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9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9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9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9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9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9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9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9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9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9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9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9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9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9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9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9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9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9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9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9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9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9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9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9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9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9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9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9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9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9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9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9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9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9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9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9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9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9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9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9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9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9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9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9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9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9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9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9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9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9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9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9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9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9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9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9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9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9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9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9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9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9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9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9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9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9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9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9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9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9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9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9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9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9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9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9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9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9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9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9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9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9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9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9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9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9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9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9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9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9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9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9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9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9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9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9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9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9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9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9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9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9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2509;p58">
            <a:extLst>
              <a:ext uri="{FF2B5EF4-FFF2-40B4-BE49-F238E27FC236}">
                <a16:creationId xmlns:a16="http://schemas.microsoft.com/office/drawing/2014/main" id="{9333C0EC-F71E-DA04-C797-8A763DC47F4A}"/>
              </a:ext>
            </a:extLst>
          </p:cNvPr>
          <p:cNvSpPr txBox="1">
            <a:spLocks/>
          </p:cNvSpPr>
          <p:nvPr/>
        </p:nvSpPr>
        <p:spPr>
          <a:xfrm>
            <a:off x="3132912" y="714577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Flexural Design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4575799-7761-8260-F62D-5B50B37620EB}"/>
              </a:ext>
            </a:extLst>
          </p:cNvPr>
          <p:cNvSpPr txBox="1"/>
          <p:nvPr/>
        </p:nvSpPr>
        <p:spPr>
          <a:xfrm>
            <a:off x="1365492" y="1192213"/>
            <a:ext cx="47307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Minimum Area of Steel = 0.0018*1000*2160 = 3888 mm2</a:t>
            </a:r>
            <a:br>
              <a:rPr lang="en-US" dirty="0"/>
            </a:br>
            <a:r>
              <a:rPr lang="en-US" dirty="0"/>
              <a:t>Use Ø25/125 mm in all directions 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3F13AAB-6D49-343F-D82B-C413DD6EAF0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380" y="1762272"/>
            <a:ext cx="5547995" cy="326517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5370935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5" name="Google Shape;19845;p92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FOOTING DESIGN</a:t>
            </a:r>
            <a:endParaRPr dirty="0"/>
          </a:p>
        </p:txBody>
      </p:sp>
      <p:grpSp>
        <p:nvGrpSpPr>
          <p:cNvPr id="19846" name="Google Shape;19846;p92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9847" name="Google Shape;19847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9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9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57" name="Google Shape;19857;p92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9858" name="Google Shape;19858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9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9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69" name="Google Shape;19869;p92"/>
          <p:cNvSpPr/>
          <p:nvPr/>
        </p:nvSpPr>
        <p:spPr>
          <a:xfrm>
            <a:off x="508098" y="123226"/>
            <a:ext cx="1095856" cy="1095856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 w="19050"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70" name="Google Shape;19870;p92"/>
          <p:cNvGrpSpPr/>
          <p:nvPr/>
        </p:nvGrpSpPr>
        <p:grpSpPr>
          <a:xfrm>
            <a:off x="-750851" y="123226"/>
            <a:ext cx="1801489" cy="1763922"/>
            <a:chOff x="236475" y="527300"/>
            <a:chExt cx="1124525" cy="1101075"/>
          </a:xfrm>
        </p:grpSpPr>
        <p:sp>
          <p:nvSpPr>
            <p:cNvPr id="19871" name="Google Shape;19871;p9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9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9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9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9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9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9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9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9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9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9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9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9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9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9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9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9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9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9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9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9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9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9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9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9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9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9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9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9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9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9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9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9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9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9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9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9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9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9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9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9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9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9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9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9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9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9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9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9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9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9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9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9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9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9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9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9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9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9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9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9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9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9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9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9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9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9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9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9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9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9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9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9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9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9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9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9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9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9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9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9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9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9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9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9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9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9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9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9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9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9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9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9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9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9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9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9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9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9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9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9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9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9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9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9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9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9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9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9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9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9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9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9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9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9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9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9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9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9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9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9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9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9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9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9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9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9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9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9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9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9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9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9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9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9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9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9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9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9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9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9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9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9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9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9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9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9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9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9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9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9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9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9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9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9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9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9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9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9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9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9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9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9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9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9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9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9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9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9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9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9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9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9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9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9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9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9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9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9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9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9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9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9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9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9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9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9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9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9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9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9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9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9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9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9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9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9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9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9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9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9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9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9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9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9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9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9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9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9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9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9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9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9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9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9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9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9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9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9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9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9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9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9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9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9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9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9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9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9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9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9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9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9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9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9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9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9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9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9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9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9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9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9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9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9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9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9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9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9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9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9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9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9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9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9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9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9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9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9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9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9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9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9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9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9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9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9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9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9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9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9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9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9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9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9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9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9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9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9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9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9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9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9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9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9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9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9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9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9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9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9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9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9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9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9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9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9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9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9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9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9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9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9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9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9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9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9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9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9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9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9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9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9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9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9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9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9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9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9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9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9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9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9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9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9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9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9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9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9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9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9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9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9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9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9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9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9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9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9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9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9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9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9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9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9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9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9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9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9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9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9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9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9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9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9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9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9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9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9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9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9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9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9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9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9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9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9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9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9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9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9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9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9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9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9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9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9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9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9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9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9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9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9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9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9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9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9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9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9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9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9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9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9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9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9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9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9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9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9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9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9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9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9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9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9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9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9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9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9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9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9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9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9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9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9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9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9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9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9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9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9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9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9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9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9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9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9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9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9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9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9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9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9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9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9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9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9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9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9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9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9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9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9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9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9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9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9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9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9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9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9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9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9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9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9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9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9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9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9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9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9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9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9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9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9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9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9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9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9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9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9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9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9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9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9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9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9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9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9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9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9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9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9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9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9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9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9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9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9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9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9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9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9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9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9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9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9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9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9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9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9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9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9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9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9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9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9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9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9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9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9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9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9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9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9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9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9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9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9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9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9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9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9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9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9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9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9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9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9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9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9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9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9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9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9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9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9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9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9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9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9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9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9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9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9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9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9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9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9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9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9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9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9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9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9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9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9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9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9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9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9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9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9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9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9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9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9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9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9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9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9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9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9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9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9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9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9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9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9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9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9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9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9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9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9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9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9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9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9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9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9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9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9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9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9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9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9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9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9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9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9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9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9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9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9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9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9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9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9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9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9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9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9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9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9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9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9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9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9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9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9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9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9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9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9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9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9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9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9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9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9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9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9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9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9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9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9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9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9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9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9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9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9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9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9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9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9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9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9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9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9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9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9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9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9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9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9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9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9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9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9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9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9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9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9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9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9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9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9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9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9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9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9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9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9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9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9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9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9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9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9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9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9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9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9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9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9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9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9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9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9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9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9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9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9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9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9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9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9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9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9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9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9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9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9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9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9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9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9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9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9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9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9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9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9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9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9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9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9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9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9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9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9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9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9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9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9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9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9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9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9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9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9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9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2509;p58">
            <a:extLst>
              <a:ext uri="{FF2B5EF4-FFF2-40B4-BE49-F238E27FC236}">
                <a16:creationId xmlns:a16="http://schemas.microsoft.com/office/drawing/2014/main" id="{9333C0EC-F71E-DA04-C797-8A763DC47F4A}"/>
              </a:ext>
            </a:extLst>
          </p:cNvPr>
          <p:cNvSpPr txBox="1">
            <a:spLocks/>
          </p:cNvSpPr>
          <p:nvPr/>
        </p:nvSpPr>
        <p:spPr>
          <a:xfrm>
            <a:off x="3132912" y="714577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Flexural Design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4031C4E-F94B-973C-1F44-C04F71BFDFA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2738"/>
          <a:stretch/>
        </p:blipFill>
        <p:spPr bwMode="auto">
          <a:xfrm>
            <a:off x="1634649" y="1101452"/>
            <a:ext cx="5691920" cy="3918872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5864773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5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Wall DESIGN</a:t>
            </a:r>
            <a:endParaRPr dirty="0"/>
          </a:p>
        </p:txBody>
      </p:sp>
      <p:grpSp>
        <p:nvGrpSpPr>
          <p:cNvPr id="12510" name="Google Shape;12510;p58"/>
          <p:cNvGrpSpPr/>
          <p:nvPr/>
        </p:nvGrpSpPr>
        <p:grpSpPr>
          <a:xfrm>
            <a:off x="2276704" y="633397"/>
            <a:ext cx="1490178" cy="21378"/>
            <a:chOff x="2940000" y="3484425"/>
            <a:chExt cx="876575" cy="12575"/>
          </a:xfrm>
        </p:grpSpPr>
        <p:sp>
          <p:nvSpPr>
            <p:cNvPr id="12511" name="Google Shape;12511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2" name="Google Shape;12512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3" name="Google Shape;12513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4" name="Google Shape;12514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5" name="Google Shape;12515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6" name="Google Shape;12516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7" name="Google Shape;12517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8" name="Google Shape;12518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9" name="Google Shape;12519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0" name="Google Shape;12520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1" name="Google Shape;12521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2" name="Google Shape;12522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523" name="Google Shape;12523;p58"/>
          <p:cNvGrpSpPr/>
          <p:nvPr/>
        </p:nvGrpSpPr>
        <p:grpSpPr>
          <a:xfrm>
            <a:off x="5382381" y="633397"/>
            <a:ext cx="1490178" cy="21378"/>
            <a:chOff x="2940000" y="3484425"/>
            <a:chExt cx="876575" cy="12575"/>
          </a:xfrm>
        </p:grpSpPr>
        <p:sp>
          <p:nvSpPr>
            <p:cNvPr id="12524" name="Google Shape;12524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5" name="Google Shape;12525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6" name="Google Shape;12526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7" name="Google Shape;12527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8" name="Google Shape;12528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9" name="Google Shape;12529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0" name="Google Shape;12530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1" name="Google Shape;12531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2" name="Google Shape;12532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3" name="Google Shape;12533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4" name="Google Shape;12534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5" name="Google Shape;12535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5" name="Google Shape;12509;p58">
            <a:extLst>
              <a:ext uri="{FF2B5EF4-FFF2-40B4-BE49-F238E27FC236}">
                <a16:creationId xmlns:a16="http://schemas.microsoft.com/office/drawing/2014/main" id="{2CB9F61E-11CE-94CF-3970-63D801386A0E}"/>
              </a:ext>
            </a:extLst>
          </p:cNvPr>
          <p:cNvSpPr txBox="1">
            <a:spLocks/>
          </p:cNvSpPr>
          <p:nvPr/>
        </p:nvSpPr>
        <p:spPr>
          <a:xfrm>
            <a:off x="3038612" y="680682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Clr>
                <a:srgbClr val="3F4D53"/>
              </a:buClr>
            </a:pPr>
            <a:r>
              <a:rPr lang="en-US" sz="1400" b="0" dirty="0">
                <a:solidFill>
                  <a:srgbClr val="3F4D53"/>
                </a:solidFill>
              </a:rPr>
              <a:t>Flexural Design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مستطيل 1"/>
              <p:cNvSpPr/>
              <p:nvPr/>
            </p:nvSpPr>
            <p:spPr>
              <a:xfrm>
                <a:off x="415322" y="1187741"/>
                <a:ext cx="4572000" cy="2003754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endParaRPr lang="en-US" dirty="0"/>
              </a:p>
              <a:p>
                <a:r>
                  <a:rPr lang="en-US" dirty="0"/>
                  <a:t>As from ETABS =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</a:rPr>
                      <m:t>7200 </m:t>
                    </m:r>
                    <m:r>
                      <a:rPr lang="en-US" i="1">
                        <a:latin typeface="Cambria Math"/>
                      </a:rPr>
                      <m:t>𝑚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</a:rPr>
                          <m:t>𝑚</m:t>
                        </m:r>
                      </m:e>
                      <m:sup>
                        <m:r>
                          <a:rPr lang="en-US" i="1">
                            <a:latin typeface="Cambria Math"/>
                          </a:rPr>
                          <m:t>2</m:t>
                        </m:r>
                      </m:sup>
                    </m:sSup>
                    <m:r>
                      <a:rPr lang="en-US" i="1">
                        <a:latin typeface="Cambria Math"/>
                      </a:rPr>
                      <m:t> </m:t>
                    </m:r>
                  </m:oMath>
                </a14:m>
                <a:endParaRPr lang="en-US" dirty="0"/>
              </a:p>
              <a:p>
                <a:r>
                  <a:rPr lang="en-US" dirty="0"/>
                  <a:t>Use Փ14/300mm on each side.</a:t>
                </a:r>
              </a:p>
              <a:p>
                <a:r>
                  <a:rPr lang="en-US" dirty="0"/>
                  <a:t> </a:t>
                </a:r>
              </a:p>
              <a:p>
                <a:r>
                  <a:rPr lang="pt-BR" dirty="0"/>
                  <a:t>As min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</a:rPr>
                      <m:t>=1000 </m:t>
                    </m:r>
                    <m:r>
                      <a:rPr lang="en-US" i="1">
                        <a:latin typeface="Cambria Math"/>
                      </a:rPr>
                      <m:t>𝑚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</a:rPr>
                          <m:t>𝑚</m:t>
                        </m:r>
                      </m:e>
                      <m:sup>
                        <m:r>
                          <a:rPr lang="en-US" i="1">
                            <a:latin typeface="Cambria Math"/>
                          </a:rPr>
                          <m:t>2</m:t>
                        </m:r>
                      </m:sup>
                    </m:sSup>
                  </m:oMath>
                </a14:m>
                <a:endParaRPr lang="en-US" dirty="0"/>
              </a:p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i="1">
                              <a:latin typeface="Cambria Math"/>
                            </a:rPr>
                            <m:t>1000</m:t>
                          </m:r>
                        </m:num>
                        <m:den>
                          <m:r>
                            <a:rPr lang="en-US" i="1">
                              <a:latin typeface="Cambria Math"/>
                            </a:rPr>
                            <m:t>2</m:t>
                          </m:r>
                        </m:den>
                      </m:f>
                      <m:r>
                        <a:rPr lang="en-US" i="1">
                          <a:latin typeface="Cambria Math"/>
                        </a:rPr>
                        <m:t>=500 </m:t>
                      </m:r>
                      <m:r>
                        <a:rPr lang="en-US" i="1">
                          <a:latin typeface="Cambria Math"/>
                        </a:rPr>
                        <m:t>𝑚</m:t>
                      </m:r>
                      <m:sSup>
                        <m:sSup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i="1">
                              <a:latin typeface="Cambria Math"/>
                            </a:rPr>
                            <m:t>𝑚</m:t>
                          </m:r>
                        </m:e>
                        <m:sup>
                          <m:r>
                            <a:rPr lang="en-US" i="1">
                              <a:latin typeface="Cambria Math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  <a:p>
                <a:endParaRPr lang="en-US" dirty="0"/>
              </a:p>
              <a:p>
                <a:r>
                  <a:rPr lang="en-US" dirty="0"/>
                  <a:t>Ls =500mm</a:t>
                </a:r>
                <a:endParaRPr lang="ar-SA" dirty="0"/>
              </a:p>
            </p:txBody>
          </p:sp>
        </mc:Choice>
        <mc:Fallback xmlns="">
          <p:sp>
            <p:nvSpPr>
              <p:cNvPr id="2" name="مستطيل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5322" y="1187741"/>
                <a:ext cx="4572000" cy="2003754"/>
              </a:xfrm>
              <a:prstGeom prst="rect">
                <a:avLst/>
              </a:prstGeom>
              <a:blipFill>
                <a:blip r:embed="rId3"/>
                <a:stretch>
                  <a:fillRect l="-400" b="-2128"/>
                </a:stretch>
              </a:blipFill>
            </p:spPr>
            <p:txBody>
              <a:bodyPr/>
              <a:lstStyle/>
              <a:p>
                <a:r>
                  <a:rPr lang="ar-S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390795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5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Wall DESIGN</a:t>
            </a:r>
            <a:endParaRPr dirty="0"/>
          </a:p>
        </p:txBody>
      </p:sp>
      <p:grpSp>
        <p:nvGrpSpPr>
          <p:cNvPr id="12510" name="Google Shape;12510;p58"/>
          <p:cNvGrpSpPr/>
          <p:nvPr/>
        </p:nvGrpSpPr>
        <p:grpSpPr>
          <a:xfrm>
            <a:off x="2276704" y="633397"/>
            <a:ext cx="1490178" cy="21378"/>
            <a:chOff x="2940000" y="3484425"/>
            <a:chExt cx="876575" cy="12575"/>
          </a:xfrm>
        </p:grpSpPr>
        <p:sp>
          <p:nvSpPr>
            <p:cNvPr id="12511" name="Google Shape;12511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2" name="Google Shape;12512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3" name="Google Shape;12513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4" name="Google Shape;12514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5" name="Google Shape;12515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6" name="Google Shape;12516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7" name="Google Shape;12517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8" name="Google Shape;12518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9" name="Google Shape;12519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0" name="Google Shape;12520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1" name="Google Shape;12521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2" name="Google Shape;12522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523" name="Google Shape;12523;p58"/>
          <p:cNvGrpSpPr/>
          <p:nvPr/>
        </p:nvGrpSpPr>
        <p:grpSpPr>
          <a:xfrm>
            <a:off x="5382381" y="633397"/>
            <a:ext cx="1490178" cy="21378"/>
            <a:chOff x="2940000" y="3484425"/>
            <a:chExt cx="876575" cy="12575"/>
          </a:xfrm>
        </p:grpSpPr>
        <p:sp>
          <p:nvSpPr>
            <p:cNvPr id="12524" name="Google Shape;12524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5" name="Google Shape;12525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6" name="Google Shape;12526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7" name="Google Shape;12527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8" name="Google Shape;12528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9" name="Google Shape;12529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0" name="Google Shape;12530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1" name="Google Shape;12531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2" name="Google Shape;12532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3" name="Google Shape;12533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4" name="Google Shape;12534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5" name="Google Shape;12535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5" name="Google Shape;12509;p58">
            <a:extLst>
              <a:ext uri="{FF2B5EF4-FFF2-40B4-BE49-F238E27FC236}">
                <a16:creationId xmlns:a16="http://schemas.microsoft.com/office/drawing/2014/main" id="{2CB9F61E-11CE-94CF-3970-63D801386A0E}"/>
              </a:ext>
            </a:extLst>
          </p:cNvPr>
          <p:cNvSpPr txBox="1">
            <a:spLocks/>
          </p:cNvSpPr>
          <p:nvPr/>
        </p:nvSpPr>
        <p:spPr>
          <a:xfrm>
            <a:off x="589218" y="1190712"/>
            <a:ext cx="2453637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Clr>
                <a:srgbClr val="3F4D53"/>
              </a:buClr>
            </a:pPr>
            <a:r>
              <a:rPr lang="en-US" sz="1400" b="0" dirty="0">
                <a:solidFill>
                  <a:srgbClr val="3F4D53"/>
                </a:solidFill>
              </a:rPr>
              <a:t>Shear Design</a:t>
            </a:r>
          </a:p>
        </p:txBody>
      </p:sp>
      <p:sp>
        <p:nvSpPr>
          <p:cNvPr id="2" name="مستطيل 1"/>
          <p:cNvSpPr/>
          <p:nvPr/>
        </p:nvSpPr>
        <p:spPr>
          <a:xfrm>
            <a:off x="415322" y="1187741"/>
            <a:ext cx="4572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ar-SA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مستطيل 2"/>
              <p:cNvSpPr/>
              <p:nvPr/>
            </p:nvSpPr>
            <p:spPr>
              <a:xfrm>
                <a:off x="415322" y="1643805"/>
                <a:ext cx="4572000" cy="1073499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r>
                  <a:rPr lang="en-US" dirty="0"/>
                  <a:t>As min =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</a:rPr>
                      <m:t>1000</m:t>
                    </m:r>
                    <m:r>
                      <a:rPr lang="en-US" i="1">
                        <a:latin typeface="Cambria Math"/>
                      </a:rPr>
                      <m:t>𝑚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</a:rPr>
                          <m:t>𝑚</m:t>
                        </m:r>
                      </m:e>
                      <m:sup>
                        <m:r>
                          <a:rPr lang="en-US" i="1">
                            <a:latin typeface="Cambria Math"/>
                          </a:rPr>
                          <m:t>2</m:t>
                        </m:r>
                      </m:sup>
                    </m:sSup>
                    <m:r>
                      <a:rPr lang="en-US" i="1">
                        <a:latin typeface="Cambria Math"/>
                      </a:rPr>
                      <m:t>&lt;2082.3 </m:t>
                    </m:r>
                    <m:r>
                      <a:rPr lang="en-US" i="1">
                        <a:latin typeface="Cambria Math"/>
                      </a:rPr>
                      <m:t>𝑚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</a:rPr>
                          <m:t>𝑚</m:t>
                        </m:r>
                      </m:e>
                      <m:sup>
                        <m:r>
                          <a:rPr lang="en-US" i="1">
                            <a:latin typeface="Cambria Math"/>
                          </a:rPr>
                          <m:t>2</m:t>
                        </m:r>
                      </m:sup>
                    </m:sSup>
                    <m:r>
                      <a:rPr lang="en-US" i="1">
                        <a:latin typeface="Cambria Math"/>
                      </a:rPr>
                      <m:t> </m:t>
                    </m:r>
                  </m:oMath>
                </a14:m>
                <a:endParaRPr lang="en-US" dirty="0"/>
              </a:p>
              <a:p>
                <a:r>
                  <a:rPr lang="en-US" dirty="0"/>
                  <a:t>As from ETABS=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i="1">
                            <a:latin typeface="Cambria Math"/>
                          </a:rPr>
                          <m:t>2082.3</m:t>
                        </m:r>
                        <m:r>
                          <a:rPr lang="en-US" i="1">
                            <a:latin typeface="Cambria Math"/>
                          </a:rPr>
                          <m:t>𝑚</m:t>
                        </m:r>
                        <m:sSup>
                          <m:sSup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latin typeface="Cambria Math"/>
                              </a:rPr>
                              <m:t>𝑚</m:t>
                            </m:r>
                          </m:e>
                          <m:sup>
                            <m:r>
                              <a:rPr lang="en-US" i="1">
                                <a:latin typeface="Cambria Math"/>
                              </a:rPr>
                              <m:t>2</m:t>
                            </m:r>
                          </m:sup>
                        </m:sSup>
                      </m:num>
                      <m:den>
                        <m:r>
                          <a:rPr lang="en-US" i="1">
                            <a:latin typeface="Cambria Math"/>
                          </a:rPr>
                          <m:t>2</m:t>
                        </m:r>
                      </m:den>
                    </m:f>
                    <m:r>
                      <a:rPr lang="en-US" i="1">
                        <a:latin typeface="Cambria Math"/>
                      </a:rPr>
                      <m:t>=1041.2</m:t>
                    </m:r>
                    <m:r>
                      <a:rPr lang="en-US" i="1">
                        <a:latin typeface="Cambria Math"/>
                      </a:rPr>
                      <m:t>𝑚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</a:rPr>
                          <m:t>𝑚</m:t>
                        </m:r>
                      </m:e>
                      <m:sup>
                        <m:r>
                          <a:rPr lang="en-US" i="1">
                            <a:latin typeface="Cambria Math"/>
                          </a:rPr>
                          <m:t>2</m:t>
                        </m:r>
                      </m:sup>
                    </m:sSup>
                    <m:r>
                      <a:rPr lang="en-US" i="1">
                        <a:latin typeface="Cambria Math"/>
                      </a:rPr>
                      <m:t> </m:t>
                    </m:r>
                  </m:oMath>
                </a14:m>
                <a:endParaRPr lang="en-US" dirty="0"/>
              </a:p>
              <a:p>
                <a:r>
                  <a:rPr lang="en-US" dirty="0"/>
                  <a:t>Use Փ20/300mm on each side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3" name="مستطيل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5322" y="1643805"/>
                <a:ext cx="4572000" cy="1073499"/>
              </a:xfrm>
              <a:prstGeom prst="rect">
                <a:avLst/>
              </a:prstGeom>
              <a:blipFill>
                <a:blip r:embed="rId3"/>
                <a:stretch>
                  <a:fillRect l="-400" t="-1136"/>
                </a:stretch>
              </a:blipFill>
            </p:spPr>
            <p:txBody>
              <a:bodyPr/>
              <a:lstStyle/>
              <a:p>
                <a:r>
                  <a:rPr lang="ar-S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Google Shape;12509;p58">
            <a:extLst>
              <a:ext uri="{FF2B5EF4-FFF2-40B4-BE49-F238E27FC236}">
                <a16:creationId xmlns:a16="http://schemas.microsoft.com/office/drawing/2014/main" id="{2CB9F61E-11CE-94CF-3970-63D801386A0E}"/>
              </a:ext>
            </a:extLst>
          </p:cNvPr>
          <p:cNvSpPr txBox="1">
            <a:spLocks/>
          </p:cNvSpPr>
          <p:nvPr/>
        </p:nvSpPr>
        <p:spPr>
          <a:xfrm>
            <a:off x="506583" y="2954116"/>
            <a:ext cx="3488933" cy="3986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>
              <a:buClr>
                <a:srgbClr val="3F4D53"/>
              </a:buClr>
            </a:pPr>
            <a:r>
              <a:rPr lang="en-US" sz="1400" b="0" dirty="0">
                <a:solidFill>
                  <a:srgbClr val="3F4D53"/>
                </a:solidFill>
              </a:rPr>
              <a:t>Boundary element Design</a:t>
            </a:r>
          </a:p>
        </p:txBody>
      </p:sp>
      <p:sp>
        <p:nvSpPr>
          <p:cNvPr id="36" name="مستطيل 35"/>
          <p:cNvSpPr/>
          <p:nvPr/>
        </p:nvSpPr>
        <p:spPr>
          <a:xfrm>
            <a:off x="506583" y="3383256"/>
            <a:ext cx="253627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en-US" dirty="0">
                <a:solidFill>
                  <a:prstClr val="black"/>
                </a:solidFill>
              </a:rPr>
              <a:t>Width of boundary: b=400mm</a:t>
            </a:r>
          </a:p>
        </p:txBody>
      </p:sp>
    </p:spTree>
    <p:extLst>
      <p:ext uri="{BB962C8B-B14F-4D97-AF65-F5344CB8AC3E}">
        <p14:creationId xmlns:p14="http://schemas.microsoft.com/office/powerpoint/2010/main" val="25922198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p58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Wall DESIGN</a:t>
            </a:r>
            <a:endParaRPr dirty="0"/>
          </a:p>
        </p:txBody>
      </p:sp>
      <p:grpSp>
        <p:nvGrpSpPr>
          <p:cNvPr id="12510" name="Google Shape;12510;p58"/>
          <p:cNvGrpSpPr/>
          <p:nvPr/>
        </p:nvGrpSpPr>
        <p:grpSpPr>
          <a:xfrm>
            <a:off x="2276704" y="633397"/>
            <a:ext cx="1490178" cy="21378"/>
            <a:chOff x="2940000" y="3484425"/>
            <a:chExt cx="876575" cy="12575"/>
          </a:xfrm>
        </p:grpSpPr>
        <p:sp>
          <p:nvSpPr>
            <p:cNvPr id="12511" name="Google Shape;12511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2" name="Google Shape;12512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3" name="Google Shape;12513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4" name="Google Shape;12514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5" name="Google Shape;12515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6" name="Google Shape;12516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7" name="Google Shape;12517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8" name="Google Shape;12518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19" name="Google Shape;12519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0" name="Google Shape;12520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1" name="Google Shape;12521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2" name="Google Shape;12522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2523" name="Google Shape;12523;p58"/>
          <p:cNvGrpSpPr/>
          <p:nvPr/>
        </p:nvGrpSpPr>
        <p:grpSpPr>
          <a:xfrm>
            <a:off x="5382381" y="633397"/>
            <a:ext cx="1490178" cy="21378"/>
            <a:chOff x="2940000" y="3484425"/>
            <a:chExt cx="876575" cy="12575"/>
          </a:xfrm>
        </p:grpSpPr>
        <p:sp>
          <p:nvSpPr>
            <p:cNvPr id="12524" name="Google Shape;12524;p58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5" name="Google Shape;12525;p58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6" name="Google Shape;12526;p58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7" name="Google Shape;12527;p58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8" name="Google Shape;12528;p58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29" name="Google Shape;12529;p58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0" name="Google Shape;12530;p58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1" name="Google Shape;12531;p58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2" name="Google Shape;12532;p58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3" name="Google Shape;12533;p58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4" name="Google Shape;12534;p58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2535" name="Google Shape;12535;p58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" name="مستطيل 1"/>
          <p:cNvSpPr/>
          <p:nvPr/>
        </p:nvSpPr>
        <p:spPr>
          <a:xfrm>
            <a:off x="415322" y="1187741"/>
            <a:ext cx="4572000" cy="307777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ar-SA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612" y="1"/>
            <a:ext cx="7595428" cy="5143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008690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7" name="Google Shape;13297;p63"/>
          <p:cNvSpPr txBox="1">
            <a:spLocks noGrp="1"/>
          </p:cNvSpPr>
          <p:nvPr>
            <p:ph type="title"/>
          </p:nvPr>
        </p:nvSpPr>
        <p:spPr>
          <a:xfrm>
            <a:off x="4794900" y="2184968"/>
            <a:ext cx="3626700" cy="266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3298" name="Google Shape;13298;p63"/>
          <p:cNvSpPr txBox="1">
            <a:spLocks noGrp="1"/>
          </p:cNvSpPr>
          <p:nvPr>
            <p:ph type="subTitle" idx="1"/>
          </p:nvPr>
        </p:nvSpPr>
        <p:spPr>
          <a:xfrm>
            <a:off x="722375" y="3653481"/>
            <a:ext cx="5609100" cy="6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Design Verification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0B4C3B-FC5E-1330-F83F-DBA17C9FA2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SLAB DESIGN</a:t>
            </a:r>
          </a:p>
        </p:txBody>
      </p:sp>
      <p:sp>
        <p:nvSpPr>
          <p:cNvPr id="6" name="Google Shape;12509;p58">
            <a:extLst>
              <a:ext uri="{FF2B5EF4-FFF2-40B4-BE49-F238E27FC236}">
                <a16:creationId xmlns:a16="http://schemas.microsoft.com/office/drawing/2014/main" id="{F3DECE42-204B-7BC1-0392-9CC9F8AF3E81}"/>
              </a:ext>
            </a:extLst>
          </p:cNvPr>
          <p:cNvSpPr txBox="1">
            <a:spLocks/>
          </p:cNvSpPr>
          <p:nvPr/>
        </p:nvSpPr>
        <p:spPr>
          <a:xfrm>
            <a:off x="3145292" y="773280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Solid Slab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مستطيل 1"/>
              <p:cNvSpPr/>
              <p:nvPr/>
            </p:nvSpPr>
            <p:spPr>
              <a:xfrm>
                <a:off x="746760" y="1251480"/>
                <a:ext cx="4572000" cy="1384995"/>
              </a:xfrm>
              <a:prstGeom prst="rect">
                <a:avLst/>
              </a:prstGeom>
            </p:spPr>
            <p:txBody>
              <a:bodyPr>
                <a:spAutoFit/>
              </a:bodyPr>
              <a:lstStyle/>
              <a:p>
                <a:r>
                  <a:rPr lang="en-US" dirty="0"/>
                  <a:t>Design Flexure</a:t>
                </a:r>
              </a:p>
              <a:p>
                <a:endParaRPr lang="en-US" dirty="0"/>
              </a:p>
              <a:p>
                <a:r>
                  <a:rPr lang="en-US" dirty="0" err="1"/>
                  <a:t>As,min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</a:rPr>
                      <m:t>=</m:t>
                    </m:r>
                    <m:r>
                      <a:rPr lang="en-US" i="1">
                        <a:latin typeface="Cambria Math"/>
                      </a:rPr>
                      <m:t>630</m:t>
                    </m:r>
                    <m:r>
                      <a:rPr lang="en-US" i="1">
                        <a:latin typeface="Cambria Math"/>
                      </a:rPr>
                      <m:t>𝑚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</a:rPr>
                          <m:t>𝑚</m:t>
                        </m:r>
                      </m:e>
                      <m:sup>
                        <m:r>
                          <a:rPr lang="en-US" i="1">
                            <a:latin typeface="Cambria Math"/>
                          </a:rPr>
                          <m:t>2</m:t>
                        </m:r>
                      </m:sup>
                    </m:sSup>
                    <m:r>
                      <a:rPr lang="en-US" i="1">
                        <a:latin typeface="Cambria Math"/>
                      </a:rPr>
                      <m:t> </m:t>
                    </m:r>
                  </m:oMath>
                </a14:m>
                <a:endParaRPr lang="en-US" dirty="0"/>
              </a:p>
              <a:p>
                <a:r>
                  <a:rPr lang="en-US" dirty="0"/>
                  <a:t>use 1</a:t>
                </a:r>
                <a:r>
                  <a:rPr lang="el-GR" dirty="0"/>
                  <a:t>Φ14/200</a:t>
                </a:r>
                <a:r>
                  <a:rPr lang="en-US" dirty="0"/>
                  <a:t>mm</a:t>
                </a:r>
              </a:p>
              <a:p>
                <a:endParaRPr lang="en-US" dirty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2" name="مستطيل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6760" y="1251480"/>
                <a:ext cx="4572000" cy="1384995"/>
              </a:xfrm>
              <a:prstGeom prst="rect">
                <a:avLst/>
              </a:prstGeom>
              <a:blipFill>
                <a:blip r:embed="rId3"/>
                <a:stretch>
                  <a:fillRect l="-400" t="-441"/>
                </a:stretch>
              </a:blipFill>
            </p:spPr>
            <p:txBody>
              <a:bodyPr/>
              <a:lstStyle/>
              <a:p>
                <a:r>
                  <a:rPr lang="ar-S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379525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0B4C3B-FC5E-1330-F83F-DBA17C9FA2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SLAB DESIGN</a:t>
            </a:r>
          </a:p>
        </p:txBody>
      </p:sp>
      <p:sp>
        <p:nvSpPr>
          <p:cNvPr id="6" name="Google Shape;12509;p58">
            <a:extLst>
              <a:ext uri="{FF2B5EF4-FFF2-40B4-BE49-F238E27FC236}">
                <a16:creationId xmlns:a16="http://schemas.microsoft.com/office/drawing/2014/main" id="{F3DECE42-204B-7BC1-0392-9CC9F8AF3E81}"/>
              </a:ext>
            </a:extLst>
          </p:cNvPr>
          <p:cNvSpPr txBox="1">
            <a:spLocks/>
          </p:cNvSpPr>
          <p:nvPr/>
        </p:nvSpPr>
        <p:spPr>
          <a:xfrm>
            <a:off x="3145292" y="773280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Solid Slab</a:t>
            </a:r>
          </a:p>
        </p:txBody>
      </p:sp>
      <p:sp>
        <p:nvSpPr>
          <p:cNvPr id="2" name="مستطيل 1"/>
          <p:cNvSpPr/>
          <p:nvPr/>
        </p:nvSpPr>
        <p:spPr>
          <a:xfrm>
            <a:off x="937260" y="1024407"/>
            <a:ext cx="4572000" cy="116955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/>
              <a:t>Direction1-TOP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345596"/>
            <a:ext cx="5966460" cy="2873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مستطيل 3"/>
          <p:cNvSpPr/>
          <p:nvPr/>
        </p:nvSpPr>
        <p:spPr>
          <a:xfrm>
            <a:off x="1371600" y="4345960"/>
            <a:ext cx="206883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As =1351.58 mm2</a:t>
            </a:r>
          </a:p>
          <a:p>
            <a:r>
              <a:rPr lang="en-US" dirty="0"/>
              <a:t>∴ Use 1</a:t>
            </a:r>
            <a:r>
              <a:rPr lang="el-GR" dirty="0"/>
              <a:t>Φ14/100 </a:t>
            </a:r>
            <a:r>
              <a:rPr lang="en-US" dirty="0"/>
              <a:t>mm.</a:t>
            </a:r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15998555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0B4C3B-FC5E-1330-F83F-DBA17C9FA2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SLAB DESIGN</a:t>
            </a:r>
          </a:p>
        </p:txBody>
      </p:sp>
      <p:sp>
        <p:nvSpPr>
          <p:cNvPr id="6" name="Google Shape;12509;p58">
            <a:extLst>
              <a:ext uri="{FF2B5EF4-FFF2-40B4-BE49-F238E27FC236}">
                <a16:creationId xmlns:a16="http://schemas.microsoft.com/office/drawing/2014/main" id="{F3DECE42-204B-7BC1-0392-9CC9F8AF3E81}"/>
              </a:ext>
            </a:extLst>
          </p:cNvPr>
          <p:cNvSpPr txBox="1">
            <a:spLocks/>
          </p:cNvSpPr>
          <p:nvPr/>
        </p:nvSpPr>
        <p:spPr>
          <a:xfrm>
            <a:off x="3145292" y="773280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Solid Slab</a:t>
            </a:r>
          </a:p>
        </p:txBody>
      </p:sp>
      <p:sp>
        <p:nvSpPr>
          <p:cNvPr id="2" name="مستطيل 1"/>
          <p:cNvSpPr/>
          <p:nvPr/>
        </p:nvSpPr>
        <p:spPr>
          <a:xfrm>
            <a:off x="937260" y="1162647"/>
            <a:ext cx="4572000" cy="738664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7260" y="1074035"/>
            <a:ext cx="4091940" cy="29352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" name="مستطيل 3"/>
              <p:cNvSpPr/>
              <p:nvPr/>
            </p:nvSpPr>
            <p:spPr>
              <a:xfrm>
                <a:off x="937260" y="4352424"/>
                <a:ext cx="1570430" cy="34009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15000"/>
                  </a:lnSpc>
                  <a:spcAft>
                    <a:spcPts val="1000"/>
                  </a:spcAft>
                </a:pPr>
                <a:r>
                  <a:rPr lang="en-US" dirty="0">
                    <a:ea typeface="Calibri"/>
                  </a:rPr>
                  <a:t>As 3314.12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  <a:ea typeface="Calibri"/>
                      </a:rPr>
                      <m:t>𝑚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  <a:ea typeface="Calibri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  <a:ea typeface="Calibri"/>
                          </a:rPr>
                          <m:t>𝑚</m:t>
                        </m:r>
                      </m:e>
                      <m:sup>
                        <m:r>
                          <a:rPr lang="en-US" i="1">
                            <a:latin typeface="Cambria Math"/>
                            <a:ea typeface="Calibri"/>
                          </a:rPr>
                          <m:t>2</m:t>
                        </m:r>
                      </m:sup>
                    </m:sSup>
                    <m:r>
                      <a:rPr lang="en-US" i="1">
                        <a:latin typeface="Cambria Math"/>
                        <a:ea typeface="Calibri"/>
                      </a:rPr>
                      <m:t> </m:t>
                    </m:r>
                  </m:oMath>
                </a14:m>
                <a:endParaRPr lang="en-US" dirty="0">
                  <a:ea typeface="Calibri"/>
                </a:endParaRPr>
              </a:p>
            </p:txBody>
          </p:sp>
        </mc:Choice>
        <mc:Fallback xmlns="">
          <p:sp>
            <p:nvSpPr>
              <p:cNvPr id="4" name="مستطيل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37260" y="4352424"/>
                <a:ext cx="1570430" cy="340093"/>
              </a:xfrm>
              <a:prstGeom prst="rect">
                <a:avLst/>
              </a:prstGeom>
              <a:blipFill rotWithShape="1">
                <a:blip r:embed="rId4"/>
                <a:stretch>
                  <a:fillRect l="-1167" b="-10714"/>
                </a:stretch>
              </a:blipFill>
            </p:spPr>
            <p:txBody>
              <a:bodyPr/>
              <a:lstStyle/>
              <a:p>
                <a:r>
                  <a:rPr lang="ar-S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مستطيل 6"/>
          <p:cNvSpPr/>
          <p:nvPr/>
        </p:nvSpPr>
        <p:spPr>
          <a:xfrm>
            <a:off x="937260" y="4716781"/>
            <a:ext cx="1891865" cy="3400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en-US" dirty="0">
                <a:latin typeface="Cambria Math"/>
                <a:ea typeface="Calibri"/>
                <a:cs typeface="Cambria Math"/>
              </a:rPr>
              <a:t>∴</a:t>
            </a:r>
            <a:r>
              <a:rPr lang="en-US" dirty="0">
                <a:ea typeface="Calibri"/>
              </a:rPr>
              <a:t> Use 1Φ22/100 mm.</a:t>
            </a:r>
          </a:p>
        </p:txBody>
      </p:sp>
    </p:spTree>
    <p:extLst>
      <p:ext uri="{BB962C8B-B14F-4D97-AF65-F5344CB8AC3E}">
        <p14:creationId xmlns:p14="http://schemas.microsoft.com/office/powerpoint/2010/main" val="15998555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0B4C3B-FC5E-1330-F83F-DBA17C9FA2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SLAB DESIGN</a:t>
            </a:r>
          </a:p>
        </p:txBody>
      </p:sp>
      <p:sp>
        <p:nvSpPr>
          <p:cNvPr id="6" name="Google Shape;12509;p58">
            <a:extLst>
              <a:ext uri="{FF2B5EF4-FFF2-40B4-BE49-F238E27FC236}">
                <a16:creationId xmlns:a16="http://schemas.microsoft.com/office/drawing/2014/main" id="{F3DECE42-204B-7BC1-0392-9CC9F8AF3E81}"/>
              </a:ext>
            </a:extLst>
          </p:cNvPr>
          <p:cNvSpPr txBox="1">
            <a:spLocks/>
          </p:cNvSpPr>
          <p:nvPr/>
        </p:nvSpPr>
        <p:spPr>
          <a:xfrm>
            <a:off x="3145292" y="773280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Solid Slab</a:t>
            </a:r>
          </a:p>
        </p:txBody>
      </p:sp>
      <p:sp>
        <p:nvSpPr>
          <p:cNvPr id="2" name="مستطيل 1"/>
          <p:cNvSpPr/>
          <p:nvPr/>
        </p:nvSpPr>
        <p:spPr>
          <a:xfrm>
            <a:off x="937260" y="1024407"/>
            <a:ext cx="4572000" cy="116955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/>
              <a:t>Direction2-TOP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8700" y="1350675"/>
            <a:ext cx="7643454" cy="27435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مستطيل 7"/>
          <p:cNvSpPr/>
          <p:nvPr/>
        </p:nvSpPr>
        <p:spPr>
          <a:xfrm>
            <a:off x="1028700" y="4238000"/>
            <a:ext cx="22860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As =1203.63 mm2</a:t>
            </a:r>
          </a:p>
          <a:p>
            <a:r>
              <a:rPr lang="en-US" dirty="0"/>
              <a:t>∴ Use 1</a:t>
            </a:r>
            <a:r>
              <a:rPr lang="el-GR" dirty="0"/>
              <a:t>Φ14/100 </a:t>
            </a:r>
            <a:r>
              <a:rPr lang="en-US" dirty="0"/>
              <a:t>mm.</a:t>
            </a:r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1293308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10B4C3B-FC5E-1330-F83F-DBA17C9FA2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SLAB DESIGN</a:t>
            </a:r>
          </a:p>
        </p:txBody>
      </p:sp>
      <p:sp>
        <p:nvSpPr>
          <p:cNvPr id="6" name="Google Shape;12509;p58">
            <a:extLst>
              <a:ext uri="{FF2B5EF4-FFF2-40B4-BE49-F238E27FC236}">
                <a16:creationId xmlns:a16="http://schemas.microsoft.com/office/drawing/2014/main" id="{F3DECE42-204B-7BC1-0392-9CC9F8AF3E81}"/>
              </a:ext>
            </a:extLst>
          </p:cNvPr>
          <p:cNvSpPr txBox="1">
            <a:spLocks/>
          </p:cNvSpPr>
          <p:nvPr/>
        </p:nvSpPr>
        <p:spPr>
          <a:xfrm>
            <a:off x="3145292" y="773280"/>
            <a:ext cx="2853415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Solid Slab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34" y="1168787"/>
            <a:ext cx="4368186" cy="2664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مستطيل 3"/>
          <p:cNvSpPr/>
          <p:nvPr/>
        </p:nvSpPr>
        <p:spPr>
          <a:xfrm>
            <a:off x="859134" y="3832860"/>
            <a:ext cx="609792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As =2015.04 mm2</a:t>
            </a:r>
          </a:p>
          <a:p>
            <a:r>
              <a:rPr lang="en-US" dirty="0"/>
              <a:t>∴ Use 1</a:t>
            </a:r>
            <a:r>
              <a:rPr lang="el-GR" dirty="0"/>
              <a:t>Φ16/100 </a:t>
            </a:r>
            <a:r>
              <a:rPr lang="en-US" dirty="0"/>
              <a:t>mm.</a:t>
            </a:r>
          </a:p>
          <a:p>
            <a:endParaRPr lang="en-US" dirty="0"/>
          </a:p>
          <a:p>
            <a:r>
              <a:rPr lang="en-US" dirty="0"/>
              <a:t>Direction1-Bottom&amp;Direction2-Bottom: No additional reinforcement needed. </a:t>
            </a:r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15998555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940" y="0"/>
            <a:ext cx="6885204" cy="5143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802182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2924" y="0"/>
            <a:ext cx="6285930" cy="40995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7225" y="4023360"/>
            <a:ext cx="2437328" cy="10134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802182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377" y="0"/>
            <a:ext cx="7607818" cy="5143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802182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4053" y="0"/>
            <a:ext cx="7472667" cy="5143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2670324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7520" y="0"/>
            <a:ext cx="5810656" cy="4214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3260" y="4163082"/>
            <a:ext cx="3173750" cy="9804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631657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30" name="Google Shape;21630;p96"/>
          <p:cNvSpPr txBox="1">
            <a:spLocks noGrp="1"/>
          </p:cNvSpPr>
          <p:nvPr>
            <p:ph type="title"/>
          </p:nvPr>
        </p:nvSpPr>
        <p:spPr>
          <a:xfrm>
            <a:off x="1700775" y="407018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Design Verification</a:t>
            </a:r>
            <a:endParaRPr sz="2000" dirty="0"/>
          </a:p>
        </p:txBody>
      </p:sp>
      <p:grpSp>
        <p:nvGrpSpPr>
          <p:cNvPr id="21631" name="Google Shape;21631;p96"/>
          <p:cNvGrpSpPr/>
          <p:nvPr/>
        </p:nvGrpSpPr>
        <p:grpSpPr>
          <a:xfrm>
            <a:off x="2200504" y="675728"/>
            <a:ext cx="4743003" cy="21378"/>
            <a:chOff x="2200504" y="675728"/>
            <a:chExt cx="4743003" cy="21378"/>
          </a:xfrm>
        </p:grpSpPr>
        <p:grpSp>
          <p:nvGrpSpPr>
            <p:cNvPr id="21632" name="Google Shape;21632;p96"/>
            <p:cNvGrpSpPr/>
            <p:nvPr/>
          </p:nvGrpSpPr>
          <p:grpSpPr>
            <a:xfrm>
              <a:off x="5453329" y="675728"/>
              <a:ext cx="1490178" cy="21378"/>
              <a:chOff x="2940000" y="3484425"/>
              <a:chExt cx="876575" cy="12575"/>
            </a:xfrm>
          </p:grpSpPr>
          <p:sp>
            <p:nvSpPr>
              <p:cNvPr id="21633" name="Google Shape;21633;p96"/>
              <p:cNvSpPr/>
              <p:nvPr/>
            </p:nvSpPr>
            <p:spPr>
              <a:xfrm>
                <a:off x="3566825" y="348442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254" y="1"/>
                    </a:moveTo>
                    <a:cubicBezTo>
                      <a:pt x="124" y="1"/>
                      <a:pt x="0" y="101"/>
                      <a:pt x="1" y="252"/>
                    </a:cubicBezTo>
                    <a:cubicBezTo>
                      <a:pt x="1" y="389"/>
                      <a:pt x="112" y="502"/>
                      <a:pt x="249" y="502"/>
                    </a:cubicBezTo>
                    <a:cubicBezTo>
                      <a:pt x="250" y="502"/>
                      <a:pt x="251" y="502"/>
                      <a:pt x="251" y="502"/>
                    </a:cubicBezTo>
                    <a:cubicBezTo>
                      <a:pt x="474" y="502"/>
                      <a:pt x="586" y="232"/>
                      <a:pt x="429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4" name="Google Shape;21634;p96"/>
              <p:cNvSpPr/>
              <p:nvPr/>
            </p:nvSpPr>
            <p:spPr>
              <a:xfrm>
                <a:off x="3488475" y="348442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253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475" y="502"/>
                      <a:pt x="586" y="232"/>
                      <a:pt x="428" y="75"/>
                    </a:cubicBezTo>
                    <a:cubicBezTo>
                      <a:pt x="377" y="24"/>
                      <a:pt x="315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5" name="Google Shape;21635;p96"/>
              <p:cNvSpPr/>
              <p:nvPr/>
            </p:nvSpPr>
            <p:spPr>
              <a:xfrm>
                <a:off x="3410100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4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2" y="502"/>
                    </a:cubicBezTo>
                    <a:cubicBezTo>
                      <a:pt x="475" y="502"/>
                      <a:pt x="587" y="232"/>
                      <a:pt x="430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6" name="Google Shape;21636;p96"/>
              <p:cNvSpPr/>
              <p:nvPr/>
            </p:nvSpPr>
            <p:spPr>
              <a:xfrm>
                <a:off x="3331775" y="348442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253" y="1"/>
                    </a:moveTo>
                    <a:cubicBezTo>
                      <a:pt x="124" y="1"/>
                      <a:pt x="0" y="101"/>
                      <a:pt x="0" y="252"/>
                    </a:cubicBezTo>
                    <a:cubicBezTo>
                      <a:pt x="0" y="390"/>
                      <a:pt x="113" y="502"/>
                      <a:pt x="251" y="502"/>
                    </a:cubicBezTo>
                    <a:cubicBezTo>
                      <a:pt x="473" y="502"/>
                      <a:pt x="586" y="232"/>
                      <a:pt x="428" y="75"/>
                    </a:cubicBezTo>
                    <a:cubicBezTo>
                      <a:pt x="377" y="24"/>
                      <a:pt x="314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7" name="Google Shape;21637;p96"/>
              <p:cNvSpPr/>
              <p:nvPr/>
            </p:nvSpPr>
            <p:spPr>
              <a:xfrm>
                <a:off x="3801875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4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2" y="502"/>
                    </a:cubicBezTo>
                    <a:cubicBezTo>
                      <a:pt x="475" y="502"/>
                      <a:pt x="587" y="232"/>
                      <a:pt x="430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8" name="Google Shape;21638;p96"/>
              <p:cNvSpPr/>
              <p:nvPr/>
            </p:nvSpPr>
            <p:spPr>
              <a:xfrm>
                <a:off x="3723550" y="348442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253" y="1"/>
                    </a:moveTo>
                    <a:cubicBezTo>
                      <a:pt x="124" y="1"/>
                      <a:pt x="0" y="101"/>
                      <a:pt x="0" y="252"/>
                    </a:cubicBezTo>
                    <a:cubicBezTo>
                      <a:pt x="0" y="390"/>
                      <a:pt x="113" y="502"/>
                      <a:pt x="250" y="502"/>
                    </a:cubicBezTo>
                    <a:cubicBezTo>
                      <a:pt x="473" y="502"/>
                      <a:pt x="585" y="232"/>
                      <a:pt x="428" y="75"/>
                    </a:cubicBezTo>
                    <a:cubicBezTo>
                      <a:pt x="377" y="24"/>
                      <a:pt x="314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9" name="Google Shape;21639;p96"/>
              <p:cNvSpPr/>
              <p:nvPr/>
            </p:nvSpPr>
            <p:spPr>
              <a:xfrm>
                <a:off x="3645175" y="348442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254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251" y="502"/>
                      <a:pt x="252" y="502"/>
                      <a:pt x="253" y="502"/>
                    </a:cubicBezTo>
                    <a:cubicBezTo>
                      <a:pt x="476" y="502"/>
                      <a:pt x="587" y="232"/>
                      <a:pt x="430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0" name="Google Shape;21640;p96"/>
              <p:cNvSpPr/>
              <p:nvPr/>
            </p:nvSpPr>
            <p:spPr>
              <a:xfrm>
                <a:off x="3253400" y="348442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254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251" y="502"/>
                      <a:pt x="252" y="502"/>
                      <a:pt x="253" y="502"/>
                    </a:cubicBezTo>
                    <a:cubicBezTo>
                      <a:pt x="476" y="502"/>
                      <a:pt x="587" y="232"/>
                      <a:pt x="430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1" name="Google Shape;21641;p96"/>
              <p:cNvSpPr/>
              <p:nvPr/>
            </p:nvSpPr>
            <p:spPr>
              <a:xfrm>
                <a:off x="3175075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3" y="1"/>
                    </a:moveTo>
                    <a:cubicBezTo>
                      <a:pt x="124" y="1"/>
                      <a:pt x="0" y="101"/>
                      <a:pt x="0" y="252"/>
                    </a:cubicBezTo>
                    <a:cubicBezTo>
                      <a:pt x="0" y="389"/>
                      <a:pt x="111" y="502"/>
                      <a:pt x="249" y="502"/>
                    </a:cubicBezTo>
                    <a:cubicBezTo>
                      <a:pt x="250" y="502"/>
                      <a:pt x="251" y="502"/>
                      <a:pt x="252" y="502"/>
                    </a:cubicBezTo>
                    <a:cubicBezTo>
                      <a:pt x="475" y="502"/>
                      <a:pt x="587" y="232"/>
                      <a:pt x="428" y="75"/>
                    </a:cubicBezTo>
                    <a:cubicBezTo>
                      <a:pt x="377" y="24"/>
                      <a:pt x="314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2" name="Google Shape;21642;p96"/>
              <p:cNvSpPr/>
              <p:nvPr/>
            </p:nvSpPr>
            <p:spPr>
              <a:xfrm>
                <a:off x="3096700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3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89"/>
                      <a:pt x="111" y="502"/>
                      <a:pt x="248" y="502"/>
                    </a:cubicBezTo>
                    <a:cubicBezTo>
                      <a:pt x="249" y="502"/>
                      <a:pt x="250" y="502"/>
                      <a:pt x="251" y="502"/>
                    </a:cubicBezTo>
                    <a:cubicBezTo>
                      <a:pt x="475" y="502"/>
                      <a:pt x="587" y="232"/>
                      <a:pt x="428" y="75"/>
                    </a:cubicBezTo>
                    <a:cubicBezTo>
                      <a:pt x="377" y="24"/>
                      <a:pt x="315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3" name="Google Shape;21643;p96"/>
              <p:cNvSpPr/>
              <p:nvPr/>
            </p:nvSpPr>
            <p:spPr>
              <a:xfrm>
                <a:off x="3018325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4" y="1"/>
                    </a:moveTo>
                    <a:cubicBezTo>
                      <a:pt x="125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3" y="502"/>
                    </a:cubicBezTo>
                    <a:cubicBezTo>
                      <a:pt x="475" y="502"/>
                      <a:pt x="588" y="232"/>
                      <a:pt x="430" y="75"/>
                    </a:cubicBezTo>
                    <a:cubicBezTo>
                      <a:pt x="378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4" name="Google Shape;21644;p96"/>
              <p:cNvSpPr/>
              <p:nvPr/>
            </p:nvSpPr>
            <p:spPr>
              <a:xfrm>
                <a:off x="2940000" y="348442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253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474" y="502"/>
                      <a:pt x="586" y="232"/>
                      <a:pt x="428" y="75"/>
                    </a:cubicBezTo>
                    <a:cubicBezTo>
                      <a:pt x="377" y="24"/>
                      <a:pt x="315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45" name="Google Shape;21645;p96"/>
            <p:cNvGrpSpPr/>
            <p:nvPr/>
          </p:nvGrpSpPr>
          <p:grpSpPr>
            <a:xfrm>
              <a:off x="2200504" y="675728"/>
              <a:ext cx="1490178" cy="21378"/>
              <a:chOff x="2940000" y="3484425"/>
              <a:chExt cx="876575" cy="12575"/>
            </a:xfrm>
          </p:grpSpPr>
          <p:sp>
            <p:nvSpPr>
              <p:cNvPr id="21646" name="Google Shape;21646;p96"/>
              <p:cNvSpPr/>
              <p:nvPr/>
            </p:nvSpPr>
            <p:spPr>
              <a:xfrm>
                <a:off x="3566825" y="348442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254" y="1"/>
                    </a:moveTo>
                    <a:cubicBezTo>
                      <a:pt x="124" y="1"/>
                      <a:pt x="0" y="101"/>
                      <a:pt x="1" y="252"/>
                    </a:cubicBezTo>
                    <a:cubicBezTo>
                      <a:pt x="1" y="389"/>
                      <a:pt x="112" y="502"/>
                      <a:pt x="249" y="502"/>
                    </a:cubicBezTo>
                    <a:cubicBezTo>
                      <a:pt x="250" y="502"/>
                      <a:pt x="251" y="502"/>
                      <a:pt x="251" y="502"/>
                    </a:cubicBezTo>
                    <a:cubicBezTo>
                      <a:pt x="474" y="502"/>
                      <a:pt x="586" y="232"/>
                      <a:pt x="429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7" name="Google Shape;21647;p96"/>
              <p:cNvSpPr/>
              <p:nvPr/>
            </p:nvSpPr>
            <p:spPr>
              <a:xfrm>
                <a:off x="3488475" y="348442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253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475" y="502"/>
                      <a:pt x="586" y="232"/>
                      <a:pt x="428" y="75"/>
                    </a:cubicBezTo>
                    <a:cubicBezTo>
                      <a:pt x="377" y="24"/>
                      <a:pt x="315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8" name="Google Shape;21648;p96"/>
              <p:cNvSpPr/>
              <p:nvPr/>
            </p:nvSpPr>
            <p:spPr>
              <a:xfrm>
                <a:off x="3410100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4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2" y="502"/>
                    </a:cubicBezTo>
                    <a:cubicBezTo>
                      <a:pt x="475" y="502"/>
                      <a:pt x="587" y="232"/>
                      <a:pt x="430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9" name="Google Shape;21649;p96"/>
              <p:cNvSpPr/>
              <p:nvPr/>
            </p:nvSpPr>
            <p:spPr>
              <a:xfrm>
                <a:off x="3331775" y="348442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253" y="1"/>
                    </a:moveTo>
                    <a:cubicBezTo>
                      <a:pt x="124" y="1"/>
                      <a:pt x="0" y="101"/>
                      <a:pt x="0" y="252"/>
                    </a:cubicBezTo>
                    <a:cubicBezTo>
                      <a:pt x="0" y="390"/>
                      <a:pt x="113" y="502"/>
                      <a:pt x="251" y="502"/>
                    </a:cubicBezTo>
                    <a:cubicBezTo>
                      <a:pt x="473" y="502"/>
                      <a:pt x="586" y="232"/>
                      <a:pt x="428" y="75"/>
                    </a:cubicBezTo>
                    <a:cubicBezTo>
                      <a:pt x="377" y="24"/>
                      <a:pt x="314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0" name="Google Shape;21650;p96"/>
              <p:cNvSpPr/>
              <p:nvPr/>
            </p:nvSpPr>
            <p:spPr>
              <a:xfrm>
                <a:off x="3801875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4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2" y="502"/>
                    </a:cubicBezTo>
                    <a:cubicBezTo>
                      <a:pt x="475" y="502"/>
                      <a:pt x="587" y="232"/>
                      <a:pt x="430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1" name="Google Shape;21651;p96"/>
              <p:cNvSpPr/>
              <p:nvPr/>
            </p:nvSpPr>
            <p:spPr>
              <a:xfrm>
                <a:off x="3723550" y="348442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253" y="1"/>
                    </a:moveTo>
                    <a:cubicBezTo>
                      <a:pt x="124" y="1"/>
                      <a:pt x="0" y="101"/>
                      <a:pt x="0" y="252"/>
                    </a:cubicBezTo>
                    <a:cubicBezTo>
                      <a:pt x="0" y="390"/>
                      <a:pt x="113" y="502"/>
                      <a:pt x="250" y="502"/>
                    </a:cubicBezTo>
                    <a:cubicBezTo>
                      <a:pt x="473" y="502"/>
                      <a:pt x="585" y="232"/>
                      <a:pt x="428" y="75"/>
                    </a:cubicBezTo>
                    <a:cubicBezTo>
                      <a:pt x="377" y="24"/>
                      <a:pt x="314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2" name="Google Shape;21652;p96"/>
              <p:cNvSpPr/>
              <p:nvPr/>
            </p:nvSpPr>
            <p:spPr>
              <a:xfrm>
                <a:off x="3645175" y="348442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254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251" y="502"/>
                      <a:pt x="252" y="502"/>
                      <a:pt x="253" y="502"/>
                    </a:cubicBezTo>
                    <a:cubicBezTo>
                      <a:pt x="476" y="502"/>
                      <a:pt x="587" y="232"/>
                      <a:pt x="430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3" name="Google Shape;21653;p96"/>
              <p:cNvSpPr/>
              <p:nvPr/>
            </p:nvSpPr>
            <p:spPr>
              <a:xfrm>
                <a:off x="3253400" y="348442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254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251" y="502"/>
                      <a:pt x="252" y="502"/>
                      <a:pt x="253" y="502"/>
                    </a:cubicBezTo>
                    <a:cubicBezTo>
                      <a:pt x="476" y="502"/>
                      <a:pt x="587" y="232"/>
                      <a:pt x="430" y="75"/>
                    </a:cubicBezTo>
                    <a:cubicBezTo>
                      <a:pt x="378" y="24"/>
                      <a:pt x="315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4" name="Google Shape;21654;p96"/>
              <p:cNvSpPr/>
              <p:nvPr/>
            </p:nvSpPr>
            <p:spPr>
              <a:xfrm>
                <a:off x="3175075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3" y="1"/>
                    </a:moveTo>
                    <a:cubicBezTo>
                      <a:pt x="124" y="1"/>
                      <a:pt x="0" y="101"/>
                      <a:pt x="0" y="252"/>
                    </a:cubicBezTo>
                    <a:cubicBezTo>
                      <a:pt x="0" y="389"/>
                      <a:pt x="111" y="502"/>
                      <a:pt x="249" y="502"/>
                    </a:cubicBezTo>
                    <a:cubicBezTo>
                      <a:pt x="250" y="502"/>
                      <a:pt x="251" y="502"/>
                      <a:pt x="252" y="502"/>
                    </a:cubicBezTo>
                    <a:cubicBezTo>
                      <a:pt x="475" y="502"/>
                      <a:pt x="587" y="232"/>
                      <a:pt x="428" y="75"/>
                    </a:cubicBezTo>
                    <a:cubicBezTo>
                      <a:pt x="377" y="24"/>
                      <a:pt x="314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5" name="Google Shape;21655;p96"/>
              <p:cNvSpPr/>
              <p:nvPr/>
            </p:nvSpPr>
            <p:spPr>
              <a:xfrm>
                <a:off x="3096700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3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89"/>
                      <a:pt x="111" y="502"/>
                      <a:pt x="248" y="502"/>
                    </a:cubicBezTo>
                    <a:cubicBezTo>
                      <a:pt x="249" y="502"/>
                      <a:pt x="250" y="502"/>
                      <a:pt x="251" y="502"/>
                    </a:cubicBezTo>
                    <a:cubicBezTo>
                      <a:pt x="475" y="502"/>
                      <a:pt x="587" y="232"/>
                      <a:pt x="428" y="75"/>
                    </a:cubicBezTo>
                    <a:cubicBezTo>
                      <a:pt x="377" y="24"/>
                      <a:pt x="315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6" name="Google Shape;21656;p96"/>
              <p:cNvSpPr/>
              <p:nvPr/>
            </p:nvSpPr>
            <p:spPr>
              <a:xfrm>
                <a:off x="3018325" y="34844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254" y="1"/>
                    </a:moveTo>
                    <a:cubicBezTo>
                      <a:pt x="125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3" y="502"/>
                    </a:cubicBezTo>
                    <a:cubicBezTo>
                      <a:pt x="475" y="502"/>
                      <a:pt x="588" y="232"/>
                      <a:pt x="430" y="75"/>
                    </a:cubicBezTo>
                    <a:cubicBezTo>
                      <a:pt x="378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7" name="Google Shape;21657;p96"/>
              <p:cNvSpPr/>
              <p:nvPr/>
            </p:nvSpPr>
            <p:spPr>
              <a:xfrm>
                <a:off x="2940000" y="3484425"/>
                <a:ext cx="146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3" extrusionOk="0">
                    <a:moveTo>
                      <a:pt x="253" y="1"/>
                    </a:moveTo>
                    <a:cubicBezTo>
                      <a:pt x="124" y="1"/>
                      <a:pt x="1" y="101"/>
                      <a:pt x="1" y="252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474" y="502"/>
                      <a:pt x="586" y="232"/>
                      <a:pt x="428" y="75"/>
                    </a:cubicBezTo>
                    <a:cubicBezTo>
                      <a:pt x="377" y="24"/>
                      <a:pt x="315" y="1"/>
                      <a:pt x="2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DA8651BB-B240-F173-220C-DB138C3B1C5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3734309"/>
              </p:ext>
            </p:extLst>
          </p:nvPr>
        </p:nvGraphicFramePr>
        <p:xfrm>
          <a:off x="1494099" y="1135530"/>
          <a:ext cx="6142570" cy="352479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5" name="Google Shape;19845;p92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Stairs DESIGN</a:t>
            </a:r>
            <a:endParaRPr dirty="0"/>
          </a:p>
        </p:txBody>
      </p:sp>
      <p:grpSp>
        <p:nvGrpSpPr>
          <p:cNvPr id="19846" name="Google Shape;19846;p92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9847" name="Google Shape;19847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9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9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57" name="Google Shape;19857;p92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9858" name="Google Shape;19858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9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9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69" name="Google Shape;19869;p92"/>
          <p:cNvSpPr/>
          <p:nvPr/>
        </p:nvSpPr>
        <p:spPr>
          <a:xfrm>
            <a:off x="508098" y="123226"/>
            <a:ext cx="1095856" cy="1095856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 w="19050"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70" name="Google Shape;19870;p92"/>
          <p:cNvGrpSpPr/>
          <p:nvPr/>
        </p:nvGrpSpPr>
        <p:grpSpPr>
          <a:xfrm>
            <a:off x="-750851" y="123226"/>
            <a:ext cx="1801489" cy="1763922"/>
            <a:chOff x="236475" y="527300"/>
            <a:chExt cx="1124525" cy="1101075"/>
          </a:xfrm>
        </p:grpSpPr>
        <p:sp>
          <p:nvSpPr>
            <p:cNvPr id="19871" name="Google Shape;19871;p9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9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9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9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9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9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9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9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9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9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9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9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9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9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9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9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9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9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9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9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9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9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9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9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9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9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9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9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9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9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9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9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9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9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9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9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9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9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9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9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9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9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9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9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9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9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9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9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9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9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9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9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9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9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9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9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9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9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9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9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9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9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9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9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9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9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9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9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9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9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9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9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9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9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9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9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9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9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9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9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9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9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9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9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9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9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9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9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9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9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9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9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9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9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9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9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9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9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9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9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9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9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9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9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9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9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9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9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9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9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9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9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9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9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9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9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9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9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9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9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9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9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9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9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9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9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9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9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9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9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9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9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9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9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9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9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9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9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9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9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9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9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9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9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9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9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9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9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9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9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9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9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9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9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9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9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9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9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9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9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9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9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9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9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9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9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9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9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9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9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9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9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9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9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9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9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9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9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9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9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9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9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9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9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9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9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9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9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9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9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9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9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9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9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9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9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9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9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9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9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9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9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9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9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9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9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9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9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9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9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9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9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9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9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9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9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9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9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9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9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9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9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9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9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9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9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9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9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9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9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9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9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9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9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9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9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9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9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9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9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9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9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9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9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9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9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9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9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9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9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9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9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9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9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9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9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9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9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9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9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9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9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9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9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9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9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9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9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9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9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9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9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9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9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9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9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9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9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9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9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9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9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9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9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9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9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9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9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9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9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9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9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9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9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9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9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9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9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9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9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9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9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9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9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9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9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9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9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9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9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9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9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9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9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9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9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9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9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9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9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9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9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9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9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9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9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9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9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9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9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9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9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9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9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9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9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9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9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9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9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9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9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9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9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9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9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9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9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9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9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9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9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9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9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9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9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9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9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9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9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9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9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9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9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9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9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9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9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9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9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9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9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9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9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9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9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9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9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9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9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9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9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9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9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9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9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9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9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9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9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9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9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9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9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9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9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9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9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9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9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9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9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9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9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9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9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9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9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9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9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9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9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9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9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9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9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9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9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9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9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9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9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9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9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9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9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9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9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9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9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9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9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9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9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9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9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9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9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9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9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9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9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9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9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9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9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9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9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9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9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9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9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9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9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9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9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9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9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9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9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9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9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9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9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9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9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9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9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9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9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9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9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9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9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9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9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9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9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9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9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9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9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9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9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9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9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9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9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9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9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9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9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9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9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9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9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9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9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9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9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9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9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9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9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9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9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9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9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9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9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9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9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9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9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9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9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9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9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9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9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9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9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9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9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9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9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9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9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9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9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9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9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9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9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9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9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9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9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9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9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9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9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9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9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9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9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9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9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9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9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9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9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9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9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9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9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9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9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9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9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9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9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9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9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9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9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9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9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9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9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9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9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9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9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9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9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9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9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9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9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9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9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9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9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9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9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9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9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9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9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9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9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9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9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9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9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9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9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9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9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9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9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9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9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9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9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9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9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9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9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9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9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9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9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9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9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9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9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9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9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9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9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9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9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9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9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9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9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9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9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9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9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9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9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9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9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9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9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9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9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9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9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9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9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9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9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9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9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9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9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9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9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9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9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9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9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9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9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9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9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9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9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9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9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9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9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9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9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9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9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9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9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9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9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9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9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9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9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9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9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9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9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9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9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9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9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9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9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9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9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9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9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9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9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9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9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9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9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9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9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9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9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9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9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9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9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9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9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9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9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9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9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9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9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9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9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9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9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9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9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9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9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9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9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9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9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9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9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9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9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9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9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9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9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2509;p58">
            <a:extLst>
              <a:ext uri="{FF2B5EF4-FFF2-40B4-BE49-F238E27FC236}">
                <a16:creationId xmlns:a16="http://schemas.microsoft.com/office/drawing/2014/main" id="{9333C0EC-F71E-DA04-C797-8A763DC47F4A}"/>
              </a:ext>
            </a:extLst>
          </p:cNvPr>
          <p:cNvSpPr txBox="1">
            <a:spLocks/>
          </p:cNvSpPr>
          <p:nvPr/>
        </p:nvSpPr>
        <p:spPr>
          <a:xfrm>
            <a:off x="907700" y="1871569"/>
            <a:ext cx="1890852" cy="3393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Flexural Design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مستطيل 3"/>
              <p:cNvSpPr/>
              <p:nvPr/>
            </p:nvSpPr>
            <p:spPr>
              <a:xfrm>
                <a:off x="732161" y="2279144"/>
                <a:ext cx="8008279" cy="224676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/>
                  <a:t>As min  360 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</a:rPr>
                      <m:t>𝑚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</a:rPr>
                          <m:t>𝑚</m:t>
                        </m:r>
                      </m:e>
                      <m:sup>
                        <m:r>
                          <a:rPr lang="en-US" i="1">
                            <a:latin typeface="Cambria Math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dirty="0"/>
                  <a:t> .</a:t>
                </a:r>
              </a:p>
              <a:p>
                <a:r>
                  <a:rPr lang="en-US" dirty="0"/>
                  <a:t> From ETABS, the ultimate moment is 25.699 KN.m, then the steel needed is 208</a:t>
                </a:r>
                <a14:m>
                  <m:oMath xmlns:m="http://schemas.openxmlformats.org/officeDocument/2006/math">
                    <m:r>
                      <a:rPr lang="en-US" i="1">
                        <a:latin typeface="Cambria Math"/>
                      </a:rPr>
                      <m:t>𝑚</m:t>
                    </m:r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/>
                          </a:rPr>
                          <m:t>𝑚</m:t>
                        </m:r>
                      </m:e>
                      <m:sup>
                        <m:r>
                          <a:rPr lang="en-US" i="1">
                            <a:latin typeface="Cambria Math"/>
                          </a:rPr>
                          <m:t>2</m:t>
                        </m:r>
                      </m:sup>
                    </m:sSup>
                  </m:oMath>
                </a14:m>
                <a:r>
                  <a:rPr lang="en-US" dirty="0"/>
                  <a:t>, use min  steel.</a:t>
                </a:r>
              </a:p>
              <a:p>
                <a:r>
                  <a:rPr lang="en-US" dirty="0"/>
                  <a:t>For Top and Bottom steel As= 360mm2 , use 1Ø12/250 mm</a:t>
                </a:r>
              </a:p>
              <a:p>
                <a:endParaRPr lang="en-US" dirty="0"/>
              </a:p>
              <a:p>
                <a:r>
                  <a:rPr lang="en-US" dirty="0"/>
                  <a:t> Development length 𝐿</a:t>
                </a:r>
                <a:r>
                  <a:rPr lang="en-US" sz="1050" dirty="0"/>
                  <a:t>𝑑𝑡 </a:t>
                </a:r>
                <a:r>
                  <a:rPr lang="en-US" dirty="0"/>
                  <a:t>≈ 500 𝑚𝑚.</a:t>
                </a:r>
              </a:p>
              <a:p>
                <a:endParaRPr lang="en-US" dirty="0"/>
              </a:p>
              <a:p>
                <a:endParaRPr lang="en-US" dirty="0"/>
              </a:p>
              <a:p>
                <a:r>
                  <a:rPr lang="en-US" dirty="0"/>
                  <a:t> </a:t>
                </a:r>
              </a:p>
              <a:p>
                <a:r>
                  <a:rPr lang="en-US" dirty="0"/>
                  <a:t>Vu &lt; ∅Vc, so no need for shear reinforcement.</a:t>
                </a:r>
                <a:endParaRPr lang="ar-SA" dirty="0"/>
              </a:p>
            </p:txBody>
          </p:sp>
        </mc:Choice>
        <mc:Fallback xmlns="">
          <p:sp>
            <p:nvSpPr>
              <p:cNvPr id="4" name="مستطيل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2161" y="2279144"/>
                <a:ext cx="8008279" cy="2246769"/>
              </a:xfrm>
              <a:prstGeom prst="rect">
                <a:avLst/>
              </a:prstGeom>
              <a:blipFill>
                <a:blip r:embed="rId3"/>
                <a:stretch>
                  <a:fillRect l="-228" t="-543" b="-1902"/>
                </a:stretch>
              </a:blipFill>
            </p:spPr>
            <p:txBody>
              <a:bodyPr/>
              <a:lstStyle/>
              <a:p>
                <a:r>
                  <a:rPr lang="ar-S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64" name="Google Shape;12509;p58">
            <a:extLst>
              <a:ext uri="{FF2B5EF4-FFF2-40B4-BE49-F238E27FC236}">
                <a16:creationId xmlns:a16="http://schemas.microsoft.com/office/drawing/2014/main" id="{9333C0EC-F71E-DA04-C797-8A763DC47F4A}"/>
              </a:ext>
            </a:extLst>
          </p:cNvPr>
          <p:cNvSpPr txBox="1">
            <a:spLocks/>
          </p:cNvSpPr>
          <p:nvPr/>
        </p:nvSpPr>
        <p:spPr>
          <a:xfrm>
            <a:off x="1050638" y="3746089"/>
            <a:ext cx="1890852" cy="3393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rPr lang="en-US" sz="1400" b="0" dirty="0"/>
              <a:t>Shear Design</a:t>
            </a:r>
          </a:p>
        </p:txBody>
      </p:sp>
    </p:spTree>
    <p:extLst>
      <p:ext uri="{BB962C8B-B14F-4D97-AF65-F5344CB8AC3E}">
        <p14:creationId xmlns:p14="http://schemas.microsoft.com/office/powerpoint/2010/main" val="748955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46" name="Google Shape;19846;p92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9847" name="Google Shape;19847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92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92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5" name="Google Shape;19855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6" name="Google Shape;19856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57" name="Google Shape;19857;p92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9858" name="Google Shape;19858;p92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92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92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92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92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92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92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92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92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92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69" name="Google Shape;19869;p92"/>
          <p:cNvSpPr/>
          <p:nvPr/>
        </p:nvSpPr>
        <p:spPr>
          <a:xfrm>
            <a:off x="508098" y="123226"/>
            <a:ext cx="1095856" cy="1095856"/>
          </a:xfrm>
          <a:custGeom>
            <a:avLst/>
            <a:gdLst/>
            <a:ahLst/>
            <a:cxnLst/>
            <a:rect l="l" t="t" r="r" b="b"/>
            <a:pathLst>
              <a:path w="44706" h="44706" extrusionOk="0">
                <a:moveTo>
                  <a:pt x="22353" y="211"/>
                </a:moveTo>
                <a:cubicBezTo>
                  <a:pt x="34563" y="211"/>
                  <a:pt x="44496" y="10143"/>
                  <a:pt x="44496" y="22353"/>
                </a:cubicBezTo>
                <a:cubicBezTo>
                  <a:pt x="44496" y="34565"/>
                  <a:pt x="34563" y="44496"/>
                  <a:pt x="22353" y="44496"/>
                </a:cubicBezTo>
                <a:cubicBezTo>
                  <a:pt x="10144" y="44496"/>
                  <a:pt x="209" y="34563"/>
                  <a:pt x="209" y="22355"/>
                </a:cubicBezTo>
                <a:cubicBezTo>
                  <a:pt x="209" y="10144"/>
                  <a:pt x="10143" y="211"/>
                  <a:pt x="22353" y="211"/>
                </a:cubicBezTo>
                <a:close/>
                <a:moveTo>
                  <a:pt x="22353" y="0"/>
                </a:moveTo>
                <a:cubicBezTo>
                  <a:pt x="10028" y="0"/>
                  <a:pt x="0" y="10028"/>
                  <a:pt x="0" y="22353"/>
                </a:cubicBezTo>
                <a:cubicBezTo>
                  <a:pt x="0" y="34678"/>
                  <a:pt x="10028" y="44706"/>
                  <a:pt x="22353" y="44706"/>
                </a:cubicBezTo>
                <a:cubicBezTo>
                  <a:pt x="34678" y="44706"/>
                  <a:pt x="44706" y="34678"/>
                  <a:pt x="44706" y="22353"/>
                </a:cubicBezTo>
                <a:cubicBezTo>
                  <a:pt x="44706" y="10028"/>
                  <a:pt x="34678" y="0"/>
                  <a:pt x="22353" y="0"/>
                </a:cubicBezTo>
                <a:close/>
              </a:path>
            </a:pathLst>
          </a:custGeom>
          <a:solidFill>
            <a:schemeClr val="accent2"/>
          </a:solidFill>
          <a:ln w="19050"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70" name="Google Shape;19870;p92"/>
          <p:cNvGrpSpPr/>
          <p:nvPr/>
        </p:nvGrpSpPr>
        <p:grpSpPr>
          <a:xfrm>
            <a:off x="-750851" y="123226"/>
            <a:ext cx="1801489" cy="1763922"/>
            <a:chOff x="236475" y="527300"/>
            <a:chExt cx="1124525" cy="1101075"/>
          </a:xfrm>
        </p:grpSpPr>
        <p:sp>
          <p:nvSpPr>
            <p:cNvPr id="19871" name="Google Shape;19871;p92"/>
            <p:cNvSpPr/>
            <p:nvPr/>
          </p:nvSpPr>
          <p:spPr>
            <a:xfrm>
              <a:off x="4352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92"/>
            <p:cNvSpPr/>
            <p:nvPr/>
          </p:nvSpPr>
          <p:spPr>
            <a:xfrm>
              <a:off x="4750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92"/>
            <p:cNvSpPr/>
            <p:nvPr/>
          </p:nvSpPr>
          <p:spPr>
            <a:xfrm>
              <a:off x="5147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92"/>
            <p:cNvSpPr/>
            <p:nvPr/>
          </p:nvSpPr>
          <p:spPr>
            <a:xfrm>
              <a:off x="5545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92"/>
            <p:cNvSpPr/>
            <p:nvPr/>
          </p:nvSpPr>
          <p:spPr>
            <a:xfrm>
              <a:off x="594250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92"/>
            <p:cNvSpPr/>
            <p:nvPr/>
          </p:nvSpPr>
          <p:spPr>
            <a:xfrm>
              <a:off x="63402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92"/>
            <p:cNvSpPr/>
            <p:nvPr/>
          </p:nvSpPr>
          <p:spPr>
            <a:xfrm>
              <a:off x="673775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92"/>
            <p:cNvSpPr/>
            <p:nvPr/>
          </p:nvSpPr>
          <p:spPr>
            <a:xfrm>
              <a:off x="71352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92"/>
            <p:cNvSpPr/>
            <p:nvPr/>
          </p:nvSpPr>
          <p:spPr>
            <a:xfrm>
              <a:off x="753300" y="14822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92"/>
            <p:cNvSpPr/>
            <p:nvPr/>
          </p:nvSpPr>
          <p:spPr>
            <a:xfrm>
              <a:off x="793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92"/>
            <p:cNvSpPr/>
            <p:nvPr/>
          </p:nvSpPr>
          <p:spPr>
            <a:xfrm>
              <a:off x="832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92"/>
            <p:cNvSpPr/>
            <p:nvPr/>
          </p:nvSpPr>
          <p:spPr>
            <a:xfrm>
              <a:off x="8725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92"/>
            <p:cNvSpPr/>
            <p:nvPr/>
          </p:nvSpPr>
          <p:spPr>
            <a:xfrm>
              <a:off x="9123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4" name="Google Shape;19884;p92"/>
            <p:cNvSpPr/>
            <p:nvPr/>
          </p:nvSpPr>
          <p:spPr>
            <a:xfrm>
              <a:off x="95207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5" name="Google Shape;19885;p92"/>
            <p:cNvSpPr/>
            <p:nvPr/>
          </p:nvSpPr>
          <p:spPr>
            <a:xfrm>
              <a:off x="991825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92"/>
            <p:cNvSpPr/>
            <p:nvPr/>
          </p:nvSpPr>
          <p:spPr>
            <a:xfrm>
              <a:off x="1031575" y="14822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9" y="0"/>
                    <a:pt x="1" y="209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92"/>
            <p:cNvSpPr/>
            <p:nvPr/>
          </p:nvSpPr>
          <p:spPr>
            <a:xfrm>
              <a:off x="10713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92"/>
            <p:cNvSpPr/>
            <p:nvPr/>
          </p:nvSpPr>
          <p:spPr>
            <a:xfrm>
              <a:off x="111110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92"/>
            <p:cNvSpPr/>
            <p:nvPr/>
          </p:nvSpPr>
          <p:spPr>
            <a:xfrm>
              <a:off x="1150850" y="1482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92"/>
            <p:cNvSpPr/>
            <p:nvPr/>
          </p:nvSpPr>
          <p:spPr>
            <a:xfrm>
              <a:off x="3971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92"/>
            <p:cNvSpPr/>
            <p:nvPr/>
          </p:nvSpPr>
          <p:spPr>
            <a:xfrm>
              <a:off x="43525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92"/>
            <p:cNvSpPr/>
            <p:nvPr/>
          </p:nvSpPr>
          <p:spPr>
            <a:xfrm>
              <a:off x="475000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92"/>
            <p:cNvSpPr/>
            <p:nvPr/>
          </p:nvSpPr>
          <p:spPr>
            <a:xfrm>
              <a:off x="51642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92"/>
            <p:cNvSpPr/>
            <p:nvPr/>
          </p:nvSpPr>
          <p:spPr>
            <a:xfrm>
              <a:off x="5545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92"/>
            <p:cNvSpPr/>
            <p:nvPr/>
          </p:nvSpPr>
          <p:spPr>
            <a:xfrm>
              <a:off x="595925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92"/>
            <p:cNvSpPr/>
            <p:nvPr/>
          </p:nvSpPr>
          <p:spPr>
            <a:xfrm>
              <a:off x="63402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92"/>
            <p:cNvSpPr/>
            <p:nvPr/>
          </p:nvSpPr>
          <p:spPr>
            <a:xfrm>
              <a:off x="673775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92"/>
            <p:cNvSpPr/>
            <p:nvPr/>
          </p:nvSpPr>
          <p:spPr>
            <a:xfrm>
              <a:off x="4750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92"/>
            <p:cNvSpPr/>
            <p:nvPr/>
          </p:nvSpPr>
          <p:spPr>
            <a:xfrm>
              <a:off x="5147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92"/>
            <p:cNvSpPr/>
            <p:nvPr/>
          </p:nvSpPr>
          <p:spPr>
            <a:xfrm>
              <a:off x="5545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92"/>
            <p:cNvSpPr/>
            <p:nvPr/>
          </p:nvSpPr>
          <p:spPr>
            <a:xfrm>
              <a:off x="594250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92"/>
            <p:cNvSpPr/>
            <p:nvPr/>
          </p:nvSpPr>
          <p:spPr>
            <a:xfrm>
              <a:off x="63402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92"/>
            <p:cNvSpPr/>
            <p:nvPr/>
          </p:nvSpPr>
          <p:spPr>
            <a:xfrm>
              <a:off x="673775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92"/>
            <p:cNvSpPr/>
            <p:nvPr/>
          </p:nvSpPr>
          <p:spPr>
            <a:xfrm>
              <a:off x="71352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92"/>
            <p:cNvSpPr/>
            <p:nvPr/>
          </p:nvSpPr>
          <p:spPr>
            <a:xfrm>
              <a:off x="753300" y="15163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92"/>
            <p:cNvSpPr/>
            <p:nvPr/>
          </p:nvSpPr>
          <p:spPr>
            <a:xfrm>
              <a:off x="793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92"/>
            <p:cNvSpPr/>
            <p:nvPr/>
          </p:nvSpPr>
          <p:spPr>
            <a:xfrm>
              <a:off x="832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92"/>
            <p:cNvSpPr/>
            <p:nvPr/>
          </p:nvSpPr>
          <p:spPr>
            <a:xfrm>
              <a:off x="8725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92"/>
            <p:cNvSpPr/>
            <p:nvPr/>
          </p:nvSpPr>
          <p:spPr>
            <a:xfrm>
              <a:off x="9123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92"/>
            <p:cNvSpPr/>
            <p:nvPr/>
          </p:nvSpPr>
          <p:spPr>
            <a:xfrm>
              <a:off x="95207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92"/>
            <p:cNvSpPr/>
            <p:nvPr/>
          </p:nvSpPr>
          <p:spPr>
            <a:xfrm>
              <a:off x="991825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92"/>
            <p:cNvSpPr/>
            <p:nvPr/>
          </p:nvSpPr>
          <p:spPr>
            <a:xfrm>
              <a:off x="1031575" y="15163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92"/>
            <p:cNvSpPr/>
            <p:nvPr/>
          </p:nvSpPr>
          <p:spPr>
            <a:xfrm>
              <a:off x="107135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92"/>
            <p:cNvSpPr/>
            <p:nvPr/>
          </p:nvSpPr>
          <p:spPr>
            <a:xfrm>
              <a:off x="1111100" y="15163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92"/>
            <p:cNvSpPr/>
            <p:nvPr/>
          </p:nvSpPr>
          <p:spPr>
            <a:xfrm>
              <a:off x="7152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92"/>
            <p:cNvSpPr/>
            <p:nvPr/>
          </p:nvSpPr>
          <p:spPr>
            <a:xfrm>
              <a:off x="753300" y="14481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92"/>
            <p:cNvSpPr/>
            <p:nvPr/>
          </p:nvSpPr>
          <p:spPr>
            <a:xfrm>
              <a:off x="794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92"/>
            <p:cNvSpPr/>
            <p:nvPr/>
          </p:nvSpPr>
          <p:spPr>
            <a:xfrm>
              <a:off x="83282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92"/>
            <p:cNvSpPr/>
            <p:nvPr/>
          </p:nvSpPr>
          <p:spPr>
            <a:xfrm>
              <a:off x="872575" y="14481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92"/>
            <p:cNvSpPr/>
            <p:nvPr/>
          </p:nvSpPr>
          <p:spPr>
            <a:xfrm>
              <a:off x="9139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92"/>
            <p:cNvSpPr/>
            <p:nvPr/>
          </p:nvSpPr>
          <p:spPr>
            <a:xfrm>
              <a:off x="95370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92"/>
            <p:cNvSpPr/>
            <p:nvPr/>
          </p:nvSpPr>
          <p:spPr>
            <a:xfrm>
              <a:off x="993450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92"/>
            <p:cNvSpPr/>
            <p:nvPr/>
          </p:nvSpPr>
          <p:spPr>
            <a:xfrm>
              <a:off x="10332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92"/>
            <p:cNvSpPr/>
            <p:nvPr/>
          </p:nvSpPr>
          <p:spPr>
            <a:xfrm>
              <a:off x="107297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92"/>
            <p:cNvSpPr/>
            <p:nvPr/>
          </p:nvSpPr>
          <p:spPr>
            <a:xfrm>
              <a:off x="1112725" y="1448100"/>
              <a:ext cx="9725" cy="9750"/>
            </a:xfrm>
            <a:custGeom>
              <a:avLst/>
              <a:gdLst/>
              <a:ahLst/>
              <a:cxnLst/>
              <a:rect l="l" t="t" r="r" b="b"/>
              <a:pathLst>
                <a:path w="389" h="390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92"/>
            <p:cNvSpPr/>
            <p:nvPr/>
          </p:nvSpPr>
          <p:spPr>
            <a:xfrm>
              <a:off x="1152500" y="1448100"/>
              <a:ext cx="9700" cy="9750"/>
            </a:xfrm>
            <a:custGeom>
              <a:avLst/>
              <a:gdLst/>
              <a:ahLst/>
              <a:cxnLst/>
              <a:rect l="l" t="t" r="r" b="b"/>
              <a:pathLst>
                <a:path w="388" h="390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92"/>
            <p:cNvSpPr/>
            <p:nvPr/>
          </p:nvSpPr>
          <p:spPr>
            <a:xfrm>
              <a:off x="1192275" y="1448100"/>
              <a:ext cx="9675" cy="9750"/>
            </a:xfrm>
            <a:custGeom>
              <a:avLst/>
              <a:gdLst/>
              <a:ahLst/>
              <a:cxnLst/>
              <a:rect l="l" t="t" r="r" b="b"/>
              <a:pathLst>
                <a:path w="387" h="390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92"/>
            <p:cNvSpPr/>
            <p:nvPr/>
          </p:nvSpPr>
          <p:spPr>
            <a:xfrm>
              <a:off x="355750" y="14140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92"/>
            <p:cNvSpPr/>
            <p:nvPr/>
          </p:nvSpPr>
          <p:spPr>
            <a:xfrm>
              <a:off x="3971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92"/>
            <p:cNvSpPr/>
            <p:nvPr/>
          </p:nvSpPr>
          <p:spPr>
            <a:xfrm>
              <a:off x="43525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92"/>
            <p:cNvSpPr/>
            <p:nvPr/>
          </p:nvSpPr>
          <p:spPr>
            <a:xfrm>
              <a:off x="475000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92"/>
            <p:cNvSpPr/>
            <p:nvPr/>
          </p:nvSpPr>
          <p:spPr>
            <a:xfrm>
              <a:off x="5164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92"/>
            <p:cNvSpPr/>
            <p:nvPr/>
          </p:nvSpPr>
          <p:spPr>
            <a:xfrm>
              <a:off x="5545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92"/>
            <p:cNvSpPr/>
            <p:nvPr/>
          </p:nvSpPr>
          <p:spPr>
            <a:xfrm>
              <a:off x="595925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92"/>
            <p:cNvSpPr/>
            <p:nvPr/>
          </p:nvSpPr>
          <p:spPr>
            <a:xfrm>
              <a:off x="63402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92"/>
            <p:cNvSpPr/>
            <p:nvPr/>
          </p:nvSpPr>
          <p:spPr>
            <a:xfrm>
              <a:off x="673775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92"/>
            <p:cNvSpPr/>
            <p:nvPr/>
          </p:nvSpPr>
          <p:spPr>
            <a:xfrm>
              <a:off x="7152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92"/>
            <p:cNvSpPr/>
            <p:nvPr/>
          </p:nvSpPr>
          <p:spPr>
            <a:xfrm>
              <a:off x="753300" y="14140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92"/>
            <p:cNvSpPr/>
            <p:nvPr/>
          </p:nvSpPr>
          <p:spPr>
            <a:xfrm>
              <a:off x="794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92"/>
            <p:cNvSpPr/>
            <p:nvPr/>
          </p:nvSpPr>
          <p:spPr>
            <a:xfrm>
              <a:off x="83282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92"/>
            <p:cNvSpPr/>
            <p:nvPr/>
          </p:nvSpPr>
          <p:spPr>
            <a:xfrm>
              <a:off x="872575" y="14140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92"/>
            <p:cNvSpPr/>
            <p:nvPr/>
          </p:nvSpPr>
          <p:spPr>
            <a:xfrm>
              <a:off x="9139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92"/>
            <p:cNvSpPr/>
            <p:nvPr/>
          </p:nvSpPr>
          <p:spPr>
            <a:xfrm>
              <a:off x="95370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92"/>
            <p:cNvSpPr/>
            <p:nvPr/>
          </p:nvSpPr>
          <p:spPr>
            <a:xfrm>
              <a:off x="993450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92"/>
            <p:cNvSpPr/>
            <p:nvPr/>
          </p:nvSpPr>
          <p:spPr>
            <a:xfrm>
              <a:off x="10332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92"/>
            <p:cNvSpPr/>
            <p:nvPr/>
          </p:nvSpPr>
          <p:spPr>
            <a:xfrm>
              <a:off x="107297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92"/>
            <p:cNvSpPr/>
            <p:nvPr/>
          </p:nvSpPr>
          <p:spPr>
            <a:xfrm>
              <a:off x="1112725" y="14140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92"/>
            <p:cNvSpPr/>
            <p:nvPr/>
          </p:nvSpPr>
          <p:spPr>
            <a:xfrm>
              <a:off x="1152500" y="14140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92"/>
            <p:cNvSpPr/>
            <p:nvPr/>
          </p:nvSpPr>
          <p:spPr>
            <a:xfrm>
              <a:off x="119227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92"/>
            <p:cNvSpPr/>
            <p:nvPr/>
          </p:nvSpPr>
          <p:spPr>
            <a:xfrm>
              <a:off x="1232025" y="14140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92"/>
            <p:cNvSpPr/>
            <p:nvPr/>
          </p:nvSpPr>
          <p:spPr>
            <a:xfrm>
              <a:off x="35575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92"/>
            <p:cNvSpPr/>
            <p:nvPr/>
          </p:nvSpPr>
          <p:spPr>
            <a:xfrm>
              <a:off x="3971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92"/>
            <p:cNvSpPr/>
            <p:nvPr/>
          </p:nvSpPr>
          <p:spPr>
            <a:xfrm>
              <a:off x="435250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92"/>
            <p:cNvSpPr/>
            <p:nvPr/>
          </p:nvSpPr>
          <p:spPr>
            <a:xfrm>
              <a:off x="475000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92"/>
            <p:cNvSpPr/>
            <p:nvPr/>
          </p:nvSpPr>
          <p:spPr>
            <a:xfrm>
              <a:off x="5164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92"/>
            <p:cNvSpPr/>
            <p:nvPr/>
          </p:nvSpPr>
          <p:spPr>
            <a:xfrm>
              <a:off x="554500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92"/>
            <p:cNvSpPr/>
            <p:nvPr/>
          </p:nvSpPr>
          <p:spPr>
            <a:xfrm>
              <a:off x="595925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92"/>
            <p:cNvSpPr/>
            <p:nvPr/>
          </p:nvSpPr>
          <p:spPr>
            <a:xfrm>
              <a:off x="634025" y="13799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92"/>
            <p:cNvSpPr/>
            <p:nvPr/>
          </p:nvSpPr>
          <p:spPr>
            <a:xfrm>
              <a:off x="673775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92"/>
            <p:cNvSpPr/>
            <p:nvPr/>
          </p:nvSpPr>
          <p:spPr>
            <a:xfrm>
              <a:off x="7152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92"/>
            <p:cNvSpPr/>
            <p:nvPr/>
          </p:nvSpPr>
          <p:spPr>
            <a:xfrm>
              <a:off x="753300" y="13799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92"/>
            <p:cNvSpPr/>
            <p:nvPr/>
          </p:nvSpPr>
          <p:spPr>
            <a:xfrm>
              <a:off x="794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92"/>
            <p:cNvSpPr/>
            <p:nvPr/>
          </p:nvSpPr>
          <p:spPr>
            <a:xfrm>
              <a:off x="832825" y="13799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92"/>
            <p:cNvSpPr/>
            <p:nvPr/>
          </p:nvSpPr>
          <p:spPr>
            <a:xfrm>
              <a:off x="872575" y="13799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92"/>
            <p:cNvSpPr/>
            <p:nvPr/>
          </p:nvSpPr>
          <p:spPr>
            <a:xfrm>
              <a:off x="9139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92"/>
            <p:cNvSpPr/>
            <p:nvPr/>
          </p:nvSpPr>
          <p:spPr>
            <a:xfrm>
              <a:off x="95370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92"/>
            <p:cNvSpPr/>
            <p:nvPr/>
          </p:nvSpPr>
          <p:spPr>
            <a:xfrm>
              <a:off x="993450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92"/>
            <p:cNvSpPr/>
            <p:nvPr/>
          </p:nvSpPr>
          <p:spPr>
            <a:xfrm>
              <a:off x="10332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92"/>
            <p:cNvSpPr/>
            <p:nvPr/>
          </p:nvSpPr>
          <p:spPr>
            <a:xfrm>
              <a:off x="107297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92"/>
            <p:cNvSpPr/>
            <p:nvPr/>
          </p:nvSpPr>
          <p:spPr>
            <a:xfrm>
              <a:off x="1112725" y="13799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92"/>
            <p:cNvSpPr/>
            <p:nvPr/>
          </p:nvSpPr>
          <p:spPr>
            <a:xfrm>
              <a:off x="1152500" y="13799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92"/>
            <p:cNvSpPr/>
            <p:nvPr/>
          </p:nvSpPr>
          <p:spPr>
            <a:xfrm>
              <a:off x="119227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92"/>
            <p:cNvSpPr/>
            <p:nvPr/>
          </p:nvSpPr>
          <p:spPr>
            <a:xfrm>
              <a:off x="1232025" y="13799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92"/>
            <p:cNvSpPr/>
            <p:nvPr/>
          </p:nvSpPr>
          <p:spPr>
            <a:xfrm>
              <a:off x="3176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92"/>
            <p:cNvSpPr/>
            <p:nvPr/>
          </p:nvSpPr>
          <p:spPr>
            <a:xfrm>
              <a:off x="3557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92"/>
            <p:cNvSpPr/>
            <p:nvPr/>
          </p:nvSpPr>
          <p:spPr>
            <a:xfrm>
              <a:off x="3971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92"/>
            <p:cNvSpPr/>
            <p:nvPr/>
          </p:nvSpPr>
          <p:spPr>
            <a:xfrm>
              <a:off x="43525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92"/>
            <p:cNvSpPr/>
            <p:nvPr/>
          </p:nvSpPr>
          <p:spPr>
            <a:xfrm>
              <a:off x="475000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92"/>
            <p:cNvSpPr/>
            <p:nvPr/>
          </p:nvSpPr>
          <p:spPr>
            <a:xfrm>
              <a:off x="5164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92"/>
            <p:cNvSpPr/>
            <p:nvPr/>
          </p:nvSpPr>
          <p:spPr>
            <a:xfrm>
              <a:off x="5545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92"/>
            <p:cNvSpPr/>
            <p:nvPr/>
          </p:nvSpPr>
          <p:spPr>
            <a:xfrm>
              <a:off x="595925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92"/>
            <p:cNvSpPr/>
            <p:nvPr/>
          </p:nvSpPr>
          <p:spPr>
            <a:xfrm>
              <a:off x="63402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92"/>
            <p:cNvSpPr/>
            <p:nvPr/>
          </p:nvSpPr>
          <p:spPr>
            <a:xfrm>
              <a:off x="673775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92"/>
            <p:cNvSpPr/>
            <p:nvPr/>
          </p:nvSpPr>
          <p:spPr>
            <a:xfrm>
              <a:off x="7152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92"/>
            <p:cNvSpPr/>
            <p:nvPr/>
          </p:nvSpPr>
          <p:spPr>
            <a:xfrm>
              <a:off x="753300" y="1345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92"/>
            <p:cNvSpPr/>
            <p:nvPr/>
          </p:nvSpPr>
          <p:spPr>
            <a:xfrm>
              <a:off x="794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92"/>
            <p:cNvSpPr/>
            <p:nvPr/>
          </p:nvSpPr>
          <p:spPr>
            <a:xfrm>
              <a:off x="83282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92"/>
            <p:cNvSpPr/>
            <p:nvPr/>
          </p:nvSpPr>
          <p:spPr>
            <a:xfrm>
              <a:off x="872575" y="1345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1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92"/>
            <p:cNvSpPr/>
            <p:nvPr/>
          </p:nvSpPr>
          <p:spPr>
            <a:xfrm>
              <a:off x="9139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92"/>
            <p:cNvSpPr/>
            <p:nvPr/>
          </p:nvSpPr>
          <p:spPr>
            <a:xfrm>
              <a:off x="95370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92"/>
            <p:cNvSpPr/>
            <p:nvPr/>
          </p:nvSpPr>
          <p:spPr>
            <a:xfrm>
              <a:off x="993450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92"/>
            <p:cNvSpPr/>
            <p:nvPr/>
          </p:nvSpPr>
          <p:spPr>
            <a:xfrm>
              <a:off x="10332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92"/>
            <p:cNvSpPr/>
            <p:nvPr/>
          </p:nvSpPr>
          <p:spPr>
            <a:xfrm>
              <a:off x="10729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92"/>
            <p:cNvSpPr/>
            <p:nvPr/>
          </p:nvSpPr>
          <p:spPr>
            <a:xfrm>
              <a:off x="111272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92"/>
            <p:cNvSpPr/>
            <p:nvPr/>
          </p:nvSpPr>
          <p:spPr>
            <a:xfrm>
              <a:off x="1152500" y="134580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92"/>
            <p:cNvSpPr/>
            <p:nvPr/>
          </p:nvSpPr>
          <p:spPr>
            <a:xfrm>
              <a:off x="119227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92"/>
            <p:cNvSpPr/>
            <p:nvPr/>
          </p:nvSpPr>
          <p:spPr>
            <a:xfrm>
              <a:off x="1232025" y="134580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92"/>
            <p:cNvSpPr/>
            <p:nvPr/>
          </p:nvSpPr>
          <p:spPr>
            <a:xfrm>
              <a:off x="3176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92"/>
            <p:cNvSpPr/>
            <p:nvPr/>
          </p:nvSpPr>
          <p:spPr>
            <a:xfrm>
              <a:off x="3557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92"/>
            <p:cNvSpPr/>
            <p:nvPr/>
          </p:nvSpPr>
          <p:spPr>
            <a:xfrm>
              <a:off x="3971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3"/>
                    <a:pt x="88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92"/>
            <p:cNvSpPr/>
            <p:nvPr/>
          </p:nvSpPr>
          <p:spPr>
            <a:xfrm>
              <a:off x="43525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92"/>
            <p:cNvSpPr/>
            <p:nvPr/>
          </p:nvSpPr>
          <p:spPr>
            <a:xfrm>
              <a:off x="475000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92"/>
            <p:cNvSpPr/>
            <p:nvPr/>
          </p:nvSpPr>
          <p:spPr>
            <a:xfrm>
              <a:off x="5164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92"/>
            <p:cNvSpPr/>
            <p:nvPr/>
          </p:nvSpPr>
          <p:spPr>
            <a:xfrm>
              <a:off x="5545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92"/>
            <p:cNvSpPr/>
            <p:nvPr/>
          </p:nvSpPr>
          <p:spPr>
            <a:xfrm>
              <a:off x="595925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7" y="303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92"/>
            <p:cNvSpPr/>
            <p:nvPr/>
          </p:nvSpPr>
          <p:spPr>
            <a:xfrm>
              <a:off x="63402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92"/>
            <p:cNvSpPr/>
            <p:nvPr/>
          </p:nvSpPr>
          <p:spPr>
            <a:xfrm>
              <a:off x="673775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5"/>
                  </a:cubicBezTo>
                  <a:cubicBezTo>
                    <a:pt x="453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92"/>
            <p:cNvSpPr/>
            <p:nvPr/>
          </p:nvSpPr>
          <p:spPr>
            <a:xfrm>
              <a:off x="7152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92"/>
            <p:cNvSpPr/>
            <p:nvPr/>
          </p:nvSpPr>
          <p:spPr>
            <a:xfrm>
              <a:off x="753300" y="13116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92"/>
            <p:cNvSpPr/>
            <p:nvPr/>
          </p:nvSpPr>
          <p:spPr>
            <a:xfrm>
              <a:off x="794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92"/>
            <p:cNvSpPr/>
            <p:nvPr/>
          </p:nvSpPr>
          <p:spPr>
            <a:xfrm>
              <a:off x="83282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5"/>
                  </a:cubicBezTo>
                  <a:cubicBezTo>
                    <a:pt x="453" y="89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92"/>
            <p:cNvSpPr/>
            <p:nvPr/>
          </p:nvSpPr>
          <p:spPr>
            <a:xfrm>
              <a:off x="872575" y="13116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92"/>
            <p:cNvSpPr/>
            <p:nvPr/>
          </p:nvSpPr>
          <p:spPr>
            <a:xfrm>
              <a:off x="9139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92"/>
            <p:cNvSpPr/>
            <p:nvPr/>
          </p:nvSpPr>
          <p:spPr>
            <a:xfrm>
              <a:off x="95370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2" y="389"/>
                    <a:pt x="389" y="303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92"/>
            <p:cNvSpPr/>
            <p:nvPr/>
          </p:nvSpPr>
          <p:spPr>
            <a:xfrm>
              <a:off x="993450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3"/>
                    <a:pt x="89" y="389"/>
                    <a:pt x="195" y="389"/>
                  </a:cubicBezTo>
                  <a:cubicBezTo>
                    <a:pt x="303" y="389"/>
                    <a:pt x="389" y="303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92"/>
            <p:cNvSpPr/>
            <p:nvPr/>
          </p:nvSpPr>
          <p:spPr>
            <a:xfrm>
              <a:off x="10332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92"/>
            <p:cNvSpPr/>
            <p:nvPr/>
          </p:nvSpPr>
          <p:spPr>
            <a:xfrm>
              <a:off x="10729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92"/>
            <p:cNvSpPr/>
            <p:nvPr/>
          </p:nvSpPr>
          <p:spPr>
            <a:xfrm>
              <a:off x="111272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3"/>
                    <a:pt x="88" y="389"/>
                    <a:pt x="194" y="389"/>
                  </a:cubicBezTo>
                  <a:cubicBezTo>
                    <a:pt x="302" y="389"/>
                    <a:pt x="388" y="303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92"/>
            <p:cNvSpPr/>
            <p:nvPr/>
          </p:nvSpPr>
          <p:spPr>
            <a:xfrm>
              <a:off x="1152500" y="13116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3"/>
                    <a:pt x="87" y="389"/>
                    <a:pt x="193" y="389"/>
                  </a:cubicBezTo>
                  <a:cubicBezTo>
                    <a:pt x="301" y="389"/>
                    <a:pt x="388" y="303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92"/>
            <p:cNvSpPr/>
            <p:nvPr/>
          </p:nvSpPr>
          <p:spPr>
            <a:xfrm>
              <a:off x="119227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3"/>
                    <a:pt x="86" y="389"/>
                    <a:pt x="193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92"/>
            <p:cNvSpPr/>
            <p:nvPr/>
          </p:nvSpPr>
          <p:spPr>
            <a:xfrm>
              <a:off x="1232025" y="13116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7" y="303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92"/>
            <p:cNvSpPr/>
            <p:nvPr/>
          </p:nvSpPr>
          <p:spPr>
            <a:xfrm>
              <a:off x="276225" y="12775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9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92"/>
            <p:cNvSpPr/>
            <p:nvPr/>
          </p:nvSpPr>
          <p:spPr>
            <a:xfrm>
              <a:off x="3176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92"/>
            <p:cNvSpPr/>
            <p:nvPr/>
          </p:nvSpPr>
          <p:spPr>
            <a:xfrm>
              <a:off x="3557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92"/>
            <p:cNvSpPr/>
            <p:nvPr/>
          </p:nvSpPr>
          <p:spPr>
            <a:xfrm>
              <a:off x="3971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92"/>
            <p:cNvSpPr/>
            <p:nvPr/>
          </p:nvSpPr>
          <p:spPr>
            <a:xfrm>
              <a:off x="43525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92"/>
            <p:cNvSpPr/>
            <p:nvPr/>
          </p:nvSpPr>
          <p:spPr>
            <a:xfrm>
              <a:off x="475000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92"/>
            <p:cNvSpPr/>
            <p:nvPr/>
          </p:nvSpPr>
          <p:spPr>
            <a:xfrm>
              <a:off x="5164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92"/>
            <p:cNvSpPr/>
            <p:nvPr/>
          </p:nvSpPr>
          <p:spPr>
            <a:xfrm>
              <a:off x="5545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1"/>
                  </a:moveTo>
                  <a:cubicBezTo>
                    <a:pt x="87" y="1"/>
                    <a:pt x="1" y="210"/>
                    <a:pt x="124" y="333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92"/>
            <p:cNvSpPr/>
            <p:nvPr/>
          </p:nvSpPr>
          <p:spPr>
            <a:xfrm>
              <a:off x="5959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92"/>
            <p:cNvSpPr/>
            <p:nvPr/>
          </p:nvSpPr>
          <p:spPr>
            <a:xfrm>
              <a:off x="63402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92"/>
            <p:cNvSpPr/>
            <p:nvPr/>
          </p:nvSpPr>
          <p:spPr>
            <a:xfrm>
              <a:off x="673775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3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9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92"/>
            <p:cNvSpPr/>
            <p:nvPr/>
          </p:nvSpPr>
          <p:spPr>
            <a:xfrm>
              <a:off x="7152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92"/>
            <p:cNvSpPr/>
            <p:nvPr/>
          </p:nvSpPr>
          <p:spPr>
            <a:xfrm>
              <a:off x="753300" y="12775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92"/>
            <p:cNvSpPr/>
            <p:nvPr/>
          </p:nvSpPr>
          <p:spPr>
            <a:xfrm>
              <a:off x="794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92"/>
            <p:cNvSpPr/>
            <p:nvPr/>
          </p:nvSpPr>
          <p:spPr>
            <a:xfrm>
              <a:off x="83282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92"/>
            <p:cNvSpPr/>
            <p:nvPr/>
          </p:nvSpPr>
          <p:spPr>
            <a:xfrm>
              <a:off x="872575" y="12775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1"/>
                    <a:pt x="0" y="210"/>
                    <a:pt x="122" y="333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9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92"/>
            <p:cNvSpPr/>
            <p:nvPr/>
          </p:nvSpPr>
          <p:spPr>
            <a:xfrm>
              <a:off x="9139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92"/>
            <p:cNvSpPr/>
            <p:nvPr/>
          </p:nvSpPr>
          <p:spPr>
            <a:xfrm>
              <a:off x="95370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92"/>
            <p:cNvSpPr/>
            <p:nvPr/>
          </p:nvSpPr>
          <p:spPr>
            <a:xfrm>
              <a:off x="993450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92"/>
            <p:cNvSpPr/>
            <p:nvPr/>
          </p:nvSpPr>
          <p:spPr>
            <a:xfrm>
              <a:off x="10332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92"/>
            <p:cNvSpPr/>
            <p:nvPr/>
          </p:nvSpPr>
          <p:spPr>
            <a:xfrm>
              <a:off x="10729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92"/>
            <p:cNvSpPr/>
            <p:nvPr/>
          </p:nvSpPr>
          <p:spPr>
            <a:xfrm>
              <a:off x="111272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92"/>
            <p:cNvSpPr/>
            <p:nvPr/>
          </p:nvSpPr>
          <p:spPr>
            <a:xfrm>
              <a:off x="1152500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92"/>
            <p:cNvSpPr/>
            <p:nvPr/>
          </p:nvSpPr>
          <p:spPr>
            <a:xfrm>
              <a:off x="119227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92"/>
            <p:cNvSpPr/>
            <p:nvPr/>
          </p:nvSpPr>
          <p:spPr>
            <a:xfrm>
              <a:off x="1232025" y="12775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92"/>
            <p:cNvSpPr/>
            <p:nvPr/>
          </p:nvSpPr>
          <p:spPr>
            <a:xfrm>
              <a:off x="276225" y="1243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92"/>
            <p:cNvSpPr/>
            <p:nvPr/>
          </p:nvSpPr>
          <p:spPr>
            <a:xfrm>
              <a:off x="3176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92"/>
            <p:cNvSpPr/>
            <p:nvPr/>
          </p:nvSpPr>
          <p:spPr>
            <a:xfrm>
              <a:off x="355750" y="1243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92"/>
            <p:cNvSpPr/>
            <p:nvPr/>
          </p:nvSpPr>
          <p:spPr>
            <a:xfrm>
              <a:off x="3971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92"/>
            <p:cNvSpPr/>
            <p:nvPr/>
          </p:nvSpPr>
          <p:spPr>
            <a:xfrm>
              <a:off x="43525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92"/>
            <p:cNvSpPr/>
            <p:nvPr/>
          </p:nvSpPr>
          <p:spPr>
            <a:xfrm>
              <a:off x="475000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92"/>
            <p:cNvSpPr/>
            <p:nvPr/>
          </p:nvSpPr>
          <p:spPr>
            <a:xfrm>
              <a:off x="5164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92"/>
            <p:cNvSpPr/>
            <p:nvPr/>
          </p:nvSpPr>
          <p:spPr>
            <a:xfrm>
              <a:off x="5545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10"/>
                    <a:pt x="124" y="332"/>
                  </a:cubicBezTo>
                  <a:cubicBezTo>
                    <a:pt x="163" y="372"/>
                    <a:pt x="212" y="390"/>
                    <a:pt x="259" y="390"/>
                  </a:cubicBezTo>
                  <a:cubicBezTo>
                    <a:pt x="359" y="390"/>
                    <a:pt x="454" y="312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92"/>
            <p:cNvSpPr/>
            <p:nvPr/>
          </p:nvSpPr>
          <p:spPr>
            <a:xfrm>
              <a:off x="5959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92"/>
            <p:cNvSpPr/>
            <p:nvPr/>
          </p:nvSpPr>
          <p:spPr>
            <a:xfrm>
              <a:off x="63402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2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92"/>
            <p:cNvSpPr/>
            <p:nvPr/>
          </p:nvSpPr>
          <p:spPr>
            <a:xfrm>
              <a:off x="673775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10"/>
                    <a:pt x="123" y="332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9" y="390"/>
                    <a:pt x="455" y="312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92"/>
            <p:cNvSpPr/>
            <p:nvPr/>
          </p:nvSpPr>
          <p:spPr>
            <a:xfrm>
              <a:off x="7152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92"/>
            <p:cNvSpPr/>
            <p:nvPr/>
          </p:nvSpPr>
          <p:spPr>
            <a:xfrm>
              <a:off x="753300" y="12434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10"/>
                    <a:pt x="122" y="332"/>
                  </a:cubicBezTo>
                  <a:cubicBezTo>
                    <a:pt x="162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92"/>
            <p:cNvSpPr/>
            <p:nvPr/>
          </p:nvSpPr>
          <p:spPr>
            <a:xfrm>
              <a:off x="794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92"/>
            <p:cNvSpPr/>
            <p:nvPr/>
          </p:nvSpPr>
          <p:spPr>
            <a:xfrm>
              <a:off x="83282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7" y="390"/>
                    <a:pt x="453" y="312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92"/>
            <p:cNvSpPr/>
            <p:nvPr/>
          </p:nvSpPr>
          <p:spPr>
            <a:xfrm>
              <a:off x="872575" y="12434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10"/>
                    <a:pt x="122" y="332"/>
                  </a:cubicBezTo>
                  <a:cubicBezTo>
                    <a:pt x="161" y="372"/>
                    <a:pt x="210" y="390"/>
                    <a:pt x="257" y="390"/>
                  </a:cubicBezTo>
                  <a:cubicBezTo>
                    <a:pt x="358" y="390"/>
                    <a:pt x="454" y="312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92"/>
            <p:cNvSpPr/>
            <p:nvPr/>
          </p:nvSpPr>
          <p:spPr>
            <a:xfrm>
              <a:off x="9139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92"/>
            <p:cNvSpPr/>
            <p:nvPr/>
          </p:nvSpPr>
          <p:spPr>
            <a:xfrm>
              <a:off x="95370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92"/>
            <p:cNvSpPr/>
            <p:nvPr/>
          </p:nvSpPr>
          <p:spPr>
            <a:xfrm>
              <a:off x="993450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92"/>
            <p:cNvSpPr/>
            <p:nvPr/>
          </p:nvSpPr>
          <p:spPr>
            <a:xfrm>
              <a:off x="10332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92"/>
            <p:cNvSpPr/>
            <p:nvPr/>
          </p:nvSpPr>
          <p:spPr>
            <a:xfrm>
              <a:off x="10729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92"/>
            <p:cNvSpPr/>
            <p:nvPr/>
          </p:nvSpPr>
          <p:spPr>
            <a:xfrm>
              <a:off x="111272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92"/>
            <p:cNvSpPr/>
            <p:nvPr/>
          </p:nvSpPr>
          <p:spPr>
            <a:xfrm>
              <a:off x="1152500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92"/>
            <p:cNvSpPr/>
            <p:nvPr/>
          </p:nvSpPr>
          <p:spPr>
            <a:xfrm>
              <a:off x="119227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92"/>
            <p:cNvSpPr/>
            <p:nvPr/>
          </p:nvSpPr>
          <p:spPr>
            <a:xfrm>
              <a:off x="1232025" y="12434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92"/>
            <p:cNvSpPr/>
            <p:nvPr/>
          </p:nvSpPr>
          <p:spPr>
            <a:xfrm>
              <a:off x="276225" y="1209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92"/>
            <p:cNvSpPr/>
            <p:nvPr/>
          </p:nvSpPr>
          <p:spPr>
            <a:xfrm>
              <a:off x="3176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92"/>
            <p:cNvSpPr/>
            <p:nvPr/>
          </p:nvSpPr>
          <p:spPr>
            <a:xfrm>
              <a:off x="355750" y="1209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92"/>
            <p:cNvSpPr/>
            <p:nvPr/>
          </p:nvSpPr>
          <p:spPr>
            <a:xfrm>
              <a:off x="3971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3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92"/>
            <p:cNvSpPr/>
            <p:nvPr/>
          </p:nvSpPr>
          <p:spPr>
            <a:xfrm>
              <a:off x="43525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92"/>
            <p:cNvSpPr/>
            <p:nvPr/>
          </p:nvSpPr>
          <p:spPr>
            <a:xfrm>
              <a:off x="475000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92"/>
            <p:cNvSpPr/>
            <p:nvPr/>
          </p:nvSpPr>
          <p:spPr>
            <a:xfrm>
              <a:off x="5164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92"/>
            <p:cNvSpPr/>
            <p:nvPr/>
          </p:nvSpPr>
          <p:spPr>
            <a:xfrm>
              <a:off x="5545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2" y="0"/>
                  </a:moveTo>
                  <a:cubicBezTo>
                    <a:pt x="87" y="0"/>
                    <a:pt x="1" y="209"/>
                    <a:pt x="124" y="332"/>
                  </a:cubicBezTo>
                  <a:cubicBezTo>
                    <a:pt x="163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92"/>
            <p:cNvSpPr/>
            <p:nvPr/>
          </p:nvSpPr>
          <p:spPr>
            <a:xfrm>
              <a:off x="5959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92"/>
            <p:cNvSpPr/>
            <p:nvPr/>
          </p:nvSpPr>
          <p:spPr>
            <a:xfrm>
              <a:off x="63402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2" y="372"/>
                    <a:pt x="211" y="389"/>
                    <a:pt x="258" y="389"/>
                  </a:cubicBezTo>
                  <a:cubicBezTo>
                    <a:pt x="358" y="389"/>
                    <a:pt x="454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92"/>
            <p:cNvSpPr/>
            <p:nvPr/>
          </p:nvSpPr>
          <p:spPr>
            <a:xfrm>
              <a:off x="673775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0"/>
                  </a:moveTo>
                  <a:cubicBezTo>
                    <a:pt x="88" y="0"/>
                    <a:pt x="0" y="209"/>
                    <a:pt x="123" y="332"/>
                  </a:cubicBezTo>
                  <a:cubicBezTo>
                    <a:pt x="163" y="372"/>
                    <a:pt x="211" y="389"/>
                    <a:pt x="259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8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92"/>
            <p:cNvSpPr/>
            <p:nvPr/>
          </p:nvSpPr>
          <p:spPr>
            <a:xfrm>
              <a:off x="7152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92"/>
            <p:cNvSpPr/>
            <p:nvPr/>
          </p:nvSpPr>
          <p:spPr>
            <a:xfrm>
              <a:off x="753300" y="1209375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0"/>
                  </a:moveTo>
                  <a:cubicBezTo>
                    <a:pt x="87" y="0"/>
                    <a:pt x="1" y="209"/>
                    <a:pt x="122" y="332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92"/>
            <p:cNvSpPr/>
            <p:nvPr/>
          </p:nvSpPr>
          <p:spPr>
            <a:xfrm>
              <a:off x="794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92"/>
            <p:cNvSpPr/>
            <p:nvPr/>
          </p:nvSpPr>
          <p:spPr>
            <a:xfrm>
              <a:off x="83282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92"/>
            <p:cNvSpPr/>
            <p:nvPr/>
          </p:nvSpPr>
          <p:spPr>
            <a:xfrm>
              <a:off x="872575" y="120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0"/>
                  </a:moveTo>
                  <a:cubicBezTo>
                    <a:pt x="87" y="0"/>
                    <a:pt x="0" y="209"/>
                    <a:pt x="122" y="332"/>
                  </a:cubicBezTo>
                  <a:cubicBezTo>
                    <a:pt x="161" y="372"/>
                    <a:pt x="210" y="389"/>
                    <a:pt x="257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92"/>
            <p:cNvSpPr/>
            <p:nvPr/>
          </p:nvSpPr>
          <p:spPr>
            <a:xfrm>
              <a:off x="9139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92"/>
            <p:cNvSpPr/>
            <p:nvPr/>
          </p:nvSpPr>
          <p:spPr>
            <a:xfrm>
              <a:off x="95370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3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92"/>
            <p:cNvSpPr/>
            <p:nvPr/>
          </p:nvSpPr>
          <p:spPr>
            <a:xfrm>
              <a:off x="993450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3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3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92"/>
            <p:cNvSpPr/>
            <p:nvPr/>
          </p:nvSpPr>
          <p:spPr>
            <a:xfrm>
              <a:off x="10332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92"/>
            <p:cNvSpPr/>
            <p:nvPr/>
          </p:nvSpPr>
          <p:spPr>
            <a:xfrm>
              <a:off x="10729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92"/>
            <p:cNvSpPr/>
            <p:nvPr/>
          </p:nvSpPr>
          <p:spPr>
            <a:xfrm>
              <a:off x="111272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3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3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92"/>
            <p:cNvSpPr/>
            <p:nvPr/>
          </p:nvSpPr>
          <p:spPr>
            <a:xfrm>
              <a:off x="1152500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3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92"/>
            <p:cNvSpPr/>
            <p:nvPr/>
          </p:nvSpPr>
          <p:spPr>
            <a:xfrm>
              <a:off x="119227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3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92"/>
            <p:cNvSpPr/>
            <p:nvPr/>
          </p:nvSpPr>
          <p:spPr>
            <a:xfrm>
              <a:off x="1232025" y="120940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3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92"/>
            <p:cNvSpPr/>
            <p:nvPr/>
          </p:nvSpPr>
          <p:spPr>
            <a:xfrm>
              <a:off x="276225" y="11753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92"/>
            <p:cNvSpPr/>
            <p:nvPr/>
          </p:nvSpPr>
          <p:spPr>
            <a:xfrm>
              <a:off x="3176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92"/>
            <p:cNvSpPr/>
            <p:nvPr/>
          </p:nvSpPr>
          <p:spPr>
            <a:xfrm>
              <a:off x="355750" y="11753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0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92"/>
            <p:cNvSpPr/>
            <p:nvPr/>
          </p:nvSpPr>
          <p:spPr>
            <a:xfrm>
              <a:off x="3971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92"/>
            <p:cNvSpPr/>
            <p:nvPr/>
          </p:nvSpPr>
          <p:spPr>
            <a:xfrm>
              <a:off x="435250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92"/>
            <p:cNvSpPr/>
            <p:nvPr/>
          </p:nvSpPr>
          <p:spPr>
            <a:xfrm>
              <a:off x="475025" y="11753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92"/>
            <p:cNvSpPr/>
            <p:nvPr/>
          </p:nvSpPr>
          <p:spPr>
            <a:xfrm>
              <a:off x="5164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92"/>
            <p:cNvSpPr/>
            <p:nvPr/>
          </p:nvSpPr>
          <p:spPr>
            <a:xfrm>
              <a:off x="5545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92"/>
            <p:cNvSpPr/>
            <p:nvPr/>
          </p:nvSpPr>
          <p:spPr>
            <a:xfrm>
              <a:off x="5959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92"/>
            <p:cNvSpPr/>
            <p:nvPr/>
          </p:nvSpPr>
          <p:spPr>
            <a:xfrm>
              <a:off x="63402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92"/>
            <p:cNvSpPr/>
            <p:nvPr/>
          </p:nvSpPr>
          <p:spPr>
            <a:xfrm>
              <a:off x="673775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92"/>
            <p:cNvSpPr/>
            <p:nvPr/>
          </p:nvSpPr>
          <p:spPr>
            <a:xfrm>
              <a:off x="7152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92"/>
            <p:cNvSpPr/>
            <p:nvPr/>
          </p:nvSpPr>
          <p:spPr>
            <a:xfrm>
              <a:off x="753300" y="11753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92"/>
            <p:cNvSpPr/>
            <p:nvPr/>
          </p:nvSpPr>
          <p:spPr>
            <a:xfrm>
              <a:off x="794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92"/>
            <p:cNvSpPr/>
            <p:nvPr/>
          </p:nvSpPr>
          <p:spPr>
            <a:xfrm>
              <a:off x="83282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92"/>
            <p:cNvSpPr/>
            <p:nvPr/>
          </p:nvSpPr>
          <p:spPr>
            <a:xfrm>
              <a:off x="872575" y="11753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92"/>
            <p:cNvSpPr/>
            <p:nvPr/>
          </p:nvSpPr>
          <p:spPr>
            <a:xfrm>
              <a:off x="9139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92"/>
            <p:cNvSpPr/>
            <p:nvPr/>
          </p:nvSpPr>
          <p:spPr>
            <a:xfrm>
              <a:off x="95370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92"/>
            <p:cNvSpPr/>
            <p:nvPr/>
          </p:nvSpPr>
          <p:spPr>
            <a:xfrm>
              <a:off x="993450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92"/>
            <p:cNvSpPr/>
            <p:nvPr/>
          </p:nvSpPr>
          <p:spPr>
            <a:xfrm>
              <a:off x="10332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92"/>
            <p:cNvSpPr/>
            <p:nvPr/>
          </p:nvSpPr>
          <p:spPr>
            <a:xfrm>
              <a:off x="10729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92"/>
            <p:cNvSpPr/>
            <p:nvPr/>
          </p:nvSpPr>
          <p:spPr>
            <a:xfrm>
              <a:off x="111272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92"/>
            <p:cNvSpPr/>
            <p:nvPr/>
          </p:nvSpPr>
          <p:spPr>
            <a:xfrm>
              <a:off x="1152500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92"/>
            <p:cNvSpPr/>
            <p:nvPr/>
          </p:nvSpPr>
          <p:spPr>
            <a:xfrm>
              <a:off x="119227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92"/>
            <p:cNvSpPr/>
            <p:nvPr/>
          </p:nvSpPr>
          <p:spPr>
            <a:xfrm>
              <a:off x="1232025" y="11753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92"/>
            <p:cNvSpPr/>
            <p:nvPr/>
          </p:nvSpPr>
          <p:spPr>
            <a:xfrm>
              <a:off x="2364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92"/>
            <p:cNvSpPr/>
            <p:nvPr/>
          </p:nvSpPr>
          <p:spPr>
            <a:xfrm>
              <a:off x="276225" y="11412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92"/>
            <p:cNvSpPr/>
            <p:nvPr/>
          </p:nvSpPr>
          <p:spPr>
            <a:xfrm>
              <a:off x="3176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92"/>
            <p:cNvSpPr/>
            <p:nvPr/>
          </p:nvSpPr>
          <p:spPr>
            <a:xfrm>
              <a:off x="355750" y="114120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2" y="370"/>
                    <a:pt x="210" y="387"/>
                    <a:pt x="258" y="387"/>
                  </a:cubicBezTo>
                  <a:cubicBezTo>
                    <a:pt x="357" y="387"/>
                    <a:pt x="453" y="310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92"/>
            <p:cNvSpPr/>
            <p:nvPr/>
          </p:nvSpPr>
          <p:spPr>
            <a:xfrm>
              <a:off x="3971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92"/>
            <p:cNvSpPr/>
            <p:nvPr/>
          </p:nvSpPr>
          <p:spPr>
            <a:xfrm>
              <a:off x="43525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92"/>
            <p:cNvSpPr/>
            <p:nvPr/>
          </p:nvSpPr>
          <p:spPr>
            <a:xfrm>
              <a:off x="475000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92"/>
            <p:cNvSpPr/>
            <p:nvPr/>
          </p:nvSpPr>
          <p:spPr>
            <a:xfrm>
              <a:off x="5164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92"/>
            <p:cNvSpPr/>
            <p:nvPr/>
          </p:nvSpPr>
          <p:spPr>
            <a:xfrm>
              <a:off x="5545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92"/>
            <p:cNvSpPr/>
            <p:nvPr/>
          </p:nvSpPr>
          <p:spPr>
            <a:xfrm>
              <a:off x="5959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92"/>
            <p:cNvSpPr/>
            <p:nvPr/>
          </p:nvSpPr>
          <p:spPr>
            <a:xfrm>
              <a:off x="63402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92"/>
            <p:cNvSpPr/>
            <p:nvPr/>
          </p:nvSpPr>
          <p:spPr>
            <a:xfrm>
              <a:off x="673775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92"/>
            <p:cNvSpPr/>
            <p:nvPr/>
          </p:nvSpPr>
          <p:spPr>
            <a:xfrm>
              <a:off x="7152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92"/>
            <p:cNvSpPr/>
            <p:nvPr/>
          </p:nvSpPr>
          <p:spPr>
            <a:xfrm>
              <a:off x="753300" y="11412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92"/>
            <p:cNvSpPr/>
            <p:nvPr/>
          </p:nvSpPr>
          <p:spPr>
            <a:xfrm>
              <a:off x="794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92"/>
            <p:cNvSpPr/>
            <p:nvPr/>
          </p:nvSpPr>
          <p:spPr>
            <a:xfrm>
              <a:off x="83282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92"/>
            <p:cNvSpPr/>
            <p:nvPr/>
          </p:nvSpPr>
          <p:spPr>
            <a:xfrm>
              <a:off x="872575" y="11412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92"/>
            <p:cNvSpPr/>
            <p:nvPr/>
          </p:nvSpPr>
          <p:spPr>
            <a:xfrm>
              <a:off x="9139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92"/>
            <p:cNvSpPr/>
            <p:nvPr/>
          </p:nvSpPr>
          <p:spPr>
            <a:xfrm>
              <a:off x="95370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92"/>
            <p:cNvSpPr/>
            <p:nvPr/>
          </p:nvSpPr>
          <p:spPr>
            <a:xfrm>
              <a:off x="993450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92"/>
            <p:cNvSpPr/>
            <p:nvPr/>
          </p:nvSpPr>
          <p:spPr>
            <a:xfrm>
              <a:off x="10332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92"/>
            <p:cNvSpPr/>
            <p:nvPr/>
          </p:nvSpPr>
          <p:spPr>
            <a:xfrm>
              <a:off x="10729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92"/>
            <p:cNvSpPr/>
            <p:nvPr/>
          </p:nvSpPr>
          <p:spPr>
            <a:xfrm>
              <a:off x="111272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92"/>
            <p:cNvSpPr/>
            <p:nvPr/>
          </p:nvSpPr>
          <p:spPr>
            <a:xfrm>
              <a:off x="1152500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92"/>
            <p:cNvSpPr/>
            <p:nvPr/>
          </p:nvSpPr>
          <p:spPr>
            <a:xfrm>
              <a:off x="119227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92"/>
            <p:cNvSpPr/>
            <p:nvPr/>
          </p:nvSpPr>
          <p:spPr>
            <a:xfrm>
              <a:off x="1232025" y="114120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92"/>
            <p:cNvSpPr/>
            <p:nvPr/>
          </p:nvSpPr>
          <p:spPr>
            <a:xfrm>
              <a:off x="2364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92"/>
            <p:cNvSpPr/>
            <p:nvPr/>
          </p:nvSpPr>
          <p:spPr>
            <a:xfrm>
              <a:off x="2762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92"/>
            <p:cNvSpPr/>
            <p:nvPr/>
          </p:nvSpPr>
          <p:spPr>
            <a:xfrm>
              <a:off x="3176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92"/>
            <p:cNvSpPr/>
            <p:nvPr/>
          </p:nvSpPr>
          <p:spPr>
            <a:xfrm>
              <a:off x="355750" y="110707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59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92"/>
            <p:cNvSpPr/>
            <p:nvPr/>
          </p:nvSpPr>
          <p:spPr>
            <a:xfrm>
              <a:off x="3971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92"/>
            <p:cNvSpPr/>
            <p:nvPr/>
          </p:nvSpPr>
          <p:spPr>
            <a:xfrm>
              <a:off x="43525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92"/>
            <p:cNvSpPr/>
            <p:nvPr/>
          </p:nvSpPr>
          <p:spPr>
            <a:xfrm>
              <a:off x="475000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92"/>
            <p:cNvSpPr/>
            <p:nvPr/>
          </p:nvSpPr>
          <p:spPr>
            <a:xfrm>
              <a:off x="5164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92"/>
            <p:cNvSpPr/>
            <p:nvPr/>
          </p:nvSpPr>
          <p:spPr>
            <a:xfrm>
              <a:off x="5545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92"/>
            <p:cNvSpPr/>
            <p:nvPr/>
          </p:nvSpPr>
          <p:spPr>
            <a:xfrm>
              <a:off x="5959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92"/>
            <p:cNvSpPr/>
            <p:nvPr/>
          </p:nvSpPr>
          <p:spPr>
            <a:xfrm>
              <a:off x="63402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92"/>
            <p:cNvSpPr/>
            <p:nvPr/>
          </p:nvSpPr>
          <p:spPr>
            <a:xfrm>
              <a:off x="673775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92"/>
            <p:cNvSpPr/>
            <p:nvPr/>
          </p:nvSpPr>
          <p:spPr>
            <a:xfrm>
              <a:off x="7152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92"/>
            <p:cNvSpPr/>
            <p:nvPr/>
          </p:nvSpPr>
          <p:spPr>
            <a:xfrm>
              <a:off x="753300" y="11070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92"/>
            <p:cNvSpPr/>
            <p:nvPr/>
          </p:nvSpPr>
          <p:spPr>
            <a:xfrm>
              <a:off x="794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92"/>
            <p:cNvSpPr/>
            <p:nvPr/>
          </p:nvSpPr>
          <p:spPr>
            <a:xfrm>
              <a:off x="83282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92"/>
            <p:cNvSpPr/>
            <p:nvPr/>
          </p:nvSpPr>
          <p:spPr>
            <a:xfrm>
              <a:off x="872575" y="11070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92"/>
            <p:cNvSpPr/>
            <p:nvPr/>
          </p:nvSpPr>
          <p:spPr>
            <a:xfrm>
              <a:off x="9139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92"/>
            <p:cNvSpPr/>
            <p:nvPr/>
          </p:nvSpPr>
          <p:spPr>
            <a:xfrm>
              <a:off x="95370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92"/>
            <p:cNvSpPr/>
            <p:nvPr/>
          </p:nvSpPr>
          <p:spPr>
            <a:xfrm>
              <a:off x="993450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92"/>
            <p:cNvSpPr/>
            <p:nvPr/>
          </p:nvSpPr>
          <p:spPr>
            <a:xfrm>
              <a:off x="10332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92"/>
            <p:cNvSpPr/>
            <p:nvPr/>
          </p:nvSpPr>
          <p:spPr>
            <a:xfrm>
              <a:off x="10729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92"/>
            <p:cNvSpPr/>
            <p:nvPr/>
          </p:nvSpPr>
          <p:spPr>
            <a:xfrm>
              <a:off x="111272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92"/>
            <p:cNvSpPr/>
            <p:nvPr/>
          </p:nvSpPr>
          <p:spPr>
            <a:xfrm>
              <a:off x="1152500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92"/>
            <p:cNvSpPr/>
            <p:nvPr/>
          </p:nvSpPr>
          <p:spPr>
            <a:xfrm>
              <a:off x="119227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92"/>
            <p:cNvSpPr/>
            <p:nvPr/>
          </p:nvSpPr>
          <p:spPr>
            <a:xfrm>
              <a:off x="1232025" y="11070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92"/>
            <p:cNvSpPr/>
            <p:nvPr/>
          </p:nvSpPr>
          <p:spPr>
            <a:xfrm>
              <a:off x="2364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92"/>
            <p:cNvSpPr/>
            <p:nvPr/>
          </p:nvSpPr>
          <p:spPr>
            <a:xfrm>
              <a:off x="2762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92"/>
            <p:cNvSpPr/>
            <p:nvPr/>
          </p:nvSpPr>
          <p:spPr>
            <a:xfrm>
              <a:off x="3176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92"/>
            <p:cNvSpPr/>
            <p:nvPr/>
          </p:nvSpPr>
          <p:spPr>
            <a:xfrm>
              <a:off x="3557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92"/>
            <p:cNvSpPr/>
            <p:nvPr/>
          </p:nvSpPr>
          <p:spPr>
            <a:xfrm>
              <a:off x="3971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92"/>
            <p:cNvSpPr/>
            <p:nvPr/>
          </p:nvSpPr>
          <p:spPr>
            <a:xfrm>
              <a:off x="43525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92"/>
            <p:cNvSpPr/>
            <p:nvPr/>
          </p:nvSpPr>
          <p:spPr>
            <a:xfrm>
              <a:off x="475000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92"/>
            <p:cNvSpPr/>
            <p:nvPr/>
          </p:nvSpPr>
          <p:spPr>
            <a:xfrm>
              <a:off x="5164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92"/>
            <p:cNvSpPr/>
            <p:nvPr/>
          </p:nvSpPr>
          <p:spPr>
            <a:xfrm>
              <a:off x="5545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92"/>
            <p:cNvSpPr/>
            <p:nvPr/>
          </p:nvSpPr>
          <p:spPr>
            <a:xfrm>
              <a:off x="5959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92"/>
            <p:cNvSpPr/>
            <p:nvPr/>
          </p:nvSpPr>
          <p:spPr>
            <a:xfrm>
              <a:off x="63402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92"/>
            <p:cNvSpPr/>
            <p:nvPr/>
          </p:nvSpPr>
          <p:spPr>
            <a:xfrm>
              <a:off x="673775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92"/>
            <p:cNvSpPr/>
            <p:nvPr/>
          </p:nvSpPr>
          <p:spPr>
            <a:xfrm>
              <a:off x="7152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92"/>
            <p:cNvSpPr/>
            <p:nvPr/>
          </p:nvSpPr>
          <p:spPr>
            <a:xfrm>
              <a:off x="753300" y="10729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92"/>
            <p:cNvSpPr/>
            <p:nvPr/>
          </p:nvSpPr>
          <p:spPr>
            <a:xfrm>
              <a:off x="794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92"/>
            <p:cNvSpPr/>
            <p:nvPr/>
          </p:nvSpPr>
          <p:spPr>
            <a:xfrm>
              <a:off x="83282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92"/>
            <p:cNvSpPr/>
            <p:nvPr/>
          </p:nvSpPr>
          <p:spPr>
            <a:xfrm>
              <a:off x="872575" y="10729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92"/>
            <p:cNvSpPr/>
            <p:nvPr/>
          </p:nvSpPr>
          <p:spPr>
            <a:xfrm>
              <a:off x="9139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92"/>
            <p:cNvSpPr/>
            <p:nvPr/>
          </p:nvSpPr>
          <p:spPr>
            <a:xfrm>
              <a:off x="95370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92"/>
            <p:cNvSpPr/>
            <p:nvPr/>
          </p:nvSpPr>
          <p:spPr>
            <a:xfrm>
              <a:off x="993450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92"/>
            <p:cNvSpPr/>
            <p:nvPr/>
          </p:nvSpPr>
          <p:spPr>
            <a:xfrm>
              <a:off x="10332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92"/>
            <p:cNvSpPr/>
            <p:nvPr/>
          </p:nvSpPr>
          <p:spPr>
            <a:xfrm>
              <a:off x="10729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92"/>
            <p:cNvSpPr/>
            <p:nvPr/>
          </p:nvSpPr>
          <p:spPr>
            <a:xfrm>
              <a:off x="111272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92"/>
            <p:cNvSpPr/>
            <p:nvPr/>
          </p:nvSpPr>
          <p:spPr>
            <a:xfrm>
              <a:off x="1152500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92"/>
            <p:cNvSpPr/>
            <p:nvPr/>
          </p:nvSpPr>
          <p:spPr>
            <a:xfrm>
              <a:off x="119227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92"/>
            <p:cNvSpPr/>
            <p:nvPr/>
          </p:nvSpPr>
          <p:spPr>
            <a:xfrm>
              <a:off x="1232025" y="10729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92"/>
            <p:cNvSpPr/>
            <p:nvPr/>
          </p:nvSpPr>
          <p:spPr>
            <a:xfrm>
              <a:off x="2364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92"/>
            <p:cNvSpPr/>
            <p:nvPr/>
          </p:nvSpPr>
          <p:spPr>
            <a:xfrm>
              <a:off x="2762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92"/>
            <p:cNvSpPr/>
            <p:nvPr/>
          </p:nvSpPr>
          <p:spPr>
            <a:xfrm>
              <a:off x="3176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92"/>
            <p:cNvSpPr/>
            <p:nvPr/>
          </p:nvSpPr>
          <p:spPr>
            <a:xfrm>
              <a:off x="3557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92"/>
            <p:cNvSpPr/>
            <p:nvPr/>
          </p:nvSpPr>
          <p:spPr>
            <a:xfrm>
              <a:off x="3971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1"/>
                    <a:pt x="88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92"/>
            <p:cNvSpPr/>
            <p:nvPr/>
          </p:nvSpPr>
          <p:spPr>
            <a:xfrm>
              <a:off x="43525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92"/>
            <p:cNvSpPr/>
            <p:nvPr/>
          </p:nvSpPr>
          <p:spPr>
            <a:xfrm>
              <a:off x="475000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92"/>
            <p:cNvSpPr/>
            <p:nvPr/>
          </p:nvSpPr>
          <p:spPr>
            <a:xfrm>
              <a:off x="5164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92"/>
            <p:cNvSpPr/>
            <p:nvPr/>
          </p:nvSpPr>
          <p:spPr>
            <a:xfrm>
              <a:off x="5545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10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92"/>
            <p:cNvSpPr/>
            <p:nvPr/>
          </p:nvSpPr>
          <p:spPr>
            <a:xfrm>
              <a:off x="5959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92"/>
            <p:cNvSpPr/>
            <p:nvPr/>
          </p:nvSpPr>
          <p:spPr>
            <a:xfrm>
              <a:off x="63402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92"/>
            <p:cNvSpPr/>
            <p:nvPr/>
          </p:nvSpPr>
          <p:spPr>
            <a:xfrm>
              <a:off x="673775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92"/>
            <p:cNvSpPr/>
            <p:nvPr/>
          </p:nvSpPr>
          <p:spPr>
            <a:xfrm>
              <a:off x="7152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92"/>
            <p:cNvSpPr/>
            <p:nvPr/>
          </p:nvSpPr>
          <p:spPr>
            <a:xfrm>
              <a:off x="753300" y="10388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92"/>
            <p:cNvSpPr/>
            <p:nvPr/>
          </p:nvSpPr>
          <p:spPr>
            <a:xfrm>
              <a:off x="794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92"/>
            <p:cNvSpPr/>
            <p:nvPr/>
          </p:nvSpPr>
          <p:spPr>
            <a:xfrm>
              <a:off x="83282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92"/>
            <p:cNvSpPr/>
            <p:nvPr/>
          </p:nvSpPr>
          <p:spPr>
            <a:xfrm>
              <a:off x="872575" y="10388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92"/>
            <p:cNvSpPr/>
            <p:nvPr/>
          </p:nvSpPr>
          <p:spPr>
            <a:xfrm>
              <a:off x="9139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92"/>
            <p:cNvSpPr/>
            <p:nvPr/>
          </p:nvSpPr>
          <p:spPr>
            <a:xfrm>
              <a:off x="95370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2" y="388"/>
                    <a:pt x="389" y="301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92"/>
            <p:cNvSpPr/>
            <p:nvPr/>
          </p:nvSpPr>
          <p:spPr>
            <a:xfrm>
              <a:off x="993450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1"/>
                    <a:pt x="89" y="388"/>
                    <a:pt x="195" y="388"/>
                  </a:cubicBezTo>
                  <a:cubicBezTo>
                    <a:pt x="303" y="388"/>
                    <a:pt x="389" y="301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92"/>
            <p:cNvSpPr/>
            <p:nvPr/>
          </p:nvSpPr>
          <p:spPr>
            <a:xfrm>
              <a:off x="10332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92"/>
            <p:cNvSpPr/>
            <p:nvPr/>
          </p:nvSpPr>
          <p:spPr>
            <a:xfrm>
              <a:off x="10729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92"/>
            <p:cNvSpPr/>
            <p:nvPr/>
          </p:nvSpPr>
          <p:spPr>
            <a:xfrm>
              <a:off x="111272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1"/>
                    <a:pt x="88" y="388"/>
                    <a:pt x="194" y="388"/>
                  </a:cubicBezTo>
                  <a:cubicBezTo>
                    <a:pt x="302" y="388"/>
                    <a:pt x="388" y="301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92"/>
            <p:cNvSpPr/>
            <p:nvPr/>
          </p:nvSpPr>
          <p:spPr>
            <a:xfrm>
              <a:off x="1152500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3" y="388"/>
                  </a:cubicBezTo>
                  <a:cubicBezTo>
                    <a:pt x="301" y="388"/>
                    <a:pt x="388" y="301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92"/>
            <p:cNvSpPr/>
            <p:nvPr/>
          </p:nvSpPr>
          <p:spPr>
            <a:xfrm>
              <a:off x="119227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1"/>
                    <a:pt x="86" y="388"/>
                    <a:pt x="193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92"/>
            <p:cNvSpPr/>
            <p:nvPr/>
          </p:nvSpPr>
          <p:spPr>
            <a:xfrm>
              <a:off x="1232025" y="10388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7" y="301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92"/>
            <p:cNvSpPr/>
            <p:nvPr/>
          </p:nvSpPr>
          <p:spPr>
            <a:xfrm>
              <a:off x="2364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92"/>
            <p:cNvSpPr/>
            <p:nvPr/>
          </p:nvSpPr>
          <p:spPr>
            <a:xfrm>
              <a:off x="276225" y="10048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92"/>
            <p:cNvSpPr/>
            <p:nvPr/>
          </p:nvSpPr>
          <p:spPr>
            <a:xfrm>
              <a:off x="3176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92"/>
            <p:cNvSpPr/>
            <p:nvPr/>
          </p:nvSpPr>
          <p:spPr>
            <a:xfrm>
              <a:off x="355750" y="10047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2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92"/>
            <p:cNvSpPr/>
            <p:nvPr/>
          </p:nvSpPr>
          <p:spPr>
            <a:xfrm>
              <a:off x="3971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92"/>
            <p:cNvSpPr/>
            <p:nvPr/>
          </p:nvSpPr>
          <p:spPr>
            <a:xfrm>
              <a:off x="435250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92"/>
            <p:cNvSpPr/>
            <p:nvPr/>
          </p:nvSpPr>
          <p:spPr>
            <a:xfrm>
              <a:off x="475025" y="10048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92"/>
            <p:cNvSpPr/>
            <p:nvPr/>
          </p:nvSpPr>
          <p:spPr>
            <a:xfrm>
              <a:off x="5164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92"/>
            <p:cNvSpPr/>
            <p:nvPr/>
          </p:nvSpPr>
          <p:spPr>
            <a:xfrm>
              <a:off x="5545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92"/>
            <p:cNvSpPr/>
            <p:nvPr/>
          </p:nvSpPr>
          <p:spPr>
            <a:xfrm>
              <a:off x="5959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92"/>
            <p:cNvSpPr/>
            <p:nvPr/>
          </p:nvSpPr>
          <p:spPr>
            <a:xfrm>
              <a:off x="63402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92"/>
            <p:cNvSpPr/>
            <p:nvPr/>
          </p:nvSpPr>
          <p:spPr>
            <a:xfrm>
              <a:off x="673775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92"/>
            <p:cNvSpPr/>
            <p:nvPr/>
          </p:nvSpPr>
          <p:spPr>
            <a:xfrm>
              <a:off x="7152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92"/>
            <p:cNvSpPr/>
            <p:nvPr/>
          </p:nvSpPr>
          <p:spPr>
            <a:xfrm>
              <a:off x="753300" y="10048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92"/>
            <p:cNvSpPr/>
            <p:nvPr/>
          </p:nvSpPr>
          <p:spPr>
            <a:xfrm>
              <a:off x="794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92"/>
            <p:cNvSpPr/>
            <p:nvPr/>
          </p:nvSpPr>
          <p:spPr>
            <a:xfrm>
              <a:off x="83282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92"/>
            <p:cNvSpPr/>
            <p:nvPr/>
          </p:nvSpPr>
          <p:spPr>
            <a:xfrm>
              <a:off x="872575" y="10048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1" y="1"/>
                    <a:pt x="260" y="1"/>
                  </a:cubicBezTo>
                  <a:cubicBezTo>
                    <a:pt x="259" y="1"/>
                    <a:pt x="258" y="1"/>
                    <a:pt x="258" y="1"/>
                  </a:cubicBezTo>
                  <a:cubicBezTo>
                    <a:pt x="86" y="1"/>
                    <a:pt x="1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92"/>
            <p:cNvSpPr/>
            <p:nvPr/>
          </p:nvSpPr>
          <p:spPr>
            <a:xfrm>
              <a:off x="9139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92"/>
            <p:cNvSpPr/>
            <p:nvPr/>
          </p:nvSpPr>
          <p:spPr>
            <a:xfrm>
              <a:off x="95370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2" y="388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92"/>
            <p:cNvSpPr/>
            <p:nvPr/>
          </p:nvSpPr>
          <p:spPr>
            <a:xfrm>
              <a:off x="993450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8"/>
                    <a:pt x="195" y="388"/>
                  </a:cubicBezTo>
                  <a:cubicBezTo>
                    <a:pt x="303" y="388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92"/>
            <p:cNvSpPr/>
            <p:nvPr/>
          </p:nvSpPr>
          <p:spPr>
            <a:xfrm>
              <a:off x="10332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92"/>
            <p:cNvSpPr/>
            <p:nvPr/>
          </p:nvSpPr>
          <p:spPr>
            <a:xfrm>
              <a:off x="10729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92"/>
            <p:cNvSpPr/>
            <p:nvPr/>
          </p:nvSpPr>
          <p:spPr>
            <a:xfrm>
              <a:off x="111272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8"/>
                    <a:pt x="194" y="388"/>
                  </a:cubicBezTo>
                  <a:cubicBezTo>
                    <a:pt x="302" y="388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92"/>
            <p:cNvSpPr/>
            <p:nvPr/>
          </p:nvSpPr>
          <p:spPr>
            <a:xfrm>
              <a:off x="1152500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3" y="388"/>
                  </a:cubicBezTo>
                  <a:cubicBezTo>
                    <a:pt x="301" y="388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92"/>
            <p:cNvSpPr/>
            <p:nvPr/>
          </p:nvSpPr>
          <p:spPr>
            <a:xfrm>
              <a:off x="119227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8"/>
                    <a:pt x="193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92"/>
            <p:cNvSpPr/>
            <p:nvPr/>
          </p:nvSpPr>
          <p:spPr>
            <a:xfrm>
              <a:off x="1232025" y="100477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7" y="300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92"/>
            <p:cNvSpPr/>
            <p:nvPr/>
          </p:nvSpPr>
          <p:spPr>
            <a:xfrm>
              <a:off x="276225" y="9707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92"/>
            <p:cNvSpPr/>
            <p:nvPr/>
          </p:nvSpPr>
          <p:spPr>
            <a:xfrm>
              <a:off x="3176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92"/>
            <p:cNvSpPr/>
            <p:nvPr/>
          </p:nvSpPr>
          <p:spPr>
            <a:xfrm>
              <a:off x="355750" y="97065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92"/>
            <p:cNvSpPr/>
            <p:nvPr/>
          </p:nvSpPr>
          <p:spPr>
            <a:xfrm>
              <a:off x="3971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92"/>
            <p:cNvSpPr/>
            <p:nvPr/>
          </p:nvSpPr>
          <p:spPr>
            <a:xfrm>
              <a:off x="43525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92"/>
            <p:cNvSpPr/>
            <p:nvPr/>
          </p:nvSpPr>
          <p:spPr>
            <a:xfrm>
              <a:off x="475000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92"/>
            <p:cNvSpPr/>
            <p:nvPr/>
          </p:nvSpPr>
          <p:spPr>
            <a:xfrm>
              <a:off x="5164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92"/>
            <p:cNvSpPr/>
            <p:nvPr/>
          </p:nvSpPr>
          <p:spPr>
            <a:xfrm>
              <a:off x="5545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92"/>
            <p:cNvSpPr/>
            <p:nvPr/>
          </p:nvSpPr>
          <p:spPr>
            <a:xfrm>
              <a:off x="5959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92"/>
            <p:cNvSpPr/>
            <p:nvPr/>
          </p:nvSpPr>
          <p:spPr>
            <a:xfrm>
              <a:off x="63402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92"/>
            <p:cNvSpPr/>
            <p:nvPr/>
          </p:nvSpPr>
          <p:spPr>
            <a:xfrm>
              <a:off x="673775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10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92"/>
            <p:cNvSpPr/>
            <p:nvPr/>
          </p:nvSpPr>
          <p:spPr>
            <a:xfrm>
              <a:off x="7152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92"/>
            <p:cNvSpPr/>
            <p:nvPr/>
          </p:nvSpPr>
          <p:spPr>
            <a:xfrm>
              <a:off x="753300" y="9707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92"/>
            <p:cNvSpPr/>
            <p:nvPr/>
          </p:nvSpPr>
          <p:spPr>
            <a:xfrm>
              <a:off x="794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92"/>
            <p:cNvSpPr/>
            <p:nvPr/>
          </p:nvSpPr>
          <p:spPr>
            <a:xfrm>
              <a:off x="83282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92"/>
            <p:cNvSpPr/>
            <p:nvPr/>
          </p:nvSpPr>
          <p:spPr>
            <a:xfrm>
              <a:off x="872575" y="9707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92"/>
            <p:cNvSpPr/>
            <p:nvPr/>
          </p:nvSpPr>
          <p:spPr>
            <a:xfrm>
              <a:off x="9139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92"/>
            <p:cNvSpPr/>
            <p:nvPr/>
          </p:nvSpPr>
          <p:spPr>
            <a:xfrm>
              <a:off x="95370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2" y="389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92"/>
            <p:cNvSpPr/>
            <p:nvPr/>
          </p:nvSpPr>
          <p:spPr>
            <a:xfrm>
              <a:off x="993450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9"/>
                    <a:pt x="195" y="389"/>
                  </a:cubicBezTo>
                  <a:cubicBezTo>
                    <a:pt x="303" y="389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92"/>
            <p:cNvSpPr/>
            <p:nvPr/>
          </p:nvSpPr>
          <p:spPr>
            <a:xfrm>
              <a:off x="10332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92"/>
            <p:cNvSpPr/>
            <p:nvPr/>
          </p:nvSpPr>
          <p:spPr>
            <a:xfrm>
              <a:off x="10729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92"/>
            <p:cNvSpPr/>
            <p:nvPr/>
          </p:nvSpPr>
          <p:spPr>
            <a:xfrm>
              <a:off x="111272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9"/>
                    <a:pt x="194" y="389"/>
                  </a:cubicBezTo>
                  <a:cubicBezTo>
                    <a:pt x="302" y="389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92"/>
            <p:cNvSpPr/>
            <p:nvPr/>
          </p:nvSpPr>
          <p:spPr>
            <a:xfrm>
              <a:off x="1152500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3" y="389"/>
                  </a:cubicBezTo>
                  <a:cubicBezTo>
                    <a:pt x="301" y="389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92"/>
            <p:cNvSpPr/>
            <p:nvPr/>
          </p:nvSpPr>
          <p:spPr>
            <a:xfrm>
              <a:off x="119227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9"/>
                    <a:pt x="193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92"/>
            <p:cNvSpPr/>
            <p:nvPr/>
          </p:nvSpPr>
          <p:spPr>
            <a:xfrm>
              <a:off x="1232025" y="9706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92"/>
            <p:cNvSpPr/>
            <p:nvPr/>
          </p:nvSpPr>
          <p:spPr>
            <a:xfrm>
              <a:off x="276225" y="936600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1" y="387"/>
                    <a:pt x="259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92"/>
            <p:cNvSpPr/>
            <p:nvPr/>
          </p:nvSpPr>
          <p:spPr>
            <a:xfrm>
              <a:off x="3176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92"/>
            <p:cNvSpPr/>
            <p:nvPr/>
          </p:nvSpPr>
          <p:spPr>
            <a:xfrm>
              <a:off x="355750" y="936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7" y="389"/>
                    <a:pt x="452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92"/>
            <p:cNvSpPr/>
            <p:nvPr/>
          </p:nvSpPr>
          <p:spPr>
            <a:xfrm>
              <a:off x="3971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92"/>
            <p:cNvSpPr/>
            <p:nvPr/>
          </p:nvSpPr>
          <p:spPr>
            <a:xfrm>
              <a:off x="435250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92"/>
            <p:cNvSpPr/>
            <p:nvPr/>
          </p:nvSpPr>
          <p:spPr>
            <a:xfrm>
              <a:off x="475025" y="93660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92"/>
            <p:cNvSpPr/>
            <p:nvPr/>
          </p:nvSpPr>
          <p:spPr>
            <a:xfrm>
              <a:off x="5164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92"/>
            <p:cNvSpPr/>
            <p:nvPr/>
          </p:nvSpPr>
          <p:spPr>
            <a:xfrm>
              <a:off x="5545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92"/>
            <p:cNvSpPr/>
            <p:nvPr/>
          </p:nvSpPr>
          <p:spPr>
            <a:xfrm>
              <a:off x="5959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92"/>
            <p:cNvSpPr/>
            <p:nvPr/>
          </p:nvSpPr>
          <p:spPr>
            <a:xfrm>
              <a:off x="63402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92"/>
            <p:cNvSpPr/>
            <p:nvPr/>
          </p:nvSpPr>
          <p:spPr>
            <a:xfrm>
              <a:off x="673775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92"/>
            <p:cNvSpPr/>
            <p:nvPr/>
          </p:nvSpPr>
          <p:spPr>
            <a:xfrm>
              <a:off x="7152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92"/>
            <p:cNvSpPr/>
            <p:nvPr/>
          </p:nvSpPr>
          <p:spPr>
            <a:xfrm>
              <a:off x="753300" y="93660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92"/>
            <p:cNvSpPr/>
            <p:nvPr/>
          </p:nvSpPr>
          <p:spPr>
            <a:xfrm>
              <a:off x="794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92"/>
            <p:cNvSpPr/>
            <p:nvPr/>
          </p:nvSpPr>
          <p:spPr>
            <a:xfrm>
              <a:off x="83282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92"/>
            <p:cNvSpPr/>
            <p:nvPr/>
          </p:nvSpPr>
          <p:spPr>
            <a:xfrm>
              <a:off x="872575" y="93660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1" y="0"/>
                    <a:pt x="260" y="0"/>
                  </a:cubicBezTo>
                  <a:cubicBezTo>
                    <a:pt x="259" y="0"/>
                    <a:pt x="258" y="0"/>
                    <a:pt x="258" y="0"/>
                  </a:cubicBezTo>
                  <a:cubicBezTo>
                    <a:pt x="86" y="0"/>
                    <a:pt x="1" y="208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92"/>
            <p:cNvSpPr/>
            <p:nvPr/>
          </p:nvSpPr>
          <p:spPr>
            <a:xfrm>
              <a:off x="9139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92"/>
            <p:cNvSpPr/>
            <p:nvPr/>
          </p:nvSpPr>
          <p:spPr>
            <a:xfrm>
              <a:off x="95370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92"/>
            <p:cNvSpPr/>
            <p:nvPr/>
          </p:nvSpPr>
          <p:spPr>
            <a:xfrm>
              <a:off x="993450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92"/>
            <p:cNvSpPr/>
            <p:nvPr/>
          </p:nvSpPr>
          <p:spPr>
            <a:xfrm>
              <a:off x="10332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92"/>
            <p:cNvSpPr/>
            <p:nvPr/>
          </p:nvSpPr>
          <p:spPr>
            <a:xfrm>
              <a:off x="10729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92"/>
            <p:cNvSpPr/>
            <p:nvPr/>
          </p:nvSpPr>
          <p:spPr>
            <a:xfrm>
              <a:off x="111272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92"/>
            <p:cNvSpPr/>
            <p:nvPr/>
          </p:nvSpPr>
          <p:spPr>
            <a:xfrm>
              <a:off x="1152500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92"/>
            <p:cNvSpPr/>
            <p:nvPr/>
          </p:nvSpPr>
          <p:spPr>
            <a:xfrm>
              <a:off x="119227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92"/>
            <p:cNvSpPr/>
            <p:nvPr/>
          </p:nvSpPr>
          <p:spPr>
            <a:xfrm>
              <a:off x="1232025" y="9365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92"/>
            <p:cNvSpPr/>
            <p:nvPr/>
          </p:nvSpPr>
          <p:spPr>
            <a:xfrm>
              <a:off x="276225" y="9024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92"/>
            <p:cNvSpPr/>
            <p:nvPr/>
          </p:nvSpPr>
          <p:spPr>
            <a:xfrm>
              <a:off x="3176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92"/>
            <p:cNvSpPr/>
            <p:nvPr/>
          </p:nvSpPr>
          <p:spPr>
            <a:xfrm>
              <a:off x="355750" y="9024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10"/>
                    <a:pt x="123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92"/>
            <p:cNvSpPr/>
            <p:nvPr/>
          </p:nvSpPr>
          <p:spPr>
            <a:xfrm>
              <a:off x="3971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92"/>
            <p:cNvSpPr/>
            <p:nvPr/>
          </p:nvSpPr>
          <p:spPr>
            <a:xfrm>
              <a:off x="43525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92"/>
            <p:cNvSpPr/>
            <p:nvPr/>
          </p:nvSpPr>
          <p:spPr>
            <a:xfrm>
              <a:off x="475000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92"/>
            <p:cNvSpPr/>
            <p:nvPr/>
          </p:nvSpPr>
          <p:spPr>
            <a:xfrm>
              <a:off x="5164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92"/>
            <p:cNvSpPr/>
            <p:nvPr/>
          </p:nvSpPr>
          <p:spPr>
            <a:xfrm>
              <a:off x="5545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9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92"/>
            <p:cNvSpPr/>
            <p:nvPr/>
          </p:nvSpPr>
          <p:spPr>
            <a:xfrm>
              <a:off x="5959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92"/>
            <p:cNvSpPr/>
            <p:nvPr/>
          </p:nvSpPr>
          <p:spPr>
            <a:xfrm>
              <a:off x="63402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92"/>
            <p:cNvSpPr/>
            <p:nvPr/>
          </p:nvSpPr>
          <p:spPr>
            <a:xfrm>
              <a:off x="673775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92"/>
            <p:cNvSpPr/>
            <p:nvPr/>
          </p:nvSpPr>
          <p:spPr>
            <a:xfrm>
              <a:off x="7152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92"/>
            <p:cNvSpPr/>
            <p:nvPr/>
          </p:nvSpPr>
          <p:spPr>
            <a:xfrm>
              <a:off x="753300" y="9024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92"/>
            <p:cNvSpPr/>
            <p:nvPr/>
          </p:nvSpPr>
          <p:spPr>
            <a:xfrm>
              <a:off x="794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92"/>
            <p:cNvSpPr/>
            <p:nvPr/>
          </p:nvSpPr>
          <p:spPr>
            <a:xfrm>
              <a:off x="83282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92"/>
            <p:cNvSpPr/>
            <p:nvPr/>
          </p:nvSpPr>
          <p:spPr>
            <a:xfrm>
              <a:off x="872575" y="9024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9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92"/>
            <p:cNvSpPr/>
            <p:nvPr/>
          </p:nvSpPr>
          <p:spPr>
            <a:xfrm>
              <a:off x="9139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92"/>
            <p:cNvSpPr/>
            <p:nvPr/>
          </p:nvSpPr>
          <p:spPr>
            <a:xfrm>
              <a:off x="95370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92"/>
            <p:cNvSpPr/>
            <p:nvPr/>
          </p:nvSpPr>
          <p:spPr>
            <a:xfrm>
              <a:off x="993450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92"/>
            <p:cNvSpPr/>
            <p:nvPr/>
          </p:nvSpPr>
          <p:spPr>
            <a:xfrm>
              <a:off x="10332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92"/>
            <p:cNvSpPr/>
            <p:nvPr/>
          </p:nvSpPr>
          <p:spPr>
            <a:xfrm>
              <a:off x="10729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92"/>
            <p:cNvSpPr/>
            <p:nvPr/>
          </p:nvSpPr>
          <p:spPr>
            <a:xfrm>
              <a:off x="111272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92"/>
            <p:cNvSpPr/>
            <p:nvPr/>
          </p:nvSpPr>
          <p:spPr>
            <a:xfrm>
              <a:off x="1152500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92"/>
            <p:cNvSpPr/>
            <p:nvPr/>
          </p:nvSpPr>
          <p:spPr>
            <a:xfrm>
              <a:off x="119227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92"/>
            <p:cNvSpPr/>
            <p:nvPr/>
          </p:nvSpPr>
          <p:spPr>
            <a:xfrm>
              <a:off x="1232025" y="9024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92"/>
            <p:cNvSpPr/>
            <p:nvPr/>
          </p:nvSpPr>
          <p:spPr>
            <a:xfrm>
              <a:off x="276225" y="868375"/>
              <a:ext cx="11375" cy="9700"/>
            </a:xfrm>
            <a:custGeom>
              <a:avLst/>
              <a:gdLst/>
              <a:ahLst/>
              <a:cxnLst/>
              <a:rect l="l" t="t" r="r" b="b"/>
              <a:pathLst>
                <a:path w="455" h="388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92"/>
            <p:cNvSpPr/>
            <p:nvPr/>
          </p:nvSpPr>
          <p:spPr>
            <a:xfrm>
              <a:off x="3176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92"/>
            <p:cNvSpPr/>
            <p:nvPr/>
          </p:nvSpPr>
          <p:spPr>
            <a:xfrm>
              <a:off x="355750" y="8683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92"/>
            <p:cNvSpPr/>
            <p:nvPr/>
          </p:nvSpPr>
          <p:spPr>
            <a:xfrm>
              <a:off x="3971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92"/>
            <p:cNvSpPr/>
            <p:nvPr/>
          </p:nvSpPr>
          <p:spPr>
            <a:xfrm>
              <a:off x="43525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92"/>
            <p:cNvSpPr/>
            <p:nvPr/>
          </p:nvSpPr>
          <p:spPr>
            <a:xfrm>
              <a:off x="475000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92"/>
            <p:cNvSpPr/>
            <p:nvPr/>
          </p:nvSpPr>
          <p:spPr>
            <a:xfrm>
              <a:off x="5164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92"/>
            <p:cNvSpPr/>
            <p:nvPr/>
          </p:nvSpPr>
          <p:spPr>
            <a:xfrm>
              <a:off x="5545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92"/>
            <p:cNvSpPr/>
            <p:nvPr/>
          </p:nvSpPr>
          <p:spPr>
            <a:xfrm>
              <a:off x="5959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92"/>
            <p:cNvSpPr/>
            <p:nvPr/>
          </p:nvSpPr>
          <p:spPr>
            <a:xfrm>
              <a:off x="63402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92"/>
            <p:cNvSpPr/>
            <p:nvPr/>
          </p:nvSpPr>
          <p:spPr>
            <a:xfrm>
              <a:off x="673775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92"/>
            <p:cNvSpPr/>
            <p:nvPr/>
          </p:nvSpPr>
          <p:spPr>
            <a:xfrm>
              <a:off x="7152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92"/>
            <p:cNvSpPr/>
            <p:nvPr/>
          </p:nvSpPr>
          <p:spPr>
            <a:xfrm>
              <a:off x="753300" y="8683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92"/>
            <p:cNvSpPr/>
            <p:nvPr/>
          </p:nvSpPr>
          <p:spPr>
            <a:xfrm>
              <a:off x="794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92"/>
            <p:cNvSpPr/>
            <p:nvPr/>
          </p:nvSpPr>
          <p:spPr>
            <a:xfrm>
              <a:off x="83282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92"/>
            <p:cNvSpPr/>
            <p:nvPr/>
          </p:nvSpPr>
          <p:spPr>
            <a:xfrm>
              <a:off x="872575" y="8683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92"/>
            <p:cNvSpPr/>
            <p:nvPr/>
          </p:nvSpPr>
          <p:spPr>
            <a:xfrm>
              <a:off x="9139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92"/>
            <p:cNvSpPr/>
            <p:nvPr/>
          </p:nvSpPr>
          <p:spPr>
            <a:xfrm>
              <a:off x="95370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92"/>
            <p:cNvSpPr/>
            <p:nvPr/>
          </p:nvSpPr>
          <p:spPr>
            <a:xfrm>
              <a:off x="993450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92"/>
            <p:cNvSpPr/>
            <p:nvPr/>
          </p:nvSpPr>
          <p:spPr>
            <a:xfrm>
              <a:off x="10332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92"/>
            <p:cNvSpPr/>
            <p:nvPr/>
          </p:nvSpPr>
          <p:spPr>
            <a:xfrm>
              <a:off x="10729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92"/>
            <p:cNvSpPr/>
            <p:nvPr/>
          </p:nvSpPr>
          <p:spPr>
            <a:xfrm>
              <a:off x="111272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92"/>
            <p:cNvSpPr/>
            <p:nvPr/>
          </p:nvSpPr>
          <p:spPr>
            <a:xfrm>
              <a:off x="1152500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92"/>
            <p:cNvSpPr/>
            <p:nvPr/>
          </p:nvSpPr>
          <p:spPr>
            <a:xfrm>
              <a:off x="119227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92"/>
            <p:cNvSpPr/>
            <p:nvPr/>
          </p:nvSpPr>
          <p:spPr>
            <a:xfrm>
              <a:off x="1232025" y="868350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92"/>
            <p:cNvSpPr/>
            <p:nvPr/>
          </p:nvSpPr>
          <p:spPr>
            <a:xfrm>
              <a:off x="3176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92"/>
            <p:cNvSpPr/>
            <p:nvPr/>
          </p:nvSpPr>
          <p:spPr>
            <a:xfrm>
              <a:off x="355750" y="8342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6"/>
                  </a:cubicBezTo>
                  <a:cubicBezTo>
                    <a:pt x="453" y="89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92"/>
            <p:cNvSpPr/>
            <p:nvPr/>
          </p:nvSpPr>
          <p:spPr>
            <a:xfrm>
              <a:off x="3971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9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92"/>
            <p:cNvSpPr/>
            <p:nvPr/>
          </p:nvSpPr>
          <p:spPr>
            <a:xfrm>
              <a:off x="435250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92"/>
            <p:cNvSpPr/>
            <p:nvPr/>
          </p:nvSpPr>
          <p:spPr>
            <a:xfrm>
              <a:off x="475025" y="83427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92"/>
            <p:cNvSpPr/>
            <p:nvPr/>
          </p:nvSpPr>
          <p:spPr>
            <a:xfrm>
              <a:off x="5164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92"/>
            <p:cNvSpPr/>
            <p:nvPr/>
          </p:nvSpPr>
          <p:spPr>
            <a:xfrm>
              <a:off x="5545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92"/>
            <p:cNvSpPr/>
            <p:nvPr/>
          </p:nvSpPr>
          <p:spPr>
            <a:xfrm>
              <a:off x="595925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92"/>
            <p:cNvSpPr/>
            <p:nvPr/>
          </p:nvSpPr>
          <p:spPr>
            <a:xfrm>
              <a:off x="63402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92"/>
            <p:cNvSpPr/>
            <p:nvPr/>
          </p:nvSpPr>
          <p:spPr>
            <a:xfrm>
              <a:off x="673775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92"/>
            <p:cNvSpPr/>
            <p:nvPr/>
          </p:nvSpPr>
          <p:spPr>
            <a:xfrm>
              <a:off x="7152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92"/>
            <p:cNvSpPr/>
            <p:nvPr/>
          </p:nvSpPr>
          <p:spPr>
            <a:xfrm>
              <a:off x="753300" y="8342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92"/>
            <p:cNvSpPr/>
            <p:nvPr/>
          </p:nvSpPr>
          <p:spPr>
            <a:xfrm>
              <a:off x="794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92"/>
            <p:cNvSpPr/>
            <p:nvPr/>
          </p:nvSpPr>
          <p:spPr>
            <a:xfrm>
              <a:off x="832825" y="8342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92"/>
            <p:cNvSpPr/>
            <p:nvPr/>
          </p:nvSpPr>
          <p:spPr>
            <a:xfrm>
              <a:off x="872575" y="8342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0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9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92"/>
            <p:cNvSpPr/>
            <p:nvPr/>
          </p:nvSpPr>
          <p:spPr>
            <a:xfrm>
              <a:off x="9139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92"/>
            <p:cNvSpPr/>
            <p:nvPr/>
          </p:nvSpPr>
          <p:spPr>
            <a:xfrm>
              <a:off x="95370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9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92"/>
            <p:cNvSpPr/>
            <p:nvPr/>
          </p:nvSpPr>
          <p:spPr>
            <a:xfrm>
              <a:off x="993450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9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9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92"/>
            <p:cNvSpPr/>
            <p:nvPr/>
          </p:nvSpPr>
          <p:spPr>
            <a:xfrm>
              <a:off x="10332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92"/>
            <p:cNvSpPr/>
            <p:nvPr/>
          </p:nvSpPr>
          <p:spPr>
            <a:xfrm>
              <a:off x="10729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92"/>
            <p:cNvSpPr/>
            <p:nvPr/>
          </p:nvSpPr>
          <p:spPr>
            <a:xfrm>
              <a:off x="111272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9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9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92"/>
            <p:cNvSpPr/>
            <p:nvPr/>
          </p:nvSpPr>
          <p:spPr>
            <a:xfrm>
              <a:off x="1152500" y="8342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9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9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92"/>
            <p:cNvSpPr/>
            <p:nvPr/>
          </p:nvSpPr>
          <p:spPr>
            <a:xfrm>
              <a:off x="119227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9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92"/>
            <p:cNvSpPr/>
            <p:nvPr/>
          </p:nvSpPr>
          <p:spPr>
            <a:xfrm>
              <a:off x="1232025" y="8342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92"/>
            <p:cNvSpPr/>
            <p:nvPr/>
          </p:nvSpPr>
          <p:spPr>
            <a:xfrm>
              <a:off x="3176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92"/>
            <p:cNvSpPr/>
            <p:nvPr/>
          </p:nvSpPr>
          <p:spPr>
            <a:xfrm>
              <a:off x="355750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3" y="333"/>
                  </a:cubicBezTo>
                  <a:cubicBezTo>
                    <a:pt x="162" y="372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92"/>
            <p:cNvSpPr/>
            <p:nvPr/>
          </p:nvSpPr>
          <p:spPr>
            <a:xfrm>
              <a:off x="3971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8" y="1"/>
                    <a:pt x="1" y="88"/>
                    <a:pt x="1" y="195"/>
                  </a:cubicBezTo>
                  <a:cubicBezTo>
                    <a:pt x="1" y="302"/>
                    <a:pt x="88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92"/>
            <p:cNvSpPr/>
            <p:nvPr/>
          </p:nvSpPr>
          <p:spPr>
            <a:xfrm>
              <a:off x="43525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92"/>
            <p:cNvSpPr/>
            <p:nvPr/>
          </p:nvSpPr>
          <p:spPr>
            <a:xfrm>
              <a:off x="475000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92"/>
            <p:cNvSpPr/>
            <p:nvPr/>
          </p:nvSpPr>
          <p:spPr>
            <a:xfrm>
              <a:off x="5164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92"/>
            <p:cNvSpPr/>
            <p:nvPr/>
          </p:nvSpPr>
          <p:spPr>
            <a:xfrm>
              <a:off x="5545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92"/>
            <p:cNvSpPr/>
            <p:nvPr/>
          </p:nvSpPr>
          <p:spPr>
            <a:xfrm>
              <a:off x="595925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92"/>
            <p:cNvSpPr/>
            <p:nvPr/>
          </p:nvSpPr>
          <p:spPr>
            <a:xfrm>
              <a:off x="63402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92"/>
            <p:cNvSpPr/>
            <p:nvPr/>
          </p:nvSpPr>
          <p:spPr>
            <a:xfrm>
              <a:off x="673775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92"/>
            <p:cNvSpPr/>
            <p:nvPr/>
          </p:nvSpPr>
          <p:spPr>
            <a:xfrm>
              <a:off x="7152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92"/>
            <p:cNvSpPr/>
            <p:nvPr/>
          </p:nvSpPr>
          <p:spPr>
            <a:xfrm>
              <a:off x="753300" y="80017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92"/>
            <p:cNvSpPr/>
            <p:nvPr/>
          </p:nvSpPr>
          <p:spPr>
            <a:xfrm>
              <a:off x="794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92"/>
            <p:cNvSpPr/>
            <p:nvPr/>
          </p:nvSpPr>
          <p:spPr>
            <a:xfrm>
              <a:off x="832825" y="80017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92"/>
            <p:cNvSpPr/>
            <p:nvPr/>
          </p:nvSpPr>
          <p:spPr>
            <a:xfrm>
              <a:off x="872575" y="80012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7" y="2"/>
                    <a:pt x="0" y="211"/>
                    <a:pt x="122" y="333"/>
                  </a:cubicBezTo>
                  <a:cubicBezTo>
                    <a:pt x="161" y="372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92"/>
            <p:cNvSpPr/>
            <p:nvPr/>
          </p:nvSpPr>
          <p:spPr>
            <a:xfrm>
              <a:off x="9139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92"/>
            <p:cNvSpPr/>
            <p:nvPr/>
          </p:nvSpPr>
          <p:spPr>
            <a:xfrm>
              <a:off x="95370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2" y="389"/>
                    <a:pt x="389" y="302"/>
                    <a:pt x="389" y="195"/>
                  </a:cubicBezTo>
                  <a:cubicBezTo>
                    <a:pt x="389" y="88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92"/>
            <p:cNvSpPr/>
            <p:nvPr/>
          </p:nvSpPr>
          <p:spPr>
            <a:xfrm>
              <a:off x="993450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9" y="1"/>
                    <a:pt x="1" y="88"/>
                    <a:pt x="1" y="195"/>
                  </a:cubicBezTo>
                  <a:cubicBezTo>
                    <a:pt x="1" y="302"/>
                    <a:pt x="89" y="389"/>
                    <a:pt x="195" y="389"/>
                  </a:cubicBezTo>
                  <a:cubicBezTo>
                    <a:pt x="303" y="389"/>
                    <a:pt x="389" y="302"/>
                    <a:pt x="389" y="195"/>
                  </a:cubicBezTo>
                  <a:cubicBezTo>
                    <a:pt x="389" y="88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92"/>
            <p:cNvSpPr/>
            <p:nvPr/>
          </p:nvSpPr>
          <p:spPr>
            <a:xfrm>
              <a:off x="10332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92"/>
            <p:cNvSpPr/>
            <p:nvPr/>
          </p:nvSpPr>
          <p:spPr>
            <a:xfrm>
              <a:off x="10729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92"/>
            <p:cNvSpPr/>
            <p:nvPr/>
          </p:nvSpPr>
          <p:spPr>
            <a:xfrm>
              <a:off x="111272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8" y="1"/>
                    <a:pt x="0" y="88"/>
                    <a:pt x="0" y="195"/>
                  </a:cubicBezTo>
                  <a:cubicBezTo>
                    <a:pt x="0" y="302"/>
                    <a:pt x="88" y="389"/>
                    <a:pt x="194" y="389"/>
                  </a:cubicBezTo>
                  <a:cubicBezTo>
                    <a:pt x="302" y="389"/>
                    <a:pt x="388" y="302"/>
                    <a:pt x="388" y="195"/>
                  </a:cubicBezTo>
                  <a:cubicBezTo>
                    <a:pt x="388" y="88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92"/>
            <p:cNvSpPr/>
            <p:nvPr/>
          </p:nvSpPr>
          <p:spPr>
            <a:xfrm>
              <a:off x="1152500" y="8001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1"/>
                  </a:moveTo>
                  <a:cubicBezTo>
                    <a:pt x="87" y="1"/>
                    <a:pt x="1" y="88"/>
                    <a:pt x="1" y="195"/>
                  </a:cubicBezTo>
                  <a:cubicBezTo>
                    <a:pt x="1" y="302"/>
                    <a:pt x="87" y="389"/>
                    <a:pt x="193" y="389"/>
                  </a:cubicBezTo>
                  <a:cubicBezTo>
                    <a:pt x="301" y="389"/>
                    <a:pt x="388" y="302"/>
                    <a:pt x="388" y="195"/>
                  </a:cubicBezTo>
                  <a:cubicBezTo>
                    <a:pt x="388" y="88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92"/>
            <p:cNvSpPr/>
            <p:nvPr/>
          </p:nvSpPr>
          <p:spPr>
            <a:xfrm>
              <a:off x="119227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1"/>
                  </a:moveTo>
                  <a:cubicBezTo>
                    <a:pt x="86" y="1"/>
                    <a:pt x="0" y="88"/>
                    <a:pt x="0" y="195"/>
                  </a:cubicBezTo>
                  <a:cubicBezTo>
                    <a:pt x="0" y="302"/>
                    <a:pt x="86" y="389"/>
                    <a:pt x="193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92"/>
            <p:cNvSpPr/>
            <p:nvPr/>
          </p:nvSpPr>
          <p:spPr>
            <a:xfrm>
              <a:off x="1232025" y="8001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7" y="302"/>
                    <a:pt x="387" y="195"/>
                  </a:cubicBezTo>
                  <a:cubicBezTo>
                    <a:pt x="387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92"/>
            <p:cNvSpPr/>
            <p:nvPr/>
          </p:nvSpPr>
          <p:spPr>
            <a:xfrm>
              <a:off x="355750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3" y="332"/>
                  </a:cubicBezTo>
                  <a:cubicBezTo>
                    <a:pt x="162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6"/>
                  </a:cubicBezTo>
                  <a:cubicBezTo>
                    <a:pt x="453" y="88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92"/>
            <p:cNvSpPr/>
            <p:nvPr/>
          </p:nvSpPr>
          <p:spPr>
            <a:xfrm>
              <a:off x="3971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8" y="0"/>
                    <a:pt x="1" y="88"/>
                    <a:pt x="1" y="194"/>
                  </a:cubicBezTo>
                  <a:cubicBezTo>
                    <a:pt x="1" y="302"/>
                    <a:pt x="88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92"/>
            <p:cNvSpPr/>
            <p:nvPr/>
          </p:nvSpPr>
          <p:spPr>
            <a:xfrm>
              <a:off x="435250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92"/>
            <p:cNvSpPr/>
            <p:nvPr/>
          </p:nvSpPr>
          <p:spPr>
            <a:xfrm>
              <a:off x="475025" y="7660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92"/>
            <p:cNvSpPr/>
            <p:nvPr/>
          </p:nvSpPr>
          <p:spPr>
            <a:xfrm>
              <a:off x="5164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92"/>
            <p:cNvSpPr/>
            <p:nvPr/>
          </p:nvSpPr>
          <p:spPr>
            <a:xfrm>
              <a:off x="5545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92"/>
            <p:cNvSpPr/>
            <p:nvPr/>
          </p:nvSpPr>
          <p:spPr>
            <a:xfrm>
              <a:off x="595925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92"/>
            <p:cNvSpPr/>
            <p:nvPr/>
          </p:nvSpPr>
          <p:spPr>
            <a:xfrm>
              <a:off x="63402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92"/>
            <p:cNvSpPr/>
            <p:nvPr/>
          </p:nvSpPr>
          <p:spPr>
            <a:xfrm>
              <a:off x="673775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92"/>
            <p:cNvSpPr/>
            <p:nvPr/>
          </p:nvSpPr>
          <p:spPr>
            <a:xfrm>
              <a:off x="7152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92"/>
            <p:cNvSpPr/>
            <p:nvPr/>
          </p:nvSpPr>
          <p:spPr>
            <a:xfrm>
              <a:off x="753300" y="7660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92"/>
            <p:cNvSpPr/>
            <p:nvPr/>
          </p:nvSpPr>
          <p:spPr>
            <a:xfrm>
              <a:off x="794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92"/>
            <p:cNvSpPr/>
            <p:nvPr/>
          </p:nvSpPr>
          <p:spPr>
            <a:xfrm>
              <a:off x="832825" y="7660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92"/>
            <p:cNvSpPr/>
            <p:nvPr/>
          </p:nvSpPr>
          <p:spPr>
            <a:xfrm>
              <a:off x="872575" y="7660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2"/>
                    <a:pt x="0" y="211"/>
                    <a:pt x="122" y="332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6"/>
                  </a:cubicBezTo>
                  <a:cubicBezTo>
                    <a:pt x="454" y="88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92"/>
            <p:cNvSpPr/>
            <p:nvPr/>
          </p:nvSpPr>
          <p:spPr>
            <a:xfrm>
              <a:off x="9139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92"/>
            <p:cNvSpPr/>
            <p:nvPr/>
          </p:nvSpPr>
          <p:spPr>
            <a:xfrm>
              <a:off x="95370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2" y="388"/>
                    <a:pt x="389" y="302"/>
                    <a:pt x="389" y="194"/>
                  </a:cubicBezTo>
                  <a:cubicBezTo>
                    <a:pt x="389" y="88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92"/>
            <p:cNvSpPr/>
            <p:nvPr/>
          </p:nvSpPr>
          <p:spPr>
            <a:xfrm>
              <a:off x="993450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9" y="0"/>
                    <a:pt x="1" y="88"/>
                    <a:pt x="1" y="194"/>
                  </a:cubicBezTo>
                  <a:cubicBezTo>
                    <a:pt x="1" y="302"/>
                    <a:pt x="89" y="388"/>
                    <a:pt x="195" y="388"/>
                  </a:cubicBezTo>
                  <a:cubicBezTo>
                    <a:pt x="303" y="388"/>
                    <a:pt x="389" y="302"/>
                    <a:pt x="389" y="194"/>
                  </a:cubicBezTo>
                  <a:cubicBezTo>
                    <a:pt x="389" y="88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92"/>
            <p:cNvSpPr/>
            <p:nvPr/>
          </p:nvSpPr>
          <p:spPr>
            <a:xfrm>
              <a:off x="10332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92"/>
            <p:cNvSpPr/>
            <p:nvPr/>
          </p:nvSpPr>
          <p:spPr>
            <a:xfrm>
              <a:off x="107297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92"/>
            <p:cNvSpPr/>
            <p:nvPr/>
          </p:nvSpPr>
          <p:spPr>
            <a:xfrm>
              <a:off x="1112725" y="7660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8" y="0"/>
                    <a:pt x="0" y="88"/>
                    <a:pt x="0" y="194"/>
                  </a:cubicBezTo>
                  <a:cubicBezTo>
                    <a:pt x="0" y="302"/>
                    <a:pt x="88" y="388"/>
                    <a:pt x="194" y="388"/>
                  </a:cubicBezTo>
                  <a:cubicBezTo>
                    <a:pt x="302" y="388"/>
                    <a:pt x="388" y="302"/>
                    <a:pt x="388" y="194"/>
                  </a:cubicBezTo>
                  <a:cubicBezTo>
                    <a:pt x="388" y="88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92"/>
            <p:cNvSpPr/>
            <p:nvPr/>
          </p:nvSpPr>
          <p:spPr>
            <a:xfrm>
              <a:off x="1152500" y="76602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3" y="0"/>
                  </a:moveTo>
                  <a:cubicBezTo>
                    <a:pt x="87" y="0"/>
                    <a:pt x="1" y="88"/>
                    <a:pt x="1" y="194"/>
                  </a:cubicBezTo>
                  <a:cubicBezTo>
                    <a:pt x="1" y="302"/>
                    <a:pt x="87" y="388"/>
                    <a:pt x="193" y="388"/>
                  </a:cubicBezTo>
                  <a:cubicBezTo>
                    <a:pt x="301" y="388"/>
                    <a:pt x="388" y="302"/>
                    <a:pt x="388" y="194"/>
                  </a:cubicBezTo>
                  <a:cubicBezTo>
                    <a:pt x="388" y="88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92"/>
            <p:cNvSpPr/>
            <p:nvPr/>
          </p:nvSpPr>
          <p:spPr>
            <a:xfrm>
              <a:off x="119227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3" y="0"/>
                  </a:moveTo>
                  <a:cubicBezTo>
                    <a:pt x="86" y="0"/>
                    <a:pt x="0" y="88"/>
                    <a:pt x="0" y="194"/>
                  </a:cubicBezTo>
                  <a:cubicBezTo>
                    <a:pt x="0" y="302"/>
                    <a:pt x="86" y="388"/>
                    <a:pt x="193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92"/>
            <p:cNvSpPr/>
            <p:nvPr/>
          </p:nvSpPr>
          <p:spPr>
            <a:xfrm>
              <a:off x="1232025" y="766025"/>
              <a:ext cx="9675" cy="9725"/>
            </a:xfrm>
            <a:custGeom>
              <a:avLst/>
              <a:gdLst/>
              <a:ahLst/>
              <a:cxnLst/>
              <a:rect l="l" t="t" r="r" b="b"/>
              <a:pathLst>
                <a:path w="387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7" y="302"/>
                    <a:pt x="387" y="194"/>
                  </a:cubicBezTo>
                  <a:cubicBezTo>
                    <a:pt x="387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92"/>
            <p:cNvSpPr/>
            <p:nvPr/>
          </p:nvSpPr>
          <p:spPr>
            <a:xfrm>
              <a:off x="355750" y="7319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3" y="331"/>
                  </a:cubicBezTo>
                  <a:cubicBezTo>
                    <a:pt x="162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92"/>
            <p:cNvSpPr/>
            <p:nvPr/>
          </p:nvSpPr>
          <p:spPr>
            <a:xfrm>
              <a:off x="3971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8" y="1"/>
                    <a:pt x="1" y="87"/>
                    <a:pt x="1" y="195"/>
                  </a:cubicBezTo>
                  <a:cubicBezTo>
                    <a:pt x="1" y="301"/>
                    <a:pt x="88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92"/>
            <p:cNvSpPr/>
            <p:nvPr/>
          </p:nvSpPr>
          <p:spPr>
            <a:xfrm>
              <a:off x="435250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92"/>
            <p:cNvSpPr/>
            <p:nvPr/>
          </p:nvSpPr>
          <p:spPr>
            <a:xfrm>
              <a:off x="475025" y="7319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92"/>
            <p:cNvSpPr/>
            <p:nvPr/>
          </p:nvSpPr>
          <p:spPr>
            <a:xfrm>
              <a:off x="5164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92"/>
            <p:cNvSpPr/>
            <p:nvPr/>
          </p:nvSpPr>
          <p:spPr>
            <a:xfrm>
              <a:off x="5545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1"/>
                  </a:moveTo>
                  <a:cubicBezTo>
                    <a:pt x="262" y="1"/>
                    <a:pt x="261" y="1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92"/>
            <p:cNvSpPr/>
            <p:nvPr/>
          </p:nvSpPr>
          <p:spPr>
            <a:xfrm>
              <a:off x="595925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7" y="301"/>
                    <a:pt x="387" y="195"/>
                  </a:cubicBezTo>
                  <a:cubicBezTo>
                    <a:pt x="387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92"/>
            <p:cNvSpPr/>
            <p:nvPr/>
          </p:nvSpPr>
          <p:spPr>
            <a:xfrm>
              <a:off x="63402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1"/>
                  </a:moveTo>
                  <a:cubicBezTo>
                    <a:pt x="263" y="1"/>
                    <a:pt x="262" y="1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1"/>
                    <a:pt x="26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92"/>
            <p:cNvSpPr/>
            <p:nvPr/>
          </p:nvSpPr>
          <p:spPr>
            <a:xfrm>
              <a:off x="673775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92"/>
            <p:cNvSpPr/>
            <p:nvPr/>
          </p:nvSpPr>
          <p:spPr>
            <a:xfrm>
              <a:off x="7152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92"/>
            <p:cNvSpPr/>
            <p:nvPr/>
          </p:nvSpPr>
          <p:spPr>
            <a:xfrm>
              <a:off x="753300" y="7319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1"/>
                  </a:moveTo>
                  <a:cubicBezTo>
                    <a:pt x="262" y="1"/>
                    <a:pt x="261" y="1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1"/>
                    <a:pt x="26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92"/>
            <p:cNvSpPr/>
            <p:nvPr/>
          </p:nvSpPr>
          <p:spPr>
            <a:xfrm>
              <a:off x="794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92"/>
            <p:cNvSpPr/>
            <p:nvPr/>
          </p:nvSpPr>
          <p:spPr>
            <a:xfrm>
              <a:off x="83282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92"/>
            <p:cNvSpPr/>
            <p:nvPr/>
          </p:nvSpPr>
          <p:spPr>
            <a:xfrm>
              <a:off x="872575" y="7319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7" y="1"/>
                    <a:pt x="0" y="210"/>
                    <a:pt x="123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92"/>
            <p:cNvSpPr/>
            <p:nvPr/>
          </p:nvSpPr>
          <p:spPr>
            <a:xfrm>
              <a:off x="9139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92"/>
            <p:cNvSpPr/>
            <p:nvPr/>
          </p:nvSpPr>
          <p:spPr>
            <a:xfrm>
              <a:off x="95370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2" y="387"/>
                    <a:pt x="389" y="301"/>
                    <a:pt x="389" y="195"/>
                  </a:cubicBezTo>
                  <a:cubicBezTo>
                    <a:pt x="389" y="87"/>
                    <a:pt x="302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92"/>
            <p:cNvSpPr/>
            <p:nvPr/>
          </p:nvSpPr>
          <p:spPr>
            <a:xfrm>
              <a:off x="993450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5" y="1"/>
                  </a:moveTo>
                  <a:cubicBezTo>
                    <a:pt x="89" y="1"/>
                    <a:pt x="1" y="87"/>
                    <a:pt x="1" y="195"/>
                  </a:cubicBezTo>
                  <a:cubicBezTo>
                    <a:pt x="1" y="301"/>
                    <a:pt x="89" y="387"/>
                    <a:pt x="195" y="387"/>
                  </a:cubicBezTo>
                  <a:cubicBezTo>
                    <a:pt x="303" y="387"/>
                    <a:pt x="389" y="301"/>
                    <a:pt x="389" y="195"/>
                  </a:cubicBezTo>
                  <a:cubicBezTo>
                    <a:pt x="389" y="87"/>
                    <a:pt x="303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92"/>
            <p:cNvSpPr/>
            <p:nvPr/>
          </p:nvSpPr>
          <p:spPr>
            <a:xfrm>
              <a:off x="10332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92"/>
            <p:cNvSpPr/>
            <p:nvPr/>
          </p:nvSpPr>
          <p:spPr>
            <a:xfrm>
              <a:off x="107297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92"/>
            <p:cNvSpPr/>
            <p:nvPr/>
          </p:nvSpPr>
          <p:spPr>
            <a:xfrm>
              <a:off x="1112725" y="73195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8" y="1"/>
                    <a:pt x="0" y="87"/>
                    <a:pt x="0" y="195"/>
                  </a:cubicBezTo>
                  <a:cubicBezTo>
                    <a:pt x="0" y="301"/>
                    <a:pt x="88" y="387"/>
                    <a:pt x="194" y="387"/>
                  </a:cubicBezTo>
                  <a:cubicBezTo>
                    <a:pt x="302" y="387"/>
                    <a:pt x="388" y="301"/>
                    <a:pt x="388" y="195"/>
                  </a:cubicBezTo>
                  <a:cubicBezTo>
                    <a:pt x="388" y="87"/>
                    <a:pt x="302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92"/>
            <p:cNvSpPr/>
            <p:nvPr/>
          </p:nvSpPr>
          <p:spPr>
            <a:xfrm>
              <a:off x="1152500" y="73195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3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7"/>
                    <a:pt x="193" y="387"/>
                  </a:cubicBezTo>
                  <a:cubicBezTo>
                    <a:pt x="301" y="387"/>
                    <a:pt x="388" y="301"/>
                    <a:pt x="388" y="195"/>
                  </a:cubicBezTo>
                  <a:cubicBezTo>
                    <a:pt x="388" y="87"/>
                    <a:pt x="301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92"/>
            <p:cNvSpPr/>
            <p:nvPr/>
          </p:nvSpPr>
          <p:spPr>
            <a:xfrm>
              <a:off x="119227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3" y="1"/>
                  </a:moveTo>
                  <a:cubicBezTo>
                    <a:pt x="86" y="1"/>
                    <a:pt x="0" y="87"/>
                    <a:pt x="0" y="195"/>
                  </a:cubicBezTo>
                  <a:cubicBezTo>
                    <a:pt x="0" y="301"/>
                    <a:pt x="86" y="387"/>
                    <a:pt x="193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3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92"/>
            <p:cNvSpPr/>
            <p:nvPr/>
          </p:nvSpPr>
          <p:spPr>
            <a:xfrm>
              <a:off x="1232025" y="731950"/>
              <a:ext cx="9675" cy="9700"/>
            </a:xfrm>
            <a:custGeom>
              <a:avLst/>
              <a:gdLst/>
              <a:ahLst/>
              <a:cxnLst/>
              <a:rect l="l" t="t" r="r" b="b"/>
              <a:pathLst>
                <a:path w="387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7" y="301"/>
                    <a:pt x="387" y="195"/>
                  </a:cubicBezTo>
                  <a:cubicBezTo>
                    <a:pt x="387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92"/>
            <p:cNvSpPr/>
            <p:nvPr/>
          </p:nvSpPr>
          <p:spPr>
            <a:xfrm>
              <a:off x="3971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8" y="0"/>
                    <a:pt x="1" y="87"/>
                    <a:pt x="1" y="194"/>
                  </a:cubicBezTo>
                  <a:cubicBezTo>
                    <a:pt x="1" y="300"/>
                    <a:pt x="88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92"/>
            <p:cNvSpPr/>
            <p:nvPr/>
          </p:nvSpPr>
          <p:spPr>
            <a:xfrm>
              <a:off x="43525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9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92"/>
            <p:cNvSpPr/>
            <p:nvPr/>
          </p:nvSpPr>
          <p:spPr>
            <a:xfrm>
              <a:off x="475000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92"/>
            <p:cNvSpPr/>
            <p:nvPr/>
          </p:nvSpPr>
          <p:spPr>
            <a:xfrm>
              <a:off x="51642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92"/>
            <p:cNvSpPr/>
            <p:nvPr/>
          </p:nvSpPr>
          <p:spPr>
            <a:xfrm>
              <a:off x="5545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92"/>
            <p:cNvSpPr/>
            <p:nvPr/>
          </p:nvSpPr>
          <p:spPr>
            <a:xfrm>
              <a:off x="595925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92"/>
            <p:cNvSpPr/>
            <p:nvPr/>
          </p:nvSpPr>
          <p:spPr>
            <a:xfrm>
              <a:off x="63402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92"/>
            <p:cNvSpPr/>
            <p:nvPr/>
          </p:nvSpPr>
          <p:spPr>
            <a:xfrm>
              <a:off x="673775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92"/>
            <p:cNvSpPr/>
            <p:nvPr/>
          </p:nvSpPr>
          <p:spPr>
            <a:xfrm>
              <a:off x="7152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92"/>
            <p:cNvSpPr/>
            <p:nvPr/>
          </p:nvSpPr>
          <p:spPr>
            <a:xfrm>
              <a:off x="753300" y="6978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92"/>
            <p:cNvSpPr/>
            <p:nvPr/>
          </p:nvSpPr>
          <p:spPr>
            <a:xfrm>
              <a:off x="794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92"/>
            <p:cNvSpPr/>
            <p:nvPr/>
          </p:nvSpPr>
          <p:spPr>
            <a:xfrm>
              <a:off x="83282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92"/>
            <p:cNvSpPr/>
            <p:nvPr/>
          </p:nvSpPr>
          <p:spPr>
            <a:xfrm>
              <a:off x="872575" y="6978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92"/>
            <p:cNvSpPr/>
            <p:nvPr/>
          </p:nvSpPr>
          <p:spPr>
            <a:xfrm>
              <a:off x="9139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92"/>
            <p:cNvSpPr/>
            <p:nvPr/>
          </p:nvSpPr>
          <p:spPr>
            <a:xfrm>
              <a:off x="95370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2" y="387"/>
                    <a:pt x="389" y="300"/>
                    <a:pt x="389" y="194"/>
                  </a:cubicBezTo>
                  <a:cubicBezTo>
                    <a:pt x="389" y="87"/>
                    <a:pt x="302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92"/>
            <p:cNvSpPr/>
            <p:nvPr/>
          </p:nvSpPr>
          <p:spPr>
            <a:xfrm>
              <a:off x="993450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9" y="0"/>
                    <a:pt x="1" y="87"/>
                    <a:pt x="1" y="194"/>
                  </a:cubicBezTo>
                  <a:cubicBezTo>
                    <a:pt x="1" y="300"/>
                    <a:pt x="89" y="387"/>
                    <a:pt x="195" y="387"/>
                  </a:cubicBezTo>
                  <a:cubicBezTo>
                    <a:pt x="303" y="387"/>
                    <a:pt x="389" y="300"/>
                    <a:pt x="389" y="194"/>
                  </a:cubicBezTo>
                  <a:cubicBezTo>
                    <a:pt x="389" y="87"/>
                    <a:pt x="303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92"/>
            <p:cNvSpPr/>
            <p:nvPr/>
          </p:nvSpPr>
          <p:spPr>
            <a:xfrm>
              <a:off x="10332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92"/>
            <p:cNvSpPr/>
            <p:nvPr/>
          </p:nvSpPr>
          <p:spPr>
            <a:xfrm>
              <a:off x="107297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92"/>
            <p:cNvSpPr/>
            <p:nvPr/>
          </p:nvSpPr>
          <p:spPr>
            <a:xfrm>
              <a:off x="1112725" y="69785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8" y="0"/>
                    <a:pt x="0" y="87"/>
                    <a:pt x="0" y="194"/>
                  </a:cubicBezTo>
                  <a:cubicBezTo>
                    <a:pt x="0" y="300"/>
                    <a:pt x="88" y="387"/>
                    <a:pt x="194" y="387"/>
                  </a:cubicBezTo>
                  <a:cubicBezTo>
                    <a:pt x="302" y="387"/>
                    <a:pt x="388" y="300"/>
                    <a:pt x="388" y="194"/>
                  </a:cubicBezTo>
                  <a:cubicBezTo>
                    <a:pt x="388" y="87"/>
                    <a:pt x="302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92"/>
            <p:cNvSpPr/>
            <p:nvPr/>
          </p:nvSpPr>
          <p:spPr>
            <a:xfrm>
              <a:off x="1152500" y="69785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3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3" y="387"/>
                  </a:cubicBezTo>
                  <a:cubicBezTo>
                    <a:pt x="301" y="387"/>
                    <a:pt x="388" y="300"/>
                    <a:pt x="388" y="194"/>
                  </a:cubicBezTo>
                  <a:cubicBezTo>
                    <a:pt x="388" y="87"/>
                    <a:pt x="301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92"/>
            <p:cNvSpPr/>
            <p:nvPr/>
          </p:nvSpPr>
          <p:spPr>
            <a:xfrm>
              <a:off x="1192275" y="697850"/>
              <a:ext cx="9675" cy="9675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3" y="0"/>
                  </a:moveTo>
                  <a:cubicBezTo>
                    <a:pt x="86" y="0"/>
                    <a:pt x="0" y="87"/>
                    <a:pt x="0" y="194"/>
                  </a:cubicBezTo>
                  <a:cubicBezTo>
                    <a:pt x="0" y="300"/>
                    <a:pt x="86" y="387"/>
                    <a:pt x="193" y="387"/>
                  </a:cubicBezTo>
                  <a:cubicBezTo>
                    <a:pt x="300" y="387"/>
                    <a:pt x="387" y="300"/>
                    <a:pt x="387" y="194"/>
                  </a:cubicBezTo>
                  <a:cubicBezTo>
                    <a:pt x="387" y="87"/>
                    <a:pt x="300" y="0"/>
                    <a:pt x="19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92"/>
            <p:cNvSpPr/>
            <p:nvPr/>
          </p:nvSpPr>
          <p:spPr>
            <a:xfrm>
              <a:off x="4352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92"/>
            <p:cNvSpPr/>
            <p:nvPr/>
          </p:nvSpPr>
          <p:spPr>
            <a:xfrm>
              <a:off x="475025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92"/>
            <p:cNvSpPr/>
            <p:nvPr/>
          </p:nvSpPr>
          <p:spPr>
            <a:xfrm>
              <a:off x="514750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7"/>
                    <a:pt x="258" y="387"/>
                  </a:cubicBezTo>
                  <a:cubicBezTo>
                    <a:pt x="358" y="387"/>
                    <a:pt x="454" y="310"/>
                    <a:pt x="454" y="194"/>
                  </a:cubicBezTo>
                  <a:cubicBezTo>
                    <a:pt x="454" y="87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92"/>
            <p:cNvSpPr/>
            <p:nvPr/>
          </p:nvSpPr>
          <p:spPr>
            <a:xfrm>
              <a:off x="5545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92"/>
            <p:cNvSpPr/>
            <p:nvPr/>
          </p:nvSpPr>
          <p:spPr>
            <a:xfrm>
              <a:off x="594250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6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92"/>
            <p:cNvSpPr/>
            <p:nvPr/>
          </p:nvSpPr>
          <p:spPr>
            <a:xfrm>
              <a:off x="63402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7" y="0"/>
                    <a:pt x="1" y="208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92"/>
            <p:cNvSpPr/>
            <p:nvPr/>
          </p:nvSpPr>
          <p:spPr>
            <a:xfrm>
              <a:off x="673775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92"/>
            <p:cNvSpPr/>
            <p:nvPr/>
          </p:nvSpPr>
          <p:spPr>
            <a:xfrm>
              <a:off x="713525" y="6637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92"/>
            <p:cNvSpPr/>
            <p:nvPr/>
          </p:nvSpPr>
          <p:spPr>
            <a:xfrm>
              <a:off x="7533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0"/>
                  </a:cubicBez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92"/>
            <p:cNvSpPr/>
            <p:nvPr/>
          </p:nvSpPr>
          <p:spPr>
            <a:xfrm>
              <a:off x="79307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92"/>
            <p:cNvSpPr/>
            <p:nvPr/>
          </p:nvSpPr>
          <p:spPr>
            <a:xfrm>
              <a:off x="832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92"/>
            <p:cNvSpPr/>
            <p:nvPr/>
          </p:nvSpPr>
          <p:spPr>
            <a:xfrm>
              <a:off x="872575" y="663750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7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92"/>
            <p:cNvSpPr/>
            <p:nvPr/>
          </p:nvSpPr>
          <p:spPr>
            <a:xfrm>
              <a:off x="9123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92"/>
            <p:cNvSpPr/>
            <p:nvPr/>
          </p:nvSpPr>
          <p:spPr>
            <a:xfrm>
              <a:off x="952100" y="663750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8" y="0"/>
                    <a:pt x="258" y="0"/>
                    <a:pt x="257" y="0"/>
                  </a:cubicBezTo>
                  <a:cubicBezTo>
                    <a:pt x="85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7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92"/>
            <p:cNvSpPr/>
            <p:nvPr/>
          </p:nvSpPr>
          <p:spPr>
            <a:xfrm>
              <a:off x="991825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92"/>
            <p:cNvSpPr/>
            <p:nvPr/>
          </p:nvSpPr>
          <p:spPr>
            <a:xfrm>
              <a:off x="1031600" y="6637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0"/>
                  </a:cubicBezTo>
                  <a:cubicBezTo>
                    <a:pt x="260" y="0"/>
                    <a:pt x="259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5" y="194"/>
                  </a:cubicBezTo>
                  <a:cubicBezTo>
                    <a:pt x="455" y="87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92"/>
            <p:cNvSpPr/>
            <p:nvPr/>
          </p:nvSpPr>
          <p:spPr>
            <a:xfrm>
              <a:off x="10713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6" y="0"/>
                    <a:pt x="0" y="208"/>
                    <a:pt x="123" y="330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92"/>
            <p:cNvSpPr/>
            <p:nvPr/>
          </p:nvSpPr>
          <p:spPr>
            <a:xfrm>
              <a:off x="111110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3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92"/>
            <p:cNvSpPr/>
            <p:nvPr/>
          </p:nvSpPr>
          <p:spPr>
            <a:xfrm>
              <a:off x="1150850" y="6637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87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92"/>
            <p:cNvSpPr/>
            <p:nvPr/>
          </p:nvSpPr>
          <p:spPr>
            <a:xfrm>
              <a:off x="4750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92"/>
            <p:cNvSpPr/>
            <p:nvPr/>
          </p:nvSpPr>
          <p:spPr>
            <a:xfrm>
              <a:off x="514750" y="6296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2" y="388"/>
                    <a:pt x="259" y="388"/>
                  </a:cubicBezTo>
                  <a:cubicBezTo>
                    <a:pt x="359" y="388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92"/>
            <p:cNvSpPr/>
            <p:nvPr/>
          </p:nvSpPr>
          <p:spPr>
            <a:xfrm>
              <a:off x="5545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92"/>
            <p:cNvSpPr/>
            <p:nvPr/>
          </p:nvSpPr>
          <p:spPr>
            <a:xfrm>
              <a:off x="594250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92"/>
            <p:cNvSpPr/>
            <p:nvPr/>
          </p:nvSpPr>
          <p:spPr>
            <a:xfrm>
              <a:off x="63402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92"/>
            <p:cNvSpPr/>
            <p:nvPr/>
          </p:nvSpPr>
          <p:spPr>
            <a:xfrm>
              <a:off x="673775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92"/>
            <p:cNvSpPr/>
            <p:nvPr/>
          </p:nvSpPr>
          <p:spPr>
            <a:xfrm>
              <a:off x="71352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92"/>
            <p:cNvSpPr/>
            <p:nvPr/>
          </p:nvSpPr>
          <p:spPr>
            <a:xfrm>
              <a:off x="753300" y="6296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92"/>
            <p:cNvSpPr/>
            <p:nvPr/>
          </p:nvSpPr>
          <p:spPr>
            <a:xfrm>
              <a:off x="793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92"/>
            <p:cNvSpPr/>
            <p:nvPr/>
          </p:nvSpPr>
          <p:spPr>
            <a:xfrm>
              <a:off x="832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92"/>
            <p:cNvSpPr/>
            <p:nvPr/>
          </p:nvSpPr>
          <p:spPr>
            <a:xfrm>
              <a:off x="8725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1"/>
                  </a:moveTo>
                  <a:cubicBezTo>
                    <a:pt x="261" y="1"/>
                    <a:pt x="260" y="1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8"/>
                    <a:pt x="367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92"/>
            <p:cNvSpPr/>
            <p:nvPr/>
          </p:nvSpPr>
          <p:spPr>
            <a:xfrm>
              <a:off x="9123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92"/>
            <p:cNvSpPr/>
            <p:nvPr/>
          </p:nvSpPr>
          <p:spPr>
            <a:xfrm>
              <a:off x="95207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92"/>
            <p:cNvSpPr/>
            <p:nvPr/>
          </p:nvSpPr>
          <p:spPr>
            <a:xfrm>
              <a:off x="991825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10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92"/>
            <p:cNvSpPr/>
            <p:nvPr/>
          </p:nvSpPr>
          <p:spPr>
            <a:xfrm>
              <a:off x="1031575" y="6296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92"/>
            <p:cNvSpPr/>
            <p:nvPr/>
          </p:nvSpPr>
          <p:spPr>
            <a:xfrm>
              <a:off x="107135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92"/>
            <p:cNvSpPr/>
            <p:nvPr/>
          </p:nvSpPr>
          <p:spPr>
            <a:xfrm>
              <a:off x="1111100" y="6296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92"/>
            <p:cNvSpPr/>
            <p:nvPr/>
          </p:nvSpPr>
          <p:spPr>
            <a:xfrm>
              <a:off x="514750" y="595525"/>
              <a:ext cx="11350" cy="9700"/>
            </a:xfrm>
            <a:custGeom>
              <a:avLst/>
              <a:gdLst/>
              <a:ahLst/>
              <a:cxnLst/>
              <a:rect l="l" t="t" r="r" b="b"/>
              <a:pathLst>
                <a:path w="454" h="388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3" y="331"/>
                  </a:cubicBezTo>
                  <a:cubicBezTo>
                    <a:pt x="163" y="370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5"/>
                  </a:cubicBezTo>
                  <a:cubicBezTo>
                    <a:pt x="454" y="88"/>
                    <a:pt x="369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92"/>
            <p:cNvSpPr/>
            <p:nvPr/>
          </p:nvSpPr>
          <p:spPr>
            <a:xfrm>
              <a:off x="5545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3" y="0"/>
                  </a:moveTo>
                  <a:cubicBezTo>
                    <a:pt x="262" y="0"/>
                    <a:pt x="261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6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92"/>
            <p:cNvSpPr/>
            <p:nvPr/>
          </p:nvSpPr>
          <p:spPr>
            <a:xfrm>
              <a:off x="594250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1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92"/>
            <p:cNvSpPr/>
            <p:nvPr/>
          </p:nvSpPr>
          <p:spPr>
            <a:xfrm>
              <a:off x="63402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7" y="1"/>
                    <a:pt x="1" y="209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92"/>
            <p:cNvSpPr/>
            <p:nvPr/>
          </p:nvSpPr>
          <p:spPr>
            <a:xfrm>
              <a:off x="673775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1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92"/>
            <p:cNvSpPr/>
            <p:nvPr/>
          </p:nvSpPr>
          <p:spPr>
            <a:xfrm>
              <a:off x="713525" y="5955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1"/>
                  </a:cubicBezTo>
                  <a:cubicBezTo>
                    <a:pt x="260" y="1"/>
                    <a:pt x="260" y="1"/>
                    <a:pt x="259" y="1"/>
                  </a:cubicBezTo>
                  <a:cubicBezTo>
                    <a:pt x="88" y="1"/>
                    <a:pt x="1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1"/>
                    <a:pt x="455" y="195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92"/>
            <p:cNvSpPr/>
            <p:nvPr/>
          </p:nvSpPr>
          <p:spPr>
            <a:xfrm>
              <a:off x="7533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1" y="0"/>
                    <a:pt x="260" y="1"/>
                  </a:cubicBez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92"/>
            <p:cNvSpPr/>
            <p:nvPr/>
          </p:nvSpPr>
          <p:spPr>
            <a:xfrm>
              <a:off x="7930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9" y="1"/>
                    <a:pt x="258" y="1"/>
                    <a:pt x="257" y="1"/>
                  </a:cubicBezTo>
                  <a:cubicBezTo>
                    <a:pt x="86" y="1"/>
                    <a:pt x="1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92"/>
            <p:cNvSpPr/>
            <p:nvPr/>
          </p:nvSpPr>
          <p:spPr>
            <a:xfrm>
              <a:off x="832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9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92"/>
            <p:cNvSpPr/>
            <p:nvPr/>
          </p:nvSpPr>
          <p:spPr>
            <a:xfrm>
              <a:off x="87257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1"/>
                  </a:cubicBezTo>
                  <a:cubicBezTo>
                    <a:pt x="85" y="1"/>
                    <a:pt x="0" y="210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92"/>
            <p:cNvSpPr/>
            <p:nvPr/>
          </p:nvSpPr>
          <p:spPr>
            <a:xfrm>
              <a:off x="9123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1" y="209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1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ubicBezTo>
                    <a:pt x="261" y="1"/>
                    <a:pt x="260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92"/>
            <p:cNvSpPr/>
            <p:nvPr/>
          </p:nvSpPr>
          <p:spPr>
            <a:xfrm>
              <a:off x="952100" y="595525"/>
              <a:ext cx="11325" cy="9725"/>
            </a:xfrm>
            <a:custGeom>
              <a:avLst/>
              <a:gdLst/>
              <a:ahLst/>
              <a:cxnLst/>
              <a:rect l="l" t="t" r="r" b="b"/>
              <a:pathLst>
                <a:path w="453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258" y="1"/>
                    <a:pt x="258" y="1"/>
                    <a:pt x="257" y="1"/>
                  </a:cubicBezTo>
                  <a:cubicBezTo>
                    <a:pt x="85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7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92"/>
            <p:cNvSpPr/>
            <p:nvPr/>
          </p:nvSpPr>
          <p:spPr>
            <a:xfrm>
              <a:off x="991825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1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92"/>
            <p:cNvSpPr/>
            <p:nvPr/>
          </p:nvSpPr>
          <p:spPr>
            <a:xfrm>
              <a:off x="1031600" y="5955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3" y="0"/>
                  </a:moveTo>
                  <a:cubicBezTo>
                    <a:pt x="262" y="0"/>
                    <a:pt x="262" y="0"/>
                    <a:pt x="261" y="1"/>
                  </a:cubicBezTo>
                  <a:cubicBezTo>
                    <a:pt x="260" y="1"/>
                    <a:pt x="259" y="1"/>
                    <a:pt x="259" y="1"/>
                  </a:cubicBezTo>
                  <a:cubicBezTo>
                    <a:pt x="87" y="1"/>
                    <a:pt x="0" y="209"/>
                    <a:pt x="123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5" y="195"/>
                  </a:cubicBezTo>
                  <a:cubicBezTo>
                    <a:pt x="455" y="88"/>
                    <a:pt x="368" y="0"/>
                    <a:pt x="263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92"/>
            <p:cNvSpPr/>
            <p:nvPr/>
          </p:nvSpPr>
          <p:spPr>
            <a:xfrm>
              <a:off x="1071350" y="5955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1"/>
                  </a:cubicBez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1"/>
                    <a:pt x="453" y="195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92"/>
            <p:cNvSpPr/>
            <p:nvPr/>
          </p:nvSpPr>
          <p:spPr>
            <a:xfrm>
              <a:off x="594250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4" y="371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7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92"/>
            <p:cNvSpPr/>
            <p:nvPr/>
          </p:nvSpPr>
          <p:spPr>
            <a:xfrm>
              <a:off x="63402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92"/>
            <p:cNvSpPr/>
            <p:nvPr/>
          </p:nvSpPr>
          <p:spPr>
            <a:xfrm>
              <a:off x="673775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92"/>
            <p:cNvSpPr/>
            <p:nvPr/>
          </p:nvSpPr>
          <p:spPr>
            <a:xfrm>
              <a:off x="713525" y="561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92"/>
            <p:cNvSpPr/>
            <p:nvPr/>
          </p:nvSpPr>
          <p:spPr>
            <a:xfrm>
              <a:off x="753300" y="561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92"/>
            <p:cNvSpPr/>
            <p:nvPr/>
          </p:nvSpPr>
          <p:spPr>
            <a:xfrm>
              <a:off x="793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92"/>
            <p:cNvSpPr/>
            <p:nvPr/>
          </p:nvSpPr>
          <p:spPr>
            <a:xfrm>
              <a:off x="832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92"/>
            <p:cNvSpPr/>
            <p:nvPr/>
          </p:nvSpPr>
          <p:spPr>
            <a:xfrm>
              <a:off x="8725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5" y="0"/>
                    <a:pt x="0" y="209"/>
                    <a:pt x="123" y="332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8" y="389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92"/>
            <p:cNvSpPr/>
            <p:nvPr/>
          </p:nvSpPr>
          <p:spPr>
            <a:xfrm>
              <a:off x="9123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10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92"/>
            <p:cNvSpPr/>
            <p:nvPr/>
          </p:nvSpPr>
          <p:spPr>
            <a:xfrm>
              <a:off x="95207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92"/>
            <p:cNvSpPr/>
            <p:nvPr/>
          </p:nvSpPr>
          <p:spPr>
            <a:xfrm>
              <a:off x="991825" y="561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92"/>
            <p:cNvSpPr/>
            <p:nvPr/>
          </p:nvSpPr>
          <p:spPr>
            <a:xfrm>
              <a:off x="673775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1" y="1"/>
                  </a:moveTo>
                  <a:cubicBezTo>
                    <a:pt x="88" y="1"/>
                    <a:pt x="0" y="210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3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92"/>
            <p:cNvSpPr/>
            <p:nvPr/>
          </p:nvSpPr>
          <p:spPr>
            <a:xfrm>
              <a:off x="713525" y="527300"/>
              <a:ext cx="11400" cy="9750"/>
            </a:xfrm>
            <a:custGeom>
              <a:avLst/>
              <a:gdLst/>
              <a:ahLst/>
              <a:cxnLst/>
              <a:rect l="l" t="t" r="r" b="b"/>
              <a:pathLst>
                <a:path w="456" h="390" extrusionOk="0">
                  <a:moveTo>
                    <a:pt x="261" y="1"/>
                  </a:moveTo>
                  <a:cubicBezTo>
                    <a:pt x="88" y="1"/>
                    <a:pt x="0" y="209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92"/>
            <p:cNvSpPr/>
            <p:nvPr/>
          </p:nvSpPr>
          <p:spPr>
            <a:xfrm>
              <a:off x="753300" y="527300"/>
              <a:ext cx="11375" cy="9750"/>
            </a:xfrm>
            <a:custGeom>
              <a:avLst/>
              <a:gdLst/>
              <a:ahLst/>
              <a:cxnLst/>
              <a:rect l="l" t="t" r="r" b="b"/>
              <a:pathLst>
                <a:path w="455" h="390" extrusionOk="0">
                  <a:moveTo>
                    <a:pt x="260" y="1"/>
                  </a:moveTo>
                  <a:cubicBezTo>
                    <a:pt x="87" y="1"/>
                    <a:pt x="1" y="210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92"/>
            <p:cNvSpPr/>
            <p:nvPr/>
          </p:nvSpPr>
          <p:spPr>
            <a:xfrm>
              <a:off x="7930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09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5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92"/>
            <p:cNvSpPr/>
            <p:nvPr/>
          </p:nvSpPr>
          <p:spPr>
            <a:xfrm>
              <a:off x="8328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59" y="1"/>
                  </a:moveTo>
                  <a:cubicBezTo>
                    <a:pt x="87" y="1"/>
                    <a:pt x="0" y="210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6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92"/>
            <p:cNvSpPr/>
            <p:nvPr/>
          </p:nvSpPr>
          <p:spPr>
            <a:xfrm>
              <a:off x="87257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0" y="1"/>
                  </a:moveTo>
                  <a:cubicBezTo>
                    <a:pt x="85" y="1"/>
                    <a:pt x="0" y="210"/>
                    <a:pt x="123" y="333"/>
                  </a:cubicBezTo>
                  <a:cubicBezTo>
                    <a:pt x="163" y="372"/>
                    <a:pt x="211" y="390"/>
                    <a:pt x="259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92"/>
            <p:cNvSpPr/>
            <p:nvPr/>
          </p:nvSpPr>
          <p:spPr>
            <a:xfrm>
              <a:off x="912325" y="527300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61" y="1"/>
                  </a:moveTo>
                  <a:cubicBezTo>
                    <a:pt x="87" y="1"/>
                    <a:pt x="1" y="210"/>
                    <a:pt x="122" y="333"/>
                  </a:cubicBezTo>
                  <a:cubicBezTo>
                    <a:pt x="161" y="372"/>
                    <a:pt x="210" y="390"/>
                    <a:pt x="258" y="390"/>
                  </a:cubicBezTo>
                  <a:cubicBezTo>
                    <a:pt x="358" y="390"/>
                    <a:pt x="454" y="312"/>
                    <a:pt x="454" y="195"/>
                  </a:cubicBezTo>
                  <a:cubicBezTo>
                    <a:pt x="454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92"/>
            <p:cNvSpPr/>
            <p:nvPr/>
          </p:nvSpPr>
          <p:spPr>
            <a:xfrm>
              <a:off x="594250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4" y="370"/>
                    <a:pt x="212" y="388"/>
                    <a:pt x="260" y="388"/>
                  </a:cubicBezTo>
                  <a:cubicBezTo>
                    <a:pt x="360" y="388"/>
                    <a:pt x="456" y="311"/>
                    <a:pt x="456" y="194"/>
                  </a:cubicBezTo>
                  <a:cubicBezTo>
                    <a:pt x="454" y="86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92"/>
            <p:cNvSpPr/>
            <p:nvPr/>
          </p:nvSpPr>
          <p:spPr>
            <a:xfrm>
              <a:off x="63402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92"/>
            <p:cNvSpPr/>
            <p:nvPr/>
          </p:nvSpPr>
          <p:spPr>
            <a:xfrm>
              <a:off x="673775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9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3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92"/>
            <p:cNvSpPr/>
            <p:nvPr/>
          </p:nvSpPr>
          <p:spPr>
            <a:xfrm>
              <a:off x="713525" y="15845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0"/>
                  </a:cubicBezTo>
                  <a:cubicBezTo>
                    <a:pt x="163" y="370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6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92"/>
            <p:cNvSpPr/>
            <p:nvPr/>
          </p:nvSpPr>
          <p:spPr>
            <a:xfrm>
              <a:off x="753300" y="15845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9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92"/>
            <p:cNvSpPr/>
            <p:nvPr/>
          </p:nvSpPr>
          <p:spPr>
            <a:xfrm>
              <a:off x="793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1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5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92"/>
            <p:cNvSpPr/>
            <p:nvPr/>
          </p:nvSpPr>
          <p:spPr>
            <a:xfrm>
              <a:off x="832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9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6"/>
                    <a:pt x="366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92"/>
            <p:cNvSpPr/>
            <p:nvPr/>
          </p:nvSpPr>
          <p:spPr>
            <a:xfrm>
              <a:off x="8725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0" y="208"/>
                    <a:pt x="122" y="330"/>
                  </a:cubicBezTo>
                  <a:cubicBezTo>
                    <a:pt x="161" y="370"/>
                    <a:pt x="210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92"/>
            <p:cNvSpPr/>
            <p:nvPr/>
          </p:nvSpPr>
          <p:spPr>
            <a:xfrm>
              <a:off x="9123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3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92"/>
            <p:cNvSpPr/>
            <p:nvPr/>
          </p:nvSpPr>
          <p:spPr>
            <a:xfrm>
              <a:off x="95207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0"/>
                  </a:cubicBezTo>
                  <a:cubicBezTo>
                    <a:pt x="162" y="370"/>
                    <a:pt x="211" y="388"/>
                    <a:pt x="259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6"/>
                    <a:pt x="367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92"/>
            <p:cNvSpPr/>
            <p:nvPr/>
          </p:nvSpPr>
          <p:spPr>
            <a:xfrm>
              <a:off x="991825" y="15845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0"/>
                  </a:moveTo>
                  <a:cubicBezTo>
                    <a:pt x="87" y="0"/>
                    <a:pt x="1" y="209"/>
                    <a:pt x="124" y="330"/>
                  </a:cubicBezTo>
                  <a:cubicBezTo>
                    <a:pt x="163" y="370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6"/>
                    <a:pt x="368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92"/>
            <p:cNvSpPr/>
            <p:nvPr/>
          </p:nvSpPr>
          <p:spPr>
            <a:xfrm>
              <a:off x="5147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3" y="331"/>
                  </a:cubicBezTo>
                  <a:cubicBezTo>
                    <a:pt x="163" y="371"/>
                    <a:pt x="211" y="388"/>
                    <a:pt x="259" y="388"/>
                  </a:cubicBezTo>
                  <a:cubicBezTo>
                    <a:pt x="358" y="388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92"/>
            <p:cNvSpPr/>
            <p:nvPr/>
          </p:nvSpPr>
          <p:spPr>
            <a:xfrm>
              <a:off x="5545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92"/>
            <p:cNvSpPr/>
            <p:nvPr/>
          </p:nvSpPr>
          <p:spPr>
            <a:xfrm>
              <a:off x="594250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4" y="371"/>
                    <a:pt x="212" y="389"/>
                    <a:pt x="260" y="389"/>
                  </a:cubicBezTo>
                  <a:cubicBezTo>
                    <a:pt x="360" y="389"/>
                    <a:pt x="456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92"/>
            <p:cNvSpPr/>
            <p:nvPr/>
          </p:nvSpPr>
          <p:spPr>
            <a:xfrm>
              <a:off x="63402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92"/>
            <p:cNvSpPr/>
            <p:nvPr/>
          </p:nvSpPr>
          <p:spPr>
            <a:xfrm>
              <a:off x="673775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92"/>
            <p:cNvSpPr/>
            <p:nvPr/>
          </p:nvSpPr>
          <p:spPr>
            <a:xfrm>
              <a:off x="673775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1" y="0"/>
                  </a:moveTo>
                  <a:cubicBezTo>
                    <a:pt x="88" y="0"/>
                    <a:pt x="0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59" y="388"/>
                    <a:pt x="455" y="311"/>
                    <a:pt x="455" y="194"/>
                  </a:cubicBezTo>
                  <a:cubicBezTo>
                    <a:pt x="455" y="87"/>
                    <a:pt x="367" y="0"/>
                    <a:pt x="261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92"/>
            <p:cNvSpPr/>
            <p:nvPr/>
          </p:nvSpPr>
          <p:spPr>
            <a:xfrm>
              <a:off x="713525" y="1618650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4" y="0"/>
                  </a:moveTo>
                  <a:cubicBezTo>
                    <a:pt x="263" y="0"/>
                    <a:pt x="262" y="0"/>
                    <a:pt x="261" y="0"/>
                  </a:cubicBezTo>
                  <a:cubicBezTo>
                    <a:pt x="260" y="0"/>
                    <a:pt x="260" y="0"/>
                    <a:pt x="259" y="0"/>
                  </a:cubicBezTo>
                  <a:cubicBezTo>
                    <a:pt x="88" y="0"/>
                    <a:pt x="1" y="208"/>
                    <a:pt x="123" y="331"/>
                  </a:cubicBezTo>
                  <a:cubicBezTo>
                    <a:pt x="163" y="371"/>
                    <a:pt x="212" y="388"/>
                    <a:pt x="260" y="388"/>
                  </a:cubicBezTo>
                  <a:cubicBezTo>
                    <a:pt x="360" y="388"/>
                    <a:pt x="455" y="311"/>
                    <a:pt x="455" y="194"/>
                  </a:cubicBezTo>
                  <a:cubicBezTo>
                    <a:pt x="455" y="88"/>
                    <a:pt x="369" y="0"/>
                    <a:pt x="26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92"/>
            <p:cNvSpPr/>
            <p:nvPr/>
          </p:nvSpPr>
          <p:spPr>
            <a:xfrm>
              <a:off x="753300" y="1618650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0"/>
                  </a:moveTo>
                  <a:cubicBezTo>
                    <a:pt x="87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9" y="388"/>
                  </a:cubicBezTo>
                  <a:cubicBezTo>
                    <a:pt x="359" y="388"/>
                    <a:pt x="454" y="311"/>
                    <a:pt x="454" y="194"/>
                  </a:cubicBezTo>
                  <a:cubicBezTo>
                    <a:pt x="454" y="87"/>
                    <a:pt x="366" y="0"/>
                    <a:pt x="260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92"/>
            <p:cNvSpPr/>
            <p:nvPr/>
          </p:nvSpPr>
          <p:spPr>
            <a:xfrm>
              <a:off x="7930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59" y="0"/>
                  </a:cubicBezTo>
                  <a:cubicBezTo>
                    <a:pt x="259" y="0"/>
                    <a:pt x="258" y="0"/>
                    <a:pt x="257" y="0"/>
                  </a:cubicBezTo>
                  <a:cubicBezTo>
                    <a:pt x="86" y="0"/>
                    <a:pt x="1" y="208"/>
                    <a:pt x="121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8"/>
                    <a:pt x="368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92"/>
            <p:cNvSpPr/>
            <p:nvPr/>
          </p:nvSpPr>
          <p:spPr>
            <a:xfrm>
              <a:off x="8328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7" y="0"/>
                    <a:pt x="0" y="208"/>
                    <a:pt x="122" y="331"/>
                  </a:cubicBezTo>
                  <a:cubicBezTo>
                    <a:pt x="161" y="371"/>
                    <a:pt x="210" y="388"/>
                    <a:pt x="258" y="388"/>
                  </a:cubicBezTo>
                  <a:cubicBezTo>
                    <a:pt x="358" y="388"/>
                    <a:pt x="453" y="311"/>
                    <a:pt x="453" y="194"/>
                  </a:cubicBezTo>
                  <a:cubicBezTo>
                    <a:pt x="453" y="87"/>
                    <a:pt x="367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92"/>
            <p:cNvSpPr/>
            <p:nvPr/>
          </p:nvSpPr>
          <p:spPr>
            <a:xfrm>
              <a:off x="87257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2" y="0"/>
                  </a:moveTo>
                  <a:cubicBezTo>
                    <a:pt x="261" y="0"/>
                    <a:pt x="260" y="0"/>
                    <a:pt x="260" y="0"/>
                  </a:cubicBezTo>
                  <a:cubicBezTo>
                    <a:pt x="87" y="0"/>
                    <a:pt x="0" y="209"/>
                    <a:pt x="123" y="331"/>
                  </a:cubicBezTo>
                  <a:cubicBezTo>
                    <a:pt x="162" y="370"/>
                    <a:pt x="211" y="388"/>
                    <a:pt x="258" y="388"/>
                  </a:cubicBezTo>
                  <a:cubicBezTo>
                    <a:pt x="358" y="388"/>
                    <a:pt x="454" y="310"/>
                    <a:pt x="454" y="194"/>
                  </a:cubicBezTo>
                  <a:cubicBezTo>
                    <a:pt x="454" y="88"/>
                    <a:pt x="367" y="0"/>
                    <a:pt x="262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92"/>
            <p:cNvSpPr/>
            <p:nvPr/>
          </p:nvSpPr>
          <p:spPr>
            <a:xfrm>
              <a:off x="912325" y="1618650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0"/>
                  </a:moveTo>
                  <a:cubicBezTo>
                    <a:pt x="86" y="0"/>
                    <a:pt x="1" y="208"/>
                    <a:pt x="122" y="331"/>
                  </a:cubicBezTo>
                  <a:cubicBezTo>
                    <a:pt x="162" y="371"/>
                    <a:pt x="211" y="388"/>
                    <a:pt x="258" y="388"/>
                  </a:cubicBezTo>
                  <a:cubicBezTo>
                    <a:pt x="358" y="388"/>
                    <a:pt x="454" y="311"/>
                    <a:pt x="454" y="194"/>
                  </a:cubicBezTo>
                  <a:cubicBezTo>
                    <a:pt x="454" y="87"/>
                    <a:pt x="367" y="0"/>
                    <a:pt x="261" y="0"/>
                  </a:cubicBezTo>
                  <a:cubicBezTo>
                    <a:pt x="261" y="0"/>
                    <a:pt x="260" y="0"/>
                    <a:pt x="259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92"/>
            <p:cNvSpPr/>
            <p:nvPr/>
          </p:nvSpPr>
          <p:spPr>
            <a:xfrm>
              <a:off x="71352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1" y="1"/>
                  </a:moveTo>
                  <a:cubicBezTo>
                    <a:pt x="88" y="1"/>
                    <a:pt x="0" y="208"/>
                    <a:pt x="123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60" y="389"/>
                    <a:pt x="455" y="312"/>
                    <a:pt x="455" y="195"/>
                  </a:cubicBezTo>
                  <a:cubicBezTo>
                    <a:pt x="455" y="87"/>
                    <a:pt x="367" y="1"/>
                    <a:pt x="261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92"/>
            <p:cNvSpPr/>
            <p:nvPr/>
          </p:nvSpPr>
          <p:spPr>
            <a:xfrm>
              <a:off x="753300" y="1550425"/>
              <a:ext cx="11375" cy="9725"/>
            </a:xfrm>
            <a:custGeom>
              <a:avLst/>
              <a:gdLst/>
              <a:ahLst/>
              <a:cxnLst/>
              <a:rect l="l" t="t" r="r" b="b"/>
              <a:pathLst>
                <a:path w="455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6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92"/>
            <p:cNvSpPr/>
            <p:nvPr/>
          </p:nvSpPr>
          <p:spPr>
            <a:xfrm>
              <a:off x="793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1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92"/>
            <p:cNvSpPr/>
            <p:nvPr/>
          </p:nvSpPr>
          <p:spPr>
            <a:xfrm>
              <a:off x="832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92"/>
            <p:cNvSpPr/>
            <p:nvPr/>
          </p:nvSpPr>
          <p:spPr>
            <a:xfrm>
              <a:off x="8725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0" y="208"/>
                    <a:pt x="122" y="331"/>
                  </a:cubicBezTo>
                  <a:cubicBezTo>
                    <a:pt x="161" y="371"/>
                    <a:pt x="210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92"/>
            <p:cNvSpPr/>
            <p:nvPr/>
          </p:nvSpPr>
          <p:spPr>
            <a:xfrm>
              <a:off x="9123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92"/>
            <p:cNvSpPr/>
            <p:nvPr/>
          </p:nvSpPr>
          <p:spPr>
            <a:xfrm>
              <a:off x="95207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2" y="331"/>
                  </a:cubicBezTo>
                  <a:cubicBezTo>
                    <a:pt x="162" y="371"/>
                    <a:pt x="211" y="389"/>
                    <a:pt x="259" y="389"/>
                  </a:cubicBezTo>
                  <a:cubicBezTo>
                    <a:pt x="358" y="389"/>
                    <a:pt x="454" y="312"/>
                    <a:pt x="454" y="195"/>
                  </a:cubicBezTo>
                  <a:cubicBezTo>
                    <a:pt x="454" y="87"/>
                    <a:pt x="367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92"/>
            <p:cNvSpPr/>
            <p:nvPr/>
          </p:nvSpPr>
          <p:spPr>
            <a:xfrm>
              <a:off x="991825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60" y="1"/>
                  </a:moveTo>
                  <a:cubicBezTo>
                    <a:pt x="87" y="1"/>
                    <a:pt x="1" y="208"/>
                    <a:pt x="124" y="331"/>
                  </a:cubicBezTo>
                  <a:cubicBezTo>
                    <a:pt x="163" y="371"/>
                    <a:pt x="211" y="389"/>
                    <a:pt x="259" y="389"/>
                  </a:cubicBezTo>
                  <a:cubicBezTo>
                    <a:pt x="359" y="389"/>
                    <a:pt x="454" y="312"/>
                    <a:pt x="454" y="195"/>
                  </a:cubicBezTo>
                  <a:cubicBezTo>
                    <a:pt x="454" y="87"/>
                    <a:pt x="368" y="1"/>
                    <a:pt x="260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92"/>
            <p:cNvSpPr/>
            <p:nvPr/>
          </p:nvSpPr>
          <p:spPr>
            <a:xfrm>
              <a:off x="1031575" y="1550425"/>
              <a:ext cx="11400" cy="9725"/>
            </a:xfrm>
            <a:custGeom>
              <a:avLst/>
              <a:gdLst/>
              <a:ahLst/>
              <a:cxnLst/>
              <a:rect l="l" t="t" r="r" b="b"/>
              <a:pathLst>
                <a:path w="456" h="389" extrusionOk="0">
                  <a:moveTo>
                    <a:pt x="262" y="1"/>
                  </a:moveTo>
                  <a:cubicBezTo>
                    <a:pt x="89" y="1"/>
                    <a:pt x="1" y="208"/>
                    <a:pt x="124" y="331"/>
                  </a:cubicBezTo>
                  <a:cubicBezTo>
                    <a:pt x="163" y="371"/>
                    <a:pt x="212" y="389"/>
                    <a:pt x="260" y="389"/>
                  </a:cubicBezTo>
                  <a:cubicBezTo>
                    <a:pt x="359" y="389"/>
                    <a:pt x="455" y="312"/>
                    <a:pt x="456" y="195"/>
                  </a:cubicBezTo>
                  <a:cubicBezTo>
                    <a:pt x="456" y="87"/>
                    <a:pt x="368" y="1"/>
                    <a:pt x="262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92"/>
            <p:cNvSpPr/>
            <p:nvPr/>
          </p:nvSpPr>
          <p:spPr>
            <a:xfrm>
              <a:off x="1071350" y="1550425"/>
              <a:ext cx="11350" cy="9725"/>
            </a:xfrm>
            <a:custGeom>
              <a:avLst/>
              <a:gdLst/>
              <a:ahLst/>
              <a:cxnLst/>
              <a:rect l="l" t="t" r="r" b="b"/>
              <a:pathLst>
                <a:path w="454" h="389" extrusionOk="0">
                  <a:moveTo>
                    <a:pt x="259" y="1"/>
                  </a:moveTo>
                  <a:cubicBezTo>
                    <a:pt x="86" y="1"/>
                    <a:pt x="0" y="208"/>
                    <a:pt x="123" y="331"/>
                  </a:cubicBezTo>
                  <a:cubicBezTo>
                    <a:pt x="162" y="371"/>
                    <a:pt x="211" y="389"/>
                    <a:pt x="258" y="389"/>
                  </a:cubicBezTo>
                  <a:cubicBezTo>
                    <a:pt x="358" y="389"/>
                    <a:pt x="453" y="312"/>
                    <a:pt x="453" y="195"/>
                  </a:cubicBezTo>
                  <a:cubicBezTo>
                    <a:pt x="453" y="87"/>
                    <a:pt x="367" y="1"/>
                    <a:pt x="259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92"/>
            <p:cNvSpPr/>
            <p:nvPr/>
          </p:nvSpPr>
          <p:spPr>
            <a:xfrm>
              <a:off x="1271775" y="134580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92"/>
            <p:cNvSpPr/>
            <p:nvPr/>
          </p:nvSpPr>
          <p:spPr>
            <a:xfrm>
              <a:off x="1271775" y="13116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3"/>
                    <a:pt x="87" y="389"/>
                    <a:pt x="194" y="389"/>
                  </a:cubicBezTo>
                  <a:cubicBezTo>
                    <a:pt x="300" y="389"/>
                    <a:pt x="388" y="303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92"/>
            <p:cNvSpPr/>
            <p:nvPr/>
          </p:nvSpPr>
          <p:spPr>
            <a:xfrm>
              <a:off x="1271775" y="12775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92"/>
            <p:cNvSpPr/>
            <p:nvPr/>
          </p:nvSpPr>
          <p:spPr>
            <a:xfrm>
              <a:off x="1311525" y="12775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9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92"/>
            <p:cNvSpPr/>
            <p:nvPr/>
          </p:nvSpPr>
          <p:spPr>
            <a:xfrm>
              <a:off x="1271775" y="12434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92"/>
            <p:cNvSpPr/>
            <p:nvPr/>
          </p:nvSpPr>
          <p:spPr>
            <a:xfrm>
              <a:off x="1311525" y="12434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92"/>
            <p:cNvSpPr/>
            <p:nvPr/>
          </p:nvSpPr>
          <p:spPr>
            <a:xfrm>
              <a:off x="1271775" y="1209400"/>
              <a:ext cx="9725" cy="970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94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3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92"/>
            <p:cNvSpPr/>
            <p:nvPr/>
          </p:nvSpPr>
          <p:spPr>
            <a:xfrm>
              <a:off x="1311525" y="1209400"/>
              <a:ext cx="9700" cy="9700"/>
            </a:xfrm>
            <a:custGeom>
              <a:avLst/>
              <a:gdLst/>
              <a:ahLst/>
              <a:cxnLst/>
              <a:rect l="l" t="t" r="r" b="b"/>
              <a:pathLst>
                <a:path w="388" h="388" extrusionOk="0">
                  <a:moveTo>
                    <a:pt x="195" y="1"/>
                  </a:moveTo>
                  <a:cubicBezTo>
                    <a:pt x="87" y="1"/>
                    <a:pt x="0" y="87"/>
                    <a:pt x="0" y="193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3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92"/>
            <p:cNvSpPr/>
            <p:nvPr/>
          </p:nvSpPr>
          <p:spPr>
            <a:xfrm>
              <a:off x="12717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4" y="387"/>
                  </a:cubicBezTo>
                  <a:cubicBezTo>
                    <a:pt x="300" y="387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92"/>
            <p:cNvSpPr/>
            <p:nvPr/>
          </p:nvSpPr>
          <p:spPr>
            <a:xfrm>
              <a:off x="1311525" y="11753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7"/>
                    <a:pt x="195" y="387"/>
                  </a:cubicBezTo>
                  <a:cubicBezTo>
                    <a:pt x="301" y="387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92"/>
            <p:cNvSpPr/>
            <p:nvPr/>
          </p:nvSpPr>
          <p:spPr>
            <a:xfrm>
              <a:off x="1351275" y="11753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7"/>
                    <a:pt x="195" y="387"/>
                  </a:cubicBezTo>
                  <a:cubicBezTo>
                    <a:pt x="301" y="387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92"/>
            <p:cNvSpPr/>
            <p:nvPr/>
          </p:nvSpPr>
          <p:spPr>
            <a:xfrm>
              <a:off x="12717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4" y="387"/>
                  </a:cubicBezTo>
                  <a:cubicBezTo>
                    <a:pt x="300" y="387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92"/>
            <p:cNvSpPr/>
            <p:nvPr/>
          </p:nvSpPr>
          <p:spPr>
            <a:xfrm>
              <a:off x="1311525" y="1141200"/>
              <a:ext cx="9700" cy="9675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7"/>
                    <a:pt x="195" y="387"/>
                  </a:cubicBezTo>
                  <a:cubicBezTo>
                    <a:pt x="301" y="387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92"/>
            <p:cNvSpPr/>
            <p:nvPr/>
          </p:nvSpPr>
          <p:spPr>
            <a:xfrm>
              <a:off x="1351275" y="1141200"/>
              <a:ext cx="9725" cy="9675"/>
            </a:xfrm>
            <a:custGeom>
              <a:avLst/>
              <a:gdLst/>
              <a:ahLst/>
              <a:cxnLst/>
              <a:rect l="l" t="t" r="r" b="b"/>
              <a:pathLst>
                <a:path w="389" h="387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7"/>
                    <a:pt x="195" y="387"/>
                  </a:cubicBezTo>
                  <a:cubicBezTo>
                    <a:pt x="301" y="387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92"/>
            <p:cNvSpPr/>
            <p:nvPr/>
          </p:nvSpPr>
          <p:spPr>
            <a:xfrm>
              <a:off x="12717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92"/>
            <p:cNvSpPr/>
            <p:nvPr/>
          </p:nvSpPr>
          <p:spPr>
            <a:xfrm>
              <a:off x="1311525" y="11070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92"/>
            <p:cNvSpPr/>
            <p:nvPr/>
          </p:nvSpPr>
          <p:spPr>
            <a:xfrm>
              <a:off x="1351275" y="11070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92"/>
            <p:cNvSpPr/>
            <p:nvPr/>
          </p:nvSpPr>
          <p:spPr>
            <a:xfrm>
              <a:off x="12717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92"/>
            <p:cNvSpPr/>
            <p:nvPr/>
          </p:nvSpPr>
          <p:spPr>
            <a:xfrm>
              <a:off x="1311525" y="10729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92"/>
            <p:cNvSpPr/>
            <p:nvPr/>
          </p:nvSpPr>
          <p:spPr>
            <a:xfrm>
              <a:off x="1351275" y="10729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1"/>
                  </a:moveTo>
                  <a:cubicBezTo>
                    <a:pt x="87" y="1"/>
                    <a:pt x="1" y="87"/>
                    <a:pt x="1" y="195"/>
                  </a:cubicBezTo>
                  <a:cubicBezTo>
                    <a:pt x="1" y="301"/>
                    <a:pt x="87" y="389"/>
                    <a:pt x="195" y="389"/>
                  </a:cubicBezTo>
                  <a:cubicBezTo>
                    <a:pt x="301" y="389"/>
                    <a:pt x="389" y="301"/>
                    <a:pt x="389" y="195"/>
                  </a:cubicBezTo>
                  <a:cubicBezTo>
                    <a:pt x="389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92"/>
            <p:cNvSpPr/>
            <p:nvPr/>
          </p:nvSpPr>
          <p:spPr>
            <a:xfrm>
              <a:off x="12717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4" y="388"/>
                  </a:cubicBezTo>
                  <a:cubicBezTo>
                    <a:pt x="300" y="388"/>
                    <a:pt x="388" y="301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92"/>
            <p:cNvSpPr/>
            <p:nvPr/>
          </p:nvSpPr>
          <p:spPr>
            <a:xfrm>
              <a:off x="1311525" y="10388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1"/>
                    <a:pt x="87" y="388"/>
                    <a:pt x="195" y="388"/>
                  </a:cubicBezTo>
                  <a:cubicBezTo>
                    <a:pt x="301" y="388"/>
                    <a:pt x="387" y="301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92"/>
            <p:cNvSpPr/>
            <p:nvPr/>
          </p:nvSpPr>
          <p:spPr>
            <a:xfrm>
              <a:off x="1351275" y="10388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1"/>
                    <a:pt x="87" y="388"/>
                    <a:pt x="195" y="388"/>
                  </a:cubicBezTo>
                  <a:cubicBezTo>
                    <a:pt x="301" y="388"/>
                    <a:pt x="389" y="301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92"/>
            <p:cNvSpPr/>
            <p:nvPr/>
          </p:nvSpPr>
          <p:spPr>
            <a:xfrm>
              <a:off x="12717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4" y="388"/>
                  </a:cubicBezTo>
                  <a:cubicBezTo>
                    <a:pt x="300" y="388"/>
                    <a:pt x="388" y="300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92"/>
            <p:cNvSpPr/>
            <p:nvPr/>
          </p:nvSpPr>
          <p:spPr>
            <a:xfrm>
              <a:off x="1311525" y="1004775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0"/>
                    <a:pt x="87" y="388"/>
                    <a:pt x="195" y="388"/>
                  </a:cubicBezTo>
                  <a:cubicBezTo>
                    <a:pt x="301" y="388"/>
                    <a:pt x="387" y="300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92"/>
            <p:cNvSpPr/>
            <p:nvPr/>
          </p:nvSpPr>
          <p:spPr>
            <a:xfrm>
              <a:off x="1351275" y="100477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5" y="0"/>
                  </a:moveTo>
                  <a:cubicBezTo>
                    <a:pt x="87" y="0"/>
                    <a:pt x="1" y="87"/>
                    <a:pt x="1" y="194"/>
                  </a:cubicBezTo>
                  <a:cubicBezTo>
                    <a:pt x="1" y="300"/>
                    <a:pt x="87" y="388"/>
                    <a:pt x="195" y="388"/>
                  </a:cubicBezTo>
                  <a:cubicBezTo>
                    <a:pt x="301" y="388"/>
                    <a:pt x="389" y="300"/>
                    <a:pt x="389" y="194"/>
                  </a:cubicBezTo>
                  <a:cubicBezTo>
                    <a:pt x="389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92"/>
            <p:cNvSpPr/>
            <p:nvPr/>
          </p:nvSpPr>
          <p:spPr>
            <a:xfrm>
              <a:off x="1271775" y="9706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4" y="389"/>
                  </a:cubicBezTo>
                  <a:cubicBezTo>
                    <a:pt x="300" y="389"/>
                    <a:pt x="388" y="301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92"/>
            <p:cNvSpPr/>
            <p:nvPr/>
          </p:nvSpPr>
          <p:spPr>
            <a:xfrm>
              <a:off x="1311525" y="9706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1"/>
                    <a:pt x="87" y="389"/>
                    <a:pt x="195" y="389"/>
                  </a:cubicBezTo>
                  <a:cubicBezTo>
                    <a:pt x="301" y="389"/>
                    <a:pt x="387" y="301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92"/>
            <p:cNvSpPr/>
            <p:nvPr/>
          </p:nvSpPr>
          <p:spPr>
            <a:xfrm>
              <a:off x="1271775" y="9365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7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92"/>
            <p:cNvSpPr/>
            <p:nvPr/>
          </p:nvSpPr>
          <p:spPr>
            <a:xfrm>
              <a:off x="1311525" y="9365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1"/>
                  </a:moveTo>
                  <a:cubicBezTo>
                    <a:pt x="87" y="1"/>
                    <a:pt x="0" y="87"/>
                    <a:pt x="0" y="195"/>
                  </a:cubicBezTo>
                  <a:cubicBezTo>
                    <a:pt x="0" y="302"/>
                    <a:pt x="87" y="389"/>
                    <a:pt x="195" y="389"/>
                  </a:cubicBezTo>
                  <a:cubicBezTo>
                    <a:pt x="301" y="389"/>
                    <a:pt x="387" y="302"/>
                    <a:pt x="387" y="195"/>
                  </a:cubicBezTo>
                  <a:cubicBezTo>
                    <a:pt x="387" y="87"/>
                    <a:pt x="301" y="1"/>
                    <a:pt x="195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92"/>
            <p:cNvSpPr/>
            <p:nvPr/>
          </p:nvSpPr>
          <p:spPr>
            <a:xfrm>
              <a:off x="1271775" y="9024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7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92"/>
            <p:cNvSpPr/>
            <p:nvPr/>
          </p:nvSpPr>
          <p:spPr>
            <a:xfrm>
              <a:off x="1311525" y="9024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7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7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92"/>
            <p:cNvSpPr/>
            <p:nvPr/>
          </p:nvSpPr>
          <p:spPr>
            <a:xfrm>
              <a:off x="1271775" y="8683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4" y="388"/>
                  </a:cubicBezTo>
                  <a:cubicBezTo>
                    <a:pt x="300" y="388"/>
                    <a:pt x="388" y="302"/>
                    <a:pt x="388" y="194"/>
                  </a:cubicBezTo>
                  <a:cubicBezTo>
                    <a:pt x="388" y="88"/>
                    <a:pt x="300" y="0"/>
                    <a:pt x="194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92"/>
            <p:cNvSpPr/>
            <p:nvPr/>
          </p:nvSpPr>
          <p:spPr>
            <a:xfrm>
              <a:off x="1311525" y="868350"/>
              <a:ext cx="9700" cy="9725"/>
            </a:xfrm>
            <a:custGeom>
              <a:avLst/>
              <a:gdLst/>
              <a:ahLst/>
              <a:cxnLst/>
              <a:rect l="l" t="t" r="r" b="b"/>
              <a:pathLst>
                <a:path w="388" h="389" extrusionOk="0">
                  <a:moveTo>
                    <a:pt x="195" y="0"/>
                  </a:moveTo>
                  <a:cubicBezTo>
                    <a:pt x="87" y="0"/>
                    <a:pt x="0" y="88"/>
                    <a:pt x="0" y="194"/>
                  </a:cubicBezTo>
                  <a:cubicBezTo>
                    <a:pt x="0" y="302"/>
                    <a:pt x="87" y="388"/>
                    <a:pt x="195" y="388"/>
                  </a:cubicBezTo>
                  <a:cubicBezTo>
                    <a:pt x="301" y="388"/>
                    <a:pt x="387" y="302"/>
                    <a:pt x="387" y="194"/>
                  </a:cubicBezTo>
                  <a:cubicBezTo>
                    <a:pt x="387" y="88"/>
                    <a:pt x="301" y="0"/>
                    <a:pt x="195" y="0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92"/>
            <p:cNvSpPr/>
            <p:nvPr/>
          </p:nvSpPr>
          <p:spPr>
            <a:xfrm>
              <a:off x="1271775" y="8342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9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9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92"/>
            <p:cNvSpPr/>
            <p:nvPr/>
          </p:nvSpPr>
          <p:spPr>
            <a:xfrm>
              <a:off x="1271775" y="800125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94" y="1"/>
                  </a:moveTo>
                  <a:cubicBezTo>
                    <a:pt x="87" y="1"/>
                    <a:pt x="0" y="88"/>
                    <a:pt x="0" y="195"/>
                  </a:cubicBezTo>
                  <a:cubicBezTo>
                    <a:pt x="0" y="302"/>
                    <a:pt x="87" y="389"/>
                    <a:pt x="194" y="389"/>
                  </a:cubicBezTo>
                  <a:cubicBezTo>
                    <a:pt x="300" y="389"/>
                    <a:pt x="388" y="302"/>
                    <a:pt x="388" y="195"/>
                  </a:cubicBezTo>
                  <a:cubicBezTo>
                    <a:pt x="388" y="88"/>
                    <a:pt x="300" y="1"/>
                    <a:pt x="194" y="1"/>
                  </a:cubicBezTo>
                  <a:close/>
                </a:path>
              </a:pathLst>
            </a:custGeom>
            <a:ln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عنوان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SA"/>
          </a:p>
        </p:txBody>
      </p:sp>
      <p:pic>
        <p:nvPicPr>
          <p:cNvPr id="76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3116" y="0"/>
            <a:ext cx="5622719" cy="41380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6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4856" y="4061433"/>
            <a:ext cx="2884836" cy="1082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8299101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76" name="Google Shape;22776;p99"/>
          <p:cNvSpPr txBox="1">
            <a:spLocks noGrp="1"/>
          </p:cNvSpPr>
          <p:nvPr>
            <p:ph type="title"/>
          </p:nvPr>
        </p:nvSpPr>
        <p:spPr>
          <a:xfrm>
            <a:off x="2172975" y="1441575"/>
            <a:ext cx="4798200" cy="219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 dirty="0"/>
              <a:t>THANK </a:t>
            </a:r>
            <a:br>
              <a:rPr lang="en" sz="7200" b="1" dirty="0"/>
            </a:br>
            <a:r>
              <a:rPr lang="en" sz="7200" b="1" dirty="0"/>
              <a:t>YOU</a:t>
            </a:r>
            <a:endParaRPr sz="7200" b="1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8" name="Google Shape;13368;p66"/>
          <p:cNvSpPr/>
          <p:nvPr/>
        </p:nvSpPr>
        <p:spPr>
          <a:xfrm>
            <a:off x="818858" y="1559886"/>
            <a:ext cx="3853800" cy="254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70" name="Google Shape;13370;p66"/>
          <p:cNvGrpSpPr/>
          <p:nvPr/>
        </p:nvGrpSpPr>
        <p:grpSpPr>
          <a:xfrm>
            <a:off x="5719719" y="675728"/>
            <a:ext cx="1223788" cy="21378"/>
            <a:chOff x="3096700" y="3484425"/>
            <a:chExt cx="719875" cy="12575"/>
          </a:xfrm>
        </p:grpSpPr>
        <p:sp>
          <p:nvSpPr>
            <p:cNvPr id="13371" name="Google Shape;13371;p66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6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6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6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6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6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6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6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6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6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1" name="Google Shape;13381;p66"/>
          <p:cNvGrpSpPr/>
          <p:nvPr/>
        </p:nvGrpSpPr>
        <p:grpSpPr>
          <a:xfrm>
            <a:off x="2200504" y="675728"/>
            <a:ext cx="1223745" cy="21378"/>
            <a:chOff x="2940000" y="3484425"/>
            <a:chExt cx="719850" cy="12575"/>
          </a:xfrm>
        </p:grpSpPr>
        <p:sp>
          <p:nvSpPr>
            <p:cNvPr id="13382" name="Google Shape;13382;p66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6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6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6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6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6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6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6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6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6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97" name="Google Shape;13397;p66"/>
          <p:cNvSpPr txBox="1">
            <a:spLocks noGrp="1"/>
          </p:cNvSpPr>
          <p:nvPr>
            <p:ph type="title" idx="2"/>
          </p:nvPr>
        </p:nvSpPr>
        <p:spPr>
          <a:xfrm>
            <a:off x="5469767" y="1559886"/>
            <a:ext cx="2465100" cy="627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4d</a:t>
            </a:r>
            <a:endParaRPr sz="2800" dirty="0"/>
          </a:p>
        </p:txBody>
      </p:sp>
      <p:sp>
        <p:nvSpPr>
          <p:cNvPr id="13398" name="Google Shape;13398;p66"/>
          <p:cNvSpPr txBox="1">
            <a:spLocks noGrp="1"/>
          </p:cNvSpPr>
          <p:nvPr>
            <p:ph type="subTitle" idx="3"/>
          </p:nvPr>
        </p:nvSpPr>
        <p:spPr>
          <a:xfrm>
            <a:off x="5469767" y="2167703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/>
              <a:t>X-direction : 2.96</a:t>
            </a:r>
            <a:br>
              <a:rPr lang="en-US" sz="1600" dirty="0"/>
            </a:br>
            <a:r>
              <a:rPr lang="en-US" sz="1600" dirty="0"/>
              <a:t>Y-direction : 2.56</a:t>
            </a:r>
            <a:endParaRPr sz="1600" dirty="0"/>
          </a:p>
        </p:txBody>
      </p:sp>
      <p:sp>
        <p:nvSpPr>
          <p:cNvPr id="13399" name="Google Shape;13399;p66"/>
          <p:cNvSpPr txBox="1">
            <a:spLocks noGrp="1"/>
          </p:cNvSpPr>
          <p:nvPr>
            <p:ph type="title" idx="4"/>
          </p:nvPr>
        </p:nvSpPr>
        <p:spPr>
          <a:xfrm>
            <a:off x="5469767" y="3019736"/>
            <a:ext cx="2465100" cy="627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Smallest Ln</a:t>
            </a:r>
            <a:endParaRPr sz="2800" dirty="0"/>
          </a:p>
        </p:txBody>
      </p:sp>
      <p:sp>
        <p:nvSpPr>
          <p:cNvPr id="13400" name="Google Shape;13400;p66"/>
          <p:cNvSpPr txBox="1">
            <a:spLocks noGrp="1"/>
          </p:cNvSpPr>
          <p:nvPr>
            <p:ph type="subTitle" idx="5"/>
          </p:nvPr>
        </p:nvSpPr>
        <p:spPr>
          <a:xfrm>
            <a:off x="5469767" y="3677604"/>
            <a:ext cx="2465100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X-direction : 4.45 m</a:t>
            </a:r>
            <a:br>
              <a:rPr lang="en" sz="1600" dirty="0"/>
            </a:br>
            <a:r>
              <a:rPr lang="en" sz="1600" dirty="0"/>
              <a:t>Y-direction : 6.85 m</a:t>
            </a:r>
            <a:endParaRPr sz="1600" dirty="0"/>
          </a:p>
        </p:txBody>
      </p:sp>
      <p:sp>
        <p:nvSpPr>
          <p:cNvPr id="13401" name="Google Shape;13401;p66"/>
          <p:cNvSpPr txBox="1">
            <a:spLocks noGrp="1"/>
          </p:cNvSpPr>
          <p:nvPr>
            <p:ph type="title" idx="6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BEAMS</a:t>
            </a:r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14852C7-44F0-0955-87DA-4AE494A640C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358" b="89017" l="2090" r="96866">
                        <a14:foregroundMark x1="25522" y1="7514" x2="2090" y2="6936"/>
                        <a14:foregroundMark x1="25224" y1="27746" x2="25672" y2="58382"/>
                        <a14:foregroundMark x1="25224" y1="23699" x2="25672" y2="63006"/>
                        <a14:foregroundMark x1="22239" y1="53757" x2="36269" y2="51445"/>
                        <a14:foregroundMark x1="36269" y1="51445" x2="41493" y2="57225"/>
                        <a14:foregroundMark x1="24478" y1="53179" x2="21493" y2="68208"/>
                        <a14:foregroundMark x1="46866" y1="46243" x2="49851" y2="62428"/>
                        <a14:foregroundMark x1="47463" y1="47977" x2="53433" y2="62428"/>
                        <a14:foregroundMark x1="15821" y1="43353" x2="59701" y2="66474"/>
                        <a14:foregroundMark x1="59701" y1="66474" x2="74179" y2="63584"/>
                        <a14:foregroundMark x1="74179" y1="63584" x2="83582" y2="65318"/>
                        <a14:foregroundMark x1="86716" y1="36416" x2="75970" y2="69942"/>
                        <a14:foregroundMark x1="75970" y1="69942" x2="73881" y2="71098"/>
                        <a14:foregroundMark x1="81343" y1="21387" x2="96866" y2="57225"/>
                        <a14:foregroundMark x1="79104" y1="34682" x2="44179" y2="37572"/>
                        <a14:foregroundMark x1="8806" y1="47977" x2="33731" y2="58960"/>
                        <a14:foregroundMark x1="22090" y1="30636" x2="10746" y2="50867"/>
                        <a14:foregroundMark x1="10746" y1="50867" x2="6716" y2="82081"/>
                        <a14:foregroundMark x1="20448" y1="45087" x2="42090" y2="56647"/>
                        <a14:foregroundMark x1="80149" y1="43353" x2="63881" y2="44509"/>
                        <a14:foregroundMark x1="63881" y1="44509" x2="63881" y2="445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7817" y="2262327"/>
            <a:ext cx="3627715" cy="936709"/>
          </a:xfrm>
          <a:prstGeom prst="rect">
            <a:avLst/>
          </a:prstGeom>
        </p:spPr>
      </p:pic>
      <p:sp>
        <p:nvSpPr>
          <p:cNvPr id="3" name="Google Shape;13398;p66">
            <a:extLst>
              <a:ext uri="{FF2B5EF4-FFF2-40B4-BE49-F238E27FC236}">
                <a16:creationId xmlns:a16="http://schemas.microsoft.com/office/drawing/2014/main" id="{D1A3BC93-46C7-8811-0CA4-F261CAFCFC32}"/>
              </a:ext>
            </a:extLst>
          </p:cNvPr>
          <p:cNvSpPr txBox="1">
            <a:spLocks/>
          </p:cNvSpPr>
          <p:nvPr/>
        </p:nvSpPr>
        <p:spPr>
          <a:xfrm>
            <a:off x="1569124" y="3228475"/>
            <a:ext cx="24651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/>
            <a:r>
              <a:rPr lang="en-US" dirty="0">
                <a:solidFill>
                  <a:schemeClr val="tx1"/>
                </a:solidFill>
              </a:rPr>
              <a:t>Shall be at least 4d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7" name="Google Shape;20647;p94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BEAMS</a:t>
            </a:r>
            <a:endParaRPr dirty="0"/>
          </a:p>
        </p:txBody>
      </p:sp>
      <p:grpSp>
        <p:nvGrpSpPr>
          <p:cNvPr id="20648" name="Google Shape;20648;p94"/>
          <p:cNvGrpSpPr/>
          <p:nvPr/>
        </p:nvGrpSpPr>
        <p:grpSpPr>
          <a:xfrm>
            <a:off x="5453329" y="675728"/>
            <a:ext cx="1490178" cy="21378"/>
            <a:chOff x="2940000" y="3484425"/>
            <a:chExt cx="876575" cy="12575"/>
          </a:xfrm>
        </p:grpSpPr>
        <p:sp>
          <p:nvSpPr>
            <p:cNvPr id="20649" name="Google Shape;20649;p94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0" name="Google Shape;20650;p94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1" name="Google Shape;20651;p94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94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94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94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94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94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94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94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94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94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61" name="Google Shape;20661;p94"/>
          <p:cNvGrpSpPr/>
          <p:nvPr/>
        </p:nvGrpSpPr>
        <p:grpSpPr>
          <a:xfrm>
            <a:off x="2200504" y="675728"/>
            <a:ext cx="1490178" cy="21378"/>
            <a:chOff x="2940000" y="3484425"/>
            <a:chExt cx="876575" cy="12575"/>
          </a:xfrm>
        </p:grpSpPr>
        <p:sp>
          <p:nvSpPr>
            <p:cNvPr id="20662" name="Google Shape;20662;p94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94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94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94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94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94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94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94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94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94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94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94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74" name="Google Shape;20674;p94"/>
          <p:cNvSpPr txBox="1"/>
          <p:nvPr/>
        </p:nvSpPr>
        <p:spPr>
          <a:xfrm>
            <a:off x="5850492" y="1883319"/>
            <a:ext cx="2293761" cy="22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rPr>
              <a:t>b is the larger of :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rPr>
              <a:t>- 0.3h</a:t>
            </a:r>
            <a:br>
              <a:rPr lang="en-US" sz="1800" dirty="0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rPr>
            </a:br>
            <a:r>
              <a:rPr lang="en-US" sz="1800" dirty="0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rPr>
              <a:t>- 250 mm</a:t>
            </a:r>
            <a:br>
              <a:rPr lang="en-US" sz="1800" dirty="0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rPr>
            </a:br>
            <a:br>
              <a:rPr lang="en-US" sz="1800" dirty="0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rPr>
            </a:br>
            <a:r>
              <a:rPr lang="en-US" sz="1800" dirty="0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rPr>
              <a:t>in x-direction : 650</a:t>
            </a:r>
            <a:br>
              <a:rPr lang="en-US" sz="1800" dirty="0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rPr>
            </a:br>
            <a:r>
              <a:rPr lang="en-US" sz="1800" dirty="0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rPr>
              <a:t>in y-direction : 500 </a:t>
            </a:r>
            <a:endParaRPr sz="1800" dirty="0">
              <a:solidFill>
                <a:schemeClr val="accent2"/>
              </a:solidFill>
              <a:latin typeface="Poppins Light"/>
              <a:ea typeface="Poppins Light"/>
              <a:cs typeface="Poppins Light"/>
              <a:sym typeface="Poppins Light"/>
            </a:endParaRPr>
          </a:p>
        </p:txBody>
      </p:sp>
      <p:cxnSp>
        <p:nvCxnSpPr>
          <p:cNvPr id="21566" name="Google Shape;21566;p94"/>
          <p:cNvCxnSpPr/>
          <p:nvPr/>
        </p:nvCxnSpPr>
        <p:spPr>
          <a:xfrm>
            <a:off x="4697325" y="1883319"/>
            <a:ext cx="0" cy="2238000"/>
          </a:xfrm>
          <a:prstGeom prst="straightConnector1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1565" name="Google Shape;21565;p94"/>
          <p:cNvSpPr/>
          <p:nvPr/>
        </p:nvSpPr>
        <p:spPr>
          <a:xfrm>
            <a:off x="4546863" y="2779881"/>
            <a:ext cx="300900" cy="300900"/>
          </a:xfrm>
          <a:prstGeom prst="ellipse">
            <a:avLst/>
          </a:prstGeom>
          <a:ln/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F092C74-8F7E-50E3-92F2-71CAD9FDB9F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903" t="4821" b="9540"/>
          <a:stretch/>
        </p:blipFill>
        <p:spPr>
          <a:xfrm>
            <a:off x="813087" y="1462856"/>
            <a:ext cx="2881508" cy="280473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6" name="Google Shape;23496;p106"/>
          <p:cNvSpPr/>
          <p:nvPr/>
        </p:nvSpPr>
        <p:spPr>
          <a:xfrm>
            <a:off x="722375" y="1227475"/>
            <a:ext cx="8421600" cy="852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97" name="Google Shape;23497;p106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BEAMS</a:t>
            </a:r>
            <a:endParaRPr dirty="0"/>
          </a:p>
        </p:txBody>
      </p:sp>
      <p:grpSp>
        <p:nvGrpSpPr>
          <p:cNvPr id="23498" name="Google Shape;23498;p106"/>
          <p:cNvGrpSpPr/>
          <p:nvPr/>
        </p:nvGrpSpPr>
        <p:grpSpPr>
          <a:xfrm>
            <a:off x="5852957" y="675728"/>
            <a:ext cx="1090550" cy="21378"/>
            <a:chOff x="3175075" y="3484425"/>
            <a:chExt cx="641500" cy="12575"/>
          </a:xfrm>
        </p:grpSpPr>
        <p:sp>
          <p:nvSpPr>
            <p:cNvPr id="23499" name="Google Shape;23499;p106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0" name="Google Shape;23500;p106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1" name="Google Shape;23501;p106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2" name="Google Shape;23502;p106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3" name="Google Shape;23503;p106"/>
            <p:cNvSpPr/>
            <p:nvPr/>
          </p:nvSpPr>
          <p:spPr>
            <a:xfrm>
              <a:off x="38018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4" name="Google Shape;23504;p106"/>
            <p:cNvSpPr/>
            <p:nvPr/>
          </p:nvSpPr>
          <p:spPr>
            <a:xfrm>
              <a:off x="372355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0" y="502"/>
                  </a:cubicBezTo>
                  <a:cubicBezTo>
                    <a:pt x="473" y="502"/>
                    <a:pt x="585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5" name="Google Shape;23505;p106"/>
            <p:cNvSpPr/>
            <p:nvPr/>
          </p:nvSpPr>
          <p:spPr>
            <a:xfrm>
              <a:off x="364517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6" name="Google Shape;23506;p106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7" name="Google Shape;23507;p106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08" name="Google Shape;23508;p106"/>
          <p:cNvGrpSpPr/>
          <p:nvPr/>
        </p:nvGrpSpPr>
        <p:grpSpPr>
          <a:xfrm>
            <a:off x="2200504" y="675728"/>
            <a:ext cx="1090550" cy="21378"/>
            <a:chOff x="2940000" y="3484425"/>
            <a:chExt cx="641500" cy="12575"/>
          </a:xfrm>
        </p:grpSpPr>
        <p:sp>
          <p:nvSpPr>
            <p:cNvPr id="23509" name="Google Shape;23509;p106"/>
            <p:cNvSpPr/>
            <p:nvPr/>
          </p:nvSpPr>
          <p:spPr>
            <a:xfrm>
              <a:off x="3566825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0" y="101"/>
                    <a:pt x="1" y="252"/>
                  </a:cubicBezTo>
                  <a:cubicBezTo>
                    <a:pt x="1" y="389"/>
                    <a:pt x="112" y="502"/>
                    <a:pt x="249" y="502"/>
                  </a:cubicBezTo>
                  <a:cubicBezTo>
                    <a:pt x="250" y="502"/>
                    <a:pt x="251" y="502"/>
                    <a:pt x="251" y="502"/>
                  </a:cubicBezTo>
                  <a:cubicBezTo>
                    <a:pt x="474" y="502"/>
                    <a:pt x="586" y="232"/>
                    <a:pt x="429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0" name="Google Shape;23510;p106"/>
            <p:cNvSpPr/>
            <p:nvPr/>
          </p:nvSpPr>
          <p:spPr>
            <a:xfrm>
              <a:off x="34884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5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1" name="Google Shape;23511;p106"/>
            <p:cNvSpPr/>
            <p:nvPr/>
          </p:nvSpPr>
          <p:spPr>
            <a:xfrm>
              <a:off x="34101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2" y="502"/>
                  </a:cubicBezTo>
                  <a:cubicBezTo>
                    <a:pt x="475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2" name="Google Shape;23512;p106"/>
            <p:cNvSpPr/>
            <p:nvPr/>
          </p:nvSpPr>
          <p:spPr>
            <a:xfrm>
              <a:off x="3331775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90"/>
                    <a:pt x="113" y="502"/>
                    <a:pt x="251" y="502"/>
                  </a:cubicBezTo>
                  <a:cubicBezTo>
                    <a:pt x="473" y="502"/>
                    <a:pt x="586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3" name="Google Shape;23513;p106"/>
            <p:cNvSpPr/>
            <p:nvPr/>
          </p:nvSpPr>
          <p:spPr>
            <a:xfrm>
              <a:off x="3253400" y="3484425"/>
              <a:ext cx="14675" cy="12575"/>
            </a:xfrm>
            <a:custGeom>
              <a:avLst/>
              <a:gdLst/>
              <a:ahLst/>
              <a:cxnLst/>
              <a:rect l="l" t="t" r="r" b="b"/>
              <a:pathLst>
                <a:path w="587" h="503" extrusionOk="0">
                  <a:moveTo>
                    <a:pt x="254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251" y="502"/>
                    <a:pt x="252" y="502"/>
                    <a:pt x="253" y="502"/>
                  </a:cubicBezTo>
                  <a:cubicBezTo>
                    <a:pt x="476" y="502"/>
                    <a:pt x="587" y="232"/>
                    <a:pt x="430" y="75"/>
                  </a:cubicBezTo>
                  <a:cubicBezTo>
                    <a:pt x="378" y="24"/>
                    <a:pt x="315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4" name="Google Shape;23514;p106"/>
            <p:cNvSpPr/>
            <p:nvPr/>
          </p:nvSpPr>
          <p:spPr>
            <a:xfrm>
              <a:off x="317507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0" y="101"/>
                    <a:pt x="0" y="252"/>
                  </a:cubicBezTo>
                  <a:cubicBezTo>
                    <a:pt x="0" y="389"/>
                    <a:pt x="111" y="502"/>
                    <a:pt x="249" y="502"/>
                  </a:cubicBezTo>
                  <a:cubicBezTo>
                    <a:pt x="250" y="502"/>
                    <a:pt x="251" y="502"/>
                    <a:pt x="252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4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5" name="Google Shape;23515;p106"/>
            <p:cNvSpPr/>
            <p:nvPr/>
          </p:nvSpPr>
          <p:spPr>
            <a:xfrm>
              <a:off x="3096700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89"/>
                    <a:pt x="111" y="502"/>
                    <a:pt x="248" y="502"/>
                  </a:cubicBezTo>
                  <a:cubicBezTo>
                    <a:pt x="249" y="502"/>
                    <a:pt x="250" y="502"/>
                    <a:pt x="251" y="502"/>
                  </a:cubicBezTo>
                  <a:cubicBezTo>
                    <a:pt x="475" y="502"/>
                    <a:pt x="587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6" name="Google Shape;23516;p106"/>
            <p:cNvSpPr/>
            <p:nvPr/>
          </p:nvSpPr>
          <p:spPr>
            <a:xfrm>
              <a:off x="3018325" y="3484425"/>
              <a:ext cx="14700" cy="12575"/>
            </a:xfrm>
            <a:custGeom>
              <a:avLst/>
              <a:gdLst/>
              <a:ahLst/>
              <a:cxnLst/>
              <a:rect l="l" t="t" r="r" b="b"/>
              <a:pathLst>
                <a:path w="588" h="503" extrusionOk="0">
                  <a:moveTo>
                    <a:pt x="254" y="1"/>
                  </a:moveTo>
                  <a:cubicBezTo>
                    <a:pt x="125" y="1"/>
                    <a:pt x="1" y="101"/>
                    <a:pt x="1" y="252"/>
                  </a:cubicBezTo>
                  <a:cubicBezTo>
                    <a:pt x="1" y="390"/>
                    <a:pt x="113" y="502"/>
                    <a:pt x="253" y="502"/>
                  </a:cubicBezTo>
                  <a:cubicBezTo>
                    <a:pt x="475" y="502"/>
                    <a:pt x="588" y="232"/>
                    <a:pt x="430" y="75"/>
                  </a:cubicBezTo>
                  <a:cubicBezTo>
                    <a:pt x="378" y="24"/>
                    <a:pt x="316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7" name="Google Shape;23517;p106"/>
            <p:cNvSpPr/>
            <p:nvPr/>
          </p:nvSpPr>
          <p:spPr>
            <a:xfrm>
              <a:off x="2940000" y="3484425"/>
              <a:ext cx="14650" cy="12575"/>
            </a:xfrm>
            <a:custGeom>
              <a:avLst/>
              <a:gdLst/>
              <a:ahLst/>
              <a:cxnLst/>
              <a:rect l="l" t="t" r="r" b="b"/>
              <a:pathLst>
                <a:path w="586" h="503" extrusionOk="0">
                  <a:moveTo>
                    <a:pt x="253" y="1"/>
                  </a:moveTo>
                  <a:cubicBezTo>
                    <a:pt x="124" y="1"/>
                    <a:pt x="1" y="101"/>
                    <a:pt x="1" y="252"/>
                  </a:cubicBezTo>
                  <a:cubicBezTo>
                    <a:pt x="1" y="390"/>
                    <a:pt x="113" y="502"/>
                    <a:pt x="251" y="502"/>
                  </a:cubicBezTo>
                  <a:cubicBezTo>
                    <a:pt x="474" y="502"/>
                    <a:pt x="586" y="232"/>
                    <a:pt x="428" y="75"/>
                  </a:cubicBezTo>
                  <a:cubicBezTo>
                    <a:pt x="377" y="24"/>
                    <a:pt x="315" y="1"/>
                    <a:pt x="2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19" name="Google Shape;23519;p106"/>
          <p:cNvGrpSpPr/>
          <p:nvPr/>
        </p:nvGrpSpPr>
        <p:grpSpPr>
          <a:xfrm>
            <a:off x="-1051415" y="-382111"/>
            <a:ext cx="11095730" cy="5939748"/>
            <a:chOff x="-1051415" y="-382111"/>
            <a:chExt cx="11095730" cy="5939748"/>
          </a:xfrm>
        </p:grpSpPr>
        <p:sp>
          <p:nvSpPr>
            <p:cNvPr id="23520" name="Google Shape;23520;p106"/>
            <p:cNvSpPr/>
            <p:nvPr/>
          </p:nvSpPr>
          <p:spPr>
            <a:xfrm rot="-6300030">
              <a:off x="8702710" y="3972360"/>
              <a:ext cx="1136725" cy="1296448"/>
            </a:xfrm>
            <a:custGeom>
              <a:avLst/>
              <a:gdLst/>
              <a:ahLst/>
              <a:cxnLst/>
              <a:rect l="l" t="t" r="r" b="b"/>
              <a:pathLst>
                <a:path w="24667" h="28133" extrusionOk="0">
                  <a:moveTo>
                    <a:pt x="24457" y="360"/>
                  </a:moveTo>
                  <a:lnTo>
                    <a:pt x="24457" y="27771"/>
                  </a:lnTo>
                  <a:lnTo>
                    <a:pt x="423" y="14066"/>
                  </a:lnTo>
                  <a:lnTo>
                    <a:pt x="24457" y="360"/>
                  </a:lnTo>
                  <a:close/>
                  <a:moveTo>
                    <a:pt x="24666" y="1"/>
                  </a:moveTo>
                  <a:lnTo>
                    <a:pt x="0" y="14066"/>
                  </a:lnTo>
                  <a:lnTo>
                    <a:pt x="24666" y="28132"/>
                  </a:lnTo>
                  <a:lnTo>
                    <a:pt x="2466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521" name="Google Shape;23521;p106"/>
            <p:cNvGrpSpPr/>
            <p:nvPr/>
          </p:nvGrpSpPr>
          <p:grpSpPr>
            <a:xfrm rot="10800000">
              <a:off x="917904" y="2836990"/>
              <a:ext cx="274836" cy="1611920"/>
              <a:chOff x="4769975" y="2151700"/>
              <a:chExt cx="149100" cy="874475"/>
            </a:xfrm>
          </p:grpSpPr>
          <p:sp>
            <p:nvSpPr>
              <p:cNvPr id="23522" name="Google Shape;23522;p106"/>
              <p:cNvSpPr/>
              <p:nvPr/>
            </p:nvSpPr>
            <p:spPr>
              <a:xfrm>
                <a:off x="4904400" y="238677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3" name="Google Shape;23523;p106"/>
              <p:cNvSpPr/>
              <p:nvPr/>
            </p:nvSpPr>
            <p:spPr>
              <a:xfrm>
                <a:off x="4904400" y="2465125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5" y="0"/>
                    </a:moveTo>
                    <a:cubicBezTo>
                      <a:pt x="273" y="0"/>
                      <a:pt x="211" y="23"/>
                      <a:pt x="159" y="75"/>
                    </a:cubicBezTo>
                    <a:cubicBezTo>
                      <a:pt x="0" y="233"/>
                      <a:pt x="112" y="502"/>
                      <a:pt x="337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4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4" name="Google Shape;23524;p106"/>
              <p:cNvSpPr/>
              <p:nvPr/>
            </p:nvSpPr>
            <p:spPr>
              <a:xfrm>
                <a:off x="4904425" y="254347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1" y="232"/>
                      <a:pt x="111" y="503"/>
                      <a:pt x="336" y="503"/>
                    </a:cubicBezTo>
                    <a:cubicBezTo>
                      <a:pt x="474" y="503"/>
                      <a:pt x="586" y="391"/>
                      <a:pt x="586" y="252"/>
                    </a:cubicBezTo>
                    <a:cubicBezTo>
                      <a:pt x="586" y="101"/>
                      <a:pt x="462" y="1"/>
                      <a:pt x="3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5" name="Google Shape;23525;p106"/>
              <p:cNvSpPr/>
              <p:nvPr/>
            </p:nvSpPr>
            <p:spPr>
              <a:xfrm>
                <a:off x="4904425" y="26218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1" y="501"/>
                      <a:pt x="336" y="501"/>
                    </a:cubicBezTo>
                    <a:cubicBezTo>
                      <a:pt x="474" y="501"/>
                      <a:pt x="586" y="389"/>
                      <a:pt x="586" y="251"/>
                    </a:cubicBezTo>
                    <a:cubicBezTo>
                      <a:pt x="586" y="100"/>
                      <a:pt x="462" y="0"/>
                      <a:pt x="3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6" name="Google Shape;23526;p106"/>
              <p:cNvSpPr/>
              <p:nvPr/>
            </p:nvSpPr>
            <p:spPr>
              <a:xfrm>
                <a:off x="4904400" y="2700175"/>
                <a:ext cx="1467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4" extrusionOk="0">
                    <a:moveTo>
                      <a:pt x="334" y="1"/>
                    </a:moveTo>
                    <a:cubicBezTo>
                      <a:pt x="273" y="1"/>
                      <a:pt x="210" y="23"/>
                      <a:pt x="159" y="74"/>
                    </a:cubicBezTo>
                    <a:cubicBezTo>
                      <a:pt x="0" y="233"/>
                      <a:pt x="112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7" name="Google Shape;23527;p106"/>
              <p:cNvSpPr/>
              <p:nvPr/>
            </p:nvSpPr>
            <p:spPr>
              <a:xfrm>
                <a:off x="4837200" y="2386775"/>
                <a:ext cx="147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8" name="Google Shape;23528;p106"/>
              <p:cNvSpPr/>
              <p:nvPr/>
            </p:nvSpPr>
            <p:spPr>
              <a:xfrm>
                <a:off x="4837200" y="24651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1" y="233"/>
                      <a:pt x="113" y="502"/>
                      <a:pt x="336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9" name="Google Shape;23529;p106"/>
              <p:cNvSpPr/>
              <p:nvPr/>
            </p:nvSpPr>
            <p:spPr>
              <a:xfrm>
                <a:off x="4837200" y="2543475"/>
                <a:ext cx="147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4" extrusionOk="0">
                    <a:moveTo>
                      <a:pt x="334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5" y="503"/>
                      <a:pt x="587" y="391"/>
                      <a:pt x="587" y="252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0" name="Google Shape;23530;p106"/>
              <p:cNvSpPr/>
              <p:nvPr/>
            </p:nvSpPr>
            <p:spPr>
              <a:xfrm>
                <a:off x="4837200" y="2621850"/>
                <a:ext cx="1470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2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1"/>
                      <a:pt x="336" y="501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1" name="Google Shape;23531;p106"/>
              <p:cNvSpPr/>
              <p:nvPr/>
            </p:nvSpPr>
            <p:spPr>
              <a:xfrm>
                <a:off x="4837200" y="2700175"/>
                <a:ext cx="147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4" extrusionOk="0">
                    <a:moveTo>
                      <a:pt x="333" y="1"/>
                    </a:moveTo>
                    <a:cubicBezTo>
                      <a:pt x="272" y="1"/>
                      <a:pt x="209" y="23"/>
                      <a:pt x="158" y="74"/>
                    </a:cubicBezTo>
                    <a:cubicBezTo>
                      <a:pt x="1" y="233"/>
                      <a:pt x="113" y="503"/>
                      <a:pt x="336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2" name="Google Shape;23532;p106"/>
              <p:cNvSpPr/>
              <p:nvPr/>
            </p:nvSpPr>
            <p:spPr>
              <a:xfrm>
                <a:off x="4769975" y="2386775"/>
                <a:ext cx="147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4" extrusionOk="0">
                    <a:moveTo>
                      <a:pt x="335" y="1"/>
                    </a:moveTo>
                    <a:cubicBezTo>
                      <a:pt x="273" y="1"/>
                      <a:pt x="211" y="23"/>
                      <a:pt x="160" y="74"/>
                    </a:cubicBezTo>
                    <a:cubicBezTo>
                      <a:pt x="1" y="232"/>
                      <a:pt x="113" y="503"/>
                      <a:pt x="337" y="503"/>
                    </a:cubicBezTo>
                    <a:cubicBezTo>
                      <a:pt x="475" y="503"/>
                      <a:pt x="587" y="390"/>
                      <a:pt x="587" y="252"/>
                    </a:cubicBezTo>
                    <a:cubicBezTo>
                      <a:pt x="587" y="101"/>
                      <a:pt x="463" y="1"/>
                      <a:pt x="3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3" name="Google Shape;23533;p106"/>
              <p:cNvSpPr/>
              <p:nvPr/>
            </p:nvSpPr>
            <p:spPr>
              <a:xfrm>
                <a:off x="4769975" y="2465125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335" y="0"/>
                    </a:moveTo>
                    <a:cubicBezTo>
                      <a:pt x="274" y="0"/>
                      <a:pt x="211" y="23"/>
                      <a:pt x="160" y="75"/>
                    </a:cubicBezTo>
                    <a:cubicBezTo>
                      <a:pt x="1" y="233"/>
                      <a:pt x="113" y="502"/>
                      <a:pt x="337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4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4" name="Google Shape;23534;p106"/>
              <p:cNvSpPr/>
              <p:nvPr/>
            </p:nvSpPr>
            <p:spPr>
              <a:xfrm>
                <a:off x="4770025" y="2543475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1" y="1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3"/>
                      <a:pt x="585" y="391"/>
                      <a:pt x="585" y="252"/>
                    </a:cubicBezTo>
                    <a:cubicBezTo>
                      <a:pt x="585" y="101"/>
                      <a:pt x="461" y="1"/>
                      <a:pt x="3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5" name="Google Shape;23535;p106"/>
              <p:cNvSpPr/>
              <p:nvPr/>
            </p:nvSpPr>
            <p:spPr>
              <a:xfrm>
                <a:off x="4770025" y="2621850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1" y="0"/>
                      <a:pt x="209" y="23"/>
                      <a:pt x="158" y="74"/>
                    </a:cubicBezTo>
                    <a:cubicBezTo>
                      <a:pt x="0" y="232"/>
                      <a:pt x="111" y="501"/>
                      <a:pt x="335" y="501"/>
                    </a:cubicBezTo>
                    <a:cubicBezTo>
                      <a:pt x="473" y="501"/>
                      <a:pt x="585" y="389"/>
                      <a:pt x="585" y="251"/>
                    </a:cubicBezTo>
                    <a:cubicBezTo>
                      <a:pt x="585" y="100"/>
                      <a:pt x="461" y="0"/>
                      <a:pt x="3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6" name="Google Shape;23536;p106"/>
              <p:cNvSpPr/>
              <p:nvPr/>
            </p:nvSpPr>
            <p:spPr>
              <a:xfrm>
                <a:off x="4906525" y="2151725"/>
                <a:ext cx="125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3" extrusionOk="0">
                    <a:moveTo>
                      <a:pt x="252" y="1"/>
                    </a:moveTo>
                    <a:cubicBezTo>
                      <a:pt x="112" y="1"/>
                      <a:pt x="0" y="113"/>
                      <a:pt x="0" y="251"/>
                    </a:cubicBezTo>
                    <a:cubicBezTo>
                      <a:pt x="0" y="390"/>
                      <a:pt x="112" y="502"/>
                      <a:pt x="252" y="502"/>
                    </a:cubicBezTo>
                    <a:cubicBezTo>
                      <a:pt x="390" y="502"/>
                      <a:pt x="502" y="390"/>
                      <a:pt x="502" y="251"/>
                    </a:cubicBezTo>
                    <a:cubicBezTo>
                      <a:pt x="502" y="113"/>
                      <a:pt x="390" y="1"/>
                      <a:pt x="2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7" name="Google Shape;23537;p106"/>
              <p:cNvSpPr/>
              <p:nvPr/>
            </p:nvSpPr>
            <p:spPr>
              <a:xfrm>
                <a:off x="4906525" y="2230050"/>
                <a:ext cx="125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3" extrusionOk="0">
                    <a:moveTo>
                      <a:pt x="252" y="1"/>
                    </a:moveTo>
                    <a:cubicBezTo>
                      <a:pt x="112" y="1"/>
                      <a:pt x="0" y="115"/>
                      <a:pt x="0" y="253"/>
                    </a:cubicBezTo>
                    <a:cubicBezTo>
                      <a:pt x="0" y="390"/>
                      <a:pt x="112" y="503"/>
                      <a:pt x="252" y="503"/>
                    </a:cubicBezTo>
                    <a:cubicBezTo>
                      <a:pt x="390" y="503"/>
                      <a:pt x="502" y="390"/>
                      <a:pt x="502" y="253"/>
                    </a:cubicBezTo>
                    <a:cubicBezTo>
                      <a:pt x="502" y="115"/>
                      <a:pt x="390" y="1"/>
                      <a:pt x="2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8" name="Google Shape;23538;p106"/>
              <p:cNvSpPr/>
              <p:nvPr/>
            </p:nvSpPr>
            <p:spPr>
              <a:xfrm>
                <a:off x="4906525" y="2308425"/>
                <a:ext cx="1255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3" extrusionOk="0">
                    <a:moveTo>
                      <a:pt x="252" y="1"/>
                    </a:moveTo>
                    <a:cubicBezTo>
                      <a:pt x="112" y="1"/>
                      <a:pt x="0" y="113"/>
                      <a:pt x="0" y="252"/>
                    </a:cubicBezTo>
                    <a:cubicBezTo>
                      <a:pt x="0" y="390"/>
                      <a:pt x="112" y="502"/>
                      <a:pt x="252" y="502"/>
                    </a:cubicBezTo>
                    <a:cubicBezTo>
                      <a:pt x="390" y="502"/>
                      <a:pt x="502" y="390"/>
                      <a:pt x="502" y="252"/>
                    </a:cubicBezTo>
                    <a:cubicBezTo>
                      <a:pt x="502" y="113"/>
                      <a:pt x="390" y="1"/>
                      <a:pt x="2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9" name="Google Shape;23539;p106"/>
              <p:cNvSpPr/>
              <p:nvPr/>
            </p:nvSpPr>
            <p:spPr>
              <a:xfrm>
                <a:off x="4839325" y="2151725"/>
                <a:ext cx="125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3" y="1"/>
                      <a:pt x="1" y="113"/>
                      <a:pt x="1" y="251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390" y="502"/>
                      <a:pt x="502" y="390"/>
                      <a:pt x="502" y="251"/>
                    </a:cubicBezTo>
                    <a:cubicBezTo>
                      <a:pt x="502" y="113"/>
                      <a:pt x="390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0" name="Google Shape;23540;p106"/>
              <p:cNvSpPr/>
              <p:nvPr/>
            </p:nvSpPr>
            <p:spPr>
              <a:xfrm>
                <a:off x="4839325" y="2230050"/>
                <a:ext cx="125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3" y="1"/>
                      <a:pt x="1" y="115"/>
                      <a:pt x="1" y="253"/>
                    </a:cubicBezTo>
                    <a:cubicBezTo>
                      <a:pt x="1" y="390"/>
                      <a:pt x="113" y="503"/>
                      <a:pt x="251" y="503"/>
                    </a:cubicBezTo>
                    <a:cubicBezTo>
                      <a:pt x="390" y="503"/>
                      <a:pt x="502" y="390"/>
                      <a:pt x="502" y="253"/>
                    </a:cubicBezTo>
                    <a:cubicBezTo>
                      <a:pt x="502" y="115"/>
                      <a:pt x="390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1" name="Google Shape;23541;p106"/>
              <p:cNvSpPr/>
              <p:nvPr/>
            </p:nvSpPr>
            <p:spPr>
              <a:xfrm>
                <a:off x="4839325" y="2308425"/>
                <a:ext cx="125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3" y="1"/>
                      <a:pt x="1" y="113"/>
                      <a:pt x="1" y="252"/>
                    </a:cubicBezTo>
                    <a:cubicBezTo>
                      <a:pt x="1" y="390"/>
                      <a:pt x="113" y="502"/>
                      <a:pt x="251" y="502"/>
                    </a:cubicBezTo>
                    <a:cubicBezTo>
                      <a:pt x="390" y="502"/>
                      <a:pt x="502" y="390"/>
                      <a:pt x="502" y="252"/>
                    </a:cubicBezTo>
                    <a:cubicBezTo>
                      <a:pt x="502" y="113"/>
                      <a:pt x="390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2" name="Google Shape;23542;p106"/>
              <p:cNvSpPr/>
              <p:nvPr/>
            </p:nvSpPr>
            <p:spPr>
              <a:xfrm>
                <a:off x="4770025" y="215170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1"/>
                    </a:moveTo>
                    <a:cubicBezTo>
                      <a:pt x="271" y="1"/>
                      <a:pt x="209" y="24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3"/>
                      <a:pt x="585" y="391"/>
                      <a:pt x="585" y="252"/>
                    </a:cubicBezTo>
                    <a:cubicBezTo>
                      <a:pt x="585" y="101"/>
                      <a:pt x="461" y="1"/>
                      <a:pt x="3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3" name="Google Shape;23543;p106"/>
              <p:cNvSpPr/>
              <p:nvPr/>
            </p:nvSpPr>
            <p:spPr>
              <a:xfrm>
                <a:off x="4770025" y="223007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1"/>
                    </a:moveTo>
                    <a:cubicBezTo>
                      <a:pt x="271" y="1"/>
                      <a:pt x="209" y="23"/>
                      <a:pt x="158" y="74"/>
                    </a:cubicBezTo>
                    <a:cubicBezTo>
                      <a:pt x="0" y="232"/>
                      <a:pt x="111" y="502"/>
                      <a:pt x="335" y="502"/>
                    </a:cubicBezTo>
                    <a:cubicBezTo>
                      <a:pt x="473" y="502"/>
                      <a:pt x="585" y="389"/>
                      <a:pt x="585" y="252"/>
                    </a:cubicBezTo>
                    <a:cubicBezTo>
                      <a:pt x="585" y="101"/>
                      <a:pt x="461" y="1"/>
                      <a:pt x="3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4" name="Google Shape;23544;p106"/>
              <p:cNvSpPr/>
              <p:nvPr/>
            </p:nvSpPr>
            <p:spPr>
              <a:xfrm>
                <a:off x="4769975" y="2308400"/>
                <a:ext cx="147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4" extrusionOk="0">
                    <a:moveTo>
                      <a:pt x="334" y="1"/>
                    </a:moveTo>
                    <a:cubicBezTo>
                      <a:pt x="273" y="1"/>
                      <a:pt x="211" y="24"/>
                      <a:pt x="160" y="74"/>
                    </a:cubicBezTo>
                    <a:cubicBezTo>
                      <a:pt x="1" y="234"/>
                      <a:pt x="113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5" name="Google Shape;23545;p106"/>
              <p:cNvSpPr/>
              <p:nvPr/>
            </p:nvSpPr>
            <p:spPr>
              <a:xfrm>
                <a:off x="4769975" y="2700175"/>
                <a:ext cx="147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4" extrusionOk="0">
                    <a:moveTo>
                      <a:pt x="334" y="1"/>
                    </a:moveTo>
                    <a:cubicBezTo>
                      <a:pt x="273" y="1"/>
                      <a:pt x="211" y="23"/>
                      <a:pt x="160" y="74"/>
                    </a:cubicBezTo>
                    <a:cubicBezTo>
                      <a:pt x="1" y="233"/>
                      <a:pt x="113" y="503"/>
                      <a:pt x="337" y="503"/>
                    </a:cubicBezTo>
                    <a:cubicBezTo>
                      <a:pt x="475" y="503"/>
                      <a:pt x="587" y="391"/>
                      <a:pt x="587" y="253"/>
                    </a:cubicBezTo>
                    <a:cubicBezTo>
                      <a:pt x="587" y="101"/>
                      <a:pt x="463" y="1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6" name="Google Shape;23546;p106"/>
              <p:cNvSpPr/>
              <p:nvPr/>
            </p:nvSpPr>
            <p:spPr>
              <a:xfrm>
                <a:off x="4904400" y="277855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4" y="0"/>
                    </a:moveTo>
                    <a:cubicBezTo>
                      <a:pt x="273" y="0"/>
                      <a:pt x="210" y="23"/>
                      <a:pt x="159" y="74"/>
                    </a:cubicBezTo>
                    <a:cubicBezTo>
                      <a:pt x="0" y="232"/>
                      <a:pt x="112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7" name="Google Shape;23547;p106"/>
              <p:cNvSpPr/>
              <p:nvPr/>
            </p:nvSpPr>
            <p:spPr>
              <a:xfrm>
                <a:off x="4904400" y="2856900"/>
                <a:ext cx="14675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03" extrusionOk="0">
                    <a:moveTo>
                      <a:pt x="335" y="0"/>
                    </a:moveTo>
                    <a:cubicBezTo>
                      <a:pt x="273" y="0"/>
                      <a:pt x="211" y="23"/>
                      <a:pt x="159" y="75"/>
                    </a:cubicBezTo>
                    <a:cubicBezTo>
                      <a:pt x="0" y="232"/>
                      <a:pt x="112" y="502"/>
                      <a:pt x="337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4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8" name="Google Shape;23548;p106"/>
              <p:cNvSpPr/>
              <p:nvPr/>
            </p:nvSpPr>
            <p:spPr>
              <a:xfrm>
                <a:off x="4837200" y="2778550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5" y="501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9" name="Google Shape;23549;p106"/>
              <p:cNvSpPr/>
              <p:nvPr/>
            </p:nvSpPr>
            <p:spPr>
              <a:xfrm>
                <a:off x="4837200" y="2856900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5"/>
                    </a:cubicBezTo>
                    <a:cubicBezTo>
                      <a:pt x="1" y="232"/>
                      <a:pt x="113" y="502"/>
                      <a:pt x="336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0" name="Google Shape;23550;p106"/>
              <p:cNvSpPr/>
              <p:nvPr/>
            </p:nvSpPr>
            <p:spPr>
              <a:xfrm>
                <a:off x="4837200" y="2935250"/>
                <a:ext cx="1470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4" extrusionOk="0">
                    <a:moveTo>
                      <a:pt x="334" y="0"/>
                    </a:moveTo>
                    <a:cubicBezTo>
                      <a:pt x="272" y="0"/>
                      <a:pt x="209" y="23"/>
                      <a:pt x="158" y="74"/>
                    </a:cubicBezTo>
                    <a:cubicBezTo>
                      <a:pt x="1" y="232"/>
                      <a:pt x="113" y="503"/>
                      <a:pt x="336" y="503"/>
                    </a:cubicBezTo>
                    <a:cubicBezTo>
                      <a:pt x="475" y="503"/>
                      <a:pt x="587" y="391"/>
                      <a:pt x="587" y="251"/>
                    </a:cubicBezTo>
                    <a:cubicBezTo>
                      <a:pt x="587" y="101"/>
                      <a:pt x="463" y="0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1" name="Google Shape;23551;p106"/>
              <p:cNvSpPr/>
              <p:nvPr/>
            </p:nvSpPr>
            <p:spPr>
              <a:xfrm>
                <a:off x="4769975" y="2778550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335" y="0"/>
                    </a:moveTo>
                    <a:cubicBezTo>
                      <a:pt x="273" y="0"/>
                      <a:pt x="211" y="23"/>
                      <a:pt x="160" y="74"/>
                    </a:cubicBezTo>
                    <a:cubicBezTo>
                      <a:pt x="1" y="232"/>
                      <a:pt x="113" y="503"/>
                      <a:pt x="337" y="503"/>
                    </a:cubicBezTo>
                    <a:cubicBezTo>
                      <a:pt x="475" y="503"/>
                      <a:pt x="587" y="389"/>
                      <a:pt x="587" y="251"/>
                    </a:cubicBezTo>
                    <a:cubicBezTo>
                      <a:pt x="587" y="100"/>
                      <a:pt x="463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2" name="Google Shape;23552;p106"/>
              <p:cNvSpPr/>
              <p:nvPr/>
            </p:nvSpPr>
            <p:spPr>
              <a:xfrm>
                <a:off x="4769975" y="2856900"/>
                <a:ext cx="14700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03" extrusionOk="0">
                    <a:moveTo>
                      <a:pt x="335" y="0"/>
                    </a:moveTo>
                    <a:cubicBezTo>
                      <a:pt x="274" y="0"/>
                      <a:pt x="211" y="23"/>
                      <a:pt x="160" y="75"/>
                    </a:cubicBezTo>
                    <a:cubicBezTo>
                      <a:pt x="1" y="232"/>
                      <a:pt x="113" y="502"/>
                      <a:pt x="337" y="502"/>
                    </a:cubicBezTo>
                    <a:cubicBezTo>
                      <a:pt x="475" y="502"/>
                      <a:pt x="587" y="390"/>
                      <a:pt x="587" y="252"/>
                    </a:cubicBezTo>
                    <a:cubicBezTo>
                      <a:pt x="587" y="101"/>
                      <a:pt x="464" y="0"/>
                      <a:pt x="3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3" name="Google Shape;23553;p106"/>
              <p:cNvSpPr/>
              <p:nvPr/>
            </p:nvSpPr>
            <p:spPr>
              <a:xfrm>
                <a:off x="4770025" y="2935250"/>
                <a:ext cx="146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4" extrusionOk="0">
                    <a:moveTo>
                      <a:pt x="333" y="0"/>
                    </a:moveTo>
                    <a:cubicBezTo>
                      <a:pt x="271" y="0"/>
                      <a:pt x="209" y="23"/>
                      <a:pt x="158" y="74"/>
                    </a:cubicBezTo>
                    <a:cubicBezTo>
                      <a:pt x="0" y="232"/>
                      <a:pt x="111" y="503"/>
                      <a:pt x="335" y="503"/>
                    </a:cubicBezTo>
                    <a:cubicBezTo>
                      <a:pt x="473" y="503"/>
                      <a:pt x="585" y="391"/>
                      <a:pt x="585" y="251"/>
                    </a:cubicBezTo>
                    <a:cubicBezTo>
                      <a:pt x="585" y="101"/>
                      <a:pt x="461" y="0"/>
                      <a:pt x="3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4" name="Google Shape;23554;p106"/>
              <p:cNvSpPr/>
              <p:nvPr/>
            </p:nvSpPr>
            <p:spPr>
              <a:xfrm>
                <a:off x="4770025" y="3013625"/>
                <a:ext cx="14650" cy="1255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502" extrusionOk="0">
                    <a:moveTo>
                      <a:pt x="333" y="0"/>
                    </a:moveTo>
                    <a:cubicBezTo>
                      <a:pt x="271" y="0"/>
                      <a:pt x="209" y="23"/>
                      <a:pt x="158" y="74"/>
                    </a:cubicBezTo>
                    <a:cubicBezTo>
                      <a:pt x="0" y="231"/>
                      <a:pt x="111" y="501"/>
                      <a:pt x="335" y="501"/>
                    </a:cubicBezTo>
                    <a:cubicBezTo>
                      <a:pt x="473" y="501"/>
                      <a:pt x="585" y="389"/>
                      <a:pt x="585" y="251"/>
                    </a:cubicBezTo>
                    <a:cubicBezTo>
                      <a:pt x="585" y="100"/>
                      <a:pt x="461" y="0"/>
                      <a:pt x="3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555" name="Google Shape;23555;p106"/>
            <p:cNvSpPr/>
            <p:nvPr/>
          </p:nvSpPr>
          <p:spPr>
            <a:xfrm rot="10800000">
              <a:off x="-1017362" y="-368470"/>
              <a:ext cx="2057538" cy="2057538"/>
            </a:xfrm>
            <a:custGeom>
              <a:avLst/>
              <a:gdLst/>
              <a:ahLst/>
              <a:cxnLst/>
              <a:rect l="l" t="t" r="r" b="b"/>
              <a:pathLst>
                <a:path w="44649" h="44649" extrusionOk="0">
                  <a:moveTo>
                    <a:pt x="22324" y="296"/>
                  </a:moveTo>
                  <a:lnTo>
                    <a:pt x="44353" y="22325"/>
                  </a:lnTo>
                  <a:lnTo>
                    <a:pt x="22324" y="44351"/>
                  </a:lnTo>
                  <a:lnTo>
                    <a:pt x="296" y="22325"/>
                  </a:lnTo>
                  <a:lnTo>
                    <a:pt x="22324" y="296"/>
                  </a:lnTo>
                  <a:close/>
                  <a:moveTo>
                    <a:pt x="22324" y="1"/>
                  </a:moveTo>
                  <a:lnTo>
                    <a:pt x="0" y="22325"/>
                  </a:lnTo>
                  <a:lnTo>
                    <a:pt x="22324" y="44648"/>
                  </a:lnTo>
                  <a:lnTo>
                    <a:pt x="44648" y="22325"/>
                  </a:lnTo>
                  <a:lnTo>
                    <a:pt x="2232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6" name="Google Shape;23556;p106"/>
            <p:cNvSpPr/>
            <p:nvPr/>
          </p:nvSpPr>
          <p:spPr>
            <a:xfrm rot="10800000">
              <a:off x="-1051415" y="-382111"/>
              <a:ext cx="1692334" cy="2105233"/>
            </a:xfrm>
            <a:custGeom>
              <a:avLst/>
              <a:gdLst/>
              <a:ahLst/>
              <a:cxnLst/>
              <a:rect l="l" t="t" r="r" b="b"/>
              <a:pathLst>
                <a:path w="36724" h="45684" extrusionOk="0">
                  <a:moveTo>
                    <a:pt x="13660" y="0"/>
                  </a:moveTo>
                  <a:lnTo>
                    <a:pt x="1" y="13659"/>
                  </a:lnTo>
                  <a:lnTo>
                    <a:pt x="888" y="14548"/>
                  </a:lnTo>
                  <a:lnTo>
                    <a:pt x="13660" y="1775"/>
                  </a:lnTo>
                  <a:lnTo>
                    <a:pt x="34947" y="23064"/>
                  </a:lnTo>
                  <a:lnTo>
                    <a:pt x="13216" y="44795"/>
                  </a:lnTo>
                  <a:lnTo>
                    <a:pt x="14104" y="45683"/>
                  </a:lnTo>
                  <a:lnTo>
                    <a:pt x="36724" y="23064"/>
                  </a:lnTo>
                  <a:lnTo>
                    <a:pt x="136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7" name="Google Shape;23557;p106"/>
            <p:cNvSpPr/>
            <p:nvPr/>
          </p:nvSpPr>
          <p:spPr>
            <a:xfrm rot="10800000">
              <a:off x="-713631" y="-64738"/>
              <a:ext cx="1450078" cy="1450078"/>
            </a:xfrm>
            <a:custGeom>
              <a:avLst/>
              <a:gdLst/>
              <a:ahLst/>
              <a:cxnLst/>
              <a:rect l="l" t="t" r="r" b="b"/>
              <a:pathLst>
                <a:path w="31467" h="31467" extrusionOk="0">
                  <a:moveTo>
                    <a:pt x="31362" y="105"/>
                  </a:moveTo>
                  <a:lnTo>
                    <a:pt x="31362" y="31362"/>
                  </a:lnTo>
                  <a:lnTo>
                    <a:pt x="105" y="31362"/>
                  </a:lnTo>
                  <a:lnTo>
                    <a:pt x="105" y="105"/>
                  </a:lnTo>
                  <a:close/>
                  <a:moveTo>
                    <a:pt x="0" y="1"/>
                  </a:moveTo>
                  <a:lnTo>
                    <a:pt x="0" y="31467"/>
                  </a:lnTo>
                  <a:lnTo>
                    <a:pt x="31466" y="31467"/>
                  </a:lnTo>
                  <a:lnTo>
                    <a:pt x="3146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558" name="Google Shape;23558;p106"/>
            <p:cNvGrpSpPr/>
            <p:nvPr/>
          </p:nvGrpSpPr>
          <p:grpSpPr>
            <a:xfrm rot="10800000">
              <a:off x="8072492" y="3683503"/>
              <a:ext cx="1878243" cy="1874135"/>
              <a:chOff x="6378300" y="2596400"/>
              <a:chExt cx="754375" cy="752725"/>
            </a:xfrm>
          </p:grpSpPr>
          <p:sp>
            <p:nvSpPr>
              <p:cNvPr id="23559" name="Google Shape;23559;p106"/>
              <p:cNvSpPr/>
              <p:nvPr/>
            </p:nvSpPr>
            <p:spPr>
              <a:xfrm>
                <a:off x="6408850" y="293232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6" y="0"/>
                      <a:pt x="0" y="86"/>
                      <a:pt x="0" y="193"/>
                    </a:cubicBezTo>
                    <a:cubicBezTo>
                      <a:pt x="0" y="300"/>
                      <a:pt x="86" y="387"/>
                      <a:pt x="193" y="387"/>
                    </a:cubicBezTo>
                    <a:cubicBezTo>
                      <a:pt x="300" y="387"/>
                      <a:pt x="387" y="300"/>
                      <a:pt x="387" y="193"/>
                    </a:cubicBezTo>
                    <a:cubicBezTo>
                      <a:pt x="387" y="86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0" name="Google Shape;23560;p106"/>
              <p:cNvSpPr/>
              <p:nvPr/>
            </p:nvSpPr>
            <p:spPr>
              <a:xfrm>
                <a:off x="6469925" y="287122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7" y="301"/>
                      <a:pt x="387" y="195"/>
                    </a:cubicBezTo>
                    <a:cubicBezTo>
                      <a:pt x="387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1" name="Google Shape;23561;p106"/>
              <p:cNvSpPr/>
              <p:nvPr/>
            </p:nvSpPr>
            <p:spPr>
              <a:xfrm>
                <a:off x="6530975" y="2810175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5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299"/>
                      <a:pt x="87" y="385"/>
                      <a:pt x="195" y="385"/>
                    </a:cubicBezTo>
                    <a:cubicBezTo>
                      <a:pt x="301" y="385"/>
                      <a:pt x="387" y="299"/>
                      <a:pt x="387" y="193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2" name="Google Shape;23562;p106"/>
              <p:cNvSpPr/>
              <p:nvPr/>
            </p:nvSpPr>
            <p:spPr>
              <a:xfrm>
                <a:off x="6622600" y="2718550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300" y="387"/>
                      <a:pt x="386" y="300"/>
                      <a:pt x="386" y="194"/>
                    </a:cubicBezTo>
                    <a:cubicBezTo>
                      <a:pt x="386" y="87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3" name="Google Shape;23563;p106"/>
              <p:cNvSpPr/>
              <p:nvPr/>
            </p:nvSpPr>
            <p:spPr>
              <a:xfrm>
                <a:off x="6378300" y="296285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299"/>
                      <a:pt x="87" y="387"/>
                      <a:pt x="194" y="387"/>
                    </a:cubicBezTo>
                    <a:cubicBezTo>
                      <a:pt x="300" y="387"/>
                      <a:pt x="387" y="299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4" name="Google Shape;23564;p106"/>
              <p:cNvSpPr/>
              <p:nvPr/>
            </p:nvSpPr>
            <p:spPr>
              <a:xfrm>
                <a:off x="6437750" y="2901775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1"/>
                    </a:moveTo>
                    <a:cubicBezTo>
                      <a:pt x="209" y="1"/>
                      <a:pt x="160" y="19"/>
                      <a:pt x="122" y="56"/>
                    </a:cubicBezTo>
                    <a:cubicBezTo>
                      <a:pt x="1" y="179"/>
                      <a:pt x="87" y="387"/>
                      <a:pt x="258" y="387"/>
                    </a:cubicBezTo>
                    <a:cubicBezTo>
                      <a:pt x="431" y="387"/>
                      <a:pt x="518" y="179"/>
                      <a:pt x="396" y="56"/>
                    </a:cubicBezTo>
                    <a:cubicBezTo>
                      <a:pt x="358" y="19"/>
                      <a:pt x="309" y="1"/>
                      <a:pt x="2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5" name="Google Shape;23565;p106"/>
              <p:cNvSpPr/>
              <p:nvPr/>
            </p:nvSpPr>
            <p:spPr>
              <a:xfrm>
                <a:off x="6500475" y="2840675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0" y="89"/>
                      <a:pt x="0" y="195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299" y="387"/>
                      <a:pt x="385" y="301"/>
                      <a:pt x="385" y="195"/>
                    </a:cubicBezTo>
                    <a:cubicBezTo>
                      <a:pt x="385" y="89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6" name="Google Shape;23566;p106"/>
              <p:cNvSpPr/>
              <p:nvPr/>
            </p:nvSpPr>
            <p:spPr>
              <a:xfrm>
                <a:off x="6592075" y="274907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300" y="387"/>
                      <a:pt x="387" y="301"/>
                      <a:pt x="387" y="195"/>
                    </a:cubicBezTo>
                    <a:cubicBezTo>
                      <a:pt x="387" y="87"/>
                      <a:pt x="300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7" name="Google Shape;23567;p106"/>
              <p:cNvSpPr/>
              <p:nvPr/>
            </p:nvSpPr>
            <p:spPr>
              <a:xfrm>
                <a:off x="6653150" y="2688025"/>
                <a:ext cx="96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6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0"/>
                      <a:pt x="87" y="386"/>
                      <a:pt x="193" y="386"/>
                    </a:cubicBezTo>
                    <a:cubicBezTo>
                      <a:pt x="299" y="386"/>
                      <a:pt x="386" y="300"/>
                      <a:pt x="386" y="193"/>
                    </a:cubicBezTo>
                    <a:cubicBezTo>
                      <a:pt x="386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8" name="Google Shape;23568;p106"/>
              <p:cNvSpPr/>
              <p:nvPr/>
            </p:nvSpPr>
            <p:spPr>
              <a:xfrm>
                <a:off x="6683650" y="2657500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5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299"/>
                      <a:pt x="87" y="385"/>
                      <a:pt x="195" y="385"/>
                    </a:cubicBezTo>
                    <a:cubicBezTo>
                      <a:pt x="301" y="385"/>
                      <a:pt x="388" y="299"/>
                      <a:pt x="388" y="193"/>
                    </a:cubicBezTo>
                    <a:cubicBezTo>
                      <a:pt x="388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9" name="Google Shape;23569;p106"/>
              <p:cNvSpPr/>
              <p:nvPr/>
            </p:nvSpPr>
            <p:spPr>
              <a:xfrm>
                <a:off x="6714200" y="2626950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0" name="Google Shape;23570;p106"/>
              <p:cNvSpPr/>
              <p:nvPr/>
            </p:nvSpPr>
            <p:spPr>
              <a:xfrm>
                <a:off x="6744750" y="259640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1" name="Google Shape;23571;p106"/>
              <p:cNvSpPr/>
              <p:nvPr/>
            </p:nvSpPr>
            <p:spPr>
              <a:xfrm>
                <a:off x="6561525" y="277962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1"/>
                      <a:pt x="87" y="387"/>
                      <a:pt x="194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2" name="Google Shape;23572;p106"/>
              <p:cNvSpPr/>
              <p:nvPr/>
            </p:nvSpPr>
            <p:spPr>
              <a:xfrm>
                <a:off x="6437825" y="2961275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299" y="387"/>
                      <a:pt x="386" y="300"/>
                      <a:pt x="386" y="194"/>
                    </a:cubicBezTo>
                    <a:cubicBezTo>
                      <a:pt x="386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3" name="Google Shape;23573;p106"/>
              <p:cNvSpPr/>
              <p:nvPr/>
            </p:nvSpPr>
            <p:spPr>
              <a:xfrm>
                <a:off x="6497250" y="290020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0"/>
                    </a:moveTo>
                    <a:cubicBezTo>
                      <a:pt x="210" y="0"/>
                      <a:pt x="160" y="19"/>
                      <a:pt x="123" y="57"/>
                    </a:cubicBezTo>
                    <a:cubicBezTo>
                      <a:pt x="1" y="178"/>
                      <a:pt x="87" y="386"/>
                      <a:pt x="260" y="386"/>
                    </a:cubicBezTo>
                    <a:cubicBezTo>
                      <a:pt x="431" y="386"/>
                      <a:pt x="517" y="178"/>
                      <a:pt x="396" y="57"/>
                    </a:cubicBezTo>
                    <a:cubicBezTo>
                      <a:pt x="358" y="19"/>
                      <a:pt x="309" y="0"/>
                      <a:pt x="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4" name="Google Shape;23574;p106"/>
              <p:cNvSpPr/>
              <p:nvPr/>
            </p:nvSpPr>
            <p:spPr>
              <a:xfrm>
                <a:off x="6559975" y="283912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300" y="387"/>
                      <a:pt x="387" y="301"/>
                      <a:pt x="387" y="193"/>
                    </a:cubicBezTo>
                    <a:cubicBezTo>
                      <a:pt x="387" y="87"/>
                      <a:pt x="300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5" name="Google Shape;23575;p106"/>
              <p:cNvSpPr/>
              <p:nvPr/>
            </p:nvSpPr>
            <p:spPr>
              <a:xfrm>
                <a:off x="6651575" y="274752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6" y="1"/>
                      <a:pt x="0" y="87"/>
                      <a:pt x="0" y="193"/>
                    </a:cubicBezTo>
                    <a:cubicBezTo>
                      <a:pt x="0" y="299"/>
                      <a:pt x="86" y="387"/>
                      <a:pt x="194" y="387"/>
                    </a:cubicBezTo>
                    <a:cubicBezTo>
                      <a:pt x="300" y="387"/>
                      <a:pt x="387" y="299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6" name="Google Shape;23576;p106"/>
              <p:cNvSpPr/>
              <p:nvPr/>
            </p:nvSpPr>
            <p:spPr>
              <a:xfrm>
                <a:off x="6407275" y="299180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7" name="Google Shape;23577;p106"/>
              <p:cNvSpPr/>
              <p:nvPr/>
            </p:nvSpPr>
            <p:spPr>
              <a:xfrm>
                <a:off x="6468325" y="293072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9" y="0"/>
                      <a:pt x="1" y="88"/>
                      <a:pt x="1" y="194"/>
                    </a:cubicBezTo>
                    <a:cubicBezTo>
                      <a:pt x="1" y="301"/>
                      <a:pt x="89" y="387"/>
                      <a:pt x="195" y="387"/>
                    </a:cubicBezTo>
                    <a:cubicBezTo>
                      <a:pt x="301" y="387"/>
                      <a:pt x="387" y="301"/>
                      <a:pt x="387" y="194"/>
                    </a:cubicBezTo>
                    <a:cubicBezTo>
                      <a:pt x="387" y="88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8" name="Google Shape;23578;p106"/>
              <p:cNvSpPr/>
              <p:nvPr/>
            </p:nvSpPr>
            <p:spPr>
              <a:xfrm>
                <a:off x="6529425" y="286967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300"/>
                      <a:pt x="87" y="387"/>
                      <a:pt x="193" y="387"/>
                    </a:cubicBezTo>
                    <a:cubicBezTo>
                      <a:pt x="301" y="387"/>
                      <a:pt x="387" y="300"/>
                      <a:pt x="387" y="193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9" name="Google Shape;23579;p106"/>
              <p:cNvSpPr/>
              <p:nvPr/>
            </p:nvSpPr>
            <p:spPr>
              <a:xfrm>
                <a:off x="6621025" y="2778075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1"/>
                    </a:moveTo>
                    <a:cubicBezTo>
                      <a:pt x="88" y="1"/>
                      <a:pt x="0" y="87"/>
                      <a:pt x="0" y="193"/>
                    </a:cubicBezTo>
                    <a:cubicBezTo>
                      <a:pt x="0" y="299"/>
                      <a:pt x="88" y="386"/>
                      <a:pt x="194" y="386"/>
                    </a:cubicBezTo>
                    <a:cubicBezTo>
                      <a:pt x="300" y="386"/>
                      <a:pt x="387" y="299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0" name="Google Shape;23580;p106"/>
              <p:cNvSpPr/>
              <p:nvPr/>
            </p:nvSpPr>
            <p:spPr>
              <a:xfrm>
                <a:off x="6682100" y="2717000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6"/>
                      <a:pt x="1" y="193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301" y="387"/>
                      <a:pt x="387" y="300"/>
                      <a:pt x="387" y="193"/>
                    </a:cubicBezTo>
                    <a:cubicBezTo>
                      <a:pt x="387" y="86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1" name="Google Shape;23581;p106"/>
              <p:cNvSpPr/>
              <p:nvPr/>
            </p:nvSpPr>
            <p:spPr>
              <a:xfrm>
                <a:off x="6712650" y="2686450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301" y="387"/>
                      <a:pt x="387" y="300"/>
                      <a:pt x="387" y="194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2" name="Google Shape;23582;p106"/>
              <p:cNvSpPr/>
              <p:nvPr/>
            </p:nvSpPr>
            <p:spPr>
              <a:xfrm>
                <a:off x="6741575" y="2655925"/>
                <a:ext cx="12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6" h="387" extrusionOk="0">
                    <a:moveTo>
                      <a:pt x="258" y="0"/>
                    </a:moveTo>
                    <a:cubicBezTo>
                      <a:pt x="209" y="0"/>
                      <a:pt x="159" y="19"/>
                      <a:pt x="121" y="57"/>
                    </a:cubicBezTo>
                    <a:cubicBezTo>
                      <a:pt x="0" y="178"/>
                      <a:pt x="87" y="386"/>
                      <a:pt x="258" y="386"/>
                    </a:cubicBezTo>
                    <a:cubicBezTo>
                      <a:pt x="431" y="386"/>
                      <a:pt x="516" y="178"/>
                      <a:pt x="394" y="57"/>
                    </a:cubicBezTo>
                    <a:cubicBezTo>
                      <a:pt x="356" y="19"/>
                      <a:pt x="307" y="0"/>
                      <a:pt x="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3" name="Google Shape;23583;p106"/>
              <p:cNvSpPr/>
              <p:nvPr/>
            </p:nvSpPr>
            <p:spPr>
              <a:xfrm>
                <a:off x="6773750" y="2625350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0" y="89"/>
                      <a:pt x="0" y="195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299" y="387"/>
                      <a:pt x="385" y="301"/>
                      <a:pt x="385" y="195"/>
                    </a:cubicBezTo>
                    <a:cubicBezTo>
                      <a:pt x="385" y="89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4" name="Google Shape;23584;p106"/>
              <p:cNvSpPr/>
              <p:nvPr/>
            </p:nvSpPr>
            <p:spPr>
              <a:xfrm>
                <a:off x="6590525" y="2808575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6" y="1"/>
                      <a:pt x="0" y="87"/>
                      <a:pt x="0" y="195"/>
                    </a:cubicBezTo>
                    <a:cubicBezTo>
                      <a:pt x="0" y="301"/>
                      <a:pt x="86" y="387"/>
                      <a:pt x="193" y="387"/>
                    </a:cubicBezTo>
                    <a:cubicBezTo>
                      <a:pt x="299" y="387"/>
                      <a:pt x="385" y="301"/>
                      <a:pt x="385" y="195"/>
                    </a:cubicBezTo>
                    <a:cubicBezTo>
                      <a:pt x="385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5" name="Google Shape;23585;p106"/>
              <p:cNvSpPr/>
              <p:nvPr/>
            </p:nvSpPr>
            <p:spPr>
              <a:xfrm>
                <a:off x="6465150" y="2990250"/>
                <a:ext cx="129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8" extrusionOk="0">
                    <a:moveTo>
                      <a:pt x="259" y="0"/>
                    </a:moveTo>
                    <a:cubicBezTo>
                      <a:pt x="209" y="0"/>
                      <a:pt x="160" y="19"/>
                      <a:pt x="122" y="57"/>
                    </a:cubicBezTo>
                    <a:cubicBezTo>
                      <a:pt x="1" y="178"/>
                      <a:pt x="87" y="387"/>
                      <a:pt x="260" y="387"/>
                    </a:cubicBezTo>
                    <a:cubicBezTo>
                      <a:pt x="431" y="387"/>
                      <a:pt x="517" y="178"/>
                      <a:pt x="396" y="57"/>
                    </a:cubicBezTo>
                    <a:cubicBezTo>
                      <a:pt x="358" y="19"/>
                      <a:pt x="309" y="0"/>
                      <a:pt x="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6" name="Google Shape;23586;p106"/>
              <p:cNvSpPr/>
              <p:nvPr/>
            </p:nvSpPr>
            <p:spPr>
              <a:xfrm>
                <a:off x="6527875" y="2929175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4"/>
                    </a:cubicBezTo>
                    <a:cubicBezTo>
                      <a:pt x="0" y="300"/>
                      <a:pt x="87" y="387"/>
                      <a:pt x="193" y="387"/>
                    </a:cubicBezTo>
                    <a:cubicBezTo>
                      <a:pt x="299" y="387"/>
                      <a:pt x="385" y="300"/>
                      <a:pt x="385" y="194"/>
                    </a:cubicBezTo>
                    <a:cubicBezTo>
                      <a:pt x="385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7" name="Google Shape;23587;p106"/>
              <p:cNvSpPr/>
              <p:nvPr/>
            </p:nvSpPr>
            <p:spPr>
              <a:xfrm>
                <a:off x="6588925" y="2868125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5"/>
                      <a:pt x="194" y="385"/>
                    </a:cubicBezTo>
                    <a:cubicBezTo>
                      <a:pt x="300" y="385"/>
                      <a:pt x="387" y="299"/>
                      <a:pt x="387" y="193"/>
                    </a:cubicBezTo>
                    <a:cubicBezTo>
                      <a:pt x="387" y="87"/>
                      <a:pt x="300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8" name="Google Shape;23588;p106"/>
              <p:cNvSpPr/>
              <p:nvPr/>
            </p:nvSpPr>
            <p:spPr>
              <a:xfrm>
                <a:off x="6680550" y="277647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7" y="301"/>
                      <a:pt x="387" y="195"/>
                    </a:cubicBezTo>
                    <a:cubicBezTo>
                      <a:pt x="387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9" name="Google Shape;23589;p106"/>
              <p:cNvSpPr/>
              <p:nvPr/>
            </p:nvSpPr>
            <p:spPr>
              <a:xfrm>
                <a:off x="6436225" y="3020800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299"/>
                      <a:pt x="87" y="386"/>
                      <a:pt x="195" y="386"/>
                    </a:cubicBezTo>
                    <a:cubicBezTo>
                      <a:pt x="301" y="386"/>
                      <a:pt x="388" y="299"/>
                      <a:pt x="388" y="193"/>
                    </a:cubicBezTo>
                    <a:cubicBezTo>
                      <a:pt x="388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0" name="Google Shape;23590;p106"/>
              <p:cNvSpPr/>
              <p:nvPr/>
            </p:nvSpPr>
            <p:spPr>
              <a:xfrm>
                <a:off x="6497325" y="295970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4"/>
                    </a:cubicBezTo>
                    <a:cubicBezTo>
                      <a:pt x="1" y="301"/>
                      <a:pt x="87" y="388"/>
                      <a:pt x="193" y="388"/>
                    </a:cubicBezTo>
                    <a:cubicBezTo>
                      <a:pt x="301" y="388"/>
                      <a:pt x="387" y="301"/>
                      <a:pt x="387" y="194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1" name="Google Shape;23591;p106"/>
              <p:cNvSpPr/>
              <p:nvPr/>
            </p:nvSpPr>
            <p:spPr>
              <a:xfrm>
                <a:off x="6558375" y="289862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8" y="0"/>
                      <a:pt x="1" y="87"/>
                      <a:pt x="1" y="194"/>
                    </a:cubicBezTo>
                    <a:cubicBezTo>
                      <a:pt x="1" y="301"/>
                      <a:pt x="88" y="387"/>
                      <a:pt x="195" y="387"/>
                    </a:cubicBezTo>
                    <a:cubicBezTo>
                      <a:pt x="301" y="387"/>
                      <a:pt x="387" y="301"/>
                      <a:pt x="387" y="194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2" name="Google Shape;23592;p106"/>
              <p:cNvSpPr/>
              <p:nvPr/>
            </p:nvSpPr>
            <p:spPr>
              <a:xfrm>
                <a:off x="6650000" y="280702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3" name="Google Shape;23593;p106"/>
              <p:cNvSpPr/>
              <p:nvPr/>
            </p:nvSpPr>
            <p:spPr>
              <a:xfrm>
                <a:off x="6709425" y="274595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60" y="1"/>
                    </a:moveTo>
                    <a:cubicBezTo>
                      <a:pt x="211" y="1"/>
                      <a:pt x="161" y="20"/>
                      <a:pt x="124" y="58"/>
                    </a:cubicBezTo>
                    <a:cubicBezTo>
                      <a:pt x="1" y="179"/>
                      <a:pt x="87" y="387"/>
                      <a:pt x="260" y="387"/>
                    </a:cubicBezTo>
                    <a:cubicBezTo>
                      <a:pt x="431" y="387"/>
                      <a:pt x="518" y="179"/>
                      <a:pt x="396" y="58"/>
                    </a:cubicBezTo>
                    <a:cubicBezTo>
                      <a:pt x="359" y="20"/>
                      <a:pt x="309" y="1"/>
                      <a:pt x="2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4" name="Google Shape;23594;p106"/>
              <p:cNvSpPr/>
              <p:nvPr/>
            </p:nvSpPr>
            <p:spPr>
              <a:xfrm>
                <a:off x="6741600" y="2715425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299"/>
                      <a:pt x="87" y="386"/>
                      <a:pt x="195" y="386"/>
                    </a:cubicBezTo>
                    <a:cubicBezTo>
                      <a:pt x="301" y="386"/>
                      <a:pt x="387" y="299"/>
                      <a:pt x="387" y="193"/>
                    </a:cubicBezTo>
                    <a:cubicBezTo>
                      <a:pt x="387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5" name="Google Shape;23595;p106"/>
              <p:cNvSpPr/>
              <p:nvPr/>
            </p:nvSpPr>
            <p:spPr>
              <a:xfrm>
                <a:off x="6772150" y="2684900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3" y="0"/>
                    </a:moveTo>
                    <a:cubicBezTo>
                      <a:pt x="87" y="0"/>
                      <a:pt x="0" y="86"/>
                      <a:pt x="0" y="193"/>
                    </a:cubicBezTo>
                    <a:cubicBezTo>
                      <a:pt x="0" y="299"/>
                      <a:pt x="87" y="385"/>
                      <a:pt x="193" y="385"/>
                    </a:cubicBezTo>
                    <a:cubicBezTo>
                      <a:pt x="301" y="385"/>
                      <a:pt x="387" y="299"/>
                      <a:pt x="387" y="193"/>
                    </a:cubicBezTo>
                    <a:cubicBezTo>
                      <a:pt x="387" y="86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6" name="Google Shape;23596;p106"/>
              <p:cNvSpPr/>
              <p:nvPr/>
            </p:nvSpPr>
            <p:spPr>
              <a:xfrm>
                <a:off x="6802700" y="2654350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300"/>
                      <a:pt x="87" y="387"/>
                      <a:pt x="193" y="387"/>
                    </a:cubicBezTo>
                    <a:cubicBezTo>
                      <a:pt x="300" y="387"/>
                      <a:pt x="387" y="300"/>
                      <a:pt x="387" y="193"/>
                    </a:cubicBezTo>
                    <a:cubicBezTo>
                      <a:pt x="387" y="87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7" name="Google Shape;23597;p106"/>
              <p:cNvSpPr/>
              <p:nvPr/>
            </p:nvSpPr>
            <p:spPr>
              <a:xfrm>
                <a:off x="6617825" y="2837550"/>
                <a:ext cx="129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8" extrusionOk="0">
                    <a:moveTo>
                      <a:pt x="259" y="1"/>
                    </a:moveTo>
                    <a:cubicBezTo>
                      <a:pt x="210" y="1"/>
                      <a:pt x="160" y="20"/>
                      <a:pt x="122" y="58"/>
                    </a:cubicBezTo>
                    <a:cubicBezTo>
                      <a:pt x="1" y="179"/>
                      <a:pt x="87" y="388"/>
                      <a:pt x="260" y="388"/>
                    </a:cubicBezTo>
                    <a:cubicBezTo>
                      <a:pt x="431" y="388"/>
                      <a:pt x="518" y="179"/>
                      <a:pt x="397" y="58"/>
                    </a:cubicBezTo>
                    <a:cubicBezTo>
                      <a:pt x="359" y="20"/>
                      <a:pt x="309" y="1"/>
                      <a:pt x="2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8" name="Google Shape;23598;p106"/>
              <p:cNvSpPr/>
              <p:nvPr/>
            </p:nvSpPr>
            <p:spPr>
              <a:xfrm>
                <a:off x="6495775" y="3019200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299" y="387"/>
                      <a:pt x="385" y="301"/>
                      <a:pt x="385" y="195"/>
                    </a:cubicBezTo>
                    <a:cubicBezTo>
                      <a:pt x="385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9" name="Google Shape;23599;p106"/>
              <p:cNvSpPr/>
              <p:nvPr/>
            </p:nvSpPr>
            <p:spPr>
              <a:xfrm>
                <a:off x="6556825" y="2958150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299"/>
                      <a:pt x="87" y="386"/>
                      <a:pt x="194" y="386"/>
                    </a:cubicBezTo>
                    <a:cubicBezTo>
                      <a:pt x="301" y="386"/>
                      <a:pt x="387" y="299"/>
                      <a:pt x="387" y="193"/>
                    </a:cubicBezTo>
                    <a:cubicBezTo>
                      <a:pt x="387" y="87"/>
                      <a:pt x="301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0" name="Google Shape;23600;p106"/>
              <p:cNvSpPr/>
              <p:nvPr/>
            </p:nvSpPr>
            <p:spPr>
              <a:xfrm>
                <a:off x="6617900" y="2897075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300" y="387"/>
                      <a:pt x="386" y="300"/>
                      <a:pt x="386" y="194"/>
                    </a:cubicBezTo>
                    <a:cubicBezTo>
                      <a:pt x="386" y="87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1" name="Google Shape;23601;p106"/>
              <p:cNvSpPr/>
              <p:nvPr/>
            </p:nvSpPr>
            <p:spPr>
              <a:xfrm>
                <a:off x="6707875" y="280545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1"/>
                    </a:moveTo>
                    <a:cubicBezTo>
                      <a:pt x="210" y="1"/>
                      <a:pt x="161" y="20"/>
                      <a:pt x="123" y="58"/>
                    </a:cubicBezTo>
                    <a:cubicBezTo>
                      <a:pt x="1" y="179"/>
                      <a:pt x="87" y="387"/>
                      <a:pt x="260" y="387"/>
                    </a:cubicBezTo>
                    <a:cubicBezTo>
                      <a:pt x="431" y="387"/>
                      <a:pt x="518" y="179"/>
                      <a:pt x="396" y="58"/>
                    </a:cubicBezTo>
                    <a:cubicBezTo>
                      <a:pt x="358" y="20"/>
                      <a:pt x="309" y="1"/>
                      <a:pt x="2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2" name="Google Shape;23602;p106"/>
              <p:cNvSpPr/>
              <p:nvPr/>
            </p:nvSpPr>
            <p:spPr>
              <a:xfrm>
                <a:off x="6465225" y="3049750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6" y="301"/>
                      <a:pt x="386" y="193"/>
                    </a:cubicBezTo>
                    <a:cubicBezTo>
                      <a:pt x="386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3" name="Google Shape;23603;p106"/>
              <p:cNvSpPr/>
              <p:nvPr/>
            </p:nvSpPr>
            <p:spPr>
              <a:xfrm>
                <a:off x="6526275" y="298867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7" y="0"/>
                      <a:pt x="1" y="88"/>
                      <a:pt x="1" y="194"/>
                    </a:cubicBezTo>
                    <a:cubicBezTo>
                      <a:pt x="1" y="300"/>
                      <a:pt x="87" y="387"/>
                      <a:pt x="195" y="387"/>
                    </a:cubicBezTo>
                    <a:cubicBezTo>
                      <a:pt x="301" y="387"/>
                      <a:pt x="387" y="300"/>
                      <a:pt x="387" y="194"/>
                    </a:cubicBezTo>
                    <a:cubicBezTo>
                      <a:pt x="387" y="88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4" name="Google Shape;23604;p106"/>
              <p:cNvSpPr/>
              <p:nvPr/>
            </p:nvSpPr>
            <p:spPr>
              <a:xfrm>
                <a:off x="6587375" y="292762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7" y="0"/>
                      <a:pt x="0" y="86"/>
                      <a:pt x="0" y="193"/>
                    </a:cubicBezTo>
                    <a:cubicBezTo>
                      <a:pt x="0" y="300"/>
                      <a:pt x="87" y="387"/>
                      <a:pt x="193" y="387"/>
                    </a:cubicBezTo>
                    <a:cubicBezTo>
                      <a:pt x="300" y="387"/>
                      <a:pt x="387" y="300"/>
                      <a:pt x="387" y="193"/>
                    </a:cubicBezTo>
                    <a:cubicBezTo>
                      <a:pt x="387" y="86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5" name="Google Shape;23605;p106"/>
              <p:cNvSpPr/>
              <p:nvPr/>
            </p:nvSpPr>
            <p:spPr>
              <a:xfrm>
                <a:off x="6677325" y="283600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1"/>
                    </a:moveTo>
                    <a:cubicBezTo>
                      <a:pt x="210" y="1"/>
                      <a:pt x="161" y="19"/>
                      <a:pt x="124" y="57"/>
                    </a:cubicBezTo>
                    <a:cubicBezTo>
                      <a:pt x="1" y="179"/>
                      <a:pt x="87" y="386"/>
                      <a:pt x="260" y="386"/>
                    </a:cubicBezTo>
                    <a:cubicBezTo>
                      <a:pt x="431" y="386"/>
                      <a:pt x="518" y="179"/>
                      <a:pt x="396" y="57"/>
                    </a:cubicBezTo>
                    <a:cubicBezTo>
                      <a:pt x="359" y="19"/>
                      <a:pt x="309" y="1"/>
                      <a:pt x="2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6" name="Google Shape;23606;p106"/>
              <p:cNvSpPr/>
              <p:nvPr/>
            </p:nvSpPr>
            <p:spPr>
              <a:xfrm>
                <a:off x="6740050" y="277492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7" name="Google Shape;23607;p106"/>
              <p:cNvSpPr/>
              <p:nvPr/>
            </p:nvSpPr>
            <p:spPr>
              <a:xfrm>
                <a:off x="6770600" y="274437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1"/>
                      <a:pt x="87" y="388"/>
                      <a:pt x="193" y="388"/>
                    </a:cubicBezTo>
                    <a:cubicBezTo>
                      <a:pt x="299" y="388"/>
                      <a:pt x="387" y="301"/>
                      <a:pt x="387" y="193"/>
                    </a:cubicBezTo>
                    <a:cubicBezTo>
                      <a:pt x="387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8" name="Google Shape;23608;p106"/>
              <p:cNvSpPr/>
              <p:nvPr/>
            </p:nvSpPr>
            <p:spPr>
              <a:xfrm>
                <a:off x="6801150" y="2713850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4"/>
                    </a:cubicBezTo>
                    <a:cubicBezTo>
                      <a:pt x="0" y="300"/>
                      <a:pt x="87" y="387"/>
                      <a:pt x="193" y="387"/>
                    </a:cubicBezTo>
                    <a:cubicBezTo>
                      <a:pt x="299" y="387"/>
                      <a:pt x="385" y="300"/>
                      <a:pt x="385" y="194"/>
                    </a:cubicBezTo>
                    <a:cubicBezTo>
                      <a:pt x="385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9" name="Google Shape;23609;p106"/>
              <p:cNvSpPr/>
              <p:nvPr/>
            </p:nvSpPr>
            <p:spPr>
              <a:xfrm>
                <a:off x="6831650" y="2683325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0"/>
                      <a:pt x="87" y="386"/>
                      <a:pt x="194" y="386"/>
                    </a:cubicBezTo>
                    <a:cubicBezTo>
                      <a:pt x="301" y="386"/>
                      <a:pt x="387" y="300"/>
                      <a:pt x="387" y="193"/>
                    </a:cubicBezTo>
                    <a:cubicBezTo>
                      <a:pt x="387" y="87"/>
                      <a:pt x="301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0" name="Google Shape;23610;p106"/>
              <p:cNvSpPr/>
              <p:nvPr/>
            </p:nvSpPr>
            <p:spPr>
              <a:xfrm>
                <a:off x="6648450" y="2866525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6" y="301"/>
                      <a:pt x="386" y="195"/>
                    </a:cubicBezTo>
                    <a:cubicBezTo>
                      <a:pt x="386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1" name="Google Shape;23611;p106"/>
              <p:cNvSpPr/>
              <p:nvPr/>
            </p:nvSpPr>
            <p:spPr>
              <a:xfrm>
                <a:off x="6524725" y="3048200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6"/>
                      <a:pt x="193" y="386"/>
                    </a:cubicBezTo>
                    <a:cubicBezTo>
                      <a:pt x="301" y="386"/>
                      <a:pt x="387" y="299"/>
                      <a:pt x="387" y="193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2" name="Google Shape;23612;p106"/>
              <p:cNvSpPr/>
              <p:nvPr/>
            </p:nvSpPr>
            <p:spPr>
              <a:xfrm>
                <a:off x="6585825" y="2987100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6" y="1"/>
                      <a:pt x="0" y="87"/>
                      <a:pt x="0" y="195"/>
                    </a:cubicBezTo>
                    <a:cubicBezTo>
                      <a:pt x="0" y="301"/>
                      <a:pt x="86" y="387"/>
                      <a:pt x="193" y="387"/>
                    </a:cubicBezTo>
                    <a:cubicBezTo>
                      <a:pt x="299" y="387"/>
                      <a:pt x="385" y="301"/>
                      <a:pt x="385" y="195"/>
                    </a:cubicBezTo>
                    <a:cubicBezTo>
                      <a:pt x="385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3" name="Google Shape;23613;p106"/>
              <p:cNvSpPr/>
              <p:nvPr/>
            </p:nvSpPr>
            <p:spPr>
              <a:xfrm>
                <a:off x="6646875" y="2926050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1"/>
                    </a:moveTo>
                    <a:cubicBezTo>
                      <a:pt x="86" y="1"/>
                      <a:pt x="0" y="87"/>
                      <a:pt x="0" y="193"/>
                    </a:cubicBezTo>
                    <a:cubicBezTo>
                      <a:pt x="0" y="300"/>
                      <a:pt x="86" y="386"/>
                      <a:pt x="194" y="386"/>
                    </a:cubicBezTo>
                    <a:cubicBezTo>
                      <a:pt x="300" y="386"/>
                      <a:pt x="387" y="300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4" name="Google Shape;23614;p106"/>
              <p:cNvSpPr/>
              <p:nvPr/>
            </p:nvSpPr>
            <p:spPr>
              <a:xfrm>
                <a:off x="6736875" y="2834425"/>
                <a:ext cx="129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516" h="388" extrusionOk="0">
                    <a:moveTo>
                      <a:pt x="258" y="1"/>
                    </a:moveTo>
                    <a:cubicBezTo>
                      <a:pt x="209" y="1"/>
                      <a:pt x="159" y="20"/>
                      <a:pt x="122" y="57"/>
                    </a:cubicBezTo>
                    <a:cubicBezTo>
                      <a:pt x="0" y="179"/>
                      <a:pt x="87" y="387"/>
                      <a:pt x="258" y="387"/>
                    </a:cubicBezTo>
                    <a:cubicBezTo>
                      <a:pt x="431" y="387"/>
                      <a:pt x="516" y="179"/>
                      <a:pt x="394" y="57"/>
                    </a:cubicBezTo>
                    <a:cubicBezTo>
                      <a:pt x="356" y="20"/>
                      <a:pt x="307" y="1"/>
                      <a:pt x="2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5" name="Google Shape;23615;p106"/>
              <p:cNvSpPr/>
              <p:nvPr/>
            </p:nvSpPr>
            <p:spPr>
              <a:xfrm>
                <a:off x="6494175" y="307870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1"/>
                    </a:moveTo>
                    <a:cubicBezTo>
                      <a:pt x="87" y="1"/>
                      <a:pt x="1" y="89"/>
                      <a:pt x="1" y="195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9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6" name="Google Shape;23616;p106"/>
              <p:cNvSpPr/>
              <p:nvPr/>
            </p:nvSpPr>
            <p:spPr>
              <a:xfrm>
                <a:off x="6555275" y="301765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300" y="387"/>
                      <a:pt x="387" y="301"/>
                      <a:pt x="387" y="193"/>
                    </a:cubicBezTo>
                    <a:cubicBezTo>
                      <a:pt x="387" y="87"/>
                      <a:pt x="300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7" name="Google Shape;23617;p106"/>
              <p:cNvSpPr/>
              <p:nvPr/>
            </p:nvSpPr>
            <p:spPr>
              <a:xfrm>
                <a:off x="6616350" y="2956575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299" y="387"/>
                      <a:pt x="386" y="300"/>
                      <a:pt x="386" y="194"/>
                    </a:cubicBezTo>
                    <a:cubicBezTo>
                      <a:pt x="386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8" name="Google Shape;23618;p106"/>
              <p:cNvSpPr/>
              <p:nvPr/>
            </p:nvSpPr>
            <p:spPr>
              <a:xfrm>
                <a:off x="6707950" y="286497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9" name="Google Shape;23619;p106"/>
              <p:cNvSpPr/>
              <p:nvPr/>
            </p:nvSpPr>
            <p:spPr>
              <a:xfrm>
                <a:off x="6769050" y="2803875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299" y="387"/>
                      <a:pt x="385" y="301"/>
                      <a:pt x="385" y="195"/>
                    </a:cubicBezTo>
                    <a:cubicBezTo>
                      <a:pt x="385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0" name="Google Shape;23620;p106"/>
              <p:cNvSpPr/>
              <p:nvPr/>
            </p:nvSpPr>
            <p:spPr>
              <a:xfrm>
                <a:off x="6797925" y="277335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1"/>
                    </a:moveTo>
                    <a:cubicBezTo>
                      <a:pt x="209" y="1"/>
                      <a:pt x="160" y="20"/>
                      <a:pt x="123" y="58"/>
                    </a:cubicBezTo>
                    <a:cubicBezTo>
                      <a:pt x="0" y="179"/>
                      <a:pt x="87" y="387"/>
                      <a:pt x="259" y="387"/>
                    </a:cubicBezTo>
                    <a:cubicBezTo>
                      <a:pt x="431" y="387"/>
                      <a:pt x="517" y="179"/>
                      <a:pt x="396" y="58"/>
                    </a:cubicBezTo>
                    <a:cubicBezTo>
                      <a:pt x="358" y="20"/>
                      <a:pt x="308" y="1"/>
                      <a:pt x="2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1" name="Google Shape;23621;p106"/>
              <p:cNvSpPr/>
              <p:nvPr/>
            </p:nvSpPr>
            <p:spPr>
              <a:xfrm>
                <a:off x="6830100" y="2742825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299"/>
                      <a:pt x="87" y="386"/>
                      <a:pt x="194" y="386"/>
                    </a:cubicBezTo>
                    <a:cubicBezTo>
                      <a:pt x="300" y="386"/>
                      <a:pt x="387" y="299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2" name="Google Shape;23622;p106"/>
              <p:cNvSpPr/>
              <p:nvPr/>
            </p:nvSpPr>
            <p:spPr>
              <a:xfrm>
                <a:off x="6860650" y="2712300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6" y="0"/>
                      <a:pt x="0" y="86"/>
                      <a:pt x="0" y="193"/>
                    </a:cubicBezTo>
                    <a:cubicBezTo>
                      <a:pt x="0" y="300"/>
                      <a:pt x="86" y="387"/>
                      <a:pt x="193" y="387"/>
                    </a:cubicBezTo>
                    <a:cubicBezTo>
                      <a:pt x="300" y="387"/>
                      <a:pt x="387" y="300"/>
                      <a:pt x="387" y="193"/>
                    </a:cubicBezTo>
                    <a:cubicBezTo>
                      <a:pt x="387" y="86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3" name="Google Shape;23623;p106"/>
              <p:cNvSpPr/>
              <p:nvPr/>
            </p:nvSpPr>
            <p:spPr>
              <a:xfrm>
                <a:off x="6677400" y="289552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299"/>
                      <a:pt x="87" y="387"/>
                      <a:pt x="193" y="387"/>
                    </a:cubicBezTo>
                    <a:cubicBezTo>
                      <a:pt x="301" y="387"/>
                      <a:pt x="387" y="299"/>
                      <a:pt x="387" y="193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4" name="Google Shape;23624;p106"/>
              <p:cNvSpPr/>
              <p:nvPr/>
            </p:nvSpPr>
            <p:spPr>
              <a:xfrm>
                <a:off x="6552050" y="3077175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60" y="0"/>
                    </a:moveTo>
                    <a:cubicBezTo>
                      <a:pt x="210" y="0"/>
                      <a:pt x="161" y="19"/>
                      <a:pt x="123" y="57"/>
                    </a:cubicBezTo>
                    <a:cubicBezTo>
                      <a:pt x="0" y="178"/>
                      <a:pt x="87" y="386"/>
                      <a:pt x="260" y="386"/>
                    </a:cubicBezTo>
                    <a:cubicBezTo>
                      <a:pt x="431" y="386"/>
                      <a:pt x="517" y="178"/>
                      <a:pt x="396" y="57"/>
                    </a:cubicBezTo>
                    <a:cubicBezTo>
                      <a:pt x="358" y="19"/>
                      <a:pt x="30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5" name="Google Shape;23625;p106"/>
              <p:cNvSpPr/>
              <p:nvPr/>
            </p:nvSpPr>
            <p:spPr>
              <a:xfrm>
                <a:off x="6614775" y="3016100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299"/>
                      <a:pt x="87" y="386"/>
                      <a:pt x="194" y="386"/>
                    </a:cubicBezTo>
                    <a:cubicBezTo>
                      <a:pt x="300" y="386"/>
                      <a:pt x="387" y="299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6" name="Google Shape;23626;p106"/>
              <p:cNvSpPr/>
              <p:nvPr/>
            </p:nvSpPr>
            <p:spPr>
              <a:xfrm>
                <a:off x="6675850" y="295502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6"/>
                      <a:pt x="1" y="193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299" y="387"/>
                      <a:pt x="387" y="300"/>
                      <a:pt x="387" y="193"/>
                    </a:cubicBezTo>
                    <a:cubicBezTo>
                      <a:pt x="387" y="86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7" name="Google Shape;23627;p106"/>
              <p:cNvSpPr/>
              <p:nvPr/>
            </p:nvSpPr>
            <p:spPr>
              <a:xfrm>
                <a:off x="6767450" y="2863425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299"/>
                      <a:pt x="87" y="385"/>
                      <a:pt x="193" y="385"/>
                    </a:cubicBezTo>
                    <a:cubicBezTo>
                      <a:pt x="301" y="385"/>
                      <a:pt x="387" y="299"/>
                      <a:pt x="387" y="193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8" name="Google Shape;23628;p106"/>
              <p:cNvSpPr/>
              <p:nvPr/>
            </p:nvSpPr>
            <p:spPr>
              <a:xfrm>
                <a:off x="6523175" y="3107700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299" y="387"/>
                      <a:pt x="385" y="301"/>
                      <a:pt x="385" y="193"/>
                    </a:cubicBezTo>
                    <a:cubicBezTo>
                      <a:pt x="385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9" name="Google Shape;23629;p106"/>
              <p:cNvSpPr/>
              <p:nvPr/>
            </p:nvSpPr>
            <p:spPr>
              <a:xfrm>
                <a:off x="6584225" y="304660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4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0" name="Google Shape;23630;p106"/>
              <p:cNvSpPr/>
              <p:nvPr/>
            </p:nvSpPr>
            <p:spPr>
              <a:xfrm>
                <a:off x="6645300" y="298555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1" name="Google Shape;23631;p106"/>
              <p:cNvSpPr/>
              <p:nvPr/>
            </p:nvSpPr>
            <p:spPr>
              <a:xfrm>
                <a:off x="6736900" y="289392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2" name="Google Shape;23632;p106"/>
              <p:cNvSpPr/>
              <p:nvPr/>
            </p:nvSpPr>
            <p:spPr>
              <a:xfrm>
                <a:off x="6798000" y="2832875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5"/>
                      <a:pt x="193" y="385"/>
                    </a:cubicBezTo>
                    <a:cubicBezTo>
                      <a:pt x="300" y="385"/>
                      <a:pt x="387" y="299"/>
                      <a:pt x="387" y="193"/>
                    </a:cubicBezTo>
                    <a:cubicBezTo>
                      <a:pt x="387" y="87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3" name="Google Shape;23633;p106"/>
              <p:cNvSpPr/>
              <p:nvPr/>
            </p:nvSpPr>
            <p:spPr>
              <a:xfrm>
                <a:off x="6828550" y="280232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3" y="1"/>
                    </a:moveTo>
                    <a:cubicBezTo>
                      <a:pt x="86" y="1"/>
                      <a:pt x="0" y="87"/>
                      <a:pt x="0" y="193"/>
                    </a:cubicBezTo>
                    <a:cubicBezTo>
                      <a:pt x="0" y="301"/>
                      <a:pt x="86" y="387"/>
                      <a:pt x="193" y="387"/>
                    </a:cubicBezTo>
                    <a:cubicBezTo>
                      <a:pt x="299" y="387"/>
                      <a:pt x="387" y="301"/>
                      <a:pt x="387" y="193"/>
                    </a:cubicBezTo>
                    <a:cubicBezTo>
                      <a:pt x="387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4" name="Google Shape;23634;p106"/>
              <p:cNvSpPr/>
              <p:nvPr/>
            </p:nvSpPr>
            <p:spPr>
              <a:xfrm>
                <a:off x="6859075" y="2771775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6" y="301"/>
                      <a:pt x="386" y="195"/>
                    </a:cubicBezTo>
                    <a:cubicBezTo>
                      <a:pt x="386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5" name="Google Shape;23635;p106"/>
              <p:cNvSpPr/>
              <p:nvPr/>
            </p:nvSpPr>
            <p:spPr>
              <a:xfrm>
                <a:off x="6887950" y="274125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60" y="1"/>
                    </a:moveTo>
                    <a:cubicBezTo>
                      <a:pt x="210" y="1"/>
                      <a:pt x="161" y="20"/>
                      <a:pt x="124" y="58"/>
                    </a:cubicBezTo>
                    <a:cubicBezTo>
                      <a:pt x="1" y="179"/>
                      <a:pt x="87" y="387"/>
                      <a:pt x="260" y="387"/>
                    </a:cubicBezTo>
                    <a:cubicBezTo>
                      <a:pt x="431" y="387"/>
                      <a:pt x="518" y="179"/>
                      <a:pt x="397" y="58"/>
                    </a:cubicBezTo>
                    <a:cubicBezTo>
                      <a:pt x="359" y="20"/>
                      <a:pt x="309" y="1"/>
                      <a:pt x="2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6" name="Google Shape;23636;p106"/>
              <p:cNvSpPr/>
              <p:nvPr/>
            </p:nvSpPr>
            <p:spPr>
              <a:xfrm>
                <a:off x="6704775" y="2924500"/>
                <a:ext cx="129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16" h="386" extrusionOk="0">
                    <a:moveTo>
                      <a:pt x="258" y="0"/>
                    </a:moveTo>
                    <a:cubicBezTo>
                      <a:pt x="209" y="0"/>
                      <a:pt x="159" y="19"/>
                      <a:pt x="122" y="57"/>
                    </a:cubicBezTo>
                    <a:cubicBezTo>
                      <a:pt x="0" y="178"/>
                      <a:pt x="85" y="386"/>
                      <a:pt x="258" y="386"/>
                    </a:cubicBezTo>
                    <a:cubicBezTo>
                      <a:pt x="429" y="386"/>
                      <a:pt x="516" y="178"/>
                      <a:pt x="394" y="57"/>
                    </a:cubicBezTo>
                    <a:cubicBezTo>
                      <a:pt x="357" y="19"/>
                      <a:pt x="307" y="0"/>
                      <a:pt x="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7" name="Google Shape;23637;p106"/>
              <p:cNvSpPr/>
              <p:nvPr/>
            </p:nvSpPr>
            <p:spPr>
              <a:xfrm>
                <a:off x="6582675" y="3106150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7"/>
                      <a:pt x="193" y="387"/>
                    </a:cubicBezTo>
                    <a:cubicBezTo>
                      <a:pt x="300" y="387"/>
                      <a:pt x="387" y="299"/>
                      <a:pt x="387" y="193"/>
                    </a:cubicBezTo>
                    <a:cubicBezTo>
                      <a:pt x="387" y="87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8" name="Google Shape;23638;p106"/>
              <p:cNvSpPr/>
              <p:nvPr/>
            </p:nvSpPr>
            <p:spPr>
              <a:xfrm>
                <a:off x="6642125" y="3045075"/>
                <a:ext cx="12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6" h="387" extrusionOk="0">
                    <a:moveTo>
                      <a:pt x="258" y="0"/>
                    </a:moveTo>
                    <a:cubicBezTo>
                      <a:pt x="209" y="0"/>
                      <a:pt x="160" y="19"/>
                      <a:pt x="122" y="56"/>
                    </a:cubicBezTo>
                    <a:cubicBezTo>
                      <a:pt x="1" y="179"/>
                      <a:pt x="85" y="386"/>
                      <a:pt x="258" y="386"/>
                    </a:cubicBezTo>
                    <a:cubicBezTo>
                      <a:pt x="430" y="386"/>
                      <a:pt x="516" y="179"/>
                      <a:pt x="395" y="56"/>
                    </a:cubicBezTo>
                    <a:cubicBezTo>
                      <a:pt x="357" y="19"/>
                      <a:pt x="308" y="0"/>
                      <a:pt x="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9" name="Google Shape;23639;p106"/>
              <p:cNvSpPr/>
              <p:nvPr/>
            </p:nvSpPr>
            <p:spPr>
              <a:xfrm>
                <a:off x="6704800" y="298397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7" y="0"/>
                      <a:pt x="1" y="88"/>
                      <a:pt x="1" y="194"/>
                    </a:cubicBezTo>
                    <a:cubicBezTo>
                      <a:pt x="1" y="300"/>
                      <a:pt x="87" y="387"/>
                      <a:pt x="195" y="387"/>
                    </a:cubicBezTo>
                    <a:cubicBezTo>
                      <a:pt x="301" y="387"/>
                      <a:pt x="387" y="300"/>
                      <a:pt x="387" y="194"/>
                    </a:cubicBezTo>
                    <a:cubicBezTo>
                      <a:pt x="387" y="88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0" name="Google Shape;23640;p106"/>
              <p:cNvSpPr/>
              <p:nvPr/>
            </p:nvSpPr>
            <p:spPr>
              <a:xfrm>
                <a:off x="6796450" y="2892375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4"/>
                    </a:cubicBezTo>
                    <a:cubicBezTo>
                      <a:pt x="0" y="300"/>
                      <a:pt x="87" y="387"/>
                      <a:pt x="193" y="387"/>
                    </a:cubicBezTo>
                    <a:cubicBezTo>
                      <a:pt x="299" y="387"/>
                      <a:pt x="385" y="300"/>
                      <a:pt x="385" y="194"/>
                    </a:cubicBezTo>
                    <a:cubicBezTo>
                      <a:pt x="385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1" name="Google Shape;23641;p106"/>
              <p:cNvSpPr/>
              <p:nvPr/>
            </p:nvSpPr>
            <p:spPr>
              <a:xfrm>
                <a:off x="6552125" y="313667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4"/>
                    </a:cubicBezTo>
                    <a:cubicBezTo>
                      <a:pt x="0" y="300"/>
                      <a:pt x="87" y="386"/>
                      <a:pt x="194" y="386"/>
                    </a:cubicBezTo>
                    <a:cubicBezTo>
                      <a:pt x="301" y="386"/>
                      <a:pt x="387" y="300"/>
                      <a:pt x="387" y="194"/>
                    </a:cubicBezTo>
                    <a:cubicBezTo>
                      <a:pt x="387" y="87"/>
                      <a:pt x="301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2" name="Google Shape;23642;p106"/>
              <p:cNvSpPr/>
              <p:nvPr/>
            </p:nvSpPr>
            <p:spPr>
              <a:xfrm>
                <a:off x="6613225" y="3075600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6" y="0"/>
                      <a:pt x="0" y="87"/>
                      <a:pt x="0" y="193"/>
                    </a:cubicBezTo>
                    <a:cubicBezTo>
                      <a:pt x="0" y="301"/>
                      <a:pt x="86" y="387"/>
                      <a:pt x="193" y="387"/>
                    </a:cubicBezTo>
                    <a:cubicBezTo>
                      <a:pt x="299" y="387"/>
                      <a:pt x="385" y="301"/>
                      <a:pt x="385" y="193"/>
                    </a:cubicBezTo>
                    <a:cubicBezTo>
                      <a:pt x="385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3" name="Google Shape;23643;p106"/>
              <p:cNvSpPr/>
              <p:nvPr/>
            </p:nvSpPr>
            <p:spPr>
              <a:xfrm>
                <a:off x="6672625" y="3014525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60" y="1"/>
                    </a:moveTo>
                    <a:cubicBezTo>
                      <a:pt x="210" y="1"/>
                      <a:pt x="161" y="20"/>
                      <a:pt x="124" y="58"/>
                    </a:cubicBezTo>
                    <a:cubicBezTo>
                      <a:pt x="1" y="179"/>
                      <a:pt x="87" y="386"/>
                      <a:pt x="260" y="386"/>
                    </a:cubicBezTo>
                    <a:cubicBezTo>
                      <a:pt x="431" y="386"/>
                      <a:pt x="518" y="179"/>
                      <a:pt x="397" y="58"/>
                    </a:cubicBezTo>
                    <a:cubicBezTo>
                      <a:pt x="359" y="20"/>
                      <a:pt x="309" y="1"/>
                      <a:pt x="2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4" name="Google Shape;23644;p106"/>
              <p:cNvSpPr/>
              <p:nvPr/>
            </p:nvSpPr>
            <p:spPr>
              <a:xfrm>
                <a:off x="6765900" y="292292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300"/>
                      <a:pt x="87" y="387"/>
                      <a:pt x="193" y="387"/>
                    </a:cubicBezTo>
                    <a:cubicBezTo>
                      <a:pt x="299" y="387"/>
                      <a:pt x="387" y="300"/>
                      <a:pt x="387" y="193"/>
                    </a:cubicBezTo>
                    <a:cubicBezTo>
                      <a:pt x="387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5" name="Google Shape;23645;p106"/>
              <p:cNvSpPr/>
              <p:nvPr/>
            </p:nvSpPr>
            <p:spPr>
              <a:xfrm>
                <a:off x="6826950" y="286182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4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6" name="Google Shape;23646;p106"/>
              <p:cNvSpPr/>
              <p:nvPr/>
            </p:nvSpPr>
            <p:spPr>
              <a:xfrm>
                <a:off x="6857500" y="2831325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5"/>
                      <a:pt x="194" y="385"/>
                    </a:cubicBezTo>
                    <a:cubicBezTo>
                      <a:pt x="300" y="385"/>
                      <a:pt x="387" y="299"/>
                      <a:pt x="387" y="193"/>
                    </a:cubicBezTo>
                    <a:cubicBezTo>
                      <a:pt x="387" y="87"/>
                      <a:pt x="300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7" name="Google Shape;23647;p106"/>
              <p:cNvSpPr/>
              <p:nvPr/>
            </p:nvSpPr>
            <p:spPr>
              <a:xfrm>
                <a:off x="6888025" y="2800775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299"/>
                      <a:pt x="87" y="386"/>
                      <a:pt x="193" y="386"/>
                    </a:cubicBezTo>
                    <a:cubicBezTo>
                      <a:pt x="301" y="386"/>
                      <a:pt x="388" y="299"/>
                      <a:pt x="388" y="193"/>
                    </a:cubicBezTo>
                    <a:cubicBezTo>
                      <a:pt x="388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8" name="Google Shape;23648;p106"/>
              <p:cNvSpPr/>
              <p:nvPr/>
            </p:nvSpPr>
            <p:spPr>
              <a:xfrm>
                <a:off x="6916950" y="2770225"/>
                <a:ext cx="129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516" h="388" extrusionOk="0">
                    <a:moveTo>
                      <a:pt x="258" y="0"/>
                    </a:moveTo>
                    <a:cubicBezTo>
                      <a:pt x="209" y="0"/>
                      <a:pt x="160" y="19"/>
                      <a:pt x="122" y="57"/>
                    </a:cubicBezTo>
                    <a:cubicBezTo>
                      <a:pt x="1" y="178"/>
                      <a:pt x="85" y="387"/>
                      <a:pt x="258" y="387"/>
                    </a:cubicBezTo>
                    <a:cubicBezTo>
                      <a:pt x="430" y="387"/>
                      <a:pt x="516" y="178"/>
                      <a:pt x="395" y="57"/>
                    </a:cubicBezTo>
                    <a:cubicBezTo>
                      <a:pt x="357" y="19"/>
                      <a:pt x="308" y="0"/>
                      <a:pt x="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9" name="Google Shape;23649;p106"/>
              <p:cNvSpPr/>
              <p:nvPr/>
            </p:nvSpPr>
            <p:spPr>
              <a:xfrm>
                <a:off x="6735350" y="2953450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0"/>
                      <a:pt x="87" y="386"/>
                      <a:pt x="193" y="386"/>
                    </a:cubicBezTo>
                    <a:cubicBezTo>
                      <a:pt x="301" y="386"/>
                      <a:pt x="387" y="300"/>
                      <a:pt x="387" y="193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0" name="Google Shape;23650;p106"/>
              <p:cNvSpPr/>
              <p:nvPr/>
            </p:nvSpPr>
            <p:spPr>
              <a:xfrm>
                <a:off x="6611650" y="3135100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299" y="387"/>
                      <a:pt x="386" y="300"/>
                      <a:pt x="386" y="194"/>
                    </a:cubicBezTo>
                    <a:cubicBezTo>
                      <a:pt x="386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1" name="Google Shape;23651;p106"/>
              <p:cNvSpPr/>
              <p:nvPr/>
            </p:nvSpPr>
            <p:spPr>
              <a:xfrm>
                <a:off x="6672700" y="307400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9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9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2" name="Google Shape;23652;p106"/>
              <p:cNvSpPr/>
              <p:nvPr/>
            </p:nvSpPr>
            <p:spPr>
              <a:xfrm>
                <a:off x="6732175" y="3012975"/>
                <a:ext cx="129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6" h="387" extrusionOk="0">
                    <a:moveTo>
                      <a:pt x="258" y="0"/>
                    </a:moveTo>
                    <a:cubicBezTo>
                      <a:pt x="209" y="0"/>
                      <a:pt x="159" y="19"/>
                      <a:pt x="122" y="56"/>
                    </a:cubicBezTo>
                    <a:cubicBezTo>
                      <a:pt x="0" y="177"/>
                      <a:pt x="87" y="386"/>
                      <a:pt x="258" y="386"/>
                    </a:cubicBezTo>
                    <a:cubicBezTo>
                      <a:pt x="431" y="386"/>
                      <a:pt x="516" y="177"/>
                      <a:pt x="394" y="56"/>
                    </a:cubicBezTo>
                    <a:cubicBezTo>
                      <a:pt x="356" y="19"/>
                      <a:pt x="307" y="0"/>
                      <a:pt x="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3" name="Google Shape;23653;p106"/>
              <p:cNvSpPr/>
              <p:nvPr/>
            </p:nvSpPr>
            <p:spPr>
              <a:xfrm>
                <a:off x="6825400" y="2921350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0"/>
                      <a:pt x="87" y="386"/>
                      <a:pt x="194" y="386"/>
                    </a:cubicBezTo>
                    <a:cubicBezTo>
                      <a:pt x="300" y="386"/>
                      <a:pt x="387" y="300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4" name="Google Shape;23654;p106"/>
              <p:cNvSpPr/>
              <p:nvPr/>
            </p:nvSpPr>
            <p:spPr>
              <a:xfrm>
                <a:off x="6581125" y="3165650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6" y="0"/>
                      <a:pt x="0" y="86"/>
                      <a:pt x="0" y="193"/>
                    </a:cubicBezTo>
                    <a:cubicBezTo>
                      <a:pt x="0" y="300"/>
                      <a:pt x="86" y="387"/>
                      <a:pt x="193" y="387"/>
                    </a:cubicBezTo>
                    <a:cubicBezTo>
                      <a:pt x="299" y="387"/>
                      <a:pt x="385" y="300"/>
                      <a:pt x="385" y="193"/>
                    </a:cubicBezTo>
                    <a:cubicBezTo>
                      <a:pt x="385" y="86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5" name="Google Shape;23655;p106"/>
              <p:cNvSpPr/>
              <p:nvPr/>
            </p:nvSpPr>
            <p:spPr>
              <a:xfrm>
                <a:off x="6640525" y="3104575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60" y="0"/>
                    </a:moveTo>
                    <a:cubicBezTo>
                      <a:pt x="210" y="0"/>
                      <a:pt x="161" y="19"/>
                      <a:pt x="124" y="57"/>
                    </a:cubicBezTo>
                    <a:cubicBezTo>
                      <a:pt x="1" y="178"/>
                      <a:pt x="87" y="386"/>
                      <a:pt x="260" y="386"/>
                    </a:cubicBezTo>
                    <a:cubicBezTo>
                      <a:pt x="431" y="386"/>
                      <a:pt x="518" y="178"/>
                      <a:pt x="397" y="57"/>
                    </a:cubicBezTo>
                    <a:cubicBezTo>
                      <a:pt x="359" y="19"/>
                      <a:pt x="30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6" name="Google Shape;23656;p106"/>
              <p:cNvSpPr/>
              <p:nvPr/>
            </p:nvSpPr>
            <p:spPr>
              <a:xfrm>
                <a:off x="6703250" y="3043500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299"/>
                      <a:pt x="87" y="386"/>
                      <a:pt x="193" y="386"/>
                    </a:cubicBezTo>
                    <a:cubicBezTo>
                      <a:pt x="301" y="386"/>
                      <a:pt x="387" y="299"/>
                      <a:pt x="387" y="193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7" name="Google Shape;23657;p106"/>
              <p:cNvSpPr/>
              <p:nvPr/>
            </p:nvSpPr>
            <p:spPr>
              <a:xfrm>
                <a:off x="6794850" y="295187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5" y="0"/>
                    </a:moveTo>
                    <a:cubicBezTo>
                      <a:pt x="87" y="0"/>
                      <a:pt x="0" y="87"/>
                      <a:pt x="0" y="194"/>
                    </a:cubicBezTo>
                    <a:cubicBezTo>
                      <a:pt x="0" y="300"/>
                      <a:pt x="87" y="387"/>
                      <a:pt x="195" y="387"/>
                    </a:cubicBezTo>
                    <a:cubicBezTo>
                      <a:pt x="301" y="387"/>
                      <a:pt x="387" y="300"/>
                      <a:pt x="387" y="194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8" name="Google Shape;23658;p106"/>
              <p:cNvSpPr/>
              <p:nvPr/>
            </p:nvSpPr>
            <p:spPr>
              <a:xfrm>
                <a:off x="6855950" y="289082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6" y="0"/>
                      <a:pt x="0" y="87"/>
                      <a:pt x="0" y="193"/>
                    </a:cubicBezTo>
                    <a:cubicBezTo>
                      <a:pt x="0" y="299"/>
                      <a:pt x="86" y="387"/>
                      <a:pt x="193" y="387"/>
                    </a:cubicBezTo>
                    <a:cubicBezTo>
                      <a:pt x="300" y="387"/>
                      <a:pt x="387" y="299"/>
                      <a:pt x="387" y="193"/>
                    </a:cubicBezTo>
                    <a:cubicBezTo>
                      <a:pt x="387" y="87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9" name="Google Shape;23659;p106"/>
              <p:cNvSpPr/>
              <p:nvPr/>
            </p:nvSpPr>
            <p:spPr>
              <a:xfrm>
                <a:off x="6886475" y="2860275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6" y="301"/>
                      <a:pt x="386" y="193"/>
                    </a:cubicBezTo>
                    <a:cubicBezTo>
                      <a:pt x="386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0" name="Google Shape;23660;p106"/>
              <p:cNvSpPr/>
              <p:nvPr/>
            </p:nvSpPr>
            <p:spPr>
              <a:xfrm>
                <a:off x="6917000" y="282972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8" y="1"/>
                      <a:pt x="0" y="87"/>
                      <a:pt x="0" y="193"/>
                    </a:cubicBezTo>
                    <a:cubicBezTo>
                      <a:pt x="0" y="301"/>
                      <a:pt x="88" y="387"/>
                      <a:pt x="194" y="387"/>
                    </a:cubicBezTo>
                    <a:cubicBezTo>
                      <a:pt x="300" y="387"/>
                      <a:pt x="387" y="301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1" name="Google Shape;23661;p106"/>
              <p:cNvSpPr/>
              <p:nvPr/>
            </p:nvSpPr>
            <p:spPr>
              <a:xfrm>
                <a:off x="6947525" y="279917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2" name="Google Shape;23662;p106"/>
              <p:cNvSpPr/>
              <p:nvPr/>
            </p:nvSpPr>
            <p:spPr>
              <a:xfrm>
                <a:off x="6764350" y="2982400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1"/>
                      <a:pt x="87" y="388"/>
                      <a:pt x="193" y="388"/>
                    </a:cubicBezTo>
                    <a:cubicBezTo>
                      <a:pt x="299" y="388"/>
                      <a:pt x="385" y="301"/>
                      <a:pt x="385" y="193"/>
                    </a:cubicBezTo>
                    <a:cubicBezTo>
                      <a:pt x="385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3" name="Google Shape;23663;p106"/>
              <p:cNvSpPr/>
              <p:nvPr/>
            </p:nvSpPr>
            <p:spPr>
              <a:xfrm>
                <a:off x="6640600" y="3164075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0"/>
                      <a:pt x="87" y="386"/>
                      <a:pt x="193" y="386"/>
                    </a:cubicBezTo>
                    <a:cubicBezTo>
                      <a:pt x="301" y="386"/>
                      <a:pt x="388" y="300"/>
                      <a:pt x="388" y="193"/>
                    </a:cubicBezTo>
                    <a:cubicBezTo>
                      <a:pt x="388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4" name="Google Shape;23664;p106"/>
              <p:cNvSpPr/>
              <p:nvPr/>
            </p:nvSpPr>
            <p:spPr>
              <a:xfrm>
                <a:off x="6701700" y="3103000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6" y="301"/>
                      <a:pt x="386" y="193"/>
                    </a:cubicBezTo>
                    <a:cubicBezTo>
                      <a:pt x="386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5" name="Google Shape;23665;p106"/>
              <p:cNvSpPr/>
              <p:nvPr/>
            </p:nvSpPr>
            <p:spPr>
              <a:xfrm>
                <a:off x="6762750" y="304190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6" name="Google Shape;23666;p106"/>
              <p:cNvSpPr/>
              <p:nvPr/>
            </p:nvSpPr>
            <p:spPr>
              <a:xfrm>
                <a:off x="6854350" y="295032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4" y="0"/>
                    </a:moveTo>
                    <a:cubicBezTo>
                      <a:pt x="88" y="0"/>
                      <a:pt x="0" y="86"/>
                      <a:pt x="0" y="193"/>
                    </a:cubicBezTo>
                    <a:cubicBezTo>
                      <a:pt x="0" y="300"/>
                      <a:pt x="88" y="387"/>
                      <a:pt x="194" y="387"/>
                    </a:cubicBezTo>
                    <a:cubicBezTo>
                      <a:pt x="301" y="387"/>
                      <a:pt x="387" y="300"/>
                      <a:pt x="387" y="193"/>
                    </a:cubicBezTo>
                    <a:cubicBezTo>
                      <a:pt x="387" y="86"/>
                      <a:pt x="301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7" name="Google Shape;23667;p106"/>
              <p:cNvSpPr/>
              <p:nvPr/>
            </p:nvSpPr>
            <p:spPr>
              <a:xfrm>
                <a:off x="6608450" y="3194600"/>
                <a:ext cx="1292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7" extrusionOk="0">
                    <a:moveTo>
                      <a:pt x="258" y="1"/>
                    </a:moveTo>
                    <a:cubicBezTo>
                      <a:pt x="209" y="1"/>
                      <a:pt x="159" y="20"/>
                      <a:pt x="121" y="58"/>
                    </a:cubicBezTo>
                    <a:cubicBezTo>
                      <a:pt x="0" y="179"/>
                      <a:pt x="86" y="387"/>
                      <a:pt x="259" y="387"/>
                    </a:cubicBezTo>
                    <a:cubicBezTo>
                      <a:pt x="431" y="387"/>
                      <a:pt x="517" y="179"/>
                      <a:pt x="396" y="58"/>
                    </a:cubicBezTo>
                    <a:cubicBezTo>
                      <a:pt x="358" y="20"/>
                      <a:pt x="308" y="1"/>
                      <a:pt x="2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8" name="Google Shape;23668;p106"/>
              <p:cNvSpPr/>
              <p:nvPr/>
            </p:nvSpPr>
            <p:spPr>
              <a:xfrm>
                <a:off x="6671150" y="3133550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299" y="387"/>
                      <a:pt x="387" y="300"/>
                      <a:pt x="387" y="193"/>
                    </a:cubicBezTo>
                    <a:cubicBezTo>
                      <a:pt x="387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9" name="Google Shape;23669;p106"/>
              <p:cNvSpPr/>
              <p:nvPr/>
            </p:nvSpPr>
            <p:spPr>
              <a:xfrm>
                <a:off x="6732200" y="307245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0" name="Google Shape;23670;p106"/>
              <p:cNvSpPr/>
              <p:nvPr/>
            </p:nvSpPr>
            <p:spPr>
              <a:xfrm>
                <a:off x="6822200" y="2980850"/>
                <a:ext cx="1292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8" extrusionOk="0">
                    <a:moveTo>
                      <a:pt x="259" y="0"/>
                    </a:moveTo>
                    <a:cubicBezTo>
                      <a:pt x="209" y="0"/>
                      <a:pt x="160" y="19"/>
                      <a:pt x="122" y="57"/>
                    </a:cubicBezTo>
                    <a:cubicBezTo>
                      <a:pt x="1" y="178"/>
                      <a:pt x="86" y="387"/>
                      <a:pt x="259" y="387"/>
                    </a:cubicBezTo>
                    <a:cubicBezTo>
                      <a:pt x="430" y="387"/>
                      <a:pt x="516" y="178"/>
                      <a:pt x="395" y="57"/>
                    </a:cubicBezTo>
                    <a:cubicBezTo>
                      <a:pt x="357" y="19"/>
                      <a:pt x="308" y="0"/>
                      <a:pt x="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1" name="Google Shape;23671;p106"/>
              <p:cNvSpPr/>
              <p:nvPr/>
            </p:nvSpPr>
            <p:spPr>
              <a:xfrm>
                <a:off x="6884900" y="291977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4" y="0"/>
                    </a:moveTo>
                    <a:cubicBezTo>
                      <a:pt x="87" y="0"/>
                      <a:pt x="0" y="87"/>
                      <a:pt x="0" y="194"/>
                    </a:cubicBezTo>
                    <a:cubicBezTo>
                      <a:pt x="0" y="300"/>
                      <a:pt x="87" y="387"/>
                      <a:pt x="194" y="387"/>
                    </a:cubicBezTo>
                    <a:cubicBezTo>
                      <a:pt x="300" y="387"/>
                      <a:pt x="387" y="300"/>
                      <a:pt x="387" y="194"/>
                    </a:cubicBezTo>
                    <a:cubicBezTo>
                      <a:pt x="387" y="87"/>
                      <a:pt x="300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2" name="Google Shape;23672;p106"/>
              <p:cNvSpPr/>
              <p:nvPr/>
            </p:nvSpPr>
            <p:spPr>
              <a:xfrm>
                <a:off x="6915425" y="288922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3" name="Google Shape;23673;p106"/>
              <p:cNvSpPr/>
              <p:nvPr/>
            </p:nvSpPr>
            <p:spPr>
              <a:xfrm>
                <a:off x="6944350" y="285870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1"/>
                    </a:moveTo>
                    <a:cubicBezTo>
                      <a:pt x="209" y="1"/>
                      <a:pt x="160" y="19"/>
                      <a:pt x="122" y="57"/>
                    </a:cubicBezTo>
                    <a:cubicBezTo>
                      <a:pt x="1" y="179"/>
                      <a:pt x="87" y="386"/>
                      <a:pt x="258" y="386"/>
                    </a:cubicBezTo>
                    <a:cubicBezTo>
                      <a:pt x="431" y="386"/>
                      <a:pt x="517" y="179"/>
                      <a:pt x="395" y="57"/>
                    </a:cubicBezTo>
                    <a:cubicBezTo>
                      <a:pt x="358" y="19"/>
                      <a:pt x="308" y="1"/>
                      <a:pt x="2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4" name="Google Shape;23674;p106"/>
              <p:cNvSpPr/>
              <p:nvPr/>
            </p:nvSpPr>
            <p:spPr>
              <a:xfrm>
                <a:off x="6976525" y="2828175"/>
                <a:ext cx="96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6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6"/>
                      <a:pt x="193" y="386"/>
                    </a:cubicBezTo>
                    <a:cubicBezTo>
                      <a:pt x="299" y="386"/>
                      <a:pt x="386" y="299"/>
                      <a:pt x="386" y="193"/>
                    </a:cubicBezTo>
                    <a:cubicBezTo>
                      <a:pt x="386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5" name="Google Shape;23675;p106"/>
              <p:cNvSpPr/>
              <p:nvPr/>
            </p:nvSpPr>
            <p:spPr>
              <a:xfrm>
                <a:off x="6793300" y="3011400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299"/>
                      <a:pt x="87" y="386"/>
                      <a:pt x="193" y="386"/>
                    </a:cubicBezTo>
                    <a:cubicBezTo>
                      <a:pt x="300" y="386"/>
                      <a:pt x="387" y="299"/>
                      <a:pt x="387" y="193"/>
                    </a:cubicBezTo>
                    <a:cubicBezTo>
                      <a:pt x="387" y="87"/>
                      <a:pt x="300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6" name="Google Shape;23676;p106"/>
              <p:cNvSpPr/>
              <p:nvPr/>
            </p:nvSpPr>
            <p:spPr>
              <a:xfrm>
                <a:off x="6669575" y="3193050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4" y="0"/>
                    </a:moveTo>
                    <a:cubicBezTo>
                      <a:pt x="86" y="0"/>
                      <a:pt x="0" y="86"/>
                      <a:pt x="0" y="193"/>
                    </a:cubicBezTo>
                    <a:cubicBezTo>
                      <a:pt x="0" y="300"/>
                      <a:pt x="86" y="387"/>
                      <a:pt x="194" y="387"/>
                    </a:cubicBezTo>
                    <a:cubicBezTo>
                      <a:pt x="300" y="387"/>
                      <a:pt x="387" y="300"/>
                      <a:pt x="387" y="193"/>
                    </a:cubicBezTo>
                    <a:cubicBezTo>
                      <a:pt x="387" y="86"/>
                      <a:pt x="300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7" name="Google Shape;23677;p106"/>
              <p:cNvSpPr/>
              <p:nvPr/>
            </p:nvSpPr>
            <p:spPr>
              <a:xfrm>
                <a:off x="6730650" y="313195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8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8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8" name="Google Shape;23678;p106"/>
              <p:cNvSpPr/>
              <p:nvPr/>
            </p:nvSpPr>
            <p:spPr>
              <a:xfrm>
                <a:off x="6791750" y="3070900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299" y="387"/>
                      <a:pt x="385" y="301"/>
                      <a:pt x="385" y="193"/>
                    </a:cubicBezTo>
                    <a:cubicBezTo>
                      <a:pt x="385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9" name="Google Shape;23679;p106"/>
              <p:cNvSpPr/>
              <p:nvPr/>
            </p:nvSpPr>
            <p:spPr>
              <a:xfrm>
                <a:off x="6883325" y="297927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4" y="0"/>
                    </a:moveTo>
                    <a:cubicBezTo>
                      <a:pt x="87" y="0"/>
                      <a:pt x="1" y="88"/>
                      <a:pt x="1" y="194"/>
                    </a:cubicBezTo>
                    <a:cubicBezTo>
                      <a:pt x="1" y="300"/>
                      <a:pt x="87" y="387"/>
                      <a:pt x="194" y="387"/>
                    </a:cubicBezTo>
                    <a:cubicBezTo>
                      <a:pt x="301" y="387"/>
                      <a:pt x="388" y="300"/>
                      <a:pt x="388" y="194"/>
                    </a:cubicBezTo>
                    <a:cubicBezTo>
                      <a:pt x="388" y="88"/>
                      <a:pt x="301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0" name="Google Shape;23680;p106"/>
              <p:cNvSpPr/>
              <p:nvPr/>
            </p:nvSpPr>
            <p:spPr>
              <a:xfrm>
                <a:off x="6639050" y="3223575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6" y="301"/>
                      <a:pt x="386" y="193"/>
                    </a:cubicBezTo>
                    <a:cubicBezTo>
                      <a:pt x="386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1" name="Google Shape;23681;p106"/>
              <p:cNvSpPr/>
              <p:nvPr/>
            </p:nvSpPr>
            <p:spPr>
              <a:xfrm>
                <a:off x="6700100" y="3162500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301" y="387"/>
                      <a:pt x="387" y="300"/>
                      <a:pt x="387" y="194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2" name="Google Shape;23682;p106"/>
              <p:cNvSpPr/>
              <p:nvPr/>
            </p:nvSpPr>
            <p:spPr>
              <a:xfrm>
                <a:off x="6761200" y="3101450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5"/>
                      <a:pt x="193" y="385"/>
                    </a:cubicBezTo>
                    <a:cubicBezTo>
                      <a:pt x="299" y="385"/>
                      <a:pt x="387" y="299"/>
                      <a:pt x="387" y="193"/>
                    </a:cubicBezTo>
                    <a:cubicBezTo>
                      <a:pt x="387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3" name="Google Shape;23683;p106"/>
              <p:cNvSpPr/>
              <p:nvPr/>
            </p:nvSpPr>
            <p:spPr>
              <a:xfrm>
                <a:off x="6852800" y="300980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4" y="387"/>
                    </a:cubicBezTo>
                    <a:cubicBezTo>
                      <a:pt x="300" y="387"/>
                      <a:pt x="387" y="301"/>
                      <a:pt x="387" y="195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4" name="Google Shape;23684;p106"/>
              <p:cNvSpPr/>
              <p:nvPr/>
            </p:nvSpPr>
            <p:spPr>
              <a:xfrm>
                <a:off x="6912250" y="2948750"/>
                <a:ext cx="129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6" extrusionOk="0">
                    <a:moveTo>
                      <a:pt x="259" y="0"/>
                    </a:moveTo>
                    <a:cubicBezTo>
                      <a:pt x="209" y="0"/>
                      <a:pt x="160" y="19"/>
                      <a:pt x="122" y="57"/>
                    </a:cubicBezTo>
                    <a:cubicBezTo>
                      <a:pt x="1" y="178"/>
                      <a:pt x="87" y="386"/>
                      <a:pt x="258" y="386"/>
                    </a:cubicBezTo>
                    <a:cubicBezTo>
                      <a:pt x="431" y="386"/>
                      <a:pt x="517" y="178"/>
                      <a:pt x="395" y="57"/>
                    </a:cubicBezTo>
                    <a:cubicBezTo>
                      <a:pt x="358" y="19"/>
                      <a:pt x="308" y="0"/>
                      <a:pt x="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5" name="Google Shape;23685;p106"/>
              <p:cNvSpPr/>
              <p:nvPr/>
            </p:nvSpPr>
            <p:spPr>
              <a:xfrm>
                <a:off x="6944425" y="2918225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299" y="387"/>
                      <a:pt x="386" y="300"/>
                      <a:pt x="386" y="193"/>
                    </a:cubicBezTo>
                    <a:cubicBezTo>
                      <a:pt x="386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6" name="Google Shape;23686;p106"/>
              <p:cNvSpPr/>
              <p:nvPr/>
            </p:nvSpPr>
            <p:spPr>
              <a:xfrm>
                <a:off x="6974925" y="288767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7" name="Google Shape;23687;p106"/>
              <p:cNvSpPr/>
              <p:nvPr/>
            </p:nvSpPr>
            <p:spPr>
              <a:xfrm>
                <a:off x="7005475" y="285712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8" name="Google Shape;23688;p106"/>
              <p:cNvSpPr/>
              <p:nvPr/>
            </p:nvSpPr>
            <p:spPr>
              <a:xfrm>
                <a:off x="6822250" y="304035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4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9" name="Google Shape;23689;p106"/>
              <p:cNvSpPr/>
              <p:nvPr/>
            </p:nvSpPr>
            <p:spPr>
              <a:xfrm>
                <a:off x="6698550" y="3222000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8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301" y="387"/>
                      <a:pt x="387" y="300"/>
                      <a:pt x="387" y="194"/>
                    </a:cubicBezTo>
                    <a:cubicBezTo>
                      <a:pt x="387" y="88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0" name="Google Shape;23690;p106"/>
              <p:cNvSpPr/>
              <p:nvPr/>
            </p:nvSpPr>
            <p:spPr>
              <a:xfrm>
                <a:off x="6759600" y="3160950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9" y="0"/>
                      <a:pt x="1" y="87"/>
                      <a:pt x="1" y="193"/>
                    </a:cubicBezTo>
                    <a:cubicBezTo>
                      <a:pt x="1" y="300"/>
                      <a:pt x="89" y="387"/>
                      <a:pt x="195" y="387"/>
                    </a:cubicBezTo>
                    <a:cubicBezTo>
                      <a:pt x="301" y="387"/>
                      <a:pt x="387" y="300"/>
                      <a:pt x="387" y="193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1" name="Google Shape;23691;p106"/>
              <p:cNvSpPr/>
              <p:nvPr/>
            </p:nvSpPr>
            <p:spPr>
              <a:xfrm>
                <a:off x="6820700" y="309985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4" y="387"/>
                    </a:cubicBezTo>
                    <a:cubicBezTo>
                      <a:pt x="300" y="387"/>
                      <a:pt x="387" y="301"/>
                      <a:pt x="387" y="195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2" name="Google Shape;23692;p106"/>
              <p:cNvSpPr/>
              <p:nvPr/>
            </p:nvSpPr>
            <p:spPr>
              <a:xfrm>
                <a:off x="6912300" y="300825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8" y="1"/>
                      <a:pt x="0" y="87"/>
                      <a:pt x="0" y="193"/>
                    </a:cubicBezTo>
                    <a:cubicBezTo>
                      <a:pt x="0" y="301"/>
                      <a:pt x="88" y="387"/>
                      <a:pt x="194" y="387"/>
                    </a:cubicBezTo>
                    <a:cubicBezTo>
                      <a:pt x="300" y="387"/>
                      <a:pt x="387" y="301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3" name="Google Shape;23693;p106"/>
              <p:cNvSpPr/>
              <p:nvPr/>
            </p:nvSpPr>
            <p:spPr>
              <a:xfrm>
                <a:off x="6666375" y="325255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1"/>
                    </a:moveTo>
                    <a:cubicBezTo>
                      <a:pt x="210" y="1"/>
                      <a:pt x="160" y="20"/>
                      <a:pt x="122" y="58"/>
                    </a:cubicBezTo>
                    <a:cubicBezTo>
                      <a:pt x="1" y="179"/>
                      <a:pt x="87" y="386"/>
                      <a:pt x="258" y="386"/>
                    </a:cubicBezTo>
                    <a:cubicBezTo>
                      <a:pt x="431" y="386"/>
                      <a:pt x="518" y="179"/>
                      <a:pt x="396" y="58"/>
                    </a:cubicBezTo>
                    <a:cubicBezTo>
                      <a:pt x="358" y="20"/>
                      <a:pt x="309" y="1"/>
                      <a:pt x="2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4" name="Google Shape;23694;p106"/>
              <p:cNvSpPr/>
              <p:nvPr/>
            </p:nvSpPr>
            <p:spPr>
              <a:xfrm>
                <a:off x="6729100" y="3191475"/>
                <a:ext cx="96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6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0"/>
                      <a:pt x="87" y="386"/>
                      <a:pt x="193" y="386"/>
                    </a:cubicBezTo>
                    <a:cubicBezTo>
                      <a:pt x="299" y="386"/>
                      <a:pt x="386" y="300"/>
                      <a:pt x="386" y="193"/>
                    </a:cubicBezTo>
                    <a:cubicBezTo>
                      <a:pt x="386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5" name="Google Shape;23695;p106"/>
              <p:cNvSpPr/>
              <p:nvPr/>
            </p:nvSpPr>
            <p:spPr>
              <a:xfrm>
                <a:off x="6790150" y="3130400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7" y="0"/>
                      <a:pt x="1" y="87"/>
                      <a:pt x="1" y="194"/>
                    </a:cubicBezTo>
                    <a:cubicBezTo>
                      <a:pt x="1" y="300"/>
                      <a:pt x="87" y="387"/>
                      <a:pt x="195" y="387"/>
                    </a:cubicBezTo>
                    <a:cubicBezTo>
                      <a:pt x="301" y="387"/>
                      <a:pt x="387" y="300"/>
                      <a:pt x="387" y="194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6" name="Google Shape;23696;p106"/>
              <p:cNvSpPr/>
              <p:nvPr/>
            </p:nvSpPr>
            <p:spPr>
              <a:xfrm>
                <a:off x="6880150" y="3038775"/>
                <a:ext cx="1292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7" extrusionOk="0">
                    <a:moveTo>
                      <a:pt x="258" y="1"/>
                    </a:moveTo>
                    <a:cubicBezTo>
                      <a:pt x="209" y="1"/>
                      <a:pt x="160" y="20"/>
                      <a:pt x="122" y="58"/>
                    </a:cubicBezTo>
                    <a:cubicBezTo>
                      <a:pt x="1" y="179"/>
                      <a:pt x="87" y="387"/>
                      <a:pt x="258" y="387"/>
                    </a:cubicBezTo>
                    <a:cubicBezTo>
                      <a:pt x="431" y="387"/>
                      <a:pt x="516" y="179"/>
                      <a:pt x="395" y="58"/>
                    </a:cubicBezTo>
                    <a:cubicBezTo>
                      <a:pt x="357" y="20"/>
                      <a:pt x="308" y="1"/>
                      <a:pt x="2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7" name="Google Shape;23697;p106"/>
              <p:cNvSpPr/>
              <p:nvPr/>
            </p:nvSpPr>
            <p:spPr>
              <a:xfrm>
                <a:off x="6942825" y="297772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7" y="0"/>
                      <a:pt x="1" y="86"/>
                      <a:pt x="1" y="193"/>
                    </a:cubicBezTo>
                    <a:cubicBezTo>
                      <a:pt x="1" y="300"/>
                      <a:pt x="87" y="387"/>
                      <a:pt x="195" y="387"/>
                    </a:cubicBezTo>
                    <a:cubicBezTo>
                      <a:pt x="301" y="387"/>
                      <a:pt x="387" y="300"/>
                      <a:pt x="387" y="193"/>
                    </a:cubicBezTo>
                    <a:cubicBezTo>
                      <a:pt x="387" y="86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8" name="Google Shape;23698;p106"/>
              <p:cNvSpPr/>
              <p:nvPr/>
            </p:nvSpPr>
            <p:spPr>
              <a:xfrm>
                <a:off x="6973375" y="294717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301" y="387"/>
                      <a:pt x="387" y="300"/>
                      <a:pt x="387" y="194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9" name="Google Shape;23699;p106"/>
              <p:cNvSpPr/>
              <p:nvPr/>
            </p:nvSpPr>
            <p:spPr>
              <a:xfrm>
                <a:off x="7002300" y="291665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0"/>
                    </a:moveTo>
                    <a:cubicBezTo>
                      <a:pt x="209" y="0"/>
                      <a:pt x="159" y="19"/>
                      <a:pt x="122" y="57"/>
                    </a:cubicBezTo>
                    <a:cubicBezTo>
                      <a:pt x="0" y="178"/>
                      <a:pt x="87" y="386"/>
                      <a:pt x="258" y="386"/>
                    </a:cubicBezTo>
                    <a:cubicBezTo>
                      <a:pt x="431" y="386"/>
                      <a:pt x="517" y="178"/>
                      <a:pt x="394" y="57"/>
                    </a:cubicBezTo>
                    <a:cubicBezTo>
                      <a:pt x="357" y="19"/>
                      <a:pt x="308" y="0"/>
                      <a:pt x="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0" name="Google Shape;23700;p106"/>
              <p:cNvSpPr/>
              <p:nvPr/>
            </p:nvSpPr>
            <p:spPr>
              <a:xfrm>
                <a:off x="7034475" y="288612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7"/>
                      <a:pt x="193" y="387"/>
                    </a:cubicBezTo>
                    <a:cubicBezTo>
                      <a:pt x="299" y="387"/>
                      <a:pt x="387" y="299"/>
                      <a:pt x="387" y="193"/>
                    </a:cubicBezTo>
                    <a:cubicBezTo>
                      <a:pt x="387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1" name="Google Shape;23701;p106"/>
              <p:cNvSpPr/>
              <p:nvPr/>
            </p:nvSpPr>
            <p:spPr>
              <a:xfrm>
                <a:off x="6851250" y="3069350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3" y="0"/>
                    </a:moveTo>
                    <a:cubicBezTo>
                      <a:pt x="86" y="0"/>
                      <a:pt x="0" y="87"/>
                      <a:pt x="0" y="193"/>
                    </a:cubicBezTo>
                    <a:cubicBezTo>
                      <a:pt x="0" y="299"/>
                      <a:pt x="86" y="385"/>
                      <a:pt x="193" y="385"/>
                    </a:cubicBezTo>
                    <a:cubicBezTo>
                      <a:pt x="300" y="385"/>
                      <a:pt x="387" y="299"/>
                      <a:pt x="387" y="193"/>
                    </a:cubicBezTo>
                    <a:cubicBezTo>
                      <a:pt x="387" y="87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2" name="Google Shape;23702;p106"/>
              <p:cNvSpPr/>
              <p:nvPr/>
            </p:nvSpPr>
            <p:spPr>
              <a:xfrm>
                <a:off x="6727500" y="325097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3" name="Google Shape;23703;p106"/>
              <p:cNvSpPr/>
              <p:nvPr/>
            </p:nvSpPr>
            <p:spPr>
              <a:xfrm>
                <a:off x="6788600" y="3189900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4"/>
                    </a:cubicBezTo>
                    <a:cubicBezTo>
                      <a:pt x="0" y="300"/>
                      <a:pt x="87" y="387"/>
                      <a:pt x="193" y="387"/>
                    </a:cubicBezTo>
                    <a:cubicBezTo>
                      <a:pt x="301" y="387"/>
                      <a:pt x="387" y="300"/>
                      <a:pt x="387" y="194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4" name="Google Shape;23704;p106"/>
              <p:cNvSpPr/>
              <p:nvPr/>
            </p:nvSpPr>
            <p:spPr>
              <a:xfrm>
                <a:off x="6848050" y="3128825"/>
                <a:ext cx="1292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8" extrusionOk="0">
                    <a:moveTo>
                      <a:pt x="258" y="0"/>
                    </a:moveTo>
                    <a:cubicBezTo>
                      <a:pt x="209" y="0"/>
                      <a:pt x="160" y="19"/>
                      <a:pt x="122" y="57"/>
                    </a:cubicBezTo>
                    <a:cubicBezTo>
                      <a:pt x="1" y="179"/>
                      <a:pt x="86" y="388"/>
                      <a:pt x="258" y="388"/>
                    </a:cubicBezTo>
                    <a:cubicBezTo>
                      <a:pt x="430" y="388"/>
                      <a:pt x="516" y="179"/>
                      <a:pt x="395" y="57"/>
                    </a:cubicBezTo>
                    <a:cubicBezTo>
                      <a:pt x="357" y="19"/>
                      <a:pt x="308" y="0"/>
                      <a:pt x="2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5" name="Google Shape;23705;p106"/>
              <p:cNvSpPr/>
              <p:nvPr/>
            </p:nvSpPr>
            <p:spPr>
              <a:xfrm>
                <a:off x="6941275" y="303720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6" name="Google Shape;23706;p106"/>
              <p:cNvSpPr/>
              <p:nvPr/>
            </p:nvSpPr>
            <p:spPr>
              <a:xfrm>
                <a:off x="6697000" y="3281525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6" y="301"/>
                      <a:pt x="386" y="193"/>
                    </a:cubicBezTo>
                    <a:cubicBezTo>
                      <a:pt x="386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7" name="Google Shape;23707;p106"/>
              <p:cNvSpPr/>
              <p:nvPr/>
            </p:nvSpPr>
            <p:spPr>
              <a:xfrm>
                <a:off x="6756425" y="3220450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1"/>
                    </a:moveTo>
                    <a:cubicBezTo>
                      <a:pt x="209" y="1"/>
                      <a:pt x="160" y="20"/>
                      <a:pt x="122" y="58"/>
                    </a:cubicBezTo>
                    <a:cubicBezTo>
                      <a:pt x="0" y="179"/>
                      <a:pt x="87" y="387"/>
                      <a:pt x="260" y="387"/>
                    </a:cubicBezTo>
                    <a:cubicBezTo>
                      <a:pt x="431" y="387"/>
                      <a:pt x="517" y="179"/>
                      <a:pt x="396" y="58"/>
                    </a:cubicBezTo>
                    <a:cubicBezTo>
                      <a:pt x="358" y="20"/>
                      <a:pt x="309" y="1"/>
                      <a:pt x="2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8" name="Google Shape;23708;p106"/>
              <p:cNvSpPr/>
              <p:nvPr/>
            </p:nvSpPr>
            <p:spPr>
              <a:xfrm>
                <a:off x="6819150" y="3159375"/>
                <a:ext cx="96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6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0"/>
                      <a:pt x="87" y="386"/>
                      <a:pt x="193" y="386"/>
                    </a:cubicBezTo>
                    <a:cubicBezTo>
                      <a:pt x="299" y="386"/>
                      <a:pt x="385" y="300"/>
                      <a:pt x="385" y="193"/>
                    </a:cubicBezTo>
                    <a:cubicBezTo>
                      <a:pt x="385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9" name="Google Shape;23709;p106"/>
              <p:cNvSpPr/>
              <p:nvPr/>
            </p:nvSpPr>
            <p:spPr>
              <a:xfrm>
                <a:off x="6910725" y="306775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8" y="301"/>
                      <a:pt x="388" y="195"/>
                    </a:cubicBezTo>
                    <a:cubicBezTo>
                      <a:pt x="388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0" name="Google Shape;23710;p106"/>
              <p:cNvSpPr/>
              <p:nvPr/>
            </p:nvSpPr>
            <p:spPr>
              <a:xfrm>
                <a:off x="6971825" y="3006700"/>
                <a:ext cx="96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6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299"/>
                      <a:pt x="87" y="386"/>
                      <a:pt x="193" y="386"/>
                    </a:cubicBezTo>
                    <a:cubicBezTo>
                      <a:pt x="299" y="386"/>
                      <a:pt x="386" y="299"/>
                      <a:pt x="386" y="193"/>
                    </a:cubicBezTo>
                    <a:cubicBezTo>
                      <a:pt x="386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1" name="Google Shape;23711;p106"/>
              <p:cNvSpPr/>
              <p:nvPr/>
            </p:nvSpPr>
            <p:spPr>
              <a:xfrm>
                <a:off x="7002325" y="2976150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5" y="1"/>
                    </a:moveTo>
                    <a:cubicBezTo>
                      <a:pt x="89" y="1"/>
                      <a:pt x="1" y="87"/>
                      <a:pt x="1" y="193"/>
                    </a:cubicBezTo>
                    <a:cubicBezTo>
                      <a:pt x="1" y="299"/>
                      <a:pt x="89" y="386"/>
                      <a:pt x="195" y="386"/>
                    </a:cubicBezTo>
                    <a:cubicBezTo>
                      <a:pt x="301" y="386"/>
                      <a:pt x="387" y="299"/>
                      <a:pt x="387" y="193"/>
                    </a:cubicBezTo>
                    <a:cubicBezTo>
                      <a:pt x="387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2" name="Google Shape;23712;p106"/>
              <p:cNvSpPr/>
              <p:nvPr/>
            </p:nvSpPr>
            <p:spPr>
              <a:xfrm>
                <a:off x="7032875" y="2945625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5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300"/>
                      <a:pt x="87" y="387"/>
                      <a:pt x="195" y="387"/>
                    </a:cubicBezTo>
                    <a:cubicBezTo>
                      <a:pt x="301" y="387"/>
                      <a:pt x="387" y="300"/>
                      <a:pt x="387" y="193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3" name="Google Shape;23713;p106"/>
              <p:cNvSpPr/>
              <p:nvPr/>
            </p:nvSpPr>
            <p:spPr>
              <a:xfrm>
                <a:off x="7063425" y="2915075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4"/>
                    </a:cubicBezTo>
                    <a:cubicBezTo>
                      <a:pt x="0" y="300"/>
                      <a:pt x="87" y="387"/>
                      <a:pt x="193" y="387"/>
                    </a:cubicBezTo>
                    <a:cubicBezTo>
                      <a:pt x="300" y="387"/>
                      <a:pt x="387" y="300"/>
                      <a:pt x="387" y="194"/>
                    </a:cubicBezTo>
                    <a:cubicBezTo>
                      <a:pt x="387" y="87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4" name="Google Shape;23714;p106"/>
              <p:cNvSpPr/>
              <p:nvPr/>
            </p:nvSpPr>
            <p:spPr>
              <a:xfrm>
                <a:off x="6880200" y="3098300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4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301"/>
                      <a:pt x="87" y="387"/>
                      <a:pt x="194" y="387"/>
                    </a:cubicBezTo>
                    <a:cubicBezTo>
                      <a:pt x="300" y="387"/>
                      <a:pt x="387" y="301"/>
                      <a:pt x="387" y="193"/>
                    </a:cubicBezTo>
                    <a:cubicBezTo>
                      <a:pt x="387" y="87"/>
                      <a:pt x="300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5" name="Google Shape;23715;p106"/>
              <p:cNvSpPr/>
              <p:nvPr/>
            </p:nvSpPr>
            <p:spPr>
              <a:xfrm>
                <a:off x="6756500" y="3279975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5"/>
                      <a:pt x="193" y="385"/>
                    </a:cubicBezTo>
                    <a:cubicBezTo>
                      <a:pt x="299" y="385"/>
                      <a:pt x="387" y="299"/>
                      <a:pt x="387" y="193"/>
                    </a:cubicBezTo>
                    <a:cubicBezTo>
                      <a:pt x="387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6" name="Google Shape;23716;p106"/>
              <p:cNvSpPr/>
              <p:nvPr/>
            </p:nvSpPr>
            <p:spPr>
              <a:xfrm>
                <a:off x="6815925" y="3218875"/>
                <a:ext cx="129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8" extrusionOk="0">
                    <a:moveTo>
                      <a:pt x="259" y="0"/>
                    </a:moveTo>
                    <a:cubicBezTo>
                      <a:pt x="209" y="0"/>
                      <a:pt x="160" y="19"/>
                      <a:pt x="123" y="57"/>
                    </a:cubicBezTo>
                    <a:cubicBezTo>
                      <a:pt x="0" y="178"/>
                      <a:pt x="87" y="387"/>
                      <a:pt x="260" y="387"/>
                    </a:cubicBezTo>
                    <a:cubicBezTo>
                      <a:pt x="431" y="387"/>
                      <a:pt x="517" y="178"/>
                      <a:pt x="396" y="57"/>
                    </a:cubicBezTo>
                    <a:cubicBezTo>
                      <a:pt x="358" y="19"/>
                      <a:pt x="308" y="0"/>
                      <a:pt x="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7" name="Google Shape;23717;p106"/>
              <p:cNvSpPr/>
              <p:nvPr/>
            </p:nvSpPr>
            <p:spPr>
              <a:xfrm>
                <a:off x="6878650" y="3157800"/>
                <a:ext cx="967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7" extrusionOk="0">
                    <a:moveTo>
                      <a:pt x="193" y="0"/>
                    </a:moveTo>
                    <a:cubicBezTo>
                      <a:pt x="86" y="0"/>
                      <a:pt x="0" y="87"/>
                      <a:pt x="0" y="194"/>
                    </a:cubicBezTo>
                    <a:cubicBezTo>
                      <a:pt x="0" y="300"/>
                      <a:pt x="86" y="387"/>
                      <a:pt x="193" y="387"/>
                    </a:cubicBezTo>
                    <a:cubicBezTo>
                      <a:pt x="300" y="387"/>
                      <a:pt x="387" y="300"/>
                      <a:pt x="387" y="194"/>
                    </a:cubicBezTo>
                    <a:cubicBezTo>
                      <a:pt x="387" y="87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8" name="Google Shape;23718;p106"/>
              <p:cNvSpPr/>
              <p:nvPr/>
            </p:nvSpPr>
            <p:spPr>
              <a:xfrm>
                <a:off x="6970225" y="306620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9" name="Google Shape;23719;p106"/>
              <p:cNvSpPr/>
              <p:nvPr/>
            </p:nvSpPr>
            <p:spPr>
              <a:xfrm>
                <a:off x="6725950" y="3310475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0" name="Google Shape;23720;p106"/>
              <p:cNvSpPr/>
              <p:nvPr/>
            </p:nvSpPr>
            <p:spPr>
              <a:xfrm>
                <a:off x="6787050" y="3249425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299"/>
                      <a:pt x="87" y="387"/>
                      <a:pt x="193" y="387"/>
                    </a:cubicBezTo>
                    <a:cubicBezTo>
                      <a:pt x="299" y="387"/>
                      <a:pt x="385" y="299"/>
                      <a:pt x="385" y="193"/>
                    </a:cubicBezTo>
                    <a:cubicBezTo>
                      <a:pt x="385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1" name="Google Shape;23721;p106"/>
              <p:cNvSpPr/>
              <p:nvPr/>
            </p:nvSpPr>
            <p:spPr>
              <a:xfrm>
                <a:off x="6846475" y="3188350"/>
                <a:ext cx="12925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7" h="387" extrusionOk="0">
                    <a:moveTo>
                      <a:pt x="259" y="0"/>
                    </a:moveTo>
                    <a:cubicBezTo>
                      <a:pt x="209" y="0"/>
                      <a:pt x="160" y="19"/>
                      <a:pt x="123" y="56"/>
                    </a:cubicBezTo>
                    <a:cubicBezTo>
                      <a:pt x="0" y="179"/>
                      <a:pt x="86" y="387"/>
                      <a:pt x="259" y="387"/>
                    </a:cubicBezTo>
                    <a:cubicBezTo>
                      <a:pt x="431" y="387"/>
                      <a:pt x="517" y="179"/>
                      <a:pt x="396" y="56"/>
                    </a:cubicBezTo>
                    <a:cubicBezTo>
                      <a:pt x="358" y="19"/>
                      <a:pt x="308" y="0"/>
                      <a:pt x="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2" name="Google Shape;23722;p106"/>
              <p:cNvSpPr/>
              <p:nvPr/>
            </p:nvSpPr>
            <p:spPr>
              <a:xfrm>
                <a:off x="6939725" y="3096750"/>
                <a:ext cx="96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6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299"/>
                      <a:pt x="87" y="385"/>
                      <a:pt x="193" y="385"/>
                    </a:cubicBezTo>
                    <a:cubicBezTo>
                      <a:pt x="299" y="385"/>
                      <a:pt x="386" y="299"/>
                      <a:pt x="386" y="193"/>
                    </a:cubicBezTo>
                    <a:cubicBezTo>
                      <a:pt x="386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3" name="Google Shape;23723;p106"/>
              <p:cNvSpPr/>
              <p:nvPr/>
            </p:nvSpPr>
            <p:spPr>
              <a:xfrm>
                <a:off x="7000775" y="3035650"/>
                <a:ext cx="970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8" extrusionOk="0">
                    <a:moveTo>
                      <a:pt x="195" y="1"/>
                    </a:moveTo>
                    <a:cubicBezTo>
                      <a:pt x="87" y="1"/>
                      <a:pt x="1" y="87"/>
                      <a:pt x="1" y="195"/>
                    </a:cubicBezTo>
                    <a:cubicBezTo>
                      <a:pt x="1" y="301"/>
                      <a:pt x="87" y="387"/>
                      <a:pt x="195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4" name="Google Shape;23724;p106"/>
              <p:cNvSpPr/>
              <p:nvPr/>
            </p:nvSpPr>
            <p:spPr>
              <a:xfrm>
                <a:off x="7031325" y="300510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8"/>
                      <a:pt x="193" y="388"/>
                    </a:cubicBezTo>
                    <a:cubicBezTo>
                      <a:pt x="301" y="388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5" name="Google Shape;23725;p106"/>
              <p:cNvSpPr/>
              <p:nvPr/>
            </p:nvSpPr>
            <p:spPr>
              <a:xfrm>
                <a:off x="7061875" y="2974600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299"/>
                      <a:pt x="87" y="386"/>
                      <a:pt x="193" y="386"/>
                    </a:cubicBezTo>
                    <a:cubicBezTo>
                      <a:pt x="300" y="386"/>
                      <a:pt x="387" y="299"/>
                      <a:pt x="387" y="193"/>
                    </a:cubicBezTo>
                    <a:cubicBezTo>
                      <a:pt x="387" y="87"/>
                      <a:pt x="300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6" name="Google Shape;23726;p106"/>
              <p:cNvSpPr/>
              <p:nvPr/>
            </p:nvSpPr>
            <p:spPr>
              <a:xfrm>
                <a:off x="7092400" y="2944050"/>
                <a:ext cx="96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6" extrusionOk="0">
                    <a:moveTo>
                      <a:pt x="193" y="1"/>
                    </a:moveTo>
                    <a:cubicBezTo>
                      <a:pt x="87" y="1"/>
                      <a:pt x="1" y="87"/>
                      <a:pt x="1" y="193"/>
                    </a:cubicBezTo>
                    <a:cubicBezTo>
                      <a:pt x="1" y="300"/>
                      <a:pt x="87" y="386"/>
                      <a:pt x="193" y="386"/>
                    </a:cubicBezTo>
                    <a:cubicBezTo>
                      <a:pt x="300" y="386"/>
                      <a:pt x="386" y="300"/>
                      <a:pt x="386" y="193"/>
                    </a:cubicBezTo>
                    <a:cubicBezTo>
                      <a:pt x="386" y="87"/>
                      <a:pt x="300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7" name="Google Shape;23727;p106"/>
              <p:cNvSpPr/>
              <p:nvPr/>
            </p:nvSpPr>
            <p:spPr>
              <a:xfrm>
                <a:off x="6909175" y="3127250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7" y="1"/>
                      <a:pt x="1" y="88"/>
                      <a:pt x="1" y="195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299" y="387"/>
                      <a:pt x="386" y="301"/>
                      <a:pt x="386" y="195"/>
                    </a:cubicBezTo>
                    <a:cubicBezTo>
                      <a:pt x="386" y="88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8" name="Google Shape;23728;p106"/>
              <p:cNvSpPr/>
              <p:nvPr/>
            </p:nvSpPr>
            <p:spPr>
              <a:xfrm>
                <a:off x="6783825" y="3308900"/>
                <a:ext cx="12950" cy="972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9" extrusionOk="0">
                    <a:moveTo>
                      <a:pt x="259" y="1"/>
                    </a:moveTo>
                    <a:cubicBezTo>
                      <a:pt x="209" y="1"/>
                      <a:pt x="160" y="20"/>
                      <a:pt x="122" y="58"/>
                    </a:cubicBezTo>
                    <a:cubicBezTo>
                      <a:pt x="0" y="180"/>
                      <a:pt x="87" y="388"/>
                      <a:pt x="258" y="388"/>
                    </a:cubicBezTo>
                    <a:cubicBezTo>
                      <a:pt x="431" y="388"/>
                      <a:pt x="517" y="180"/>
                      <a:pt x="396" y="58"/>
                    </a:cubicBezTo>
                    <a:cubicBezTo>
                      <a:pt x="358" y="20"/>
                      <a:pt x="308" y="1"/>
                      <a:pt x="2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9" name="Google Shape;23729;p106"/>
              <p:cNvSpPr/>
              <p:nvPr/>
            </p:nvSpPr>
            <p:spPr>
              <a:xfrm>
                <a:off x="6846550" y="324782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8"/>
                      <a:pt x="193" y="388"/>
                    </a:cubicBezTo>
                    <a:cubicBezTo>
                      <a:pt x="300" y="388"/>
                      <a:pt x="387" y="301"/>
                      <a:pt x="387" y="195"/>
                    </a:cubicBezTo>
                    <a:cubicBezTo>
                      <a:pt x="387" y="87"/>
                      <a:pt x="300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0" name="Google Shape;23730;p106"/>
              <p:cNvSpPr/>
              <p:nvPr/>
            </p:nvSpPr>
            <p:spPr>
              <a:xfrm>
                <a:off x="6907600" y="3186775"/>
                <a:ext cx="967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6" extrusionOk="0">
                    <a:moveTo>
                      <a:pt x="194" y="1"/>
                    </a:moveTo>
                    <a:cubicBezTo>
                      <a:pt x="88" y="1"/>
                      <a:pt x="0" y="87"/>
                      <a:pt x="0" y="193"/>
                    </a:cubicBezTo>
                    <a:cubicBezTo>
                      <a:pt x="0" y="300"/>
                      <a:pt x="88" y="386"/>
                      <a:pt x="194" y="386"/>
                    </a:cubicBezTo>
                    <a:cubicBezTo>
                      <a:pt x="300" y="386"/>
                      <a:pt x="387" y="300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1" name="Google Shape;23731;p106"/>
              <p:cNvSpPr/>
              <p:nvPr/>
            </p:nvSpPr>
            <p:spPr>
              <a:xfrm>
                <a:off x="6999225" y="309515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5"/>
                    </a:cubicBezTo>
                    <a:cubicBezTo>
                      <a:pt x="387" y="87"/>
                      <a:pt x="301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2" name="Google Shape;23732;p106"/>
              <p:cNvSpPr/>
              <p:nvPr/>
            </p:nvSpPr>
            <p:spPr>
              <a:xfrm>
                <a:off x="6754900" y="3339475"/>
                <a:ext cx="97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6" extrusionOk="0">
                    <a:moveTo>
                      <a:pt x="195" y="0"/>
                    </a:moveTo>
                    <a:cubicBezTo>
                      <a:pt x="89" y="0"/>
                      <a:pt x="1" y="87"/>
                      <a:pt x="1" y="193"/>
                    </a:cubicBezTo>
                    <a:cubicBezTo>
                      <a:pt x="1" y="299"/>
                      <a:pt x="89" y="385"/>
                      <a:pt x="195" y="385"/>
                    </a:cubicBezTo>
                    <a:cubicBezTo>
                      <a:pt x="301" y="385"/>
                      <a:pt x="387" y="299"/>
                      <a:pt x="387" y="193"/>
                    </a:cubicBezTo>
                    <a:cubicBezTo>
                      <a:pt x="387" y="87"/>
                      <a:pt x="301" y="0"/>
                      <a:pt x="1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3" name="Google Shape;23733;p106"/>
              <p:cNvSpPr/>
              <p:nvPr/>
            </p:nvSpPr>
            <p:spPr>
              <a:xfrm>
                <a:off x="6816000" y="3278375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3" y="1"/>
                    </a:moveTo>
                    <a:cubicBezTo>
                      <a:pt x="87" y="1"/>
                      <a:pt x="0" y="87"/>
                      <a:pt x="0" y="195"/>
                    </a:cubicBezTo>
                    <a:cubicBezTo>
                      <a:pt x="0" y="301"/>
                      <a:pt x="87" y="387"/>
                      <a:pt x="193" y="387"/>
                    </a:cubicBezTo>
                    <a:cubicBezTo>
                      <a:pt x="300" y="387"/>
                      <a:pt x="387" y="301"/>
                      <a:pt x="387" y="195"/>
                    </a:cubicBezTo>
                    <a:cubicBezTo>
                      <a:pt x="387" y="87"/>
                      <a:pt x="300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4" name="Google Shape;23734;p106"/>
              <p:cNvSpPr/>
              <p:nvPr/>
            </p:nvSpPr>
            <p:spPr>
              <a:xfrm>
                <a:off x="6877075" y="3217300"/>
                <a:ext cx="96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7" extrusionOk="0">
                    <a:moveTo>
                      <a:pt x="193" y="0"/>
                    </a:moveTo>
                    <a:cubicBezTo>
                      <a:pt x="87" y="0"/>
                      <a:pt x="1" y="88"/>
                      <a:pt x="1" y="194"/>
                    </a:cubicBezTo>
                    <a:cubicBezTo>
                      <a:pt x="1" y="300"/>
                      <a:pt x="87" y="387"/>
                      <a:pt x="193" y="387"/>
                    </a:cubicBezTo>
                    <a:cubicBezTo>
                      <a:pt x="300" y="387"/>
                      <a:pt x="386" y="300"/>
                      <a:pt x="386" y="194"/>
                    </a:cubicBezTo>
                    <a:cubicBezTo>
                      <a:pt x="386" y="88"/>
                      <a:pt x="300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5" name="Google Shape;23735;p106"/>
              <p:cNvSpPr/>
              <p:nvPr/>
            </p:nvSpPr>
            <p:spPr>
              <a:xfrm>
                <a:off x="6968675" y="3125700"/>
                <a:ext cx="970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388" h="387" extrusionOk="0">
                    <a:moveTo>
                      <a:pt x="193" y="0"/>
                    </a:moveTo>
                    <a:cubicBezTo>
                      <a:pt x="87" y="0"/>
                      <a:pt x="1" y="87"/>
                      <a:pt x="1" y="193"/>
                    </a:cubicBezTo>
                    <a:cubicBezTo>
                      <a:pt x="1" y="301"/>
                      <a:pt x="87" y="387"/>
                      <a:pt x="193" y="387"/>
                    </a:cubicBezTo>
                    <a:cubicBezTo>
                      <a:pt x="301" y="387"/>
                      <a:pt x="387" y="301"/>
                      <a:pt x="387" y="193"/>
                    </a:cubicBezTo>
                    <a:cubicBezTo>
                      <a:pt x="387" y="87"/>
                      <a:pt x="301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6" name="Google Shape;23736;p106"/>
              <p:cNvSpPr/>
              <p:nvPr/>
            </p:nvSpPr>
            <p:spPr>
              <a:xfrm>
                <a:off x="7029775" y="3064650"/>
                <a:ext cx="96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6" extrusionOk="0">
                    <a:moveTo>
                      <a:pt x="193" y="0"/>
                    </a:moveTo>
                    <a:cubicBezTo>
                      <a:pt x="87" y="0"/>
                      <a:pt x="0" y="87"/>
                      <a:pt x="0" y="193"/>
                    </a:cubicBezTo>
                    <a:cubicBezTo>
                      <a:pt x="0" y="299"/>
                      <a:pt x="87" y="385"/>
                      <a:pt x="193" y="385"/>
                    </a:cubicBezTo>
                    <a:cubicBezTo>
                      <a:pt x="299" y="385"/>
                      <a:pt x="385" y="299"/>
                      <a:pt x="385" y="193"/>
                    </a:cubicBezTo>
                    <a:cubicBezTo>
                      <a:pt x="385" y="87"/>
                      <a:pt x="299" y="0"/>
                      <a:pt x="1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7" name="Google Shape;23737;p106"/>
              <p:cNvSpPr/>
              <p:nvPr/>
            </p:nvSpPr>
            <p:spPr>
              <a:xfrm>
                <a:off x="7060325" y="3034100"/>
                <a:ext cx="96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88" extrusionOk="0">
                    <a:moveTo>
                      <a:pt x="193" y="1"/>
                    </a:moveTo>
                    <a:cubicBezTo>
                      <a:pt x="86" y="1"/>
                      <a:pt x="0" y="87"/>
                      <a:pt x="0" y="193"/>
                    </a:cubicBezTo>
                    <a:cubicBezTo>
                      <a:pt x="0" y="299"/>
                      <a:pt x="86" y="387"/>
                      <a:pt x="193" y="387"/>
                    </a:cubicBezTo>
                    <a:cubicBezTo>
                      <a:pt x="299" y="387"/>
                      <a:pt x="385" y="299"/>
                      <a:pt x="385" y="193"/>
                    </a:cubicBezTo>
                    <a:cubicBezTo>
                      <a:pt x="385" y="87"/>
                      <a:pt x="299" y="1"/>
                      <a:pt x="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8" name="Google Shape;23738;p106"/>
              <p:cNvSpPr/>
              <p:nvPr/>
            </p:nvSpPr>
            <p:spPr>
              <a:xfrm>
                <a:off x="7090825" y="3003550"/>
                <a:ext cx="9675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88" extrusionOk="0">
                    <a:moveTo>
                      <a:pt x="194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1"/>
                      <a:pt x="87" y="387"/>
                      <a:pt x="194" y="387"/>
                    </a:cubicBezTo>
                    <a:cubicBezTo>
                      <a:pt x="300" y="387"/>
                      <a:pt x="387" y="301"/>
                      <a:pt x="387" y="193"/>
                    </a:cubicBezTo>
                    <a:cubicBezTo>
                      <a:pt x="387" y="87"/>
                      <a:pt x="300" y="1"/>
                      <a:pt x="1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9" name="Google Shape;23739;p106"/>
              <p:cNvSpPr/>
              <p:nvPr/>
            </p:nvSpPr>
            <p:spPr>
              <a:xfrm>
                <a:off x="7119725" y="2973025"/>
                <a:ext cx="12950" cy="96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7" extrusionOk="0">
                    <a:moveTo>
                      <a:pt x="259" y="0"/>
                    </a:moveTo>
                    <a:cubicBezTo>
                      <a:pt x="210" y="0"/>
                      <a:pt x="160" y="19"/>
                      <a:pt x="122" y="56"/>
                    </a:cubicBezTo>
                    <a:cubicBezTo>
                      <a:pt x="1" y="179"/>
                      <a:pt x="87" y="387"/>
                      <a:pt x="259" y="387"/>
                    </a:cubicBezTo>
                    <a:cubicBezTo>
                      <a:pt x="431" y="387"/>
                      <a:pt x="518" y="179"/>
                      <a:pt x="397" y="56"/>
                    </a:cubicBezTo>
                    <a:cubicBezTo>
                      <a:pt x="359" y="19"/>
                      <a:pt x="309" y="0"/>
                      <a:pt x="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0" name="Google Shape;23740;p106"/>
              <p:cNvSpPr/>
              <p:nvPr/>
            </p:nvSpPr>
            <p:spPr>
              <a:xfrm>
                <a:off x="6936500" y="3156225"/>
                <a:ext cx="12950" cy="970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388" extrusionOk="0">
                    <a:moveTo>
                      <a:pt x="259" y="0"/>
                    </a:moveTo>
                    <a:cubicBezTo>
                      <a:pt x="210" y="0"/>
                      <a:pt x="161" y="19"/>
                      <a:pt x="124" y="57"/>
                    </a:cubicBezTo>
                    <a:cubicBezTo>
                      <a:pt x="1" y="180"/>
                      <a:pt x="87" y="388"/>
                      <a:pt x="260" y="388"/>
                    </a:cubicBezTo>
                    <a:cubicBezTo>
                      <a:pt x="431" y="388"/>
                      <a:pt x="518" y="180"/>
                      <a:pt x="396" y="57"/>
                    </a:cubicBezTo>
                    <a:cubicBezTo>
                      <a:pt x="358" y="19"/>
                      <a:pt x="309" y="0"/>
                      <a:pt x="2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63E4AF44-9C32-FB6A-C103-9B8DE62B3221}"/>
              </a:ext>
            </a:extLst>
          </p:cNvPr>
          <p:cNvCxnSpPr>
            <a:cxnSpLocks/>
          </p:cNvCxnSpPr>
          <p:nvPr/>
        </p:nvCxnSpPr>
        <p:spPr>
          <a:xfrm>
            <a:off x="2200504" y="1698278"/>
            <a:ext cx="5346190" cy="1455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4CB98C3C-5C2D-504A-EB7D-68E4F1803485}"/>
              </a:ext>
            </a:extLst>
          </p:cNvPr>
          <p:cNvSpPr txBox="1"/>
          <p:nvPr/>
        </p:nvSpPr>
        <p:spPr>
          <a:xfrm>
            <a:off x="2625122" y="1325544"/>
            <a:ext cx="16711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5667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CBF811E-D83C-D9B4-DE5C-04DC3A8E8EFA}"/>
              </a:ext>
            </a:extLst>
          </p:cNvPr>
          <p:cNvSpPr txBox="1"/>
          <p:nvPr/>
        </p:nvSpPr>
        <p:spPr>
          <a:xfrm>
            <a:off x="2625122" y="1755330"/>
            <a:ext cx="16711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2670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C264EEA-4289-7B04-3E22-F73BE5456B29}"/>
              </a:ext>
            </a:extLst>
          </p:cNvPr>
          <p:cNvSpPr txBox="1"/>
          <p:nvPr/>
        </p:nvSpPr>
        <p:spPr>
          <a:xfrm>
            <a:off x="4314926" y="1313227"/>
            <a:ext cx="16711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1579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16770F8-E785-219C-FF2A-4DEFB8EC4084}"/>
              </a:ext>
            </a:extLst>
          </p:cNvPr>
          <p:cNvSpPr txBox="1"/>
          <p:nvPr/>
        </p:nvSpPr>
        <p:spPr>
          <a:xfrm>
            <a:off x="4314926" y="1743013"/>
            <a:ext cx="16711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4560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25F7246-2D65-697E-EBB4-D8E5CE524399}"/>
              </a:ext>
            </a:extLst>
          </p:cNvPr>
          <p:cNvSpPr txBox="1"/>
          <p:nvPr/>
        </p:nvSpPr>
        <p:spPr>
          <a:xfrm>
            <a:off x="6277490" y="1266865"/>
            <a:ext cx="16711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5641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39B5125-71F2-4BC7-4526-0970DF1BFB49}"/>
              </a:ext>
            </a:extLst>
          </p:cNvPr>
          <p:cNvSpPr txBox="1"/>
          <p:nvPr/>
        </p:nvSpPr>
        <p:spPr>
          <a:xfrm>
            <a:off x="6277490" y="1696651"/>
            <a:ext cx="167118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2658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46B7CF2-8EA7-B5AD-8469-E628A2DB6D38}"/>
              </a:ext>
            </a:extLst>
          </p:cNvPr>
          <p:cNvSpPr txBox="1"/>
          <p:nvPr/>
        </p:nvSpPr>
        <p:spPr>
          <a:xfrm>
            <a:off x="1386034" y="2440541"/>
            <a:ext cx="2008078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GB" sz="1600" dirty="0"/>
              <a:t>maximum moment strength:1420 </a:t>
            </a:r>
            <a:r>
              <a:rPr lang="en-US" sz="1600" dirty="0" err="1"/>
              <a:t>Kn.m</a:t>
            </a:r>
            <a:endParaRPr lang="en-US" sz="1600" dirty="0"/>
          </a:p>
          <a:p>
            <a:pPr algn="just"/>
            <a:endParaRPr lang="en-GB" sz="1600" dirty="0"/>
          </a:p>
          <a:p>
            <a:pPr algn="just"/>
            <a:r>
              <a:rPr lang="en-GB" sz="1600" dirty="0"/>
              <a:t>Minimum moment strength : 476 </a:t>
            </a:r>
            <a:r>
              <a:rPr lang="en-US" sz="1600" dirty="0" err="1"/>
              <a:t>Kn.m</a:t>
            </a:r>
            <a:endParaRPr lang="en-US" sz="1600" dirty="0"/>
          </a:p>
          <a:p>
            <a:pPr algn="just"/>
            <a:endParaRPr lang="en-GB" sz="1600" dirty="0"/>
          </a:p>
          <a:p>
            <a:pPr algn="just"/>
            <a:r>
              <a:rPr lang="en-GB" sz="1600" dirty="0"/>
              <a:t>Ratio=0.34&gt;0.25.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949FC3C-0E78-50EB-734E-5B2D82B1CE4D}"/>
              </a:ext>
            </a:extLst>
          </p:cNvPr>
          <p:cNvSpPr txBox="1"/>
          <p:nvPr/>
        </p:nvSpPr>
        <p:spPr>
          <a:xfrm>
            <a:off x="3586758" y="2374941"/>
            <a:ext cx="2180274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1600" dirty="0"/>
              <a:t>steel ratio:</a:t>
            </a:r>
            <a:br>
              <a:rPr lang="en-GB" sz="1600" dirty="0"/>
            </a:br>
            <a:endParaRPr lang="en-GB" sz="1600" dirty="0"/>
          </a:p>
          <a:p>
            <a:pPr algn="ctr"/>
            <a:r>
              <a:rPr lang="en-GB" sz="1600" dirty="0"/>
              <a:t>Max : 0.25</a:t>
            </a:r>
            <a:br>
              <a:rPr lang="en-GB" sz="1600" dirty="0"/>
            </a:br>
            <a:endParaRPr lang="en-GB" sz="1600" dirty="0"/>
          </a:p>
          <a:p>
            <a:pPr algn="ctr"/>
            <a:r>
              <a:rPr lang="en-GB" sz="1600" dirty="0"/>
              <a:t>Min : 0.00333</a:t>
            </a:r>
            <a:br>
              <a:rPr lang="en-GB" sz="1600" dirty="0"/>
            </a:br>
            <a:endParaRPr lang="en-GB" sz="1600" dirty="0"/>
          </a:p>
          <a:p>
            <a:pPr algn="ctr"/>
            <a:r>
              <a:rPr lang="en-GB" sz="1600" dirty="0"/>
              <a:t>0.0168&lt;0.025</a:t>
            </a:r>
          </a:p>
          <a:p>
            <a:endParaRPr lang="en-GB" sz="1600" dirty="0"/>
          </a:p>
          <a:p>
            <a:endParaRPr lang="en-GB" sz="1600" dirty="0"/>
          </a:p>
          <a:p>
            <a:endParaRPr lang="en-GB" sz="16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6B7CF2-8EA7-B5AD-8469-E628A2DB6D38}"/>
              </a:ext>
            </a:extLst>
          </p:cNvPr>
          <p:cNvSpPr txBox="1"/>
          <p:nvPr/>
        </p:nvSpPr>
        <p:spPr>
          <a:xfrm>
            <a:off x="6122468" y="2369747"/>
            <a:ext cx="2427972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1600" dirty="0"/>
              <a:t>bottom moment strength at left and right &gt; 0.5 Their corresponding values at top</a:t>
            </a:r>
          </a:p>
          <a:p>
            <a:pPr algn="just"/>
            <a:endParaRPr lang="en-US" sz="1600" dirty="0"/>
          </a:p>
          <a:p>
            <a:pPr algn="just"/>
            <a:r>
              <a:rPr lang="en-GB" sz="1600" dirty="0" err="1"/>
              <a:t>øMn</a:t>
            </a:r>
            <a:r>
              <a:rPr lang="en-US" sz="1600" dirty="0"/>
              <a:t> at top=</a:t>
            </a:r>
            <a:r>
              <a:rPr lang="en-GB" sz="1600" dirty="0"/>
              <a:t>1420.38</a:t>
            </a:r>
            <a:endParaRPr lang="en-US" sz="1600" dirty="0"/>
          </a:p>
          <a:p>
            <a:pPr algn="just"/>
            <a:r>
              <a:rPr lang="en-GB" sz="1600" dirty="0" err="1"/>
              <a:t>øMn</a:t>
            </a:r>
            <a:r>
              <a:rPr lang="en-US" sz="1600" dirty="0"/>
              <a:t> at bottom=711</a:t>
            </a:r>
          </a:p>
          <a:p>
            <a:pPr algn="just"/>
            <a:r>
              <a:rPr lang="en-US" sz="1600" dirty="0"/>
              <a:t>Ratio= 0.5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8" name="Google Shape;12448;p56"/>
          <p:cNvSpPr txBox="1">
            <a:spLocks noGrp="1"/>
          </p:cNvSpPr>
          <p:nvPr>
            <p:ph type="title"/>
          </p:nvPr>
        </p:nvSpPr>
        <p:spPr>
          <a:xfrm>
            <a:off x="1700775" y="431402"/>
            <a:ext cx="57426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BEAMS</a:t>
            </a:r>
            <a:endParaRPr dirty="0"/>
          </a:p>
        </p:txBody>
      </p:sp>
      <p:sp>
        <p:nvSpPr>
          <p:cNvPr id="12449" name="Google Shape;12449;p56"/>
          <p:cNvSpPr txBox="1">
            <a:spLocks noGrp="1"/>
          </p:cNvSpPr>
          <p:nvPr>
            <p:ph type="body" idx="1"/>
          </p:nvPr>
        </p:nvSpPr>
        <p:spPr>
          <a:xfrm>
            <a:off x="3190650" y="3381316"/>
            <a:ext cx="2762700" cy="166524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Strong column Weak beam </a:t>
            </a:r>
            <a:br>
              <a:rPr lang="en" dirty="0"/>
            </a:br>
            <a:r>
              <a:rPr lang="en" dirty="0"/>
              <a:t>concept</a:t>
            </a:r>
            <a:br>
              <a:rPr lang="en" dirty="0"/>
            </a:br>
            <a:endParaRPr lang="en" dirty="0"/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0.65 &lt; 0.75 m</a:t>
            </a:r>
            <a:br>
              <a:rPr lang="en" dirty="0"/>
            </a:br>
            <a:r>
              <a:rPr lang="en" dirty="0"/>
              <a:t>0.65 &lt; 0.80 m</a:t>
            </a:r>
          </a:p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endParaRPr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F462BE3-1661-B4D6-84A6-D376A59C883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24745" b="11170"/>
          <a:stretch/>
        </p:blipFill>
        <p:spPr>
          <a:xfrm>
            <a:off x="2737885" y="999621"/>
            <a:ext cx="3668230" cy="210239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nstruction Project Proposal XL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E5AC77"/>
      </a:accent1>
      <a:accent2>
        <a:srgbClr val="3F4D53"/>
      </a:accent2>
      <a:accent3>
        <a:srgbClr val="FFFFFF"/>
      </a:accent3>
      <a:accent4>
        <a:srgbClr val="F3F3F3"/>
      </a:accent4>
      <a:accent5>
        <a:srgbClr val="D69D68"/>
      </a:accent5>
      <a:accent6>
        <a:srgbClr val="45565D"/>
      </a:accent6>
      <a:hlink>
        <a:srgbClr val="3F4D5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716</TotalTime>
  <Words>1036</Words>
  <Application>Microsoft Office PowerPoint</Application>
  <PresentationFormat>On-screen Show (16:9)</PresentationFormat>
  <Paragraphs>294</Paragraphs>
  <Slides>52</Slides>
  <Notes>52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52</vt:i4>
      </vt:variant>
    </vt:vector>
  </HeadingPairs>
  <TitlesOfParts>
    <vt:vector size="61" baseType="lpstr">
      <vt:lpstr>Poppins SemiBold</vt:lpstr>
      <vt:lpstr>Times New Roman</vt:lpstr>
      <vt:lpstr>Symbol</vt:lpstr>
      <vt:lpstr>Poppins</vt:lpstr>
      <vt:lpstr>Cambria Math</vt:lpstr>
      <vt:lpstr>Poppins Light</vt:lpstr>
      <vt:lpstr>Calibri</vt:lpstr>
      <vt:lpstr>Arial</vt:lpstr>
      <vt:lpstr>Construction Project Proposal XL</vt:lpstr>
      <vt:lpstr>Structural Analysis and Design of  Panorama Parking and Mall in Tulkarm-Palestine </vt:lpstr>
      <vt:lpstr>Location</vt:lpstr>
      <vt:lpstr>PowerPoint Presentation</vt:lpstr>
      <vt:lpstr>01</vt:lpstr>
      <vt:lpstr>Design Verification</vt:lpstr>
      <vt:lpstr>4d</vt:lpstr>
      <vt:lpstr>BEAMS</vt:lpstr>
      <vt:lpstr>BEAMS</vt:lpstr>
      <vt:lpstr>BEAMS</vt:lpstr>
      <vt:lpstr>Mu</vt:lpstr>
      <vt:lpstr>Beams Shear Verification</vt:lpstr>
      <vt:lpstr>Pu</vt:lpstr>
      <vt:lpstr>COLUMNS</vt:lpstr>
      <vt:lpstr>COLUMNS</vt:lpstr>
      <vt:lpstr>Pier Walls</vt:lpstr>
      <vt:lpstr>WALLS</vt:lpstr>
      <vt:lpstr>WALLS</vt:lpstr>
      <vt:lpstr>Now</vt:lpstr>
      <vt:lpstr>Footing</vt:lpstr>
      <vt:lpstr>Footing wide beam shear</vt:lpstr>
      <vt:lpstr>Punching Check</vt:lpstr>
      <vt:lpstr>Shear Check</vt:lpstr>
      <vt:lpstr>STRUCTURAL ELEMENTS DESIGN</vt:lpstr>
      <vt:lpstr>BEAM DESIGN</vt:lpstr>
      <vt:lpstr>BEAM DESIGN</vt:lpstr>
      <vt:lpstr>BEAM DESIGN</vt:lpstr>
      <vt:lpstr>BEAM DESIGN</vt:lpstr>
      <vt:lpstr>BEAM DESIGN</vt:lpstr>
      <vt:lpstr>BEAM DESIGN</vt:lpstr>
      <vt:lpstr>COLUMN DESIGN</vt:lpstr>
      <vt:lpstr>COLUMN DESIGN</vt:lpstr>
      <vt:lpstr>COLUMN DESIGN</vt:lpstr>
      <vt:lpstr>COLUMN DESIGN</vt:lpstr>
      <vt:lpstr>FOOTING DESIGN</vt:lpstr>
      <vt:lpstr>FOOTING DESIGN</vt:lpstr>
      <vt:lpstr>FOOTING DESIGN</vt:lpstr>
      <vt:lpstr>Wall DESIGN</vt:lpstr>
      <vt:lpstr>Wall DESIGN</vt:lpstr>
      <vt:lpstr>Wall DESIGN</vt:lpstr>
      <vt:lpstr>SLAB DESIGN</vt:lpstr>
      <vt:lpstr>SLAB DESIGN</vt:lpstr>
      <vt:lpstr>SLAB DESIGN</vt:lpstr>
      <vt:lpstr>SLAB DESIGN</vt:lpstr>
      <vt:lpstr>SLAB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Stairs DESIGN</vt:lpstr>
      <vt:lpstr>PowerPoint Presentation</vt:lpstr>
      <vt:lpstr>THANK 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Structural Analysis and Design of  Panorama Parking and Mall in Tulkarm-Palestine</dc:title>
  <dc:creator>user</dc:creator>
  <cp:lastModifiedBy>IT</cp:lastModifiedBy>
  <cp:revision>22</cp:revision>
  <dcterms:modified xsi:type="dcterms:W3CDTF">2024-08-11T07:25:09Z</dcterms:modified>
</cp:coreProperties>
</file>