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4"/>
  </p:sldMasterIdLst>
  <p:notesMasterIdLst>
    <p:notesMasterId r:id="rId21"/>
  </p:notesMasterIdLst>
  <p:handoutMasterIdLst>
    <p:handoutMasterId r:id="rId22"/>
  </p:handoutMasterIdLst>
  <p:sldIdLst>
    <p:sldId id="2448" r:id="rId5"/>
    <p:sldId id="2462" r:id="rId6"/>
    <p:sldId id="259" r:id="rId7"/>
    <p:sldId id="2463" r:id="rId8"/>
    <p:sldId id="2457" r:id="rId9"/>
    <p:sldId id="2432" r:id="rId10"/>
    <p:sldId id="2465" r:id="rId11"/>
    <p:sldId id="2466" r:id="rId12"/>
    <p:sldId id="2467" r:id="rId13"/>
    <p:sldId id="2468" r:id="rId14"/>
    <p:sldId id="2469" r:id="rId15"/>
    <p:sldId id="2450" r:id="rId16"/>
    <p:sldId id="2464" r:id="rId17"/>
    <p:sldId id="262" r:id="rId18"/>
    <p:sldId id="2454" r:id="rId19"/>
    <p:sldId id="243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92" userDrawn="1">
          <p15:clr>
            <a:srgbClr val="A4A3A4"/>
          </p15:clr>
        </p15:guide>
        <p15:guide id="2" pos="3840" userDrawn="1">
          <p15:clr>
            <a:srgbClr val="A4A3A4"/>
          </p15:clr>
        </p15:guide>
        <p15:guide id="3" orient="horz" pos="141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023B"/>
    <a:srgbClr val="898989"/>
    <a:srgbClr val="2F3342"/>
    <a:srgbClr val="A53F52"/>
    <a:srgbClr val="2C2153"/>
    <a:srgbClr val="E9975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5033" autoAdjust="0"/>
  </p:normalViewPr>
  <p:slideViewPr>
    <p:cSldViewPr snapToGrid="0">
      <p:cViewPr varScale="1">
        <p:scale>
          <a:sx n="79" d="100"/>
          <a:sy n="79" d="100"/>
        </p:scale>
        <p:origin x="43" y="67"/>
      </p:cViewPr>
      <p:guideLst>
        <p:guide orient="horz" pos="1992"/>
        <p:guide pos="3840"/>
        <p:guide orient="horz" pos="1416"/>
      </p:guideLst>
    </p:cSldViewPr>
  </p:slideViewPr>
  <p:outlineViewPr>
    <p:cViewPr>
      <p:scale>
        <a:sx n="33" d="100"/>
        <a:sy n="33" d="100"/>
      </p:scale>
      <p:origin x="0" y="-5189"/>
    </p:cViewPr>
  </p:outlineViewPr>
  <p:notesTextViewPr>
    <p:cViewPr>
      <p:scale>
        <a:sx n="1" d="1"/>
        <a:sy n="1" d="1"/>
      </p:scale>
      <p:origin x="0" y="0"/>
    </p:cViewPr>
  </p:notesTextViewPr>
  <p:sorterViewPr>
    <p:cViewPr>
      <p:scale>
        <a:sx n="130" d="100"/>
        <a:sy n="130" d="100"/>
      </p:scale>
      <p:origin x="0" y="-8722"/>
    </p:cViewPr>
  </p:sorterViewPr>
  <p:notesViewPr>
    <p:cSldViewPr snapToGrid="0">
      <p:cViewPr varScale="1">
        <p:scale>
          <a:sx n="60" d="100"/>
          <a:sy n="60" d="100"/>
        </p:scale>
        <p:origin x="3187"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 /><Relationship Id="rId13" Type="http://schemas.openxmlformats.org/officeDocument/2006/relationships/slide" Target="slides/slide9.xml" /><Relationship Id="rId18" Type="http://schemas.openxmlformats.org/officeDocument/2006/relationships/slide" Target="slides/slide14.xml" /><Relationship Id="rId26" Type="http://schemas.openxmlformats.org/officeDocument/2006/relationships/tableStyles" Target="tableStyles.xml" /><Relationship Id="rId3" Type="http://schemas.openxmlformats.org/officeDocument/2006/relationships/customXml" Target="../customXml/item3.xml" /><Relationship Id="rId21" Type="http://schemas.openxmlformats.org/officeDocument/2006/relationships/notesMaster" Target="notesMasters/notesMaster1.xml" /><Relationship Id="rId7" Type="http://schemas.openxmlformats.org/officeDocument/2006/relationships/slide" Target="slides/slide3.xml" /><Relationship Id="rId12" Type="http://schemas.openxmlformats.org/officeDocument/2006/relationships/slide" Target="slides/slide8.xml" /><Relationship Id="rId17" Type="http://schemas.openxmlformats.org/officeDocument/2006/relationships/slide" Target="slides/slide13.xml" /><Relationship Id="rId25" Type="http://schemas.openxmlformats.org/officeDocument/2006/relationships/theme" Target="theme/theme1.xml" /><Relationship Id="rId2" Type="http://schemas.openxmlformats.org/officeDocument/2006/relationships/customXml" Target="../customXml/item2.xml" /><Relationship Id="rId16" Type="http://schemas.openxmlformats.org/officeDocument/2006/relationships/slide" Target="slides/slide12.xml" /><Relationship Id="rId20" Type="http://schemas.openxmlformats.org/officeDocument/2006/relationships/slide" Target="slides/slide16.xml" /><Relationship Id="rId1" Type="http://schemas.openxmlformats.org/officeDocument/2006/relationships/customXml" Target="../customXml/item1.xml" /><Relationship Id="rId6" Type="http://schemas.openxmlformats.org/officeDocument/2006/relationships/slide" Target="slides/slide2.xml" /><Relationship Id="rId11" Type="http://schemas.openxmlformats.org/officeDocument/2006/relationships/slide" Target="slides/slide7.xml" /><Relationship Id="rId24" Type="http://schemas.openxmlformats.org/officeDocument/2006/relationships/viewProps" Target="viewProps.xml" /><Relationship Id="rId5" Type="http://schemas.openxmlformats.org/officeDocument/2006/relationships/slide" Target="slides/slide1.xml" /><Relationship Id="rId15" Type="http://schemas.openxmlformats.org/officeDocument/2006/relationships/slide" Target="slides/slide11.xml" /><Relationship Id="rId23" Type="http://schemas.openxmlformats.org/officeDocument/2006/relationships/presProps" Target="presProps.xml" /><Relationship Id="rId10" Type="http://schemas.openxmlformats.org/officeDocument/2006/relationships/slide" Target="slides/slide6.xml" /><Relationship Id="rId19" Type="http://schemas.openxmlformats.org/officeDocument/2006/relationships/slide" Target="slides/slide15.xml" /><Relationship Id="rId4" Type="http://schemas.openxmlformats.org/officeDocument/2006/relationships/slideMaster" Target="slideMasters/slideMaster1.xml" /><Relationship Id="rId9" Type="http://schemas.openxmlformats.org/officeDocument/2006/relationships/slide" Target="slides/slide5.xml" /><Relationship Id="rId14" Type="http://schemas.openxmlformats.org/officeDocument/2006/relationships/slide" Target="slides/slide10.xml" /><Relationship Id="rId22" Type="http://schemas.openxmlformats.org/officeDocument/2006/relationships/handoutMaster" Target="handoutMasters/handoutMaster1.xml" /></Relationships>
</file>

<file path=ppt/charts/_rels/chart1.xml.rels><?xml version="1.0" encoding="UTF-8" standalone="yes"?>
<Relationships xmlns="http://schemas.openxmlformats.org/package/2006/relationships"><Relationship Id="rId3" Type="http://schemas.openxmlformats.org/officeDocument/2006/relationships/oleObject" Target="file:///C:\Users\hp\OneDrive\&#1587;&#1591;&#1581;%20&#1575;&#1604;&#1605;&#1603;&#1578;&#1576;\doaa\&#1606;&#1605;&#1608;&#1584;&#1580;%20&#1576;&#1583;&#1608;&#1606;%20&#1593;&#1606;&#1608;&#1575;&#1606;%20(&#1575;&#1604;&#1585;&#1583;&#1608;&#1583;).csv" TargetMode="External" /><Relationship Id="rId2" Type="http://schemas.microsoft.com/office/2011/relationships/chartColorStyle" Target="colors1.xml" /><Relationship Id="rId1" Type="http://schemas.microsoft.com/office/2011/relationships/chartStyle" Target="style1.xml" /></Relationships>
</file>

<file path=ppt/charts/_rels/chart10.xml.rels><?xml version="1.0" encoding="UTF-8" standalone="yes"?>
<Relationships xmlns="http://schemas.openxmlformats.org/package/2006/relationships"><Relationship Id="rId3" Type="http://schemas.openxmlformats.org/officeDocument/2006/relationships/oleObject" Target="https://d.docs.live.net/1dd58a03d4077657/&#1587;&#1591;&#1581;%20&#1575;&#1604;&#1605;&#1603;&#1578;&#1576;/New%20folder%20(7)/doaa/&#1606;&#1605;&#1608;&#1584;&#1580;%20&#1576;&#1583;&#1608;&#1606;%20&#1593;&#1606;&#1608;&#1575;&#1606;%20(&#1575;&#1604;&#1585;&#1583;&#1608;&#1583;).xlsx" TargetMode="External" /><Relationship Id="rId2" Type="http://schemas.microsoft.com/office/2011/relationships/chartColorStyle" Target="colors10.xml" /><Relationship Id="rId1" Type="http://schemas.microsoft.com/office/2011/relationships/chartStyle" Target="style10.xml" /></Relationships>
</file>

<file path=ppt/charts/_rels/chart2.xml.rels><?xml version="1.0" encoding="UTF-8" standalone="yes"?>
<Relationships xmlns="http://schemas.openxmlformats.org/package/2006/relationships"><Relationship Id="rId3" Type="http://schemas.openxmlformats.org/officeDocument/2006/relationships/oleObject" Target="https://d.docs.live.net/1dd58a03d4077657/&#1587;&#1591;&#1581;%20&#1575;&#1604;&#1605;&#1603;&#1578;&#1576;/New%20folder%20(7)/doaa/&#1606;&#1605;&#1608;&#1584;&#1580;%20&#1576;&#1583;&#1608;&#1606;%20&#1593;&#1606;&#1608;&#1575;&#1606;%20(&#1575;&#1604;&#1585;&#1583;&#1608;&#1583;).xlsx" TargetMode="External" /><Relationship Id="rId2" Type="http://schemas.microsoft.com/office/2011/relationships/chartColorStyle" Target="colors2.xml" /><Relationship Id="rId1" Type="http://schemas.microsoft.com/office/2011/relationships/chartStyle" Target="style2.xml" /></Relationships>
</file>

<file path=ppt/charts/_rels/chart3.xml.rels><?xml version="1.0" encoding="UTF-8" standalone="yes"?>
<Relationships xmlns="http://schemas.openxmlformats.org/package/2006/relationships"><Relationship Id="rId3" Type="http://schemas.openxmlformats.org/officeDocument/2006/relationships/oleObject" Target="https://d.docs.live.net/1dd58a03d4077657/&#1587;&#1591;&#1581;%20&#1575;&#1604;&#1605;&#1603;&#1578;&#1576;/New%20folder%20(7)/doaa/&#1606;&#1605;&#1608;&#1584;&#1580;%20&#1576;&#1583;&#1608;&#1606;%20&#1593;&#1606;&#1608;&#1575;&#1606;%20(&#1575;&#1604;&#1585;&#1583;&#1608;&#1583;).xlsx" TargetMode="External" /><Relationship Id="rId2" Type="http://schemas.microsoft.com/office/2011/relationships/chartColorStyle" Target="colors3.xml" /><Relationship Id="rId1" Type="http://schemas.microsoft.com/office/2011/relationships/chartStyle" Target="style3.xml" /></Relationships>
</file>

<file path=ppt/charts/_rels/chart4.xml.rels><?xml version="1.0" encoding="UTF-8" standalone="yes"?>
<Relationships xmlns="http://schemas.openxmlformats.org/package/2006/relationships"><Relationship Id="rId3" Type="http://schemas.openxmlformats.org/officeDocument/2006/relationships/oleObject" Target="https://d.docs.live.net/1dd58a03d4077657/&#1587;&#1591;&#1581;%20&#1575;&#1604;&#1605;&#1603;&#1578;&#1576;/New%20folder%20(7)/doaa/&#1606;&#1605;&#1608;&#1584;&#1580;%20&#1576;&#1583;&#1608;&#1606;%20&#1593;&#1606;&#1608;&#1575;&#1606;%20(&#1575;&#1604;&#1585;&#1583;&#1608;&#1583;).xlsx" TargetMode="External" /><Relationship Id="rId2" Type="http://schemas.microsoft.com/office/2011/relationships/chartColorStyle" Target="colors4.xml" /><Relationship Id="rId1" Type="http://schemas.microsoft.com/office/2011/relationships/chartStyle" Target="style4.xml" /></Relationships>
</file>

<file path=ppt/charts/_rels/chart5.xml.rels><?xml version="1.0" encoding="UTF-8" standalone="yes"?>
<Relationships xmlns="http://schemas.openxmlformats.org/package/2006/relationships"><Relationship Id="rId3" Type="http://schemas.openxmlformats.org/officeDocument/2006/relationships/oleObject" Target="https://d.docs.live.net/1dd58a03d4077657/&#1587;&#1591;&#1581;%20&#1575;&#1604;&#1605;&#1603;&#1578;&#1576;/New%20folder%20(7)/doaa/&#1606;&#1605;&#1608;&#1584;&#1580;%20&#1576;&#1583;&#1608;&#1606;%20&#1593;&#1606;&#1608;&#1575;&#1606;%20(&#1575;&#1604;&#1585;&#1583;&#1608;&#1583;).xlsx" TargetMode="External" /><Relationship Id="rId2" Type="http://schemas.microsoft.com/office/2011/relationships/chartColorStyle" Target="colors5.xml" /><Relationship Id="rId1" Type="http://schemas.microsoft.com/office/2011/relationships/chartStyle" Target="style5.xml" /></Relationships>
</file>

<file path=ppt/charts/_rels/chart6.xml.rels><?xml version="1.0" encoding="UTF-8" standalone="yes"?>
<Relationships xmlns="http://schemas.openxmlformats.org/package/2006/relationships"><Relationship Id="rId3" Type="http://schemas.openxmlformats.org/officeDocument/2006/relationships/oleObject" Target="https://d.docs.live.net/1dd58a03d4077657/&#1587;&#1591;&#1581;%20&#1575;&#1604;&#1605;&#1603;&#1578;&#1576;/New%20folder%20(7)/doaa/&#1606;&#1605;&#1608;&#1584;&#1580;%20&#1576;&#1583;&#1608;&#1606;%20&#1593;&#1606;&#1608;&#1575;&#1606;%20(&#1575;&#1604;&#1585;&#1583;&#1608;&#1583;).xlsx" TargetMode="External" /><Relationship Id="rId2" Type="http://schemas.microsoft.com/office/2011/relationships/chartColorStyle" Target="colors6.xml" /><Relationship Id="rId1" Type="http://schemas.microsoft.com/office/2011/relationships/chartStyle" Target="style6.xml" /></Relationships>
</file>

<file path=ppt/charts/_rels/chart7.xml.rels><?xml version="1.0" encoding="UTF-8" standalone="yes"?>
<Relationships xmlns="http://schemas.openxmlformats.org/package/2006/relationships"><Relationship Id="rId3" Type="http://schemas.openxmlformats.org/officeDocument/2006/relationships/oleObject" Target="https://d.docs.live.net/1dd58a03d4077657/&#1587;&#1591;&#1581;%20&#1575;&#1604;&#1605;&#1603;&#1578;&#1576;/New%20folder%20(7)/doaa/&#1606;&#1605;&#1608;&#1584;&#1580;%20&#1576;&#1583;&#1608;&#1606;%20&#1593;&#1606;&#1608;&#1575;&#1606;%20(&#1575;&#1604;&#1585;&#1583;&#1608;&#1583;).xlsx" TargetMode="External" /><Relationship Id="rId2" Type="http://schemas.microsoft.com/office/2011/relationships/chartColorStyle" Target="colors7.xml" /><Relationship Id="rId1" Type="http://schemas.microsoft.com/office/2011/relationships/chartStyle" Target="style7.xml" /></Relationships>
</file>

<file path=ppt/charts/_rels/chart8.xml.rels><?xml version="1.0" encoding="UTF-8" standalone="yes"?>
<Relationships xmlns="http://schemas.openxmlformats.org/package/2006/relationships"><Relationship Id="rId3" Type="http://schemas.openxmlformats.org/officeDocument/2006/relationships/oleObject" Target="https://d.docs.live.net/1dd58a03d4077657/&#1587;&#1591;&#1581;%20&#1575;&#1604;&#1605;&#1603;&#1578;&#1576;/New%20folder%20(7)/doaa/&#1606;&#1605;&#1608;&#1584;&#1580;%20&#1576;&#1583;&#1608;&#1606;%20&#1593;&#1606;&#1608;&#1575;&#1606;%20(&#1575;&#1604;&#1585;&#1583;&#1608;&#1583;).xlsx" TargetMode="External" /><Relationship Id="rId2" Type="http://schemas.microsoft.com/office/2011/relationships/chartColorStyle" Target="colors8.xml" /><Relationship Id="rId1" Type="http://schemas.microsoft.com/office/2011/relationships/chartStyle" Target="style8.xml" /></Relationships>
</file>

<file path=ppt/charts/_rels/chart9.xml.rels><?xml version="1.0" encoding="UTF-8" standalone="yes"?>
<Relationships xmlns="http://schemas.openxmlformats.org/package/2006/relationships"><Relationship Id="rId3" Type="http://schemas.openxmlformats.org/officeDocument/2006/relationships/oleObject" Target="https://d.docs.live.net/1dd58a03d4077657/&#1587;&#1591;&#1581;%20&#1575;&#1604;&#1605;&#1603;&#1578;&#1576;/New%20folder%20(7)/doaa/&#1606;&#1605;&#1608;&#1584;&#1580;%20&#1576;&#1583;&#1608;&#1606;%20&#1593;&#1606;&#1608;&#1575;&#1606;%20(&#1575;&#1604;&#1585;&#1583;&#1608;&#1583;).xlsx" TargetMode="External" /><Relationship Id="rId2" Type="http://schemas.microsoft.com/office/2011/relationships/chartColorStyle" Target="colors9.xml" /><Relationship Id="rId1" Type="http://schemas.microsoft.com/office/2011/relationships/chartStyle" Target="style9.xml" /></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mn-lt"/>
                <a:ea typeface="+mn-ea"/>
                <a:cs typeface="+mn-cs"/>
              </a:defRPr>
            </a:pPr>
            <a:r>
              <a:rPr lang="en-US"/>
              <a:t>Gender </a:t>
            </a:r>
            <a:endParaRPr lang="ar-SA"/>
          </a:p>
        </c:rich>
      </c:tx>
      <c:overlay val="0"/>
      <c:spPr>
        <a:noFill/>
        <a:ln>
          <a:noFill/>
        </a:ln>
        <a:effectLst/>
      </c:spPr>
      <c:txPr>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mn-lt"/>
              <a:ea typeface="+mn-ea"/>
              <a:cs typeface="+mn-cs"/>
            </a:defRPr>
          </a:pPr>
          <a:endParaRPr lang="ar-AE"/>
        </a:p>
      </c:txPr>
    </c:title>
    <c:autoTitleDeleted val="0"/>
    <c:plotArea>
      <c:layout/>
      <c:pieChart>
        <c:varyColors val="1"/>
        <c:ser>
          <c:idx val="0"/>
          <c:order val="0"/>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CD2C-4BC9-BD33-B2A229B11EF8}"/>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CD2C-4BC9-BD33-B2A229B11EF8}"/>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ar-AE"/>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Sheet5!$B$3:$B$4</c:f>
              <c:strCache>
                <c:ptCount val="2"/>
                <c:pt idx="0">
                  <c:v>أنثى</c:v>
                </c:pt>
                <c:pt idx="1">
                  <c:v>ذكر</c:v>
                </c:pt>
              </c:strCache>
            </c:strRef>
          </c:cat>
          <c:val>
            <c:numRef>
              <c:f>Sheet5!$C$3:$C$4</c:f>
              <c:numCache>
                <c:formatCode>###0</c:formatCode>
                <c:ptCount val="2"/>
                <c:pt idx="0">
                  <c:v>296</c:v>
                </c:pt>
                <c:pt idx="1">
                  <c:v>312</c:v>
                </c:pt>
              </c:numCache>
            </c:numRef>
          </c:val>
          <c:extLst>
            <c:ext xmlns:c16="http://schemas.microsoft.com/office/drawing/2014/chart" uri="{C3380CC4-5D6E-409C-BE32-E72D297353CC}">
              <c16:uniqueId val="{00000004-CD2C-4BC9-BD33-B2A229B11EF8}"/>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AE"/>
        </a:p>
      </c:txPr>
    </c:legend>
    <c:plotVisOnly val="1"/>
    <c:dispBlanksAs val="gap"/>
    <c:showDLblsOverMax val="0"/>
  </c:chart>
  <c:spPr>
    <a:noFill/>
    <a:ln>
      <a:noFill/>
    </a:ln>
    <a:effectLst/>
  </c:spPr>
  <c:txPr>
    <a:bodyPr/>
    <a:lstStyle/>
    <a:p>
      <a:pPr>
        <a:defRPr/>
      </a:pPr>
      <a:endParaRPr lang="ar-AE"/>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1800" b="1" i="0" u="none" strike="noStrike" kern="1200" baseline="0">
                <a:solidFill>
                  <a:schemeClr val="dk1">
                    <a:lumMod val="75000"/>
                    <a:lumOff val="25000"/>
                  </a:schemeClr>
                </a:solidFill>
                <a:latin typeface="+mn-lt"/>
                <a:ea typeface="+mn-ea"/>
                <a:cs typeface="+mn-cs"/>
              </a:defRPr>
            </a:pPr>
            <a:r>
              <a:rPr lang="en-US" sz="1800" b="1" i="0" u="none" strike="noStrike" baseline="0">
                <a:effectLst/>
              </a:rPr>
              <a:t>agree of near landfill to you</a:t>
            </a:r>
          </a:p>
        </c:rich>
      </c:tx>
      <c:layout>
        <c:manualLayout>
          <c:xMode val="edge"/>
          <c:yMode val="edge"/>
          <c:x val="8.1110060264813252E-2"/>
          <c:y val="2.7932960893854747E-2"/>
        </c:manualLayout>
      </c:layout>
      <c:overlay val="0"/>
      <c:spPr>
        <a:noFill/>
        <a:ln>
          <a:noFill/>
        </a:ln>
        <a:effectLst/>
      </c:spPr>
      <c:txPr>
        <a:bodyPr rot="0" spcFirstLastPara="1" vertOverflow="ellipsis" vert="horz" wrap="square" anchor="ctr" anchorCtr="1"/>
        <a:lstStyle/>
        <a:p>
          <a:pPr algn="ctr">
            <a:defRPr sz="1800" b="1" i="0" u="none" strike="noStrike" kern="1200" baseline="0">
              <a:solidFill>
                <a:schemeClr val="dk1">
                  <a:lumMod val="75000"/>
                  <a:lumOff val="25000"/>
                </a:schemeClr>
              </a:solidFill>
              <a:latin typeface="+mn-lt"/>
              <a:ea typeface="+mn-ea"/>
              <a:cs typeface="+mn-cs"/>
            </a:defRPr>
          </a:pPr>
          <a:endParaRPr lang="ar-AE"/>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8E4C-4DEB-806B-2F9B850238D2}"/>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8E4C-4DEB-806B-2F9B850238D2}"/>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ar-AE"/>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'[نموذج بدون عنوان (الردود).xlsx]Sheet5'!$B$83:$B$84</c:f>
              <c:strCache>
                <c:ptCount val="2"/>
                <c:pt idx="0">
                  <c:v>no </c:v>
                </c:pt>
                <c:pt idx="1">
                  <c:v>yes</c:v>
                </c:pt>
              </c:strCache>
            </c:strRef>
          </c:cat>
          <c:val>
            <c:numRef>
              <c:f>'[نموذج بدون عنوان (الردود).xlsx]Sheet5'!$C$83:$C$84</c:f>
              <c:numCache>
                <c:formatCode>###0</c:formatCode>
                <c:ptCount val="2"/>
                <c:pt idx="0">
                  <c:v>544</c:v>
                </c:pt>
                <c:pt idx="1">
                  <c:v>64</c:v>
                </c:pt>
              </c:numCache>
            </c:numRef>
          </c:val>
          <c:extLst>
            <c:ext xmlns:c16="http://schemas.microsoft.com/office/drawing/2014/chart" uri="{C3380CC4-5D6E-409C-BE32-E72D297353CC}">
              <c16:uniqueId val="{00000004-8E4C-4DEB-806B-2F9B850238D2}"/>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ar-AE"/>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ar-A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65000"/>
                    <a:lumOff val="35000"/>
                  </a:schemeClr>
                </a:solidFill>
                <a:latin typeface="+mn-lt"/>
                <a:ea typeface="+mn-ea"/>
                <a:cs typeface="+mn-cs"/>
              </a:defRPr>
            </a:pPr>
            <a:r>
              <a:rPr lang="ar-SA"/>
              <a:t>عدد افراد الاسرة</a:t>
            </a:r>
            <a:endParaRPr lang="en-US"/>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65000"/>
                  <a:lumOff val="35000"/>
                </a:schemeClr>
              </a:solidFill>
              <a:latin typeface="+mn-lt"/>
              <a:ea typeface="+mn-ea"/>
              <a:cs typeface="+mn-cs"/>
            </a:defRPr>
          </a:pPr>
          <a:endParaRPr lang="ar-AE"/>
        </a:p>
      </c:txPr>
    </c:title>
    <c:autoTitleDeleted val="0"/>
    <c:plotArea>
      <c:layout/>
      <c:pieChart>
        <c:varyColors val="1"/>
        <c:ser>
          <c:idx val="0"/>
          <c:order val="0"/>
          <c:dPt>
            <c:idx val="0"/>
            <c:bubble3D val="0"/>
            <c:spPr>
              <a:solidFill>
                <a:schemeClr val="accent1"/>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1-1455-41BC-9254-2D0155464253}"/>
              </c:ext>
            </c:extLst>
          </c:dPt>
          <c:dPt>
            <c:idx val="1"/>
            <c:bubble3D val="0"/>
            <c:spPr>
              <a:solidFill>
                <a:schemeClr val="accent2"/>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3-1455-41BC-9254-2D0155464253}"/>
              </c:ext>
            </c:extLst>
          </c:dPt>
          <c:dPt>
            <c:idx val="2"/>
            <c:bubble3D val="0"/>
            <c:spPr>
              <a:solidFill>
                <a:schemeClr val="accent3"/>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5-1455-41BC-9254-2D0155464253}"/>
              </c:ext>
            </c:extLst>
          </c:dPt>
          <c:dPt>
            <c:idx val="3"/>
            <c:bubble3D val="0"/>
            <c:spPr>
              <a:solidFill>
                <a:schemeClr val="accent4"/>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7-1455-41BC-9254-2D0155464253}"/>
              </c:ext>
            </c:extLst>
          </c:dPt>
          <c:dPt>
            <c:idx val="4"/>
            <c:bubble3D val="0"/>
            <c:spPr>
              <a:solidFill>
                <a:schemeClr val="accent5"/>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9-1455-41BC-9254-2D0155464253}"/>
              </c:ext>
            </c:extLst>
          </c:dPt>
          <c:dPt>
            <c:idx val="5"/>
            <c:bubble3D val="0"/>
            <c:spPr>
              <a:solidFill>
                <a:schemeClr val="accent6"/>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B-1455-41BC-9254-2D0155464253}"/>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ar-AE"/>
              </a:p>
            </c:txPr>
            <c:dLblPos val="inEnd"/>
            <c:showLegendKey val="0"/>
            <c:showVal val="0"/>
            <c:showCatName val="1"/>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'[نموذج بدون عنوان (الردود).xlsx]Sheet5'!$B$9:$B$14</c:f>
              <c:strCache>
                <c:ptCount val="6"/>
                <c:pt idx="0">
                  <c:v>two members</c:v>
                </c:pt>
                <c:pt idx="1">
                  <c:v>three members</c:v>
                </c:pt>
                <c:pt idx="2">
                  <c:v>four members</c:v>
                </c:pt>
                <c:pt idx="3">
                  <c:v>five members</c:v>
                </c:pt>
                <c:pt idx="4">
                  <c:v>six members </c:v>
                </c:pt>
                <c:pt idx="5">
                  <c:v>seven members</c:v>
                </c:pt>
              </c:strCache>
            </c:strRef>
          </c:cat>
          <c:val>
            <c:numRef>
              <c:f>'[نموذج بدون عنوان (الردود).xlsx]Sheet5'!$C$9:$C$14</c:f>
              <c:numCache>
                <c:formatCode>###0</c:formatCode>
                <c:ptCount val="6"/>
                <c:pt idx="0">
                  <c:v>24</c:v>
                </c:pt>
                <c:pt idx="1">
                  <c:v>46</c:v>
                </c:pt>
                <c:pt idx="2">
                  <c:v>119</c:v>
                </c:pt>
                <c:pt idx="3">
                  <c:v>174</c:v>
                </c:pt>
                <c:pt idx="4">
                  <c:v>165</c:v>
                </c:pt>
                <c:pt idx="5">
                  <c:v>80</c:v>
                </c:pt>
              </c:numCache>
            </c:numRef>
          </c:val>
          <c:extLst>
            <c:ext xmlns:c16="http://schemas.microsoft.com/office/drawing/2014/chart" uri="{C3380CC4-5D6E-409C-BE32-E72D297353CC}">
              <c16:uniqueId val="{0000000C-1455-41BC-9254-2D0155464253}"/>
            </c:ext>
          </c:extLst>
        </c:ser>
        <c:dLbls>
          <c:dLblPos val="inEnd"/>
          <c:showLegendKey val="0"/>
          <c:showVal val="0"/>
          <c:showCatName val="1"/>
          <c:showSerName val="0"/>
          <c:showPercent val="0"/>
          <c:showBubbleSize val="0"/>
          <c:showLeaderLines val="1"/>
        </c:dLbls>
        <c:firstSliceAng val="0"/>
      </c:pieChart>
      <c:spPr>
        <a:noFill/>
        <a:ln>
          <a:noFill/>
        </a:ln>
        <a:effectLst/>
      </c:spPr>
    </c:plotArea>
    <c:legend>
      <c:legendPos val="b"/>
      <c:overlay val="0"/>
      <c:spPr>
        <a:solidFill>
          <a:schemeClr val="lt1">
            <a:alpha val="78000"/>
          </a:schemeClr>
        </a:solid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ar-AE"/>
        </a:p>
      </c:txPr>
    </c:legend>
    <c:plotVisOnly val="1"/>
    <c:dispBlanksAs val="gap"/>
    <c:showDLblsOverMax val="0"/>
  </c:chart>
  <c:spPr>
    <a:pattFill prst="dkDnDiag">
      <a:fgClr>
        <a:schemeClr val="lt1">
          <a:lumMod val="95000"/>
        </a:schemeClr>
      </a:fgClr>
      <a:bgClr>
        <a:schemeClr val="lt1"/>
      </a:bgClr>
    </a:pattFill>
    <a:ln w="9525" cap="flat" cmpd="sng" algn="ctr">
      <a:solidFill>
        <a:schemeClr val="dk1">
          <a:lumMod val="15000"/>
          <a:lumOff val="85000"/>
        </a:schemeClr>
      </a:solidFill>
      <a:round/>
    </a:ln>
    <a:effectLst/>
  </c:spPr>
  <c:txPr>
    <a:bodyPr/>
    <a:lstStyle/>
    <a:p>
      <a:pPr>
        <a:defRPr/>
      </a:pPr>
      <a:endParaRPr lang="ar-A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sz="1800" b="1" i="0" u="none" strike="noStrike" baseline="0">
                <a:effectLst/>
              </a:rPr>
              <a:t>is there any landfill near</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ar-AE"/>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F41D-4B26-AB5F-31AB9D830975}"/>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F41D-4B26-AB5F-31AB9D830975}"/>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ar-AE"/>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'[نموذج بدون عنوان (الردود).xlsx]Sheet5'!$B$35:$B$36</c:f>
              <c:strCache>
                <c:ptCount val="2"/>
                <c:pt idx="0">
                  <c:v>no </c:v>
                </c:pt>
                <c:pt idx="1">
                  <c:v>yes</c:v>
                </c:pt>
              </c:strCache>
            </c:strRef>
          </c:cat>
          <c:val>
            <c:numRef>
              <c:f>'[نموذج بدون عنوان (الردود).xlsx]Sheet5'!$C$35:$C$36</c:f>
              <c:numCache>
                <c:formatCode>###0</c:formatCode>
                <c:ptCount val="2"/>
                <c:pt idx="0">
                  <c:v>362</c:v>
                </c:pt>
                <c:pt idx="1">
                  <c:v>246</c:v>
                </c:pt>
              </c:numCache>
            </c:numRef>
          </c:val>
          <c:extLst>
            <c:ext xmlns:c16="http://schemas.microsoft.com/office/drawing/2014/chart" uri="{C3380CC4-5D6E-409C-BE32-E72D297353CC}">
              <c16:uniqueId val="{00000004-F41D-4B26-AB5F-31AB9D830975}"/>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ar-AE"/>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ar-A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a:t>bags size</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ar-AE"/>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9C5B-40DE-8B0E-5BF961AF9EF4}"/>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9C5B-40DE-8B0E-5BF961AF9EF4}"/>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9C5B-40DE-8B0E-5BF961AF9EF4}"/>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ar-AE"/>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'[نموذج بدون عنوان (الردود).xlsx]Sheet5'!$B$41:$B$43</c:f>
              <c:strCache>
                <c:ptCount val="3"/>
                <c:pt idx="0">
                  <c:v>small</c:v>
                </c:pt>
                <c:pt idx="1">
                  <c:v>medium </c:v>
                </c:pt>
                <c:pt idx="2">
                  <c:v>large</c:v>
                </c:pt>
              </c:strCache>
            </c:strRef>
          </c:cat>
          <c:val>
            <c:numRef>
              <c:f>'[نموذج بدون عنوان (الردود).xlsx]Sheet5'!$C$41:$C$43</c:f>
              <c:numCache>
                <c:formatCode>###0</c:formatCode>
                <c:ptCount val="3"/>
                <c:pt idx="0">
                  <c:v>51</c:v>
                </c:pt>
                <c:pt idx="1">
                  <c:v>428</c:v>
                </c:pt>
                <c:pt idx="2">
                  <c:v>129</c:v>
                </c:pt>
              </c:numCache>
            </c:numRef>
          </c:val>
          <c:extLst>
            <c:ext xmlns:c16="http://schemas.microsoft.com/office/drawing/2014/chart" uri="{C3380CC4-5D6E-409C-BE32-E72D297353CC}">
              <c16:uniqueId val="{00000006-9C5B-40DE-8B0E-5BF961AF9EF4}"/>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ar-AE"/>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ar-A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r>
              <a:rPr lang="en-US" sz="1800" b="1" i="0" u="none" strike="noStrike" cap="all" baseline="0">
                <a:effectLst/>
              </a:rPr>
              <a:t>amount</a:t>
            </a:r>
          </a:p>
        </c:rich>
      </c:tx>
      <c:overlay val="0"/>
      <c:spPr>
        <a:noFill/>
        <a:ln>
          <a:noFill/>
        </a:ln>
        <a:effectLst/>
      </c:spPr>
      <c:txPr>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endParaRPr lang="ar-AE"/>
        </a:p>
      </c:txPr>
    </c:title>
    <c:autoTitleDeleted val="0"/>
    <c:plotArea>
      <c:layout/>
      <c:barChart>
        <c:barDir val="col"/>
        <c:grouping val="clustered"/>
        <c:varyColors val="0"/>
        <c:ser>
          <c:idx val="0"/>
          <c:order val="0"/>
          <c:spPr>
            <a:pattFill prst="narHorz">
              <a:fgClr>
                <a:schemeClr val="accent1"/>
              </a:fgClr>
              <a:bgClr>
                <a:schemeClr val="accent1">
                  <a:lumMod val="20000"/>
                  <a:lumOff val="80000"/>
                </a:schemeClr>
              </a:bgClr>
            </a:pattFill>
            <a:ln>
              <a:noFill/>
            </a:ln>
            <a:effectLst>
              <a:innerShdw blurRad="114300">
                <a:schemeClr val="accent1"/>
              </a:innerShdw>
            </a:effectLst>
          </c:spPr>
          <c:invertIfNegative val="0"/>
          <c:cat>
            <c:strRef>
              <c:f>'[نموذج بدون عنوان (الردود).xlsx]Sheet5'!$B$48:$B$51</c:f>
              <c:strCache>
                <c:ptCount val="4"/>
                <c:pt idx="0">
                  <c:v>one </c:v>
                </c:pt>
                <c:pt idx="1">
                  <c:v>two</c:v>
                </c:pt>
                <c:pt idx="2">
                  <c:v>three </c:v>
                </c:pt>
                <c:pt idx="3">
                  <c:v>four or more</c:v>
                </c:pt>
              </c:strCache>
            </c:strRef>
          </c:cat>
          <c:val>
            <c:numRef>
              <c:f>'[نموذج بدون عنوان (الردود).xlsx]Sheet5'!$C$48:$C$51</c:f>
              <c:numCache>
                <c:formatCode>###0</c:formatCode>
                <c:ptCount val="4"/>
                <c:pt idx="0">
                  <c:v>132</c:v>
                </c:pt>
                <c:pt idx="1">
                  <c:v>366</c:v>
                </c:pt>
                <c:pt idx="2">
                  <c:v>83</c:v>
                </c:pt>
                <c:pt idx="3">
                  <c:v>27</c:v>
                </c:pt>
              </c:numCache>
            </c:numRef>
          </c:val>
          <c:extLst>
            <c:ext xmlns:c16="http://schemas.microsoft.com/office/drawing/2014/chart" uri="{C3380CC4-5D6E-409C-BE32-E72D297353CC}">
              <c16:uniqueId val="{00000000-B7AE-415F-8AE5-EE04F679298F}"/>
            </c:ext>
          </c:extLst>
        </c:ser>
        <c:dLbls>
          <c:showLegendKey val="0"/>
          <c:showVal val="0"/>
          <c:showCatName val="0"/>
          <c:showSerName val="0"/>
          <c:showPercent val="0"/>
          <c:showBubbleSize val="0"/>
        </c:dLbls>
        <c:gapWidth val="164"/>
        <c:overlap val="-22"/>
        <c:axId val="1986211343"/>
        <c:axId val="450157567"/>
      </c:barChart>
      <c:catAx>
        <c:axId val="1986211343"/>
        <c:scaling>
          <c:orientation val="minMax"/>
        </c:scaling>
        <c:delete val="0"/>
        <c:axPos val="b"/>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AE"/>
          </a:p>
        </c:txPr>
        <c:crossAx val="450157567"/>
        <c:crosses val="autoZero"/>
        <c:auto val="1"/>
        <c:lblAlgn val="ctr"/>
        <c:lblOffset val="100"/>
        <c:noMultiLvlLbl val="0"/>
      </c:catAx>
      <c:valAx>
        <c:axId val="450157567"/>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AE"/>
          </a:p>
        </c:txPr>
        <c:crossAx val="1986211343"/>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ar-A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a:t>type</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ar-AE"/>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248B-4733-84D0-56A35FE78282}"/>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248B-4733-84D0-56A35FE78282}"/>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248B-4733-84D0-56A35FE78282}"/>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248B-4733-84D0-56A35FE78282}"/>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ar-AE"/>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'[نموذج بدون عنوان (الردود).xlsx]Sheet5'!$B$56:$B$59</c:f>
              <c:strCache>
                <c:ptCount val="4"/>
                <c:pt idx="0">
                  <c:v>one type</c:v>
                </c:pt>
                <c:pt idx="1">
                  <c:v>two types</c:v>
                </c:pt>
                <c:pt idx="2">
                  <c:v>three types </c:v>
                </c:pt>
                <c:pt idx="3">
                  <c:v>four types</c:v>
                </c:pt>
              </c:strCache>
            </c:strRef>
          </c:cat>
          <c:val>
            <c:numRef>
              <c:f>'[نموذج بدون عنوان (الردود).xlsx]Sheet5'!$C$56:$C$59</c:f>
              <c:numCache>
                <c:formatCode>###0</c:formatCode>
                <c:ptCount val="4"/>
                <c:pt idx="0">
                  <c:v>92</c:v>
                </c:pt>
                <c:pt idx="1">
                  <c:v>279</c:v>
                </c:pt>
                <c:pt idx="2">
                  <c:v>151</c:v>
                </c:pt>
                <c:pt idx="3">
                  <c:v>86</c:v>
                </c:pt>
              </c:numCache>
            </c:numRef>
          </c:val>
          <c:extLst>
            <c:ext xmlns:c16="http://schemas.microsoft.com/office/drawing/2014/chart" uri="{C3380CC4-5D6E-409C-BE32-E72D297353CC}">
              <c16:uniqueId val="{00000008-248B-4733-84D0-56A35FE78282}"/>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ar-AE"/>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ar-AE"/>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a:t>rubbish</a:t>
            </a:r>
            <a:r>
              <a:rPr lang="en-US" baseline="0"/>
              <a:t> separate</a:t>
            </a:r>
            <a:endParaRPr lang="en-US"/>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ar-AE"/>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6C28-4C89-A992-CC745A9C754A}"/>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6C28-4C89-A992-CC745A9C754A}"/>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ar-AE"/>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'[نموذج بدون عنوان (الردود).xlsx]Sheet5'!$B$64:$B$65</c:f>
              <c:strCache>
                <c:ptCount val="2"/>
                <c:pt idx="0">
                  <c:v>no </c:v>
                </c:pt>
                <c:pt idx="1">
                  <c:v>yes</c:v>
                </c:pt>
              </c:strCache>
            </c:strRef>
          </c:cat>
          <c:val>
            <c:numRef>
              <c:f>'[نموذج بدون عنوان (الردود).xlsx]Sheet5'!$C$64:$C$65</c:f>
              <c:numCache>
                <c:formatCode>###0</c:formatCode>
                <c:ptCount val="2"/>
                <c:pt idx="0">
                  <c:v>511</c:v>
                </c:pt>
                <c:pt idx="1">
                  <c:v>97</c:v>
                </c:pt>
              </c:numCache>
            </c:numRef>
          </c:val>
          <c:extLst>
            <c:ext xmlns:c16="http://schemas.microsoft.com/office/drawing/2014/chart" uri="{C3380CC4-5D6E-409C-BE32-E72D297353CC}">
              <c16:uniqueId val="{00000004-6C28-4C89-A992-CC745A9C754A}"/>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ar-A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ar-A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a:t>rubbish collect</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ar-AE"/>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1363-4A68-9F82-CD64F7593D75}"/>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1363-4A68-9F82-CD64F7593D75}"/>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1363-4A68-9F82-CD64F7593D75}"/>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ar-AE"/>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'[نموذج بدون عنوان (الردود).xlsx]Sheet5'!$B$70:$B$72</c:f>
              <c:strCache>
                <c:ptCount val="3"/>
                <c:pt idx="0">
                  <c:v>daily </c:v>
                </c:pt>
                <c:pt idx="1">
                  <c:v>weekly</c:v>
                </c:pt>
                <c:pt idx="2">
                  <c:v>more than</c:v>
                </c:pt>
              </c:strCache>
            </c:strRef>
          </c:cat>
          <c:val>
            <c:numRef>
              <c:f>'[نموذج بدون عنوان (الردود).xlsx]Sheet5'!$C$70:$C$72</c:f>
              <c:numCache>
                <c:formatCode>###0</c:formatCode>
                <c:ptCount val="3"/>
                <c:pt idx="0">
                  <c:v>91</c:v>
                </c:pt>
                <c:pt idx="1">
                  <c:v>216</c:v>
                </c:pt>
                <c:pt idx="2">
                  <c:v>301</c:v>
                </c:pt>
              </c:numCache>
            </c:numRef>
          </c:val>
          <c:extLst>
            <c:ext xmlns:c16="http://schemas.microsoft.com/office/drawing/2014/chart" uri="{C3380CC4-5D6E-409C-BE32-E72D297353CC}">
              <c16:uniqueId val="{00000006-1363-4A68-9F82-CD64F7593D75}"/>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ar-AE"/>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ar-AE"/>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65000"/>
                    <a:lumOff val="35000"/>
                  </a:schemeClr>
                </a:solidFill>
                <a:latin typeface="+mn-lt"/>
                <a:ea typeface="+mn-ea"/>
                <a:cs typeface="+mn-cs"/>
              </a:defRPr>
            </a:pPr>
            <a:r>
              <a:rPr lang="en-US" sz="1800" b="1">
                <a:effectLst/>
              </a:rPr>
              <a:t>Are</a:t>
            </a:r>
            <a:r>
              <a:rPr lang="en-US" sz="1800" b="1" baseline="0">
                <a:effectLst/>
              </a:rPr>
              <a:t> </a:t>
            </a:r>
            <a:r>
              <a:rPr lang="en-US" sz="1800" b="1">
                <a:effectLst/>
              </a:rPr>
              <a:t>you ready</a:t>
            </a:r>
            <a:r>
              <a:rPr lang="en-US" sz="1800" b="1" baseline="0">
                <a:effectLst/>
              </a:rPr>
              <a:t> </a:t>
            </a:r>
            <a:r>
              <a:rPr lang="en-US" sz="1800" b="1">
                <a:effectLst/>
              </a:rPr>
              <a:t>to</a:t>
            </a:r>
            <a:r>
              <a:rPr lang="en-US" sz="1800" b="1" baseline="0">
                <a:effectLst/>
              </a:rPr>
              <a:t> </a:t>
            </a:r>
            <a:r>
              <a:rPr lang="en-US" sz="1800" b="1">
                <a:effectLst/>
              </a:rPr>
              <a:t>pay</a:t>
            </a:r>
            <a:r>
              <a:rPr lang="en-US" sz="1800" b="1" baseline="0">
                <a:effectLst/>
              </a:rPr>
              <a:t> </a:t>
            </a:r>
            <a:r>
              <a:rPr lang="en-US" sz="1800" b="1">
                <a:effectLst/>
              </a:rPr>
              <a:t>to</a:t>
            </a:r>
            <a:r>
              <a:rPr lang="en-US" sz="1800" b="1" baseline="0">
                <a:effectLst/>
              </a:rPr>
              <a:t> </a:t>
            </a:r>
            <a:r>
              <a:rPr lang="en-US" sz="1800" b="1">
                <a:effectLst/>
              </a:rPr>
              <a:t>solve the</a:t>
            </a:r>
            <a:r>
              <a:rPr lang="en-US" sz="1800" b="1" baseline="0">
                <a:effectLst/>
              </a:rPr>
              <a:t> </a:t>
            </a:r>
            <a:r>
              <a:rPr lang="en-US" sz="1800" b="1">
                <a:effectLst/>
              </a:rPr>
              <a:t>problem?</a:t>
            </a:r>
            <a:endParaRPr lang="en-US" sz="1800">
              <a:effectLst/>
            </a:endParaRP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65000"/>
                  <a:lumOff val="35000"/>
                </a:schemeClr>
              </a:solidFill>
              <a:latin typeface="+mn-lt"/>
              <a:ea typeface="+mn-ea"/>
              <a:cs typeface="+mn-cs"/>
            </a:defRPr>
          </a:pPr>
          <a:endParaRPr lang="ar-AE"/>
        </a:p>
      </c:txPr>
    </c:title>
    <c:autoTitleDeleted val="0"/>
    <c:plotArea>
      <c:layout/>
      <c:pieChart>
        <c:varyColors val="1"/>
        <c:ser>
          <c:idx val="0"/>
          <c:order val="0"/>
          <c:dPt>
            <c:idx val="0"/>
            <c:bubble3D val="0"/>
            <c:spPr>
              <a:solidFill>
                <a:schemeClr val="accent1"/>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1-895C-4401-8CBD-6A2D3C0A38F1}"/>
              </c:ext>
            </c:extLst>
          </c:dPt>
          <c:dPt>
            <c:idx val="1"/>
            <c:bubble3D val="0"/>
            <c:spPr>
              <a:solidFill>
                <a:schemeClr val="accent2"/>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3-895C-4401-8CBD-6A2D3C0A38F1}"/>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ar-AE"/>
              </a:p>
            </c:txPr>
            <c:dLblPos val="inEnd"/>
            <c:showLegendKey val="0"/>
            <c:showVal val="0"/>
            <c:showCatName val="0"/>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'[نموذج بدون عنوان (الردود).xlsx]Sheet5'!$B$77:$B$78</c:f>
              <c:strCache>
                <c:ptCount val="2"/>
                <c:pt idx="0">
                  <c:v>no</c:v>
                </c:pt>
                <c:pt idx="1">
                  <c:v>yes</c:v>
                </c:pt>
              </c:strCache>
            </c:strRef>
          </c:cat>
          <c:val>
            <c:numRef>
              <c:f>'[نموذج بدون عنوان (الردود).xlsx]Sheet5'!$C$77:$C$78</c:f>
              <c:numCache>
                <c:formatCode>###0</c:formatCode>
                <c:ptCount val="2"/>
                <c:pt idx="0">
                  <c:v>197</c:v>
                </c:pt>
                <c:pt idx="1">
                  <c:v>411</c:v>
                </c:pt>
              </c:numCache>
            </c:numRef>
          </c:val>
          <c:extLst>
            <c:ext xmlns:c16="http://schemas.microsoft.com/office/drawing/2014/chart" uri="{C3380CC4-5D6E-409C-BE32-E72D297353CC}">
              <c16:uniqueId val="{00000004-895C-4401-8CBD-6A2D3C0A38F1}"/>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overlay val="0"/>
      <c:spPr>
        <a:solidFill>
          <a:schemeClr val="lt1">
            <a:alpha val="78000"/>
          </a:schemeClr>
        </a:solidFill>
        <a:ln>
          <a:noFill/>
        </a:ln>
        <a:effectLst/>
      </c:spPr>
      <c:txPr>
        <a:bodyPr rot="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ar-AE"/>
        </a:p>
      </c:txPr>
    </c:legend>
    <c:plotVisOnly val="1"/>
    <c:dispBlanksAs val="gap"/>
    <c:showDLblsOverMax val="0"/>
  </c:chart>
  <c:spPr>
    <a:pattFill prst="dkDnDiag">
      <a:fgClr>
        <a:schemeClr val="lt1">
          <a:lumMod val="95000"/>
        </a:schemeClr>
      </a:fgClr>
      <a:bgClr>
        <a:schemeClr val="lt1"/>
      </a:bgClr>
    </a:pattFill>
    <a:ln w="9525" cap="flat" cmpd="sng" algn="ctr">
      <a:solidFill>
        <a:schemeClr val="dk1">
          <a:lumMod val="15000"/>
          <a:lumOff val="85000"/>
        </a:schemeClr>
      </a:solidFill>
      <a:round/>
    </a:ln>
    <a:effectLst/>
  </c:spPr>
  <c:txPr>
    <a:bodyPr/>
    <a:lstStyle/>
    <a:p>
      <a:pPr>
        <a:defRPr/>
      </a:pPr>
      <a:endParaRPr lang="ar-A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900" kern="1200"/>
  </cs:axisTitle>
  <cs:categoryAxis>
    <cs:lnRef idx="0"/>
    <cs:fillRef idx="0"/>
    <cs:effectRef idx="0"/>
    <cs:fontRef idx="minor">
      <a:schemeClr val="dk1">
        <a:lumMod val="65000"/>
        <a:lumOff val="35000"/>
      </a:schemeClr>
    </cs:fontRef>
    <cs:defRPr sz="900"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9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18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F97DFCF-F890-A143-9133-C8B65C9B01E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FE2C281-2434-D94F-B4BD-BA3CD4DB844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66D5B4E-BF3E-3B45-A4BA-D6C3B92870D7}" type="datetimeFigureOut">
              <a:rPr lang="en-US" smtClean="0"/>
              <a:t>7/13/2024</a:t>
            </a:fld>
            <a:endParaRPr lang="en-US" dirty="0"/>
          </a:p>
        </p:txBody>
      </p:sp>
      <p:sp>
        <p:nvSpPr>
          <p:cNvPr id="4" name="Footer Placeholder 3">
            <a:extLst>
              <a:ext uri="{FF2B5EF4-FFF2-40B4-BE49-F238E27FC236}">
                <a16:creationId xmlns:a16="http://schemas.microsoft.com/office/drawing/2014/main" id="{5C17CBFA-633D-5540-AFAA-BE1F495EC62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826B5631-D714-AD41-853B-A883ADC344D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5AE8BC-2AB3-9E4C-9797-2A6F8A74C74E}" type="slidenum">
              <a:rPr lang="en-US" smtClean="0"/>
              <a:t>‹#›</a:t>
            </a:fld>
            <a:endParaRPr lang="en-US" dirty="0"/>
          </a:p>
        </p:txBody>
      </p:sp>
    </p:spTree>
    <p:extLst>
      <p:ext uri="{BB962C8B-B14F-4D97-AF65-F5344CB8AC3E}">
        <p14:creationId xmlns:p14="http://schemas.microsoft.com/office/powerpoint/2010/main" val="42739870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A8621B-8C8E-49BA-8772-41D0FE75A082}" type="datetimeFigureOut">
              <a:rPr lang="en-US" smtClean="0"/>
              <a:t>7/13/2024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8B34ED-4CDD-41C9-90F7-D768D5559A6F}" type="slidenum">
              <a:rPr lang="en-US" smtClean="0"/>
              <a:t>‹#›</a:t>
            </a:fld>
            <a:endParaRPr lang="en-US" dirty="0"/>
          </a:p>
        </p:txBody>
      </p:sp>
    </p:spTree>
    <p:extLst>
      <p:ext uri="{BB962C8B-B14F-4D97-AF65-F5344CB8AC3E}">
        <p14:creationId xmlns:p14="http://schemas.microsoft.com/office/powerpoint/2010/main" val="4225970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28B34ED-4CDD-41C9-90F7-D768D5559A6F}" type="slidenum">
              <a:rPr lang="en-US" smtClean="0"/>
              <a:t>3</a:t>
            </a:fld>
            <a:endParaRPr lang="en-US" dirty="0"/>
          </a:p>
        </p:txBody>
      </p:sp>
    </p:spTree>
    <p:extLst>
      <p:ext uri="{BB962C8B-B14F-4D97-AF65-F5344CB8AC3E}">
        <p14:creationId xmlns:p14="http://schemas.microsoft.com/office/powerpoint/2010/main" val="1632949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28B34ED-4CDD-41C9-90F7-D768D5559A6F}" type="slidenum">
              <a:rPr lang="en-US" smtClean="0"/>
              <a:t>4</a:t>
            </a:fld>
            <a:endParaRPr lang="en-US" dirty="0"/>
          </a:p>
        </p:txBody>
      </p:sp>
    </p:spTree>
    <p:extLst>
      <p:ext uri="{BB962C8B-B14F-4D97-AF65-F5344CB8AC3E}">
        <p14:creationId xmlns:p14="http://schemas.microsoft.com/office/powerpoint/2010/main" val="3906017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bg>
      <p:bgRef idx="1001">
        <a:schemeClr val="bg1"/>
      </p:bgRef>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E635FD8-712D-4EE2-A5B6-3DD8DE9C25E9}"/>
              </a:ext>
            </a:extLst>
          </p:cNvPr>
          <p:cNvSpPr>
            <a:spLocks noGrp="1"/>
          </p:cNvSpPr>
          <p:nvPr>
            <p:ph type="pic" sz="quarter" idx="10"/>
          </p:nvPr>
        </p:nvSpPr>
        <p:spPr>
          <a:xfrm>
            <a:off x="0" y="0"/>
            <a:ext cx="12192000" cy="6858000"/>
          </a:xfrm>
        </p:spPr>
        <p:txBody>
          <a:bodyPr/>
          <a:lstStyle>
            <a:lvl1pPr marL="0" indent="0" algn="ctr">
              <a:buNone/>
              <a:defRPr/>
            </a:lvl1pPr>
          </a:lstStyle>
          <a:p>
            <a:r>
              <a:rPr lang="en-US"/>
              <a:t>Click icon to add picture</a:t>
            </a:r>
            <a:endParaRPr lang="en-US" dirty="0"/>
          </a:p>
        </p:txBody>
      </p:sp>
      <p:sp>
        <p:nvSpPr>
          <p:cNvPr id="14" name="Text Placeholder 13">
            <a:extLst>
              <a:ext uri="{FF2B5EF4-FFF2-40B4-BE49-F238E27FC236}">
                <a16:creationId xmlns:a16="http://schemas.microsoft.com/office/drawing/2014/main" id="{F80209DF-C4D9-43B8-AA05-F53619153042}"/>
              </a:ext>
            </a:extLst>
          </p:cNvPr>
          <p:cNvSpPr>
            <a:spLocks noGrp="1"/>
          </p:cNvSpPr>
          <p:nvPr>
            <p:ph type="body" sz="quarter" idx="12"/>
          </p:nvPr>
        </p:nvSpPr>
        <p:spPr>
          <a:xfrm>
            <a:off x="3512343" y="5922140"/>
            <a:ext cx="5167313" cy="518795"/>
          </a:xfrm>
        </p:spPr>
        <p:txBody>
          <a:bodyPr>
            <a:noAutofit/>
          </a:bodyPr>
          <a:lstStyle>
            <a:lvl1pPr marL="0" indent="0" algn="ctr">
              <a:buNone/>
              <a:defRPr sz="1800" spc="300">
                <a:solidFill>
                  <a:schemeClr val="tx1"/>
                </a:solidFill>
              </a:defRPr>
            </a:lvl1pPr>
            <a:lvl2pPr marL="457200" indent="0">
              <a:buNone/>
              <a:defRPr/>
            </a:lvl2pPr>
          </a:lstStyle>
          <a:p>
            <a:pPr lvl="0"/>
            <a:r>
              <a:rPr lang="en-US"/>
              <a:t>Click to edit Master text styles</a:t>
            </a:r>
          </a:p>
        </p:txBody>
      </p:sp>
      <p:sp>
        <p:nvSpPr>
          <p:cNvPr id="7" name="Text Placeholder 6">
            <a:extLst>
              <a:ext uri="{FF2B5EF4-FFF2-40B4-BE49-F238E27FC236}">
                <a16:creationId xmlns:a16="http://schemas.microsoft.com/office/drawing/2014/main" id="{758235C5-25B1-4243-9762-4AAD3C08E8BE}"/>
              </a:ext>
            </a:extLst>
          </p:cNvPr>
          <p:cNvSpPr>
            <a:spLocks noGrp="1"/>
          </p:cNvSpPr>
          <p:nvPr>
            <p:ph type="body" idx="1" hasCustomPrompt="1"/>
          </p:nvPr>
        </p:nvSpPr>
        <p:spPr>
          <a:xfrm>
            <a:off x="4038600" y="3608511"/>
            <a:ext cx="4114800" cy="518795"/>
          </a:xfrm>
          <a:gradFill flip="none" rotWithShape="1">
            <a:gsLst>
              <a:gs pos="0">
                <a:schemeClr val="accent5"/>
              </a:gs>
              <a:gs pos="100000">
                <a:schemeClr val="accent2">
                  <a:lumMod val="97000"/>
                  <a:lumOff val="3000"/>
                </a:schemeClr>
              </a:gs>
              <a:gs pos="50000">
                <a:schemeClr val="accent1"/>
              </a:gs>
            </a:gsLst>
            <a:lin ang="10800000" scaled="1"/>
            <a:tileRect/>
          </a:gradFill>
        </p:spPr>
        <p:txBody>
          <a:bodyPr>
            <a:noAutofit/>
          </a:bodyPr>
          <a:lstStyle>
            <a:lvl1pPr marL="0" indent="0" algn="ctr">
              <a:buNone/>
              <a:defRPr sz="1800" cap="all" baseline="0"/>
            </a:lvl1pPr>
          </a:lstStyle>
          <a:p>
            <a:r>
              <a:rPr lang="en-US" spc="300" dirty="0"/>
              <a:t>ANNUAL REVIEW</a:t>
            </a:r>
          </a:p>
        </p:txBody>
      </p:sp>
      <p:sp>
        <p:nvSpPr>
          <p:cNvPr id="2" name="Title 1">
            <a:extLst>
              <a:ext uri="{FF2B5EF4-FFF2-40B4-BE49-F238E27FC236}">
                <a16:creationId xmlns:a16="http://schemas.microsoft.com/office/drawing/2014/main" id="{298B2C6E-DB6F-4476-8E95-9F6EC79392FD}"/>
              </a:ext>
            </a:extLst>
          </p:cNvPr>
          <p:cNvSpPr>
            <a:spLocks noGrp="1"/>
          </p:cNvSpPr>
          <p:nvPr>
            <p:ph type="title" hasCustomPrompt="1"/>
          </p:nvPr>
        </p:nvSpPr>
        <p:spPr>
          <a:xfrm>
            <a:off x="350836" y="2445633"/>
            <a:ext cx="11490325" cy="823913"/>
          </a:xfrm>
        </p:spPr>
        <p:txBody>
          <a:bodyPr>
            <a:noAutofit/>
          </a:bodyPr>
          <a:lstStyle>
            <a:lvl1pPr>
              <a:lnSpc>
                <a:spcPct val="150000"/>
              </a:lnSpc>
              <a:spcBef>
                <a:spcPts val="1000"/>
              </a:spcBef>
              <a:defRPr sz="4000" cap="all" spc="300" baseline="0"/>
            </a:lvl1pPr>
          </a:lstStyle>
          <a:p>
            <a:r>
              <a:rPr lang="en-US" dirty="0"/>
              <a:t>Click to edit Master TEXT styles</a:t>
            </a:r>
          </a:p>
        </p:txBody>
      </p:sp>
    </p:spTree>
    <p:extLst>
      <p:ext uri="{BB962C8B-B14F-4D97-AF65-F5344CB8AC3E}">
        <p14:creationId xmlns:p14="http://schemas.microsoft.com/office/powerpoint/2010/main" val="318230312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86FE9B2-6286-484B-8943-95EE0B6B0267}"/>
              </a:ext>
            </a:extLst>
          </p:cNvPr>
          <p:cNvSpPr>
            <a:spLocks noGrp="1"/>
          </p:cNvSpPr>
          <p:nvPr>
            <p:ph type="pic" sz="quarter" idx="14"/>
          </p:nvPr>
        </p:nvSpPr>
        <p:spPr>
          <a:xfrm>
            <a:off x="0" y="0"/>
            <a:ext cx="5416550" cy="6858000"/>
          </a:xfrm>
          <a:effectLst/>
        </p:spPr>
        <p:txBody>
          <a:bodyPr anchor="ctr"/>
          <a:lstStyle>
            <a:lvl1pPr marL="0" indent="0" algn="ctr">
              <a:buNone/>
              <a:defRPr/>
            </a:lvl1pPr>
          </a:lstStyle>
          <a:p>
            <a:r>
              <a:rPr lang="en-US"/>
              <a:t>Click icon to add picture</a:t>
            </a:r>
            <a:endParaRPr lang="en-US" dirty="0"/>
          </a:p>
        </p:txBody>
      </p:sp>
      <p:sp>
        <p:nvSpPr>
          <p:cNvPr id="11" name="Slide Number Placeholder 5">
            <a:extLst>
              <a:ext uri="{FF2B5EF4-FFF2-40B4-BE49-F238E27FC236}">
                <a16:creationId xmlns:a16="http://schemas.microsoft.com/office/drawing/2014/main" id="{7D4E8708-8565-4A5B-9D9E-1D4F40EAF909}"/>
              </a:ext>
            </a:extLst>
          </p:cNvPr>
          <p:cNvSpPr>
            <a:spLocks noGrp="1"/>
          </p:cNvSpPr>
          <p:nvPr>
            <p:ph type="sldNum" sz="quarter" idx="4"/>
          </p:nvPr>
        </p:nvSpPr>
        <p:spPr>
          <a:xfrm>
            <a:off x="11549269" y="6468303"/>
            <a:ext cx="44394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2E478F-E849-4A8C-AF1F-CBCC78A7CBFA}" type="slidenum">
              <a:rPr lang="en-US" smtClean="0"/>
              <a:t>‹#›</a:t>
            </a:fld>
            <a:endParaRPr lang="en-US" dirty="0"/>
          </a:p>
        </p:txBody>
      </p:sp>
      <p:sp>
        <p:nvSpPr>
          <p:cNvPr id="16" name="Content Placeholder 8">
            <a:extLst>
              <a:ext uri="{FF2B5EF4-FFF2-40B4-BE49-F238E27FC236}">
                <a16:creationId xmlns:a16="http://schemas.microsoft.com/office/drawing/2014/main" id="{42436126-0370-4532-A8AD-D20897982AD2}"/>
              </a:ext>
            </a:extLst>
          </p:cNvPr>
          <p:cNvSpPr>
            <a:spLocks noGrp="1"/>
          </p:cNvSpPr>
          <p:nvPr>
            <p:ph idx="1" hasCustomPrompt="1"/>
          </p:nvPr>
        </p:nvSpPr>
        <p:spPr>
          <a:xfrm>
            <a:off x="6096000" y="1661160"/>
            <a:ext cx="4646246" cy="2218585"/>
          </a:xfrm>
        </p:spPr>
        <p:txBody>
          <a:bodyPr>
            <a:noAutofit/>
          </a:bodyPr>
          <a:lstStyle>
            <a:lvl1pPr>
              <a:defRPr/>
            </a:lvl1pPr>
          </a:lstStyle>
          <a:p>
            <a:pPr marL="0" indent="0">
              <a:lnSpc>
                <a:spcPct val="100000"/>
              </a:lnSpc>
              <a:buNone/>
            </a:pPr>
            <a:r>
              <a:rPr lang="en-US" sz="1600" dirty="0">
                <a:cs typeface="Biome Light" panose="020B0303030204020804" pitchFamily="34" charset="0"/>
              </a:rPr>
              <a:t>Click to edit master text style.</a:t>
            </a:r>
          </a:p>
          <a:p>
            <a:pPr marL="0" indent="0">
              <a:buNone/>
            </a:pPr>
            <a:endParaRPr lang="en-US" dirty="0"/>
          </a:p>
        </p:txBody>
      </p:sp>
      <p:sp>
        <p:nvSpPr>
          <p:cNvPr id="17" name="Slide Number Placeholder 70">
            <a:extLst>
              <a:ext uri="{FF2B5EF4-FFF2-40B4-BE49-F238E27FC236}">
                <a16:creationId xmlns:a16="http://schemas.microsoft.com/office/drawing/2014/main" id="{AEC105AD-E933-4969-B038-0ABD6F013167}"/>
              </a:ext>
            </a:extLst>
          </p:cNvPr>
          <p:cNvSpPr txBox="1">
            <a:spLocks/>
          </p:cNvSpPr>
          <p:nvPr userDrawn="1"/>
        </p:nvSpPr>
        <p:spPr>
          <a:xfrm>
            <a:off x="11549269" y="6468303"/>
            <a:ext cx="443948"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C2E478F-E849-4A8C-AF1F-CBCC78A7CBFA}" type="slidenum">
              <a:rPr lang="en-US" smtClean="0"/>
              <a:pPr/>
              <a:t>‹#›</a:t>
            </a:fld>
            <a:endParaRPr lang="en-US" dirty="0"/>
          </a:p>
        </p:txBody>
      </p:sp>
      <p:sp>
        <p:nvSpPr>
          <p:cNvPr id="7" name="Title 1">
            <a:extLst>
              <a:ext uri="{FF2B5EF4-FFF2-40B4-BE49-F238E27FC236}">
                <a16:creationId xmlns:a16="http://schemas.microsoft.com/office/drawing/2014/main" id="{76CDEBF2-B5C9-4887-B717-81C3D1A73CA9}"/>
              </a:ext>
            </a:extLst>
          </p:cNvPr>
          <p:cNvSpPr>
            <a:spLocks noGrp="1"/>
          </p:cNvSpPr>
          <p:nvPr>
            <p:ph type="title"/>
          </p:nvPr>
        </p:nvSpPr>
        <p:spPr>
          <a:xfrm>
            <a:off x="6095999" y="612037"/>
            <a:ext cx="5897218" cy="884238"/>
          </a:xfrm>
        </p:spPr>
        <p:txBody>
          <a:bodyPr lIns="91440" rIns="91440" anchor="t">
            <a:noAutofit/>
          </a:bodyPr>
          <a:lstStyle>
            <a:lvl1pPr algn="l">
              <a:lnSpc>
                <a:spcPct val="150000"/>
              </a:lnSpc>
              <a:spcBef>
                <a:spcPts val="1000"/>
              </a:spcBef>
              <a:defRPr sz="3200">
                <a:solidFill>
                  <a:schemeClr val="tx1"/>
                </a:solidFill>
              </a:defRPr>
            </a:lvl1pPr>
          </a:lstStyle>
          <a:p>
            <a:r>
              <a:rPr lang="en-US"/>
              <a:t>Click to edit Master title style</a:t>
            </a:r>
            <a:endParaRPr lang="en-US" dirty="0"/>
          </a:p>
        </p:txBody>
      </p:sp>
      <p:sp>
        <p:nvSpPr>
          <p:cNvPr id="2" name="Rectangle 1">
            <a:extLst>
              <a:ext uri="{FF2B5EF4-FFF2-40B4-BE49-F238E27FC236}">
                <a16:creationId xmlns:a16="http://schemas.microsoft.com/office/drawing/2014/main" id="{016A7FA3-8C13-4E5A-88C4-4357C8ACD73E}"/>
              </a:ext>
              <a:ext uri="{C183D7F6-B498-43B3-948B-1728B52AA6E4}">
                <adec:decorative xmlns:adec="http://schemas.microsoft.com/office/drawing/2017/decorative" val="1"/>
              </a:ext>
            </a:extLst>
          </p:cNvPr>
          <p:cNvSpPr/>
          <p:nvPr userDrawn="1"/>
        </p:nvSpPr>
        <p:spPr>
          <a:xfrm>
            <a:off x="6107044"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13196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losing">
    <p:bg>
      <p:bgRef idx="1001">
        <a:schemeClr val="bg1"/>
      </p:bgRef>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E635FD8-712D-4EE2-A5B6-3DD8DE9C25E9}"/>
              </a:ext>
            </a:extLst>
          </p:cNvPr>
          <p:cNvSpPr>
            <a:spLocks noGrp="1"/>
          </p:cNvSpPr>
          <p:nvPr>
            <p:ph type="pic" sz="quarter" idx="10"/>
          </p:nvPr>
        </p:nvSpPr>
        <p:spPr>
          <a:xfrm>
            <a:off x="0" y="0"/>
            <a:ext cx="12192000" cy="6858000"/>
          </a:xfrm>
        </p:spPr>
        <p:txBody>
          <a:bodyPr/>
          <a:lstStyle>
            <a:lvl1pPr marL="0" indent="0" algn="ctr">
              <a:buNone/>
              <a:defRPr/>
            </a:lvl1pPr>
          </a:lstStyle>
          <a:p>
            <a:r>
              <a:rPr lang="en-US"/>
              <a:t>Click icon to add picture</a:t>
            </a:r>
            <a:endParaRPr lang="en-US" dirty="0"/>
          </a:p>
        </p:txBody>
      </p:sp>
      <p:sp>
        <p:nvSpPr>
          <p:cNvPr id="6" name="Title 5">
            <a:extLst>
              <a:ext uri="{FF2B5EF4-FFF2-40B4-BE49-F238E27FC236}">
                <a16:creationId xmlns:a16="http://schemas.microsoft.com/office/drawing/2014/main" id="{D9074D0F-754F-4F2C-A410-F222D2D2346E}"/>
              </a:ext>
            </a:extLst>
          </p:cNvPr>
          <p:cNvSpPr>
            <a:spLocks noGrp="1"/>
          </p:cNvSpPr>
          <p:nvPr>
            <p:ph type="title" idx="4294967295"/>
          </p:nvPr>
        </p:nvSpPr>
        <p:spPr>
          <a:xfrm>
            <a:off x="702365" y="1660810"/>
            <a:ext cx="10787270" cy="830649"/>
          </a:xfrm>
        </p:spPr>
        <p:txBody>
          <a:bodyPr>
            <a:noAutofit/>
          </a:bodyPr>
          <a:lstStyle/>
          <a:p>
            <a:r>
              <a:rPr lang="en-US" sz="4000" spc="300"/>
              <a:t>Click to edit Master title style</a:t>
            </a:r>
            <a:endParaRPr lang="en-US" sz="4000" spc="300" dirty="0"/>
          </a:p>
        </p:txBody>
      </p:sp>
      <p:sp>
        <p:nvSpPr>
          <p:cNvPr id="14" name="Text Placeholder 13">
            <a:extLst>
              <a:ext uri="{FF2B5EF4-FFF2-40B4-BE49-F238E27FC236}">
                <a16:creationId xmlns:a16="http://schemas.microsoft.com/office/drawing/2014/main" id="{F80209DF-C4D9-43B8-AA05-F53619153042}"/>
              </a:ext>
            </a:extLst>
          </p:cNvPr>
          <p:cNvSpPr>
            <a:spLocks noGrp="1"/>
          </p:cNvSpPr>
          <p:nvPr>
            <p:ph type="body" sz="quarter" idx="12" hasCustomPrompt="1"/>
          </p:nvPr>
        </p:nvSpPr>
        <p:spPr>
          <a:xfrm>
            <a:off x="3512343" y="5137992"/>
            <a:ext cx="5167313" cy="518795"/>
          </a:xfrm>
          <a:gradFill flip="none" rotWithShape="1">
            <a:gsLst>
              <a:gs pos="0">
                <a:schemeClr val="accent5"/>
              </a:gs>
              <a:gs pos="100000">
                <a:schemeClr val="accent2">
                  <a:lumMod val="97000"/>
                  <a:lumOff val="3000"/>
                </a:schemeClr>
              </a:gs>
              <a:gs pos="50000">
                <a:schemeClr val="accent1"/>
              </a:gs>
            </a:gsLst>
            <a:lin ang="10800000" scaled="1"/>
            <a:tileRect/>
          </a:gradFill>
        </p:spPr>
        <p:txBody>
          <a:bodyPr>
            <a:noAutofit/>
          </a:bodyPr>
          <a:lstStyle>
            <a:lvl1pPr marL="0" indent="0" algn="ctr">
              <a:buNone/>
              <a:defRPr sz="1800" spc="300">
                <a:solidFill>
                  <a:schemeClr val="tx1"/>
                </a:solidFill>
              </a:defRPr>
            </a:lvl1pPr>
            <a:lvl2pPr marL="457200" indent="0">
              <a:buNone/>
              <a:defRPr/>
            </a:lvl2pPr>
          </a:lstStyle>
          <a:p>
            <a:pPr lvl="0"/>
            <a:r>
              <a:rPr lang="en-US" dirty="0"/>
              <a:t>CLICK TO EDIT MASTER TEXT STYLES</a:t>
            </a:r>
          </a:p>
        </p:txBody>
      </p:sp>
      <p:sp>
        <p:nvSpPr>
          <p:cNvPr id="31" name="Text Placeholder 13">
            <a:extLst>
              <a:ext uri="{FF2B5EF4-FFF2-40B4-BE49-F238E27FC236}">
                <a16:creationId xmlns:a16="http://schemas.microsoft.com/office/drawing/2014/main" id="{1D89734B-03E0-4ADE-8F62-C819F3E976D5}"/>
              </a:ext>
            </a:extLst>
          </p:cNvPr>
          <p:cNvSpPr>
            <a:spLocks noGrp="1"/>
          </p:cNvSpPr>
          <p:nvPr>
            <p:ph type="body" sz="quarter" idx="16" hasCustomPrompt="1"/>
          </p:nvPr>
        </p:nvSpPr>
        <p:spPr>
          <a:xfrm>
            <a:off x="588194" y="3903126"/>
            <a:ext cx="3064668" cy="518795"/>
          </a:xfrm>
        </p:spPr>
        <p:txBody>
          <a:bodyPr>
            <a:noAutofit/>
          </a:bodyPr>
          <a:lstStyle>
            <a:lvl1pPr marL="0" indent="0" algn="ctr">
              <a:buNone/>
              <a:defRPr sz="1800" spc="300">
                <a:solidFill>
                  <a:schemeClr val="tx1"/>
                </a:solidFill>
              </a:defRPr>
            </a:lvl1pPr>
            <a:lvl2pPr marL="457200" indent="0">
              <a:buNone/>
              <a:defRPr/>
            </a:lvl2pPr>
          </a:lstStyle>
          <a:p>
            <a:pPr lvl="0"/>
            <a:r>
              <a:rPr lang="en-US" dirty="0"/>
              <a:t>CLICK TO EDIT</a:t>
            </a:r>
          </a:p>
        </p:txBody>
      </p:sp>
      <p:sp>
        <p:nvSpPr>
          <p:cNvPr id="32" name="Text Placeholder 13">
            <a:extLst>
              <a:ext uri="{FF2B5EF4-FFF2-40B4-BE49-F238E27FC236}">
                <a16:creationId xmlns:a16="http://schemas.microsoft.com/office/drawing/2014/main" id="{85971F4D-8B59-4B3E-9169-64E0EF1BA85F}"/>
              </a:ext>
            </a:extLst>
          </p:cNvPr>
          <p:cNvSpPr>
            <a:spLocks noGrp="1"/>
          </p:cNvSpPr>
          <p:nvPr>
            <p:ph type="body" sz="quarter" idx="17" hasCustomPrompt="1"/>
          </p:nvPr>
        </p:nvSpPr>
        <p:spPr>
          <a:xfrm>
            <a:off x="4563664" y="3893330"/>
            <a:ext cx="3064668" cy="518795"/>
          </a:xfrm>
        </p:spPr>
        <p:txBody>
          <a:bodyPr>
            <a:noAutofit/>
          </a:bodyPr>
          <a:lstStyle>
            <a:lvl1pPr marL="0" indent="0" algn="ctr">
              <a:buNone/>
              <a:defRPr sz="1800" spc="300">
                <a:solidFill>
                  <a:schemeClr val="tx1"/>
                </a:solidFill>
              </a:defRPr>
            </a:lvl1pPr>
            <a:lvl2pPr marL="457200" indent="0">
              <a:buNone/>
              <a:defRPr/>
            </a:lvl2pPr>
          </a:lstStyle>
          <a:p>
            <a:pPr lvl="0"/>
            <a:r>
              <a:rPr lang="en-US" dirty="0"/>
              <a:t>click to edit</a:t>
            </a:r>
          </a:p>
        </p:txBody>
      </p:sp>
      <p:sp>
        <p:nvSpPr>
          <p:cNvPr id="33" name="Text Placeholder 13">
            <a:extLst>
              <a:ext uri="{FF2B5EF4-FFF2-40B4-BE49-F238E27FC236}">
                <a16:creationId xmlns:a16="http://schemas.microsoft.com/office/drawing/2014/main" id="{90B19777-E2ED-419C-B486-857117FD081B}"/>
              </a:ext>
            </a:extLst>
          </p:cNvPr>
          <p:cNvSpPr>
            <a:spLocks noGrp="1"/>
          </p:cNvSpPr>
          <p:nvPr>
            <p:ph type="body" sz="quarter" idx="18" hasCustomPrompt="1"/>
          </p:nvPr>
        </p:nvSpPr>
        <p:spPr>
          <a:xfrm>
            <a:off x="8539138" y="3903126"/>
            <a:ext cx="3064668" cy="518795"/>
          </a:xfrm>
        </p:spPr>
        <p:txBody>
          <a:bodyPr>
            <a:noAutofit/>
          </a:bodyPr>
          <a:lstStyle>
            <a:lvl1pPr marL="0" indent="0" algn="ctr">
              <a:buNone/>
              <a:defRPr sz="1800" spc="300">
                <a:solidFill>
                  <a:schemeClr val="tx1"/>
                </a:solidFill>
              </a:defRPr>
            </a:lvl1pPr>
            <a:lvl2pPr marL="457200" indent="0">
              <a:buNone/>
              <a:defRPr/>
            </a:lvl2pPr>
          </a:lstStyle>
          <a:p>
            <a:pPr lvl="0"/>
            <a:r>
              <a:rPr lang="en-US" dirty="0"/>
              <a:t>click to edit</a:t>
            </a:r>
          </a:p>
        </p:txBody>
      </p:sp>
      <p:sp>
        <p:nvSpPr>
          <p:cNvPr id="34" name="Online Image Placeholder 33">
            <a:extLst>
              <a:ext uri="{FF2B5EF4-FFF2-40B4-BE49-F238E27FC236}">
                <a16:creationId xmlns:a16="http://schemas.microsoft.com/office/drawing/2014/main" id="{1A58EB44-F532-4998-B316-61C738C37BF5}"/>
              </a:ext>
            </a:extLst>
          </p:cNvPr>
          <p:cNvSpPr>
            <a:spLocks noGrp="1"/>
          </p:cNvSpPr>
          <p:nvPr>
            <p:ph type="clipArt" sz="quarter" idx="19" hasCustomPrompt="1"/>
          </p:nvPr>
        </p:nvSpPr>
        <p:spPr>
          <a:xfrm>
            <a:off x="1754768" y="3098985"/>
            <a:ext cx="731520" cy="731520"/>
          </a:xfrm>
        </p:spPr>
        <p:txBody>
          <a:bodyPr>
            <a:noAutofit/>
          </a:bodyPr>
          <a:lstStyle>
            <a:lvl1pPr marL="0" indent="0">
              <a:buNone/>
              <a:defRPr/>
            </a:lvl1pPr>
          </a:lstStyle>
          <a:p>
            <a:r>
              <a:rPr lang="en-US" dirty="0"/>
              <a:t>Icon</a:t>
            </a:r>
          </a:p>
        </p:txBody>
      </p:sp>
      <p:sp>
        <p:nvSpPr>
          <p:cNvPr id="35" name="Online Image Placeholder 33">
            <a:extLst>
              <a:ext uri="{FF2B5EF4-FFF2-40B4-BE49-F238E27FC236}">
                <a16:creationId xmlns:a16="http://schemas.microsoft.com/office/drawing/2014/main" id="{33763C3C-3545-40BD-9B2C-DC4C0E4CE819}"/>
              </a:ext>
            </a:extLst>
          </p:cNvPr>
          <p:cNvSpPr>
            <a:spLocks noGrp="1"/>
          </p:cNvSpPr>
          <p:nvPr>
            <p:ph type="clipArt" sz="quarter" idx="20" hasCustomPrompt="1"/>
          </p:nvPr>
        </p:nvSpPr>
        <p:spPr>
          <a:xfrm>
            <a:off x="5730240" y="3098985"/>
            <a:ext cx="731520" cy="731520"/>
          </a:xfrm>
        </p:spPr>
        <p:txBody>
          <a:bodyPr>
            <a:noAutofit/>
          </a:bodyPr>
          <a:lstStyle>
            <a:lvl1pPr marL="0" indent="0">
              <a:buNone/>
              <a:defRPr/>
            </a:lvl1pPr>
          </a:lstStyle>
          <a:p>
            <a:r>
              <a:rPr lang="en-US" dirty="0"/>
              <a:t>Icon</a:t>
            </a:r>
          </a:p>
        </p:txBody>
      </p:sp>
      <p:sp>
        <p:nvSpPr>
          <p:cNvPr id="36" name="Online Image Placeholder 33">
            <a:extLst>
              <a:ext uri="{FF2B5EF4-FFF2-40B4-BE49-F238E27FC236}">
                <a16:creationId xmlns:a16="http://schemas.microsoft.com/office/drawing/2014/main" id="{1C5D3777-17F3-4225-8C52-2EF1DB4FD54A}"/>
              </a:ext>
            </a:extLst>
          </p:cNvPr>
          <p:cNvSpPr>
            <a:spLocks noGrp="1"/>
          </p:cNvSpPr>
          <p:nvPr>
            <p:ph type="clipArt" sz="quarter" idx="21" hasCustomPrompt="1"/>
          </p:nvPr>
        </p:nvSpPr>
        <p:spPr>
          <a:xfrm>
            <a:off x="9705712" y="3098985"/>
            <a:ext cx="731520" cy="731520"/>
          </a:xfrm>
        </p:spPr>
        <p:txBody>
          <a:bodyPr>
            <a:noAutofit/>
          </a:bodyPr>
          <a:lstStyle>
            <a:lvl1pPr marL="0" indent="0">
              <a:buNone/>
              <a:defRPr/>
            </a:lvl1pPr>
          </a:lstStyle>
          <a:p>
            <a:r>
              <a:rPr lang="en-US" dirty="0"/>
              <a:t>Icon</a:t>
            </a:r>
          </a:p>
        </p:txBody>
      </p:sp>
    </p:spTree>
    <p:extLst>
      <p:ext uri="{BB962C8B-B14F-4D97-AF65-F5344CB8AC3E}">
        <p14:creationId xmlns:p14="http://schemas.microsoft.com/office/powerpoint/2010/main" val="31737403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12AA41C-A030-4521-8130-6A8E4543F277}"/>
              </a:ext>
            </a:extLst>
          </p:cNvPr>
          <p:cNvSpPr>
            <a:spLocks noGrp="1"/>
          </p:cNvSpPr>
          <p:nvPr>
            <p:ph type="pic" sz="quarter" idx="13"/>
          </p:nvPr>
        </p:nvSpPr>
        <p:spPr>
          <a:xfrm>
            <a:off x="0" y="0"/>
            <a:ext cx="6096000" cy="6858000"/>
          </a:xfrm>
          <a:prstGeom prst="parallelogram">
            <a:avLst/>
          </a:prstGeom>
          <a:effectLst/>
        </p:spPr>
        <p:txBody>
          <a:bodyPr anchor="ctr"/>
          <a:lstStyle>
            <a:lvl1pPr marL="0" indent="0" algn="ctr">
              <a:buNone/>
              <a:defRPr/>
            </a:lvl1pPr>
          </a:lstStyle>
          <a:p>
            <a:r>
              <a:rPr lang="en-US"/>
              <a:t>Click icon to add picture</a:t>
            </a:r>
            <a:endParaRPr lang="en-US" dirty="0"/>
          </a:p>
        </p:txBody>
      </p:sp>
      <p:sp>
        <p:nvSpPr>
          <p:cNvPr id="2" name="Title 1">
            <a:extLst>
              <a:ext uri="{FF2B5EF4-FFF2-40B4-BE49-F238E27FC236}">
                <a16:creationId xmlns:a16="http://schemas.microsoft.com/office/drawing/2014/main" id="{7C83D428-B974-43F4-9246-0A2EECA11A5B}"/>
              </a:ext>
            </a:extLst>
          </p:cNvPr>
          <p:cNvSpPr>
            <a:spLocks noGrp="1"/>
          </p:cNvSpPr>
          <p:nvPr>
            <p:ph type="title" hasCustomPrompt="1"/>
          </p:nvPr>
        </p:nvSpPr>
        <p:spPr>
          <a:xfrm>
            <a:off x="7068819" y="642927"/>
            <a:ext cx="4846320" cy="1435947"/>
          </a:xfrm>
        </p:spPr>
        <p:txBody>
          <a:bodyPr anchor="t">
            <a:noAutofit/>
          </a:bodyPr>
          <a:lstStyle>
            <a:lvl1pPr algn="l">
              <a:lnSpc>
                <a:spcPct val="150000"/>
              </a:lnSpc>
              <a:spcBef>
                <a:spcPts val="1000"/>
              </a:spcBef>
              <a:defRPr sz="5400" baseline="0"/>
            </a:lvl1pPr>
          </a:lstStyle>
          <a:p>
            <a:r>
              <a:rPr lang="en-US" dirty="0"/>
              <a:t>Title</a:t>
            </a:r>
          </a:p>
        </p:txBody>
      </p:sp>
      <p:sp>
        <p:nvSpPr>
          <p:cNvPr id="5" name="Footer Placeholder 4">
            <a:extLst>
              <a:ext uri="{FF2B5EF4-FFF2-40B4-BE49-F238E27FC236}">
                <a16:creationId xmlns:a16="http://schemas.microsoft.com/office/drawing/2014/main" id="{BC79732E-D749-40DD-8365-05028518765D}"/>
              </a:ext>
            </a:extLst>
          </p:cNvPr>
          <p:cNvSpPr>
            <a:spLocks noGrp="1"/>
          </p:cNvSpPr>
          <p:nvPr>
            <p:ph type="ftr" sz="quarter" idx="11"/>
          </p:nvPr>
        </p:nvSpPr>
        <p:spPr/>
        <p:txBody>
          <a:bodyPr/>
          <a:lstStyle/>
          <a:p>
            <a:r>
              <a:rPr lang="en-US" dirty="0"/>
              <a:t>Add a footer</a:t>
            </a:r>
          </a:p>
        </p:txBody>
      </p:sp>
      <p:sp>
        <p:nvSpPr>
          <p:cNvPr id="6" name="Slide Number Placeholder 5">
            <a:extLst>
              <a:ext uri="{FF2B5EF4-FFF2-40B4-BE49-F238E27FC236}">
                <a16:creationId xmlns:a16="http://schemas.microsoft.com/office/drawing/2014/main" id="{88F55E23-C4CC-4E9B-80F4-C4BEA6E2DD84}"/>
              </a:ext>
            </a:extLst>
          </p:cNvPr>
          <p:cNvSpPr>
            <a:spLocks noGrp="1"/>
          </p:cNvSpPr>
          <p:nvPr>
            <p:ph type="sldNum" sz="quarter" idx="12"/>
          </p:nvPr>
        </p:nvSpPr>
        <p:spPr/>
        <p:txBody>
          <a:bodyPr/>
          <a:lstStyle/>
          <a:p>
            <a:fld id="{8C2E478F-E849-4A8C-AF1F-CBCC78A7CBFA}" type="slidenum">
              <a:rPr lang="en-US" smtClean="0"/>
              <a:t>‹#›</a:t>
            </a:fld>
            <a:endParaRPr lang="en-US" dirty="0"/>
          </a:p>
        </p:txBody>
      </p:sp>
      <p:sp>
        <p:nvSpPr>
          <p:cNvPr id="13" name="Text Placeholder 12">
            <a:extLst>
              <a:ext uri="{FF2B5EF4-FFF2-40B4-BE49-F238E27FC236}">
                <a16:creationId xmlns:a16="http://schemas.microsoft.com/office/drawing/2014/main" id="{9D00A38D-CFE8-4333-B9D2-D3E7EACA4F0E}"/>
              </a:ext>
            </a:extLst>
          </p:cNvPr>
          <p:cNvSpPr>
            <a:spLocks noGrp="1"/>
          </p:cNvSpPr>
          <p:nvPr>
            <p:ph type="body" sz="quarter" idx="15" hasCustomPrompt="1"/>
          </p:nvPr>
        </p:nvSpPr>
        <p:spPr>
          <a:xfrm>
            <a:off x="7068820" y="2078875"/>
            <a:ext cx="4114800" cy="3798888"/>
          </a:xfrm>
        </p:spPr>
        <p:txBody>
          <a:bodyPr>
            <a:noAutofit/>
          </a:bodyPr>
          <a:lstStyle>
            <a:lvl1pPr marL="0" indent="0">
              <a:buNone/>
              <a:defRPr sz="1800" spc="300"/>
            </a:lvl1pPr>
          </a:lstStyle>
          <a:p>
            <a:pPr lvl="0"/>
            <a:r>
              <a:rPr lang="en-US" dirty="0"/>
              <a:t>CLICK TO EDIT MASTER TEXT STYLES</a:t>
            </a:r>
          </a:p>
        </p:txBody>
      </p:sp>
      <p:sp>
        <p:nvSpPr>
          <p:cNvPr id="3" name="Rectangle 2">
            <a:extLst>
              <a:ext uri="{FF2B5EF4-FFF2-40B4-BE49-F238E27FC236}">
                <a16:creationId xmlns:a16="http://schemas.microsoft.com/office/drawing/2014/main" id="{1AA8588E-221D-4931-A290-C5C4184435AD}"/>
              </a:ext>
              <a:ext uri="{C183D7F6-B498-43B3-948B-1728B52AA6E4}">
                <adec:decorative xmlns:adec="http://schemas.microsoft.com/office/drawing/2017/decorative" val="1"/>
              </a:ext>
            </a:extLst>
          </p:cNvPr>
          <p:cNvSpPr/>
          <p:nvPr userDrawn="1"/>
        </p:nvSpPr>
        <p:spPr>
          <a:xfrm>
            <a:off x="7068820"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29115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E5539E44-E270-49B4-8B0A-07870325AA91}"/>
              </a:ext>
            </a:extLst>
          </p:cNvPr>
          <p:cNvSpPr>
            <a:spLocks noGrp="1"/>
          </p:cNvSpPr>
          <p:nvPr>
            <p:ph type="body" sz="quarter" idx="16" hasCustomPrompt="1"/>
          </p:nvPr>
        </p:nvSpPr>
        <p:spPr>
          <a:xfrm>
            <a:off x="6225539" y="1546138"/>
            <a:ext cx="4023360" cy="464871"/>
          </a:xfr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lvl1pPr marL="0" indent="0" algn="ctr">
              <a:lnSpc>
                <a:spcPct val="100000"/>
              </a:lnSpc>
              <a:spcBef>
                <a:spcPts val="0"/>
              </a:spcBef>
              <a:buNone/>
              <a:defRPr lang="en-US" sz="1400" spc="300" baseline="0" dirty="0">
                <a:solidFill>
                  <a:schemeClr val="lt1"/>
                </a:solidFill>
              </a:defRPr>
            </a:lvl1pPr>
          </a:lstStyle>
          <a:p>
            <a:pPr marL="0" lvl="0" algn="ctr"/>
            <a:r>
              <a:rPr lang="en-US" dirty="0"/>
              <a:t>CLICK TO EDIT MASTER TEXT STYLES</a:t>
            </a:r>
          </a:p>
        </p:txBody>
      </p:sp>
      <p:sp>
        <p:nvSpPr>
          <p:cNvPr id="9" name="Picture Placeholder 8">
            <a:extLst>
              <a:ext uri="{FF2B5EF4-FFF2-40B4-BE49-F238E27FC236}">
                <a16:creationId xmlns:a16="http://schemas.microsoft.com/office/drawing/2014/main" id="{186FE9B2-6286-484B-8943-95EE0B6B0267}"/>
              </a:ext>
            </a:extLst>
          </p:cNvPr>
          <p:cNvSpPr>
            <a:spLocks noGrp="1"/>
          </p:cNvSpPr>
          <p:nvPr>
            <p:ph type="pic" sz="quarter" idx="14"/>
          </p:nvPr>
        </p:nvSpPr>
        <p:spPr>
          <a:xfrm>
            <a:off x="0" y="0"/>
            <a:ext cx="5416550" cy="6846932"/>
          </a:xfrm>
          <a:effectLst/>
        </p:spPr>
        <p:txBody>
          <a:bodyPr anchor="ctr"/>
          <a:lstStyle>
            <a:lvl1pPr marL="0" indent="0" algn="ctr">
              <a:buNone/>
              <a:defRPr/>
            </a:lvl1pPr>
          </a:lstStyle>
          <a:p>
            <a:r>
              <a:rPr lang="en-US"/>
              <a:t>Click icon to add picture</a:t>
            </a:r>
            <a:endParaRPr lang="en-US" dirty="0"/>
          </a:p>
        </p:txBody>
      </p:sp>
      <p:sp>
        <p:nvSpPr>
          <p:cNvPr id="11" name="Slide Number Placeholder 5">
            <a:extLst>
              <a:ext uri="{FF2B5EF4-FFF2-40B4-BE49-F238E27FC236}">
                <a16:creationId xmlns:a16="http://schemas.microsoft.com/office/drawing/2014/main" id="{7D4E8708-8565-4A5B-9D9E-1D4F40EAF909}"/>
              </a:ext>
            </a:extLst>
          </p:cNvPr>
          <p:cNvSpPr>
            <a:spLocks noGrp="1"/>
          </p:cNvSpPr>
          <p:nvPr>
            <p:ph type="sldNum" sz="quarter" idx="4"/>
          </p:nvPr>
        </p:nvSpPr>
        <p:spPr>
          <a:xfrm>
            <a:off x="11549269" y="6468303"/>
            <a:ext cx="44394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2E478F-E849-4A8C-AF1F-CBCC78A7CBFA}" type="slidenum">
              <a:rPr lang="en-US" smtClean="0"/>
              <a:t>‹#›</a:t>
            </a:fld>
            <a:endParaRPr lang="en-US" dirty="0"/>
          </a:p>
        </p:txBody>
      </p:sp>
      <p:sp>
        <p:nvSpPr>
          <p:cNvPr id="16" name="Content Placeholder 8">
            <a:extLst>
              <a:ext uri="{FF2B5EF4-FFF2-40B4-BE49-F238E27FC236}">
                <a16:creationId xmlns:a16="http://schemas.microsoft.com/office/drawing/2014/main" id="{42436126-0370-4532-A8AD-D20897982AD2}"/>
              </a:ext>
            </a:extLst>
          </p:cNvPr>
          <p:cNvSpPr>
            <a:spLocks noGrp="1"/>
          </p:cNvSpPr>
          <p:nvPr>
            <p:ph idx="1" hasCustomPrompt="1"/>
          </p:nvPr>
        </p:nvSpPr>
        <p:spPr>
          <a:xfrm>
            <a:off x="6096000" y="2799617"/>
            <a:ext cx="4646246" cy="2218585"/>
          </a:xfrm>
        </p:spPr>
        <p:txBody>
          <a:bodyPr>
            <a:noAutofit/>
          </a:bodyPr>
          <a:lstStyle>
            <a:lvl1pPr>
              <a:defRPr/>
            </a:lvl1pPr>
          </a:lstStyle>
          <a:p>
            <a:pPr marL="0" indent="0">
              <a:lnSpc>
                <a:spcPct val="100000"/>
              </a:lnSpc>
              <a:buNone/>
            </a:pPr>
            <a:r>
              <a:rPr lang="en-US" sz="1600" dirty="0">
                <a:cs typeface="Biome Light" panose="020B0303030204020804" pitchFamily="34" charset="0"/>
              </a:rPr>
              <a:t>Click to edit master text style.</a:t>
            </a:r>
          </a:p>
          <a:p>
            <a:pPr marL="0" indent="0">
              <a:buNone/>
            </a:pPr>
            <a:endParaRPr lang="en-US" dirty="0"/>
          </a:p>
        </p:txBody>
      </p:sp>
      <p:sp>
        <p:nvSpPr>
          <p:cNvPr id="17" name="Slide Number Placeholder 70">
            <a:extLst>
              <a:ext uri="{FF2B5EF4-FFF2-40B4-BE49-F238E27FC236}">
                <a16:creationId xmlns:a16="http://schemas.microsoft.com/office/drawing/2014/main" id="{AEC105AD-E933-4969-B038-0ABD6F013167}"/>
              </a:ext>
            </a:extLst>
          </p:cNvPr>
          <p:cNvSpPr txBox="1">
            <a:spLocks/>
          </p:cNvSpPr>
          <p:nvPr userDrawn="1"/>
        </p:nvSpPr>
        <p:spPr>
          <a:xfrm>
            <a:off x="11549269" y="6468303"/>
            <a:ext cx="443948"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C2E478F-E849-4A8C-AF1F-CBCC78A7CBFA}" type="slidenum">
              <a:rPr lang="en-US" smtClean="0"/>
              <a:pPr/>
              <a:t>‹#›</a:t>
            </a:fld>
            <a:endParaRPr lang="en-US" dirty="0"/>
          </a:p>
        </p:txBody>
      </p:sp>
      <p:sp>
        <p:nvSpPr>
          <p:cNvPr id="2" name="Title 1">
            <a:extLst>
              <a:ext uri="{FF2B5EF4-FFF2-40B4-BE49-F238E27FC236}">
                <a16:creationId xmlns:a16="http://schemas.microsoft.com/office/drawing/2014/main" id="{3CB0E4A3-5566-43FE-A59F-2C4F4FE7F32A}"/>
              </a:ext>
            </a:extLst>
          </p:cNvPr>
          <p:cNvSpPr>
            <a:spLocks noGrp="1"/>
          </p:cNvSpPr>
          <p:nvPr>
            <p:ph type="title"/>
          </p:nvPr>
        </p:nvSpPr>
        <p:spPr>
          <a:xfrm>
            <a:off x="6095999" y="612037"/>
            <a:ext cx="5897218" cy="884238"/>
          </a:xfrm>
        </p:spPr>
        <p:txBody>
          <a:bodyPr lIns="91440" rIns="91440" anchor="t">
            <a:noAutofit/>
          </a:bodyPr>
          <a:lstStyle>
            <a:lvl1pPr algn="l">
              <a:lnSpc>
                <a:spcPct val="150000"/>
              </a:lnSpc>
              <a:spcBef>
                <a:spcPts val="1000"/>
              </a:spcBef>
              <a:defRPr sz="3200">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1247832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12AA41C-A030-4521-8130-6A8E4543F277}"/>
              </a:ext>
            </a:extLst>
          </p:cNvPr>
          <p:cNvSpPr>
            <a:spLocks noGrp="1"/>
          </p:cNvSpPr>
          <p:nvPr>
            <p:ph type="pic" sz="quarter" idx="13"/>
          </p:nvPr>
        </p:nvSpPr>
        <p:spPr>
          <a:xfrm>
            <a:off x="0" y="0"/>
            <a:ext cx="6096000" cy="6867922"/>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58000"/>
              <a:gd name="connsiteX1" fmla="*/ 6096000 w 6096000"/>
              <a:gd name="connsiteY1" fmla="*/ 0 h 6858000"/>
              <a:gd name="connsiteX2" fmla="*/ 4242487 w 6096000"/>
              <a:gd name="connsiteY2" fmla="*/ 6833286 h 6858000"/>
              <a:gd name="connsiteX3" fmla="*/ 0 w 6096000"/>
              <a:gd name="connsiteY3" fmla="*/ 6858000 h 6858000"/>
              <a:gd name="connsiteX4" fmla="*/ 0 w 6096000"/>
              <a:gd name="connsiteY4" fmla="*/ 0 h 6858000"/>
              <a:gd name="connsiteX0" fmla="*/ 0 w 6096000"/>
              <a:gd name="connsiteY0" fmla="*/ 0 h 6867922"/>
              <a:gd name="connsiteX1" fmla="*/ 6096000 w 6096000"/>
              <a:gd name="connsiteY1" fmla="*/ 0 h 6867922"/>
              <a:gd name="connsiteX2" fmla="*/ 4228633 w 6096000"/>
              <a:gd name="connsiteY2" fmla="*/ 6867922 h 6867922"/>
              <a:gd name="connsiteX3" fmla="*/ 0 w 6096000"/>
              <a:gd name="connsiteY3" fmla="*/ 6858000 h 6867922"/>
              <a:gd name="connsiteX4" fmla="*/ 0 w 6096000"/>
              <a:gd name="connsiteY4" fmla="*/ 0 h 6867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67922">
                <a:moveTo>
                  <a:pt x="0" y="0"/>
                </a:moveTo>
                <a:lnTo>
                  <a:pt x="6096000" y="0"/>
                </a:lnTo>
                <a:lnTo>
                  <a:pt x="4228633" y="6867922"/>
                </a:lnTo>
                <a:lnTo>
                  <a:pt x="0" y="6858000"/>
                </a:lnTo>
                <a:lnTo>
                  <a:pt x="0" y="0"/>
                </a:lnTo>
                <a:close/>
              </a:path>
            </a:pathLst>
          </a:custGeom>
          <a:effectLst/>
        </p:spPr>
        <p:txBody>
          <a:bodyPr anchor="ctr"/>
          <a:lstStyle>
            <a:lvl1pPr marL="0" indent="0" algn="ctr">
              <a:buNone/>
              <a:defRPr/>
            </a:lvl1pPr>
          </a:lstStyle>
          <a:p>
            <a:r>
              <a:rPr lang="en-US"/>
              <a:t>Click icon to add picture</a:t>
            </a:r>
            <a:endParaRPr lang="en-US" dirty="0"/>
          </a:p>
        </p:txBody>
      </p:sp>
      <p:sp>
        <p:nvSpPr>
          <p:cNvPr id="8" name="Title 1">
            <a:extLst>
              <a:ext uri="{FF2B5EF4-FFF2-40B4-BE49-F238E27FC236}">
                <a16:creationId xmlns:a16="http://schemas.microsoft.com/office/drawing/2014/main" id="{AABA725B-4BCB-1D48-9C5D-46706B18719E}"/>
              </a:ext>
            </a:extLst>
          </p:cNvPr>
          <p:cNvSpPr>
            <a:spLocks noGrp="1"/>
          </p:cNvSpPr>
          <p:nvPr>
            <p:ph type="title" hasCustomPrompt="1"/>
          </p:nvPr>
        </p:nvSpPr>
        <p:spPr>
          <a:xfrm>
            <a:off x="6096000" y="2262871"/>
            <a:ext cx="5251450" cy="1661297"/>
          </a:xfrm>
        </p:spPr>
        <p:txBody>
          <a:bodyPr anchor="b"/>
          <a:lstStyle>
            <a:lvl1pPr algn="l">
              <a:defRPr sz="6000" spc="300"/>
            </a:lvl1pPr>
          </a:lstStyle>
          <a:p>
            <a:r>
              <a:rPr lang="en-US" dirty="0"/>
              <a:t>CLICK TO EDIT MASTER TITLE</a:t>
            </a:r>
          </a:p>
        </p:txBody>
      </p:sp>
      <p:sp>
        <p:nvSpPr>
          <p:cNvPr id="3" name="Text Placeholder 2">
            <a:extLst>
              <a:ext uri="{FF2B5EF4-FFF2-40B4-BE49-F238E27FC236}">
                <a16:creationId xmlns:a16="http://schemas.microsoft.com/office/drawing/2014/main" id="{893C356F-E483-4AFD-856C-13BB8E8A5605}"/>
              </a:ext>
            </a:extLst>
          </p:cNvPr>
          <p:cNvSpPr>
            <a:spLocks noGrp="1"/>
          </p:cNvSpPr>
          <p:nvPr>
            <p:ph type="body" idx="1" hasCustomPrompt="1"/>
          </p:nvPr>
        </p:nvSpPr>
        <p:spPr>
          <a:xfrm>
            <a:off x="6096000" y="4378134"/>
            <a:ext cx="5251450" cy="365125"/>
          </a:xfrm>
          <a:gradFill flip="none" rotWithShape="1">
            <a:gsLst>
              <a:gs pos="0">
                <a:schemeClr val="accent5"/>
              </a:gs>
              <a:gs pos="100000">
                <a:schemeClr val="accent2">
                  <a:lumMod val="97000"/>
                  <a:lumOff val="3000"/>
                </a:schemeClr>
              </a:gs>
              <a:gs pos="50000">
                <a:schemeClr val="accent1"/>
              </a:gs>
            </a:gsLst>
            <a:lin ang="10800000" scaled="1"/>
            <a:tileRect/>
          </a:gradFill>
        </p:spPr>
        <p:txBody>
          <a:bodyPr anchor="ctr">
            <a:noAutofit/>
          </a:bodyPr>
          <a:lstStyle>
            <a:lvl1pPr marL="0" indent="0" algn="ctr">
              <a:lnSpc>
                <a:spcPct val="100000"/>
              </a:lnSpc>
              <a:buNone/>
              <a:defRPr sz="1400" cap="all" spc="60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5" name="Footer Placeholder 4">
            <a:extLst>
              <a:ext uri="{FF2B5EF4-FFF2-40B4-BE49-F238E27FC236}">
                <a16:creationId xmlns:a16="http://schemas.microsoft.com/office/drawing/2014/main" id="{BC79732E-D749-40DD-8365-05028518765D}"/>
              </a:ext>
            </a:extLst>
          </p:cNvPr>
          <p:cNvSpPr>
            <a:spLocks noGrp="1"/>
          </p:cNvSpPr>
          <p:nvPr>
            <p:ph type="ftr" sz="quarter" idx="11"/>
          </p:nvPr>
        </p:nvSpPr>
        <p:spPr/>
        <p:txBody>
          <a:bodyPr/>
          <a:lstStyle/>
          <a:p>
            <a:r>
              <a:rPr lang="en-US" dirty="0"/>
              <a:t>Add a footer</a:t>
            </a:r>
          </a:p>
        </p:txBody>
      </p:sp>
      <p:sp>
        <p:nvSpPr>
          <p:cNvPr id="6" name="Slide Number Placeholder 5">
            <a:extLst>
              <a:ext uri="{FF2B5EF4-FFF2-40B4-BE49-F238E27FC236}">
                <a16:creationId xmlns:a16="http://schemas.microsoft.com/office/drawing/2014/main" id="{88F55E23-C4CC-4E9B-80F4-C4BEA6E2DD84}"/>
              </a:ext>
            </a:extLst>
          </p:cNvPr>
          <p:cNvSpPr>
            <a:spLocks noGrp="1"/>
          </p:cNvSpPr>
          <p:nvPr>
            <p:ph type="sldNum" sz="quarter" idx="12"/>
          </p:nvPr>
        </p:nvSpPr>
        <p:spPr/>
        <p:txBody>
          <a:bodyPr/>
          <a:lstStyle/>
          <a:p>
            <a:fld id="{8C2E478F-E849-4A8C-AF1F-CBCC78A7CBFA}" type="slidenum">
              <a:rPr lang="en-US" smtClean="0"/>
              <a:t>‹#›</a:t>
            </a:fld>
            <a:endParaRPr lang="en-US" dirty="0"/>
          </a:p>
        </p:txBody>
      </p:sp>
    </p:spTree>
    <p:extLst>
      <p:ext uri="{BB962C8B-B14F-4D97-AF65-F5344CB8AC3E}">
        <p14:creationId xmlns:p14="http://schemas.microsoft.com/office/powerpoint/2010/main" val="52890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074E6-E39E-4D19-B91F-8E84F37CBF3C}"/>
              </a:ext>
            </a:extLst>
          </p:cNvPr>
          <p:cNvSpPr>
            <a:spLocks noGrp="1"/>
          </p:cNvSpPr>
          <p:nvPr>
            <p:ph type="title" hasCustomPrompt="1"/>
          </p:nvPr>
        </p:nvSpPr>
        <p:spPr>
          <a:xfrm>
            <a:off x="7792279" y="365125"/>
            <a:ext cx="4018722" cy="573989"/>
          </a:xfrm>
        </p:spPr>
        <p:txBody>
          <a:bodyPr lIns="0" rIns="0">
            <a:noAutofit/>
          </a:bodyPr>
          <a:lstStyle>
            <a:lvl1pPr algn="l">
              <a:defRPr sz="3200" spc="300"/>
            </a:lvl1pPr>
          </a:lstStyle>
          <a:p>
            <a:r>
              <a:rPr lang="en-US" dirty="0"/>
              <a:t>SLIDE TITLE HERE</a:t>
            </a:r>
          </a:p>
        </p:txBody>
      </p:sp>
      <p:sp>
        <p:nvSpPr>
          <p:cNvPr id="3" name="Content Placeholder 2">
            <a:extLst>
              <a:ext uri="{FF2B5EF4-FFF2-40B4-BE49-F238E27FC236}">
                <a16:creationId xmlns:a16="http://schemas.microsoft.com/office/drawing/2014/main" id="{607D1B16-7058-45AD-9B19-E19CAF96683B}"/>
              </a:ext>
            </a:extLst>
          </p:cNvPr>
          <p:cNvSpPr>
            <a:spLocks noGrp="1"/>
          </p:cNvSpPr>
          <p:nvPr>
            <p:ph idx="1"/>
          </p:nvPr>
        </p:nvSpPr>
        <p:spPr>
          <a:xfrm>
            <a:off x="7792279" y="1263841"/>
            <a:ext cx="4018722" cy="4636392"/>
          </a:xfrm>
        </p:spPr>
        <p:txBody>
          <a:bodyPr lIns="0" rIns="0">
            <a:noAutofit/>
          </a:bodyPr>
          <a:lstStyle>
            <a:lvl1pPr>
              <a:lnSpc>
                <a:spcPct val="150000"/>
              </a:lnSpc>
              <a:spcBef>
                <a:spcPts val="500"/>
              </a:spcBef>
              <a:defRPr sz="1600"/>
            </a:lvl1pPr>
            <a:lvl2pPr>
              <a:lnSpc>
                <a:spcPct val="150000"/>
              </a:lnSpc>
              <a:spcBef>
                <a:spcPts val="500"/>
              </a:spcBef>
              <a:defRPr sz="1400"/>
            </a:lvl2pPr>
            <a:lvl3pPr>
              <a:lnSpc>
                <a:spcPct val="150000"/>
              </a:lnSpc>
              <a:spcBef>
                <a:spcPts val="500"/>
              </a:spcBef>
              <a:defRPr sz="1400"/>
            </a:lvl3pPr>
            <a:lvl4pPr>
              <a:lnSpc>
                <a:spcPct val="150000"/>
              </a:lnSpc>
              <a:spcBef>
                <a:spcPts val="500"/>
              </a:spcBef>
              <a:defRPr sz="1200"/>
            </a:lvl4pPr>
            <a:lvl5pPr>
              <a:lnSpc>
                <a:spcPct val="150000"/>
              </a:lnSpc>
              <a:spcBef>
                <a:spcPts val="5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9" name="Slide Number Placeholder 5">
            <a:extLst>
              <a:ext uri="{FF2B5EF4-FFF2-40B4-BE49-F238E27FC236}">
                <a16:creationId xmlns:a16="http://schemas.microsoft.com/office/drawing/2014/main" id="{3DEB48E0-328C-45EE-A8BD-90E6AB261082}"/>
              </a:ext>
            </a:extLst>
          </p:cNvPr>
          <p:cNvSpPr>
            <a:spLocks noGrp="1"/>
          </p:cNvSpPr>
          <p:nvPr>
            <p:ph type="sldNum" sz="quarter" idx="4"/>
          </p:nvPr>
        </p:nvSpPr>
        <p:spPr>
          <a:xfrm>
            <a:off x="11549269" y="6468303"/>
            <a:ext cx="443948" cy="365125"/>
          </a:xfrm>
          <a:prstGeom prst="rect">
            <a:avLst/>
          </a:prstGeom>
        </p:spPr>
        <p:txBody>
          <a:bodyPr vert="horz" lIns="91440" tIns="45720" rIns="91440" bIns="45720" rtlCol="0" anchor="ctr">
            <a:noAutofit/>
          </a:bodyPr>
          <a:lstStyle>
            <a:lvl1pPr algn="r">
              <a:defRPr sz="1200">
                <a:solidFill>
                  <a:schemeClr val="tx1">
                    <a:tint val="75000"/>
                  </a:schemeClr>
                </a:solidFill>
              </a:defRPr>
            </a:lvl1pPr>
          </a:lstStyle>
          <a:p>
            <a:fld id="{8C2E478F-E849-4A8C-AF1F-CBCC78A7CBFA}" type="slidenum">
              <a:rPr lang="en-US" smtClean="0"/>
              <a:t>‹#›</a:t>
            </a:fld>
            <a:endParaRPr lang="en-US" dirty="0"/>
          </a:p>
        </p:txBody>
      </p:sp>
      <p:sp>
        <p:nvSpPr>
          <p:cNvPr id="5" name="Picture Placeholder 4">
            <a:extLst>
              <a:ext uri="{FF2B5EF4-FFF2-40B4-BE49-F238E27FC236}">
                <a16:creationId xmlns:a16="http://schemas.microsoft.com/office/drawing/2014/main" id="{D7CA175D-816E-4F70-96CC-8A1FD0EB16CE}"/>
              </a:ext>
            </a:extLst>
          </p:cNvPr>
          <p:cNvSpPr>
            <a:spLocks noGrp="1"/>
          </p:cNvSpPr>
          <p:nvPr>
            <p:ph type="pic" sz="quarter" idx="14"/>
          </p:nvPr>
        </p:nvSpPr>
        <p:spPr>
          <a:xfrm>
            <a:off x="736600" y="365125"/>
            <a:ext cx="2997200" cy="1781979"/>
          </a:xfrm>
        </p:spPr>
        <p:txBody>
          <a:bodyPr>
            <a:noAutofit/>
          </a:bodyPr>
          <a:lstStyle/>
          <a:p>
            <a:r>
              <a:rPr lang="en-US"/>
              <a:t>Click icon to add picture</a:t>
            </a:r>
            <a:endParaRPr lang="en-US" dirty="0"/>
          </a:p>
        </p:txBody>
      </p:sp>
      <p:sp>
        <p:nvSpPr>
          <p:cNvPr id="9" name="Picture Placeholder 4">
            <a:extLst>
              <a:ext uri="{FF2B5EF4-FFF2-40B4-BE49-F238E27FC236}">
                <a16:creationId xmlns:a16="http://schemas.microsoft.com/office/drawing/2014/main" id="{323519C8-24DE-471D-85A9-7A8AFACEC456}"/>
              </a:ext>
            </a:extLst>
          </p:cNvPr>
          <p:cNvSpPr>
            <a:spLocks noGrp="1"/>
          </p:cNvSpPr>
          <p:nvPr>
            <p:ph type="pic" sz="quarter" idx="15"/>
          </p:nvPr>
        </p:nvSpPr>
        <p:spPr>
          <a:xfrm>
            <a:off x="4051300" y="365125"/>
            <a:ext cx="2997200" cy="1781979"/>
          </a:xfrm>
        </p:spPr>
        <p:txBody>
          <a:bodyPr>
            <a:noAutofit/>
          </a:bodyPr>
          <a:lstStyle/>
          <a:p>
            <a:r>
              <a:rPr lang="en-US"/>
              <a:t>Click icon to add picture</a:t>
            </a:r>
            <a:endParaRPr lang="en-US" dirty="0"/>
          </a:p>
        </p:txBody>
      </p:sp>
      <p:sp>
        <p:nvSpPr>
          <p:cNvPr id="10" name="Picture Placeholder 4">
            <a:extLst>
              <a:ext uri="{FF2B5EF4-FFF2-40B4-BE49-F238E27FC236}">
                <a16:creationId xmlns:a16="http://schemas.microsoft.com/office/drawing/2014/main" id="{547F0F1E-7AF5-4B76-928C-7B28010C4F93}"/>
              </a:ext>
            </a:extLst>
          </p:cNvPr>
          <p:cNvSpPr>
            <a:spLocks noGrp="1"/>
          </p:cNvSpPr>
          <p:nvPr>
            <p:ph type="pic" sz="quarter" idx="16"/>
          </p:nvPr>
        </p:nvSpPr>
        <p:spPr>
          <a:xfrm>
            <a:off x="736600" y="2422525"/>
            <a:ext cx="2997200" cy="1781979"/>
          </a:xfrm>
        </p:spPr>
        <p:txBody>
          <a:bodyPr>
            <a:noAutofit/>
          </a:bodyPr>
          <a:lstStyle/>
          <a:p>
            <a:r>
              <a:rPr lang="en-US"/>
              <a:t>Click icon to add picture</a:t>
            </a:r>
            <a:endParaRPr lang="en-US" dirty="0"/>
          </a:p>
        </p:txBody>
      </p:sp>
      <p:sp>
        <p:nvSpPr>
          <p:cNvPr id="11" name="Picture Placeholder 4">
            <a:extLst>
              <a:ext uri="{FF2B5EF4-FFF2-40B4-BE49-F238E27FC236}">
                <a16:creationId xmlns:a16="http://schemas.microsoft.com/office/drawing/2014/main" id="{063D0E8E-9491-4AF0-918D-A0B782C5FD68}"/>
              </a:ext>
            </a:extLst>
          </p:cNvPr>
          <p:cNvSpPr>
            <a:spLocks noGrp="1"/>
          </p:cNvSpPr>
          <p:nvPr>
            <p:ph type="pic" sz="quarter" idx="17"/>
          </p:nvPr>
        </p:nvSpPr>
        <p:spPr>
          <a:xfrm>
            <a:off x="4051300" y="2422525"/>
            <a:ext cx="2997200" cy="1781979"/>
          </a:xfrm>
        </p:spPr>
        <p:txBody>
          <a:bodyPr>
            <a:noAutofit/>
          </a:bodyPr>
          <a:lstStyle/>
          <a:p>
            <a:r>
              <a:rPr lang="en-US"/>
              <a:t>Click icon to add picture</a:t>
            </a:r>
            <a:endParaRPr lang="en-US" dirty="0"/>
          </a:p>
        </p:txBody>
      </p:sp>
      <p:sp>
        <p:nvSpPr>
          <p:cNvPr id="12" name="Picture Placeholder 4">
            <a:extLst>
              <a:ext uri="{FF2B5EF4-FFF2-40B4-BE49-F238E27FC236}">
                <a16:creationId xmlns:a16="http://schemas.microsoft.com/office/drawing/2014/main" id="{042F54CB-9200-4D74-968A-0A3E5871D9E5}"/>
              </a:ext>
            </a:extLst>
          </p:cNvPr>
          <p:cNvSpPr>
            <a:spLocks noGrp="1"/>
          </p:cNvSpPr>
          <p:nvPr>
            <p:ph type="pic" sz="quarter" idx="18"/>
          </p:nvPr>
        </p:nvSpPr>
        <p:spPr>
          <a:xfrm>
            <a:off x="736600" y="4479925"/>
            <a:ext cx="2997200" cy="1781979"/>
          </a:xfrm>
        </p:spPr>
        <p:txBody>
          <a:bodyPr>
            <a:noAutofit/>
          </a:bodyPr>
          <a:lstStyle/>
          <a:p>
            <a:r>
              <a:rPr lang="en-US"/>
              <a:t>Click icon to add picture</a:t>
            </a:r>
            <a:endParaRPr lang="en-US" dirty="0"/>
          </a:p>
        </p:txBody>
      </p:sp>
      <p:sp>
        <p:nvSpPr>
          <p:cNvPr id="13" name="Picture Placeholder 4">
            <a:extLst>
              <a:ext uri="{FF2B5EF4-FFF2-40B4-BE49-F238E27FC236}">
                <a16:creationId xmlns:a16="http://schemas.microsoft.com/office/drawing/2014/main" id="{1D925119-27E3-496E-86BC-23416F94FB61}"/>
              </a:ext>
            </a:extLst>
          </p:cNvPr>
          <p:cNvSpPr>
            <a:spLocks noGrp="1"/>
          </p:cNvSpPr>
          <p:nvPr>
            <p:ph type="pic" sz="quarter" idx="19"/>
          </p:nvPr>
        </p:nvSpPr>
        <p:spPr>
          <a:xfrm>
            <a:off x="4051300" y="4479925"/>
            <a:ext cx="2997200" cy="1781979"/>
          </a:xfrm>
        </p:spPr>
        <p:txBody>
          <a:bodyPr>
            <a:noAutofit/>
          </a:bodyPr>
          <a:lstStyle/>
          <a:p>
            <a:r>
              <a:rPr lang="en-US"/>
              <a:t>Click icon to add picture</a:t>
            </a:r>
            <a:endParaRPr lang="en-US" dirty="0"/>
          </a:p>
        </p:txBody>
      </p:sp>
      <p:sp>
        <p:nvSpPr>
          <p:cNvPr id="4" name="Rectangle 3">
            <a:extLst>
              <a:ext uri="{FF2B5EF4-FFF2-40B4-BE49-F238E27FC236}">
                <a16:creationId xmlns:a16="http://schemas.microsoft.com/office/drawing/2014/main" id="{9DF93AF7-D4DC-42B5-8A4F-B5F3ABBB031F}"/>
              </a:ext>
              <a:ext uri="{C183D7F6-B498-43B3-948B-1728B52AA6E4}">
                <adec:decorative xmlns:adec="http://schemas.microsoft.com/office/drawing/2017/decorative" val="1"/>
              </a:ext>
            </a:extLst>
          </p:cNvPr>
          <p:cNvSpPr/>
          <p:nvPr userDrawn="1"/>
        </p:nvSpPr>
        <p:spPr>
          <a:xfrm>
            <a:off x="7781678"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175396809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45D17-D652-4766-B11C-2E8D8390D957}"/>
              </a:ext>
            </a:extLst>
          </p:cNvPr>
          <p:cNvSpPr>
            <a:spLocks noGrp="1"/>
          </p:cNvSpPr>
          <p:nvPr>
            <p:ph type="title"/>
          </p:nvPr>
        </p:nvSpPr>
        <p:spPr>
          <a:xfrm>
            <a:off x="594519" y="767791"/>
            <a:ext cx="11002962" cy="823913"/>
          </a:xfrm>
        </p:spPr>
        <p:txBody>
          <a:bodyPr>
            <a:noAutofit/>
          </a:bodyPr>
          <a:lstStyle>
            <a:lvl1pPr>
              <a:defRPr sz="4800" spc="300"/>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6BC7A58C-70BA-43E5-BD90-83ADB63B0C00}"/>
              </a:ext>
            </a:extLst>
          </p:cNvPr>
          <p:cNvSpPr>
            <a:spLocks noGrp="1"/>
          </p:cNvSpPr>
          <p:nvPr>
            <p:ph type="ftr" sz="quarter" idx="10"/>
          </p:nvPr>
        </p:nvSpPr>
        <p:spPr/>
        <p:txBody>
          <a:bodyPr/>
          <a:lstStyle/>
          <a:p>
            <a:r>
              <a:rPr lang="en-US" dirty="0"/>
              <a:t>Add a footer</a:t>
            </a:r>
          </a:p>
        </p:txBody>
      </p:sp>
      <p:sp>
        <p:nvSpPr>
          <p:cNvPr id="4" name="Slide Number Placeholder 3">
            <a:extLst>
              <a:ext uri="{FF2B5EF4-FFF2-40B4-BE49-F238E27FC236}">
                <a16:creationId xmlns:a16="http://schemas.microsoft.com/office/drawing/2014/main" id="{0F8A60B7-2499-42C6-8A74-ACDAE245746D}"/>
              </a:ext>
            </a:extLst>
          </p:cNvPr>
          <p:cNvSpPr>
            <a:spLocks noGrp="1"/>
          </p:cNvSpPr>
          <p:nvPr>
            <p:ph type="sldNum" sz="quarter" idx="11"/>
          </p:nvPr>
        </p:nvSpPr>
        <p:spPr/>
        <p:txBody>
          <a:bodyPr/>
          <a:lstStyle/>
          <a:p>
            <a:fld id="{8C2E478F-E849-4A8C-AF1F-CBCC78A7CBFA}" type="slidenum">
              <a:rPr lang="en-US" smtClean="0"/>
              <a:t>‹#›</a:t>
            </a:fld>
            <a:endParaRPr lang="en-US" dirty="0"/>
          </a:p>
        </p:txBody>
      </p:sp>
    </p:spTree>
    <p:extLst>
      <p:ext uri="{BB962C8B-B14F-4D97-AF65-F5344CB8AC3E}">
        <p14:creationId xmlns:p14="http://schemas.microsoft.com/office/powerpoint/2010/main" val="3452634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bg>
      <p:bgRef idx="1001">
        <a:schemeClr val="bg1"/>
      </p:bgRef>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E635FD8-712D-4EE2-A5B6-3DD8DE9C25E9}"/>
              </a:ext>
            </a:extLst>
          </p:cNvPr>
          <p:cNvSpPr>
            <a:spLocks noGrp="1"/>
          </p:cNvSpPr>
          <p:nvPr>
            <p:ph type="pic" sz="quarter" idx="10"/>
          </p:nvPr>
        </p:nvSpPr>
        <p:spPr>
          <a:xfrm>
            <a:off x="0" y="0"/>
            <a:ext cx="12192000" cy="6858000"/>
          </a:xfrm>
        </p:spPr>
        <p:txBody>
          <a:bodyPr anchor="ctr"/>
          <a:lstStyle>
            <a:lvl1pPr marL="0" indent="0" algn="ctr">
              <a:buNone/>
              <a:defRPr/>
            </a:lvl1pPr>
          </a:lstStyle>
          <a:p>
            <a:r>
              <a:rPr lang="en-US"/>
              <a:t>Click icon to add picture</a:t>
            </a:r>
            <a:endParaRPr lang="en-US" dirty="0"/>
          </a:p>
        </p:txBody>
      </p:sp>
      <p:sp>
        <p:nvSpPr>
          <p:cNvPr id="2" name="Title 1">
            <a:extLst>
              <a:ext uri="{FF2B5EF4-FFF2-40B4-BE49-F238E27FC236}">
                <a16:creationId xmlns:a16="http://schemas.microsoft.com/office/drawing/2014/main" id="{4C179BAC-E989-4203-B9B4-66280365481B}"/>
              </a:ext>
            </a:extLst>
          </p:cNvPr>
          <p:cNvSpPr>
            <a:spLocks noGrp="1"/>
          </p:cNvSpPr>
          <p:nvPr>
            <p:ph type="title"/>
          </p:nvPr>
        </p:nvSpPr>
        <p:spPr>
          <a:xfrm>
            <a:off x="4038600" y="4607137"/>
            <a:ext cx="4114800" cy="421480"/>
          </a:xfrm>
          <a:gradFill flip="none" rotWithShape="1">
            <a:gsLst>
              <a:gs pos="0">
                <a:schemeClr val="accent5"/>
              </a:gs>
              <a:gs pos="100000">
                <a:schemeClr val="accent2">
                  <a:lumMod val="97000"/>
                  <a:lumOff val="3000"/>
                </a:schemeClr>
              </a:gs>
              <a:gs pos="50000">
                <a:schemeClr val="accent1"/>
              </a:gs>
            </a:gsLst>
            <a:lin ang="10800000" scaled="1"/>
            <a:tileRect/>
          </a:gradFill>
        </p:spPr>
        <p:txBody>
          <a:bodyPr>
            <a:noAutofit/>
          </a:bodyPr>
          <a:lstStyle>
            <a:lvl1pPr>
              <a:defRPr sz="1400" spc="300" baseline="0">
                <a:latin typeface="+mn-lt"/>
              </a:defRPr>
            </a:lvl1pPr>
          </a:lstStyle>
          <a:p>
            <a:r>
              <a:rPr lang="en-US"/>
              <a:t>Click to edit Master title style</a:t>
            </a:r>
            <a:endParaRPr lang="en-US" dirty="0"/>
          </a:p>
        </p:txBody>
      </p:sp>
      <p:sp>
        <p:nvSpPr>
          <p:cNvPr id="7" name="Text Placeholder 6">
            <a:extLst>
              <a:ext uri="{FF2B5EF4-FFF2-40B4-BE49-F238E27FC236}">
                <a16:creationId xmlns:a16="http://schemas.microsoft.com/office/drawing/2014/main" id="{60CCC81E-A013-4315-AD13-97BA3AA95596}"/>
              </a:ext>
            </a:extLst>
          </p:cNvPr>
          <p:cNvSpPr>
            <a:spLocks noGrp="1"/>
          </p:cNvSpPr>
          <p:nvPr>
            <p:ph type="body" sz="quarter" idx="11" hasCustomPrompt="1"/>
          </p:nvPr>
        </p:nvSpPr>
        <p:spPr>
          <a:xfrm>
            <a:off x="1478756" y="1569719"/>
            <a:ext cx="9234488" cy="2651443"/>
          </a:xfrm>
        </p:spPr>
        <p:txBody>
          <a:bodyPr>
            <a:noAutofit/>
          </a:bodyPr>
          <a:lstStyle>
            <a:lvl1pPr marL="0" indent="0" algn="ctr">
              <a:buNone/>
              <a:defRPr sz="3200"/>
            </a:lvl1pPr>
          </a:lstStyle>
          <a:p>
            <a:pPr lvl="0"/>
            <a:r>
              <a:rPr lang="en-US" dirty="0"/>
              <a:t>CLICK TO EDIT MASTER TEXT STYLES</a:t>
            </a:r>
          </a:p>
        </p:txBody>
      </p:sp>
    </p:spTree>
    <p:extLst>
      <p:ext uri="{BB962C8B-B14F-4D97-AF65-F5344CB8AC3E}">
        <p14:creationId xmlns:p14="http://schemas.microsoft.com/office/powerpoint/2010/main" val="79555376"/>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2 Column">
    <p:spTree>
      <p:nvGrpSpPr>
        <p:cNvPr id="1" name=""/>
        <p:cNvGrpSpPr/>
        <p:nvPr/>
      </p:nvGrpSpPr>
      <p:grpSpPr>
        <a:xfrm>
          <a:off x="0" y="0"/>
          <a:ext cx="0" cy="0"/>
          <a:chOff x="0" y="0"/>
          <a:chExt cx="0" cy="0"/>
        </a:xfrm>
      </p:grpSpPr>
      <p:sp>
        <p:nvSpPr>
          <p:cNvPr id="17" name="Title 2">
            <a:extLst>
              <a:ext uri="{FF2B5EF4-FFF2-40B4-BE49-F238E27FC236}">
                <a16:creationId xmlns:a16="http://schemas.microsoft.com/office/drawing/2014/main" id="{0EF11611-8537-47CC-87AC-2E25428B72BA}"/>
              </a:ext>
            </a:extLst>
          </p:cNvPr>
          <p:cNvSpPr>
            <a:spLocks noGrp="1"/>
          </p:cNvSpPr>
          <p:nvPr>
            <p:ph type="title"/>
          </p:nvPr>
        </p:nvSpPr>
        <p:spPr>
          <a:xfrm>
            <a:off x="594519" y="1"/>
            <a:ext cx="11002962" cy="1623218"/>
          </a:xfrm>
        </p:spPr>
        <p:txBody>
          <a:bodyPr anchor="ctr">
            <a:noAutofit/>
          </a:bodyPr>
          <a:lstStyle/>
          <a:p>
            <a:pPr algn="ctr"/>
            <a:r>
              <a:rPr lang="en-US" sz="4800"/>
              <a:t>Click to edit Master title style</a:t>
            </a:r>
            <a:endParaRPr lang="en-US" sz="4800" dirty="0"/>
          </a:p>
        </p:txBody>
      </p:sp>
      <p:sp>
        <p:nvSpPr>
          <p:cNvPr id="19" name="Picture Placeholder 17">
            <a:extLst>
              <a:ext uri="{FF2B5EF4-FFF2-40B4-BE49-F238E27FC236}">
                <a16:creationId xmlns:a16="http://schemas.microsoft.com/office/drawing/2014/main" id="{D1A63A52-1E65-414B-BBC3-D31F515791AC}"/>
              </a:ext>
            </a:extLst>
          </p:cNvPr>
          <p:cNvSpPr>
            <a:spLocks noGrp="1"/>
          </p:cNvSpPr>
          <p:nvPr>
            <p:ph type="pic" sz="quarter" idx="11"/>
          </p:nvPr>
        </p:nvSpPr>
        <p:spPr>
          <a:xfrm>
            <a:off x="6578601" y="1638300"/>
            <a:ext cx="5156200" cy="1892300"/>
          </a:xfrm>
        </p:spPr>
        <p:txBody>
          <a:bodyPr>
            <a:noAutofit/>
          </a:bodyPr>
          <a:lstStyle/>
          <a:p>
            <a:r>
              <a:rPr lang="en-US"/>
              <a:t>Click icon to add picture</a:t>
            </a:r>
            <a:endParaRPr lang="en-US" dirty="0"/>
          </a:p>
        </p:txBody>
      </p:sp>
      <p:sp>
        <p:nvSpPr>
          <p:cNvPr id="18" name="Picture Placeholder 17">
            <a:extLst>
              <a:ext uri="{FF2B5EF4-FFF2-40B4-BE49-F238E27FC236}">
                <a16:creationId xmlns:a16="http://schemas.microsoft.com/office/drawing/2014/main" id="{ED7E0E1A-1E64-4A9A-9C8B-69486BD1123B}"/>
              </a:ext>
            </a:extLst>
          </p:cNvPr>
          <p:cNvSpPr>
            <a:spLocks noGrp="1"/>
          </p:cNvSpPr>
          <p:nvPr>
            <p:ph type="pic" sz="quarter" idx="10"/>
          </p:nvPr>
        </p:nvSpPr>
        <p:spPr>
          <a:xfrm>
            <a:off x="469900" y="1638300"/>
            <a:ext cx="5156200" cy="1892300"/>
          </a:xfrm>
        </p:spPr>
        <p:txBody>
          <a:bodyPr>
            <a:noAutofit/>
          </a:bodyPr>
          <a:lstStyle/>
          <a:p>
            <a:r>
              <a:rPr lang="en-US"/>
              <a:t>Click icon to add picture</a:t>
            </a:r>
            <a:endParaRPr lang="en-US" dirty="0"/>
          </a:p>
        </p:txBody>
      </p:sp>
      <p:sp>
        <p:nvSpPr>
          <p:cNvPr id="10" name="Text Placeholder 3">
            <a:extLst>
              <a:ext uri="{FF2B5EF4-FFF2-40B4-BE49-F238E27FC236}">
                <a16:creationId xmlns:a16="http://schemas.microsoft.com/office/drawing/2014/main" id="{1E462965-19D7-4A65-B394-9AE76A5B4805}"/>
              </a:ext>
            </a:extLst>
          </p:cNvPr>
          <p:cNvSpPr>
            <a:spLocks noGrp="1"/>
          </p:cNvSpPr>
          <p:nvPr>
            <p:ph type="body" idx="1"/>
          </p:nvPr>
        </p:nvSpPr>
        <p:spPr>
          <a:xfrm>
            <a:off x="469107" y="3864355"/>
            <a:ext cx="5157787" cy="494506"/>
          </a:xfrm>
        </p:spPr>
        <p:txBody>
          <a:bodyPr>
            <a:noAutofit/>
          </a:bodyPr>
          <a:lstStyle>
            <a:lvl1pPr marL="0" indent="0">
              <a:buNone/>
              <a:defRPr sz="2400"/>
            </a:lvl1pPr>
          </a:lstStyle>
          <a:p>
            <a:pPr lvl="0"/>
            <a:r>
              <a:rPr lang="en-US" spc="300">
                <a:solidFill>
                  <a:schemeClr val="tx1"/>
                </a:solidFill>
              </a:rPr>
              <a:t>Click to edit Master text styles</a:t>
            </a:r>
          </a:p>
        </p:txBody>
      </p:sp>
      <p:sp>
        <p:nvSpPr>
          <p:cNvPr id="11" name="Content Placeholder 4">
            <a:extLst>
              <a:ext uri="{FF2B5EF4-FFF2-40B4-BE49-F238E27FC236}">
                <a16:creationId xmlns:a16="http://schemas.microsoft.com/office/drawing/2014/main" id="{FAEC14D1-0BEA-4D9A-9D96-A56B6A9B07AC}"/>
              </a:ext>
            </a:extLst>
          </p:cNvPr>
          <p:cNvSpPr>
            <a:spLocks noGrp="1"/>
          </p:cNvSpPr>
          <p:nvPr>
            <p:ph sz="half" idx="2"/>
          </p:nvPr>
        </p:nvSpPr>
        <p:spPr>
          <a:xfrm>
            <a:off x="469107" y="4531139"/>
            <a:ext cx="5157787" cy="2039144"/>
          </a:xfrm>
        </p:spPr>
        <p:txBody>
          <a:bodyPr>
            <a:noAutofit/>
          </a:bodyPr>
          <a:lstStyle/>
          <a:p>
            <a:pPr lvl="0">
              <a:lnSpc>
                <a:spcPct val="100000"/>
              </a:lnSpc>
              <a:buFont typeface="Wingdings" panose="05000000000000000000" pitchFamily="2" charset="2"/>
              <a:buChar char="§"/>
            </a:pPr>
            <a:r>
              <a:rPr lang="en-US" sz="1400">
                <a:solidFill>
                  <a:schemeClr val="tx1"/>
                </a:solidFill>
              </a:rPr>
              <a:t>Click to edit Master text styles</a:t>
            </a:r>
          </a:p>
        </p:txBody>
      </p:sp>
      <p:sp>
        <p:nvSpPr>
          <p:cNvPr id="12" name="Text Placeholder 5">
            <a:extLst>
              <a:ext uri="{FF2B5EF4-FFF2-40B4-BE49-F238E27FC236}">
                <a16:creationId xmlns:a16="http://schemas.microsoft.com/office/drawing/2014/main" id="{1507BB47-1AB4-42F2-99FF-453A0622B815}"/>
              </a:ext>
            </a:extLst>
          </p:cNvPr>
          <p:cNvSpPr>
            <a:spLocks noGrp="1"/>
          </p:cNvSpPr>
          <p:nvPr>
            <p:ph type="body" sz="quarter" idx="3"/>
          </p:nvPr>
        </p:nvSpPr>
        <p:spPr>
          <a:xfrm>
            <a:off x="6565107" y="3864355"/>
            <a:ext cx="5183188" cy="494506"/>
          </a:xfrm>
        </p:spPr>
        <p:txBody>
          <a:bodyPr>
            <a:noAutofit/>
          </a:bodyPr>
          <a:lstStyle>
            <a:lvl1pPr marL="0" indent="0">
              <a:buNone/>
              <a:defRPr sz="2400"/>
            </a:lvl1pPr>
          </a:lstStyle>
          <a:p>
            <a:pPr lvl="0"/>
            <a:r>
              <a:rPr lang="en-US" spc="300">
                <a:solidFill>
                  <a:schemeClr val="tx1"/>
                </a:solidFill>
              </a:rPr>
              <a:t>Click to edit Master text styles</a:t>
            </a:r>
          </a:p>
        </p:txBody>
      </p:sp>
      <p:sp>
        <p:nvSpPr>
          <p:cNvPr id="14" name="Content Placeholder 6">
            <a:extLst>
              <a:ext uri="{FF2B5EF4-FFF2-40B4-BE49-F238E27FC236}">
                <a16:creationId xmlns:a16="http://schemas.microsoft.com/office/drawing/2014/main" id="{438D6EEA-A0DB-4B5F-8F41-A9C1F2C094C0}"/>
              </a:ext>
            </a:extLst>
          </p:cNvPr>
          <p:cNvSpPr>
            <a:spLocks noGrp="1"/>
          </p:cNvSpPr>
          <p:nvPr>
            <p:ph sz="quarter" idx="4"/>
          </p:nvPr>
        </p:nvSpPr>
        <p:spPr>
          <a:xfrm>
            <a:off x="6565107" y="4531139"/>
            <a:ext cx="5183188" cy="2039144"/>
          </a:xfrm>
        </p:spPr>
        <p:txBody>
          <a:bodyPr>
            <a:noAutofit/>
          </a:bodyPr>
          <a:lstStyle/>
          <a:p>
            <a:pPr lvl="0">
              <a:lnSpc>
                <a:spcPct val="100000"/>
              </a:lnSpc>
              <a:buFont typeface="Wingdings" panose="05000000000000000000" pitchFamily="2" charset="2"/>
              <a:buChar char="§"/>
            </a:pPr>
            <a:r>
              <a:rPr lang="en-US" sz="1400">
                <a:solidFill>
                  <a:schemeClr val="tx1"/>
                </a:solidFill>
              </a:rPr>
              <a:t>Click to edit Master text styles</a:t>
            </a:r>
          </a:p>
        </p:txBody>
      </p:sp>
      <p:sp>
        <p:nvSpPr>
          <p:cNvPr id="20" name="Slide Number Placeholder 5">
            <a:extLst>
              <a:ext uri="{FF2B5EF4-FFF2-40B4-BE49-F238E27FC236}">
                <a16:creationId xmlns:a16="http://schemas.microsoft.com/office/drawing/2014/main" id="{A4909F59-7529-454A-A1EF-3CC1EADEFC1F}"/>
              </a:ext>
            </a:extLst>
          </p:cNvPr>
          <p:cNvSpPr>
            <a:spLocks noGrp="1"/>
          </p:cNvSpPr>
          <p:nvPr>
            <p:ph type="sldNum" sz="quarter" idx="12"/>
          </p:nvPr>
        </p:nvSpPr>
        <p:spPr>
          <a:xfrm>
            <a:off x="11549269" y="6468303"/>
            <a:ext cx="443948" cy="365125"/>
          </a:xfrm>
        </p:spPr>
        <p:txBody>
          <a:bodyPr>
            <a:noAutofit/>
          </a:bodyPr>
          <a:lstStyle/>
          <a:p>
            <a:fld id="{8C2E478F-E849-4A8C-AF1F-CBCC78A7CBFA}" type="slidenum">
              <a:rPr lang="en-US" smtClean="0"/>
              <a:t>‹#›</a:t>
            </a:fld>
            <a:endParaRPr lang="en-US" dirty="0"/>
          </a:p>
        </p:txBody>
      </p:sp>
    </p:spTree>
    <p:extLst>
      <p:ext uri="{BB962C8B-B14F-4D97-AF65-F5344CB8AC3E}">
        <p14:creationId xmlns:p14="http://schemas.microsoft.com/office/powerpoint/2010/main" val="1270834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3 Column">
    <p:spTree>
      <p:nvGrpSpPr>
        <p:cNvPr id="1" name=""/>
        <p:cNvGrpSpPr/>
        <p:nvPr/>
      </p:nvGrpSpPr>
      <p:grpSpPr>
        <a:xfrm>
          <a:off x="0" y="0"/>
          <a:ext cx="0" cy="0"/>
          <a:chOff x="0" y="0"/>
          <a:chExt cx="0" cy="0"/>
        </a:xfrm>
      </p:grpSpPr>
      <p:sp>
        <p:nvSpPr>
          <p:cNvPr id="22" name="Title 2">
            <a:extLst>
              <a:ext uri="{FF2B5EF4-FFF2-40B4-BE49-F238E27FC236}">
                <a16:creationId xmlns:a16="http://schemas.microsoft.com/office/drawing/2014/main" id="{6186F91B-547E-43BC-9BCE-04619DAAFEC2}"/>
              </a:ext>
            </a:extLst>
          </p:cNvPr>
          <p:cNvSpPr>
            <a:spLocks noGrp="1"/>
          </p:cNvSpPr>
          <p:nvPr>
            <p:ph type="title"/>
          </p:nvPr>
        </p:nvSpPr>
        <p:spPr>
          <a:xfrm>
            <a:off x="594519" y="1"/>
            <a:ext cx="11002962" cy="1623218"/>
          </a:xfrm>
        </p:spPr>
        <p:txBody>
          <a:bodyPr anchor="ctr">
            <a:noAutofit/>
          </a:bodyPr>
          <a:lstStyle/>
          <a:p>
            <a:pPr algn="ctr"/>
            <a:r>
              <a:rPr lang="en-US" sz="4800"/>
              <a:t>Click to edit Master title style</a:t>
            </a:r>
            <a:endParaRPr lang="en-US" sz="4800" dirty="0"/>
          </a:p>
        </p:txBody>
      </p:sp>
      <p:sp>
        <p:nvSpPr>
          <p:cNvPr id="28" name="Text Placeholder 27">
            <a:extLst>
              <a:ext uri="{FF2B5EF4-FFF2-40B4-BE49-F238E27FC236}">
                <a16:creationId xmlns:a16="http://schemas.microsoft.com/office/drawing/2014/main" id="{D635DFA1-45D2-4EFE-8BB2-BE966346691E}"/>
              </a:ext>
            </a:extLst>
          </p:cNvPr>
          <p:cNvSpPr>
            <a:spLocks noGrp="1"/>
          </p:cNvSpPr>
          <p:nvPr>
            <p:ph type="body" sz="quarter" idx="13" hasCustomPrompt="1"/>
          </p:nvPr>
        </p:nvSpPr>
        <p:spPr>
          <a:xfrm>
            <a:off x="960121" y="3669506"/>
            <a:ext cx="3108326" cy="2566988"/>
          </a:xfrm>
        </p:spPr>
        <p:txBody>
          <a:bodyPr>
            <a:noAutofit/>
          </a:bodyPr>
          <a:lstStyle>
            <a:lvl1pPr marL="0" indent="0">
              <a:buFont typeface="Wingdings" panose="05000000000000000000" pitchFamily="2" charset="2"/>
              <a:buNone/>
              <a:defRPr sz="2400" spc="300"/>
            </a:lvl1pPr>
            <a:lvl2pPr marL="685800" indent="-228600">
              <a:buFont typeface="Wingdings" panose="05000000000000000000" pitchFamily="2" charset="2"/>
              <a:buChar char="§"/>
              <a:defRPr/>
            </a:lvl2pPr>
            <a:lvl3pPr marL="1143000" indent="-228600">
              <a:buFont typeface="Wingdings" panose="05000000000000000000" pitchFamily="2" charset="2"/>
              <a:buChar char="§"/>
              <a:defRPr/>
            </a:lvl3pPr>
            <a:lvl4pPr marL="1600200" indent="-228600">
              <a:buFont typeface="Wingdings" panose="05000000000000000000" pitchFamily="2" charset="2"/>
              <a:buChar char="§"/>
              <a:defRPr/>
            </a:lvl4pPr>
            <a:lvl5pPr marL="2057400" indent="-228600">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4" name="Picture Placeholder 23">
            <a:extLst>
              <a:ext uri="{FF2B5EF4-FFF2-40B4-BE49-F238E27FC236}">
                <a16:creationId xmlns:a16="http://schemas.microsoft.com/office/drawing/2014/main" id="{2F2918FE-A84E-4303-AEF3-4FD66CDD733E}"/>
              </a:ext>
            </a:extLst>
          </p:cNvPr>
          <p:cNvSpPr>
            <a:spLocks noGrp="1"/>
          </p:cNvSpPr>
          <p:nvPr>
            <p:ph type="pic" sz="quarter" idx="10"/>
          </p:nvPr>
        </p:nvSpPr>
        <p:spPr>
          <a:xfrm>
            <a:off x="960438" y="1624013"/>
            <a:ext cx="3108325" cy="1892300"/>
          </a:xfrm>
        </p:spPr>
        <p:txBody>
          <a:bodyPr>
            <a:noAutofit/>
          </a:bodyPr>
          <a:lstStyle/>
          <a:p>
            <a:r>
              <a:rPr lang="en-US"/>
              <a:t>Click icon to add picture</a:t>
            </a:r>
            <a:endParaRPr lang="en-US" dirty="0"/>
          </a:p>
        </p:txBody>
      </p:sp>
      <p:sp>
        <p:nvSpPr>
          <p:cNvPr id="25" name="Picture Placeholder 23">
            <a:extLst>
              <a:ext uri="{FF2B5EF4-FFF2-40B4-BE49-F238E27FC236}">
                <a16:creationId xmlns:a16="http://schemas.microsoft.com/office/drawing/2014/main" id="{E2401025-9BC9-4BDD-97DA-CA763CF846BB}"/>
              </a:ext>
            </a:extLst>
          </p:cNvPr>
          <p:cNvSpPr>
            <a:spLocks noGrp="1"/>
          </p:cNvSpPr>
          <p:nvPr>
            <p:ph type="pic" sz="quarter" idx="11"/>
          </p:nvPr>
        </p:nvSpPr>
        <p:spPr>
          <a:xfrm>
            <a:off x="4542155" y="1623219"/>
            <a:ext cx="3108325" cy="1892300"/>
          </a:xfrm>
        </p:spPr>
        <p:txBody>
          <a:bodyPr>
            <a:noAutofit/>
          </a:bodyPr>
          <a:lstStyle/>
          <a:p>
            <a:r>
              <a:rPr lang="en-US"/>
              <a:t>Click icon to add picture</a:t>
            </a:r>
            <a:endParaRPr lang="en-US" dirty="0"/>
          </a:p>
        </p:txBody>
      </p:sp>
      <p:sp>
        <p:nvSpPr>
          <p:cNvPr id="26" name="Picture Placeholder 23">
            <a:extLst>
              <a:ext uri="{FF2B5EF4-FFF2-40B4-BE49-F238E27FC236}">
                <a16:creationId xmlns:a16="http://schemas.microsoft.com/office/drawing/2014/main" id="{B7C4AAB6-897A-4ABD-AD50-2D86B197E914}"/>
              </a:ext>
            </a:extLst>
          </p:cNvPr>
          <p:cNvSpPr>
            <a:spLocks noGrp="1"/>
          </p:cNvSpPr>
          <p:nvPr>
            <p:ph type="pic" sz="quarter" idx="12"/>
          </p:nvPr>
        </p:nvSpPr>
        <p:spPr>
          <a:xfrm>
            <a:off x="8122920" y="1623219"/>
            <a:ext cx="3108325" cy="1892300"/>
          </a:xfrm>
        </p:spPr>
        <p:txBody>
          <a:bodyPr>
            <a:noAutofit/>
          </a:bodyPr>
          <a:lstStyle/>
          <a:p>
            <a:r>
              <a:rPr lang="en-US"/>
              <a:t>Click icon to add picture</a:t>
            </a:r>
            <a:endParaRPr lang="en-US" dirty="0"/>
          </a:p>
        </p:txBody>
      </p:sp>
      <p:sp>
        <p:nvSpPr>
          <p:cNvPr id="29" name="Text Placeholder 27">
            <a:extLst>
              <a:ext uri="{FF2B5EF4-FFF2-40B4-BE49-F238E27FC236}">
                <a16:creationId xmlns:a16="http://schemas.microsoft.com/office/drawing/2014/main" id="{790D65EC-6EB4-4594-91E9-5C3DE7C3BA89}"/>
              </a:ext>
            </a:extLst>
          </p:cNvPr>
          <p:cNvSpPr>
            <a:spLocks noGrp="1"/>
          </p:cNvSpPr>
          <p:nvPr>
            <p:ph type="body" sz="quarter" idx="14" hasCustomPrompt="1"/>
          </p:nvPr>
        </p:nvSpPr>
        <p:spPr>
          <a:xfrm>
            <a:off x="4541837" y="3681412"/>
            <a:ext cx="3108326" cy="2566988"/>
          </a:xfrm>
        </p:spPr>
        <p:txBody>
          <a:bodyPr>
            <a:noAutofit/>
          </a:bodyPr>
          <a:lstStyle>
            <a:lvl1pPr marL="0" indent="0">
              <a:buFont typeface="Wingdings" panose="05000000000000000000" pitchFamily="2" charset="2"/>
              <a:buNone/>
              <a:defRPr sz="2400" spc="300"/>
            </a:lvl1pPr>
            <a:lvl2pPr marL="685800" indent="-228600">
              <a:buFont typeface="Wingdings" panose="05000000000000000000" pitchFamily="2" charset="2"/>
              <a:buChar char="§"/>
              <a:defRPr/>
            </a:lvl2pPr>
            <a:lvl3pPr marL="1143000" indent="-228600">
              <a:buFont typeface="Wingdings" panose="05000000000000000000" pitchFamily="2" charset="2"/>
              <a:buChar char="§"/>
              <a:defRPr/>
            </a:lvl3pPr>
            <a:lvl4pPr marL="1600200" indent="-228600">
              <a:buFont typeface="Wingdings" panose="05000000000000000000" pitchFamily="2" charset="2"/>
              <a:buChar char="§"/>
              <a:defRPr/>
            </a:lvl4pPr>
            <a:lvl5pPr marL="2057400" indent="-228600">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Text Placeholder 27">
            <a:extLst>
              <a:ext uri="{FF2B5EF4-FFF2-40B4-BE49-F238E27FC236}">
                <a16:creationId xmlns:a16="http://schemas.microsoft.com/office/drawing/2014/main" id="{611CF730-D055-47C2-A626-299F429D41B2}"/>
              </a:ext>
            </a:extLst>
          </p:cNvPr>
          <p:cNvSpPr>
            <a:spLocks noGrp="1"/>
          </p:cNvSpPr>
          <p:nvPr>
            <p:ph type="body" sz="quarter" idx="15" hasCustomPrompt="1"/>
          </p:nvPr>
        </p:nvSpPr>
        <p:spPr>
          <a:xfrm>
            <a:off x="8122919" y="3681412"/>
            <a:ext cx="3108326" cy="2566988"/>
          </a:xfrm>
        </p:spPr>
        <p:txBody>
          <a:bodyPr>
            <a:noAutofit/>
          </a:bodyPr>
          <a:lstStyle>
            <a:lvl1pPr marL="0" indent="0">
              <a:buFont typeface="Wingdings" panose="05000000000000000000" pitchFamily="2" charset="2"/>
              <a:buNone/>
              <a:defRPr sz="2400" spc="300"/>
            </a:lvl1pPr>
            <a:lvl2pPr marL="685800" indent="-228600">
              <a:buFont typeface="Wingdings" panose="05000000000000000000" pitchFamily="2" charset="2"/>
              <a:buChar char="§"/>
              <a:defRPr/>
            </a:lvl2pPr>
            <a:lvl3pPr marL="1143000" indent="-228600">
              <a:buFont typeface="Wingdings" panose="05000000000000000000" pitchFamily="2" charset="2"/>
              <a:buChar char="§"/>
              <a:defRPr/>
            </a:lvl3pPr>
            <a:lvl4pPr marL="1600200" indent="-228600">
              <a:buFont typeface="Wingdings" panose="05000000000000000000" pitchFamily="2" charset="2"/>
              <a:buChar char="§"/>
              <a:defRPr/>
            </a:lvl4pPr>
            <a:lvl5pPr marL="2057400" indent="-228600">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1" name="Slide Number Placeholder 5">
            <a:extLst>
              <a:ext uri="{FF2B5EF4-FFF2-40B4-BE49-F238E27FC236}">
                <a16:creationId xmlns:a16="http://schemas.microsoft.com/office/drawing/2014/main" id="{F09E06A6-BFDD-42BD-BA69-2CD3BEF0F73D}"/>
              </a:ext>
            </a:extLst>
          </p:cNvPr>
          <p:cNvSpPr>
            <a:spLocks noGrp="1"/>
          </p:cNvSpPr>
          <p:nvPr>
            <p:ph type="sldNum" sz="quarter" idx="16"/>
          </p:nvPr>
        </p:nvSpPr>
        <p:spPr>
          <a:xfrm>
            <a:off x="11549269" y="6468303"/>
            <a:ext cx="443948" cy="365125"/>
          </a:xfrm>
        </p:spPr>
        <p:txBody>
          <a:bodyPr>
            <a:noAutofit/>
          </a:bodyPr>
          <a:lstStyle/>
          <a:p>
            <a:fld id="{8C2E478F-E849-4A8C-AF1F-CBCC78A7CBFA}" type="slidenum">
              <a:rPr lang="en-US" smtClean="0"/>
              <a:t>‹#›</a:t>
            </a:fld>
            <a:endParaRPr lang="en-US" dirty="0"/>
          </a:p>
        </p:txBody>
      </p:sp>
    </p:spTree>
    <p:extLst>
      <p:ext uri="{BB962C8B-B14F-4D97-AF65-F5344CB8AC3E}">
        <p14:creationId xmlns:p14="http://schemas.microsoft.com/office/powerpoint/2010/main" val="4145592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05F96C-D634-4A69-95EC-3D002BD68752}"/>
              </a:ext>
            </a:extLst>
          </p:cNvPr>
          <p:cNvSpPr>
            <a:spLocks noGrp="1"/>
          </p:cNvSpPr>
          <p:nvPr>
            <p:ph type="title"/>
          </p:nvPr>
        </p:nvSpPr>
        <p:spPr>
          <a:xfrm>
            <a:off x="594519" y="365125"/>
            <a:ext cx="11002962" cy="823913"/>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757E98-D0FB-43E3-98BC-711F6A2F5372}"/>
              </a:ext>
            </a:extLst>
          </p:cNvPr>
          <p:cNvSpPr>
            <a:spLocks noGrp="1"/>
          </p:cNvSpPr>
          <p:nvPr>
            <p:ph type="body" idx="1"/>
          </p:nvPr>
        </p:nvSpPr>
        <p:spPr>
          <a:xfrm>
            <a:off x="594519" y="1365813"/>
            <a:ext cx="10989920" cy="4811150"/>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FA65B72-2E86-4BA3-94F2-3ADFA40B7A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Add a footer</a:t>
            </a:r>
          </a:p>
        </p:txBody>
      </p:sp>
      <p:sp>
        <p:nvSpPr>
          <p:cNvPr id="6" name="Slide Number Placeholder 5">
            <a:extLst>
              <a:ext uri="{FF2B5EF4-FFF2-40B4-BE49-F238E27FC236}">
                <a16:creationId xmlns:a16="http://schemas.microsoft.com/office/drawing/2014/main" id="{73C1F3FD-3DB9-46B7-85E1-E8B8878A4012}"/>
              </a:ext>
            </a:extLst>
          </p:cNvPr>
          <p:cNvSpPr>
            <a:spLocks noGrp="1"/>
          </p:cNvSpPr>
          <p:nvPr>
            <p:ph type="sldNum" sz="quarter" idx="4"/>
          </p:nvPr>
        </p:nvSpPr>
        <p:spPr>
          <a:xfrm>
            <a:off x="11549269" y="6468303"/>
            <a:ext cx="44394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2E478F-E849-4A8C-AF1F-CBCC78A7CBFA}" type="slidenum">
              <a:rPr lang="en-US" smtClean="0"/>
              <a:t>‹#›</a:t>
            </a:fld>
            <a:endParaRPr lang="en-US" dirty="0"/>
          </a:p>
        </p:txBody>
      </p:sp>
    </p:spTree>
    <p:extLst>
      <p:ext uri="{BB962C8B-B14F-4D97-AF65-F5344CB8AC3E}">
        <p14:creationId xmlns:p14="http://schemas.microsoft.com/office/powerpoint/2010/main" val="69282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1" r:id="rId3"/>
    <p:sldLayoutId id="2147483651" r:id="rId4"/>
    <p:sldLayoutId id="2147483660" r:id="rId5"/>
    <p:sldLayoutId id="2147483677" r:id="rId6"/>
    <p:sldLayoutId id="2147483666" r:id="rId7"/>
    <p:sldLayoutId id="2147483679" r:id="rId8"/>
    <p:sldLayoutId id="2147483653" r:id="rId9"/>
    <p:sldLayoutId id="2147483678" r:id="rId10"/>
    <p:sldLayoutId id="2147483680" r:id="rId11"/>
  </p:sldLayoutIdLst>
  <p:hf hdr="0" ftr="0" dt="0"/>
  <p:txStyles>
    <p:titleStyle>
      <a:lvl1pPr algn="ctr" defTabSz="914400" rtl="0" eaLnBrk="1" latinLnBrk="0" hangingPunct="1">
        <a:lnSpc>
          <a:spcPct val="10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50000"/>
        </a:lnSpc>
        <a:spcBef>
          <a:spcPts val="1000"/>
        </a:spcBef>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 /><Relationship Id="rId2" Type="http://schemas.openxmlformats.org/officeDocument/2006/relationships/image" Target="../media/image1.png"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3" Type="http://schemas.openxmlformats.org/officeDocument/2006/relationships/chart" Target="../charts/chart10.xml" /><Relationship Id="rId2" Type="http://schemas.openxmlformats.org/officeDocument/2006/relationships/chart" Target="../charts/chart9.xml" /><Relationship Id="rId1" Type="http://schemas.openxmlformats.org/officeDocument/2006/relationships/slideLayout" Target="../slideLayouts/slideLayout6.xml" /></Relationships>
</file>

<file path=ppt/slides/_rels/slide11.xml.rels><?xml version="1.0" encoding="UTF-8" standalone="yes"?>
<Relationships xmlns="http://schemas.openxmlformats.org/package/2006/relationships"><Relationship Id="rId3" Type="http://schemas.microsoft.com/office/2007/relationships/hdphoto" Target="../media/hdphoto5.wdp" /><Relationship Id="rId2" Type="http://schemas.openxmlformats.org/officeDocument/2006/relationships/image" Target="../media/image7.png" /><Relationship Id="rId1" Type="http://schemas.openxmlformats.org/officeDocument/2006/relationships/slideLayout" Target="../slideLayouts/slideLayout7.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14.xml.rels><?xml version="1.0" encoding="UTF-8" standalone="yes"?>
<Relationships xmlns="http://schemas.openxmlformats.org/package/2006/relationships"><Relationship Id="rId3" Type="http://schemas.microsoft.com/office/2007/relationships/hdphoto" Target="../media/hdphoto6.wdp" /><Relationship Id="rId2" Type="http://schemas.openxmlformats.org/officeDocument/2006/relationships/image" Target="../media/image8.png" /><Relationship Id="rId1" Type="http://schemas.openxmlformats.org/officeDocument/2006/relationships/slideLayout" Target="../slideLayouts/slideLayout8.xml" /><Relationship Id="rId5" Type="http://schemas.openxmlformats.org/officeDocument/2006/relationships/image" Target="../media/image10.svg" /><Relationship Id="rId4" Type="http://schemas.openxmlformats.org/officeDocument/2006/relationships/image" Target="../media/image9.png" /></Relationships>
</file>

<file path=ppt/slides/_rels/slide15.xml.rels><?xml version="1.0" encoding="UTF-8" standalone="yes"?>
<Relationships xmlns="http://schemas.openxmlformats.org/package/2006/relationships"><Relationship Id="rId3" Type="http://schemas.microsoft.com/office/2007/relationships/hdphoto" Target="../media/hdphoto7.wdp" /><Relationship Id="rId2" Type="http://schemas.openxmlformats.org/officeDocument/2006/relationships/image" Target="../media/image11.png" /><Relationship Id="rId1" Type="http://schemas.openxmlformats.org/officeDocument/2006/relationships/slideLayout" Target="../slideLayouts/slideLayout9.xml" /><Relationship Id="rId5" Type="http://schemas.microsoft.com/office/2007/relationships/hdphoto" Target="../media/hdphoto8.wdp" /><Relationship Id="rId4" Type="http://schemas.openxmlformats.org/officeDocument/2006/relationships/image" Target="../media/image12.png" /></Relationships>
</file>

<file path=ppt/slides/_rels/slide16.xml.rels><?xml version="1.0" encoding="UTF-8" standalone="yes"?>
<Relationships xmlns="http://schemas.openxmlformats.org/package/2006/relationships"><Relationship Id="rId3" Type="http://schemas.microsoft.com/office/2007/relationships/hdphoto" Target="../media/hdphoto1.wdp" /><Relationship Id="rId2" Type="http://schemas.openxmlformats.org/officeDocument/2006/relationships/image" Target="../media/image1.png" /><Relationship Id="rId1" Type="http://schemas.openxmlformats.org/officeDocument/2006/relationships/slideLayout" Target="../slideLayouts/slideLayout11.xml" /></Relationships>
</file>

<file path=ppt/slides/_rels/slide2.xml.rels><?xml version="1.0" encoding="UTF-8" standalone="yes"?>
<Relationships xmlns="http://schemas.openxmlformats.org/package/2006/relationships"><Relationship Id="rId3" Type="http://schemas.microsoft.com/office/2007/relationships/hdphoto" Target="../media/hdphoto2.wdp" /><Relationship Id="rId2" Type="http://schemas.openxmlformats.org/officeDocument/2006/relationships/image" Target="../media/image2.png"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3" Type="http://schemas.openxmlformats.org/officeDocument/2006/relationships/image" Target="../media/image3.png" /><Relationship Id="rId2" Type="http://schemas.openxmlformats.org/officeDocument/2006/relationships/notesSlide" Target="../notesSlides/notesSlide1.xml" /><Relationship Id="rId1" Type="http://schemas.openxmlformats.org/officeDocument/2006/relationships/slideLayout" Target="../slideLayouts/slideLayout3.xml" /><Relationship Id="rId4" Type="http://schemas.microsoft.com/office/2007/relationships/hdphoto" Target="../media/hdphoto3.wdp" /></Relationships>
</file>

<file path=ppt/slides/_rels/slide4.xml.rels><?xml version="1.0" encoding="UTF-8" standalone="yes"?>
<Relationships xmlns="http://schemas.openxmlformats.org/package/2006/relationships"><Relationship Id="rId3" Type="http://schemas.openxmlformats.org/officeDocument/2006/relationships/image" Target="../media/image4.png" /><Relationship Id="rId2" Type="http://schemas.openxmlformats.org/officeDocument/2006/relationships/notesSlide" Target="../notesSlides/notesSlide2.xml" /><Relationship Id="rId1" Type="http://schemas.openxmlformats.org/officeDocument/2006/relationships/slideLayout" Target="../slideLayouts/slideLayout3.xml" /><Relationship Id="rId4" Type="http://schemas.openxmlformats.org/officeDocument/2006/relationships/image" Target="../media/image5.svg" /></Relationships>
</file>

<file path=ppt/slides/_rels/slide5.xml.rels><?xml version="1.0" encoding="UTF-8" standalone="yes"?>
<Relationships xmlns="http://schemas.openxmlformats.org/package/2006/relationships"><Relationship Id="rId3" Type="http://schemas.microsoft.com/office/2007/relationships/hdphoto" Target="../media/hdphoto4.wdp" /><Relationship Id="rId2" Type="http://schemas.openxmlformats.org/officeDocument/2006/relationships/image" Target="../media/image6.png" /><Relationship Id="rId1" Type="http://schemas.openxmlformats.org/officeDocument/2006/relationships/slideLayout" Target="../slideLayouts/slideLayout4.xml" /></Relationships>
</file>

<file path=ppt/slides/_rels/slide6.xml.rels><?xml version="1.0" encoding="UTF-8" standalone="yes"?>
<Relationships xmlns="http://schemas.openxmlformats.org/package/2006/relationships"><Relationship Id="rId3" Type="http://schemas.openxmlformats.org/officeDocument/2006/relationships/chart" Target="../charts/chart2.xml" /><Relationship Id="rId2" Type="http://schemas.openxmlformats.org/officeDocument/2006/relationships/chart" Target="../charts/chart1.xml" /><Relationship Id="rId1" Type="http://schemas.openxmlformats.org/officeDocument/2006/relationships/slideLayout" Target="../slideLayouts/slideLayout6.xml" /></Relationships>
</file>

<file path=ppt/slides/_rels/slide7.xml.rels><?xml version="1.0" encoding="UTF-8" standalone="yes"?>
<Relationships xmlns="http://schemas.openxmlformats.org/package/2006/relationships"><Relationship Id="rId3" Type="http://schemas.openxmlformats.org/officeDocument/2006/relationships/chart" Target="../charts/chart4.xml" /><Relationship Id="rId2" Type="http://schemas.openxmlformats.org/officeDocument/2006/relationships/chart" Target="../charts/chart3.xml" /><Relationship Id="rId1" Type="http://schemas.openxmlformats.org/officeDocument/2006/relationships/slideLayout" Target="../slideLayouts/slideLayout6.xml" /></Relationships>
</file>

<file path=ppt/slides/_rels/slide8.xml.rels><?xml version="1.0" encoding="UTF-8" standalone="yes"?>
<Relationships xmlns="http://schemas.openxmlformats.org/package/2006/relationships"><Relationship Id="rId3" Type="http://schemas.openxmlformats.org/officeDocument/2006/relationships/chart" Target="../charts/chart6.xml" /><Relationship Id="rId2" Type="http://schemas.openxmlformats.org/officeDocument/2006/relationships/chart" Target="../charts/chart5.xml" /><Relationship Id="rId1" Type="http://schemas.openxmlformats.org/officeDocument/2006/relationships/slideLayout" Target="../slideLayouts/slideLayout6.xml" /></Relationships>
</file>

<file path=ppt/slides/_rels/slide9.xml.rels><?xml version="1.0" encoding="UTF-8" standalone="yes"?>
<Relationships xmlns="http://schemas.openxmlformats.org/package/2006/relationships"><Relationship Id="rId3" Type="http://schemas.openxmlformats.org/officeDocument/2006/relationships/chart" Target="../charts/chart8.xml" /><Relationship Id="rId2" Type="http://schemas.openxmlformats.org/officeDocument/2006/relationships/chart" Target="../charts/chart7.xml" /><Relationship Id="rId1" Type="http://schemas.openxmlformats.org/officeDocument/2006/relationships/slideLayout" Target="../slideLayouts/slideLayout6.xml" /></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Placeholder 7" descr="abstract image">
            <a:extLst>
              <a:ext uri="{FF2B5EF4-FFF2-40B4-BE49-F238E27FC236}">
                <a16:creationId xmlns:a16="http://schemas.microsoft.com/office/drawing/2014/main" id="{9AB29DBC-55D3-49D9-BB44-4936739C4B57}"/>
              </a:ext>
            </a:extLst>
          </p:cNvPr>
          <p:cNvPicPr>
            <a:picLocks noGrp="1" noChangeAspect="1"/>
          </p:cNvPicPr>
          <p:nvPr>
            <p:ph type="pic" sz="quarter" idx="10"/>
          </p:nvPr>
        </p:nvPicPr>
        <p:blipFill rotWithShape="1">
          <a:blip r:embed="rId2">
            <a:alphaModFix amt="52000"/>
            <a:extLst>
              <a:ext uri="{BEBA8EAE-BF5A-486C-A8C5-ECC9F3942E4B}">
                <a14:imgProps xmlns:a14="http://schemas.microsoft.com/office/drawing/2010/main">
                  <a14:imgLayer r:embed="rId3">
                    <a14:imgEffect>
                      <a14:saturation sat="0"/>
                    </a14:imgEffect>
                  </a14:imgLayer>
                </a14:imgProps>
              </a:ext>
            </a:extLst>
          </a:blip>
          <a:srcRect/>
          <a:stretch/>
        </p:blipFill>
        <p:spPr/>
      </p:pic>
      <p:sp>
        <p:nvSpPr>
          <p:cNvPr id="9" name="Title 8">
            <a:extLst>
              <a:ext uri="{FF2B5EF4-FFF2-40B4-BE49-F238E27FC236}">
                <a16:creationId xmlns:a16="http://schemas.microsoft.com/office/drawing/2014/main" id="{79DC1498-E692-42BA-B69F-6D37E6CFACA0}"/>
              </a:ext>
            </a:extLst>
          </p:cNvPr>
          <p:cNvSpPr>
            <a:spLocks noGrp="1"/>
          </p:cNvSpPr>
          <p:nvPr>
            <p:ph type="title"/>
          </p:nvPr>
        </p:nvSpPr>
        <p:spPr>
          <a:xfrm>
            <a:off x="350836" y="1548216"/>
            <a:ext cx="11490325" cy="1880784"/>
          </a:xfrm>
        </p:spPr>
        <p:txBody>
          <a:bodyPr/>
          <a:lstStyle/>
          <a:p>
            <a:r>
              <a:rPr lang="en-US" sz="2800" b="1" i="0" u="none" strike="noStrike" baseline="0" dirty="0">
                <a:latin typeface="Times New Roman" panose="02020603050405020304" pitchFamily="18" charset="0"/>
              </a:rPr>
              <a:t>Assessing Public Acceptance for Recycling Facilities Projects: Case of Palestine </a:t>
            </a:r>
            <a:endParaRPr lang="en-US" sz="5400" dirty="0"/>
          </a:p>
        </p:txBody>
      </p:sp>
      <p:sp>
        <p:nvSpPr>
          <p:cNvPr id="7" name="Text Placeholder 6">
            <a:extLst>
              <a:ext uri="{FF2B5EF4-FFF2-40B4-BE49-F238E27FC236}">
                <a16:creationId xmlns:a16="http://schemas.microsoft.com/office/drawing/2014/main" id="{5D865526-EC39-4780-A2A8-274A80A5C19B}"/>
              </a:ext>
            </a:extLst>
          </p:cNvPr>
          <p:cNvSpPr>
            <a:spLocks noGrp="1"/>
          </p:cNvSpPr>
          <p:nvPr>
            <p:ph type="body" idx="1"/>
          </p:nvPr>
        </p:nvSpPr>
        <p:spPr>
          <a:xfrm>
            <a:off x="4038600" y="3608511"/>
            <a:ext cx="4114800" cy="2150605"/>
          </a:xfrm>
        </p:spPr>
        <p:txBody>
          <a:bodyPr/>
          <a:lstStyle/>
          <a:p>
            <a:r>
              <a:rPr lang="en-US" sz="1800" b="1" i="0" u="none" strike="noStrike" baseline="0" dirty="0">
                <a:latin typeface="Times New Roman" panose="02020603050405020304" pitchFamily="18" charset="0"/>
              </a:rPr>
              <a:t>Prepared By: </a:t>
            </a:r>
            <a:endParaRPr lang="en-US" sz="1800" b="0" i="0" u="none" strike="noStrike" baseline="0" dirty="0">
              <a:latin typeface="Times New Roman" panose="02020603050405020304" pitchFamily="18" charset="0"/>
            </a:endParaRPr>
          </a:p>
          <a:p>
            <a:r>
              <a:rPr lang="en-US" sz="1800" b="1" i="0" u="none" strike="noStrike" baseline="0" dirty="0">
                <a:latin typeface="Times New Roman" panose="02020603050405020304" pitchFamily="18" charset="0"/>
              </a:rPr>
              <a:t>Khalil Jamal Jumaa </a:t>
            </a:r>
            <a:endParaRPr lang="en-US" sz="1800" b="0" i="0" u="none" strike="noStrike" baseline="0" dirty="0">
              <a:latin typeface="Times New Roman" panose="02020603050405020304" pitchFamily="18" charset="0"/>
            </a:endParaRPr>
          </a:p>
          <a:p>
            <a:r>
              <a:rPr lang="en-US" sz="1800" b="1" i="0" u="none" strike="noStrike" baseline="0" dirty="0">
                <a:latin typeface="Times New Roman" panose="02020603050405020304" pitchFamily="18" charset="0"/>
              </a:rPr>
              <a:t>Supervisor: </a:t>
            </a:r>
            <a:endParaRPr lang="en-US" sz="1800" b="0" i="0" u="none" strike="noStrike" baseline="0" dirty="0">
              <a:latin typeface="Times New Roman" panose="02020603050405020304" pitchFamily="18" charset="0"/>
            </a:endParaRPr>
          </a:p>
          <a:p>
            <a:r>
              <a:rPr lang="en-US" sz="1800" b="1" i="0" u="none" strike="noStrike" baseline="0" dirty="0">
                <a:latin typeface="Times New Roman" panose="02020603050405020304" pitchFamily="18" charset="0"/>
              </a:rPr>
              <a:t>Dr. Ramiz Assaf </a:t>
            </a:r>
            <a:endParaRPr lang="en-US" dirty="0"/>
          </a:p>
          <a:p>
            <a:r>
              <a:rPr lang="en-US" sz="1800" b="0" i="0" u="none" strike="noStrike" baseline="0" dirty="0">
                <a:solidFill>
                  <a:srgbClr val="000000"/>
                </a:solidFill>
                <a:latin typeface="Times New Roman" panose="02020603050405020304" pitchFamily="18" charset="0"/>
              </a:rPr>
              <a:t> </a:t>
            </a:r>
            <a:endParaRPr lang="en-US" dirty="0"/>
          </a:p>
        </p:txBody>
      </p:sp>
    </p:spTree>
    <p:extLst>
      <p:ext uri="{BB962C8B-B14F-4D97-AF65-F5344CB8AC3E}">
        <p14:creationId xmlns:p14="http://schemas.microsoft.com/office/powerpoint/2010/main" val="39278323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DA247-2F35-4FB8-903D-FB32D7B852D9}"/>
              </a:ext>
            </a:extLst>
          </p:cNvPr>
          <p:cNvSpPr>
            <a:spLocks noGrp="1"/>
          </p:cNvSpPr>
          <p:nvPr>
            <p:ph type="title"/>
          </p:nvPr>
        </p:nvSpPr>
        <p:spPr>
          <a:xfrm>
            <a:off x="-688850" y="0"/>
            <a:ext cx="11002962" cy="823913"/>
          </a:xfrm>
        </p:spPr>
        <p:txBody>
          <a:bodyPr/>
          <a:lstStyle/>
          <a:p>
            <a:r>
              <a:rPr lang="en-US" sz="4800" dirty="0"/>
              <a:t>ANALYSIS OF SURVEY RESPONSES </a:t>
            </a:r>
          </a:p>
        </p:txBody>
      </p:sp>
      <p:graphicFrame>
        <p:nvGraphicFramePr>
          <p:cNvPr id="4" name="Table 3">
            <a:extLst>
              <a:ext uri="{FF2B5EF4-FFF2-40B4-BE49-F238E27FC236}">
                <a16:creationId xmlns:a16="http://schemas.microsoft.com/office/drawing/2014/main" id="{306DB90A-6D87-94C4-064F-B1198406BCBB}"/>
              </a:ext>
            </a:extLst>
          </p:cNvPr>
          <p:cNvGraphicFramePr>
            <a:graphicFrameLocks noGrp="1"/>
          </p:cNvGraphicFramePr>
          <p:nvPr>
            <p:extLst>
              <p:ext uri="{D42A27DB-BD31-4B8C-83A1-F6EECF244321}">
                <p14:modId xmlns:p14="http://schemas.microsoft.com/office/powerpoint/2010/main" val="1576344637"/>
              </p:ext>
            </p:extLst>
          </p:nvPr>
        </p:nvGraphicFramePr>
        <p:xfrm>
          <a:off x="123793" y="823913"/>
          <a:ext cx="4688838" cy="1096645"/>
        </p:xfrm>
        <a:graphic>
          <a:graphicData uri="http://schemas.openxmlformats.org/drawingml/2006/table">
            <a:tbl>
              <a:tblPr firstRow="1" firstCol="1" bandRow="1">
                <a:tableStyleId>{5C22544A-7EE6-4342-B048-85BDC9FD1C3A}</a:tableStyleId>
              </a:tblPr>
              <a:tblGrid>
                <a:gridCol w="781473">
                  <a:extLst>
                    <a:ext uri="{9D8B030D-6E8A-4147-A177-3AD203B41FA5}">
                      <a16:colId xmlns:a16="http://schemas.microsoft.com/office/drawing/2014/main" val="2904381737"/>
                    </a:ext>
                  </a:extLst>
                </a:gridCol>
                <a:gridCol w="781473">
                  <a:extLst>
                    <a:ext uri="{9D8B030D-6E8A-4147-A177-3AD203B41FA5}">
                      <a16:colId xmlns:a16="http://schemas.microsoft.com/office/drawing/2014/main" val="3696079800"/>
                    </a:ext>
                  </a:extLst>
                </a:gridCol>
                <a:gridCol w="781473">
                  <a:extLst>
                    <a:ext uri="{9D8B030D-6E8A-4147-A177-3AD203B41FA5}">
                      <a16:colId xmlns:a16="http://schemas.microsoft.com/office/drawing/2014/main" val="4167462601"/>
                    </a:ext>
                  </a:extLst>
                </a:gridCol>
                <a:gridCol w="781473">
                  <a:extLst>
                    <a:ext uri="{9D8B030D-6E8A-4147-A177-3AD203B41FA5}">
                      <a16:colId xmlns:a16="http://schemas.microsoft.com/office/drawing/2014/main" val="1430087325"/>
                    </a:ext>
                  </a:extLst>
                </a:gridCol>
                <a:gridCol w="781473">
                  <a:extLst>
                    <a:ext uri="{9D8B030D-6E8A-4147-A177-3AD203B41FA5}">
                      <a16:colId xmlns:a16="http://schemas.microsoft.com/office/drawing/2014/main" val="1591190385"/>
                    </a:ext>
                  </a:extLst>
                </a:gridCol>
                <a:gridCol w="781473">
                  <a:extLst>
                    <a:ext uri="{9D8B030D-6E8A-4147-A177-3AD203B41FA5}">
                      <a16:colId xmlns:a16="http://schemas.microsoft.com/office/drawing/2014/main" val="382150054"/>
                    </a:ext>
                  </a:extLst>
                </a:gridCol>
              </a:tblGrid>
              <a:tr h="196850">
                <a:tc gridSpan="6">
                  <a:txBody>
                    <a:bodyPr/>
                    <a:lstStyle/>
                    <a:p>
                      <a:pPr marL="0" marR="0" algn="ctr" rtl="1">
                        <a:lnSpc>
                          <a:spcPct val="107000"/>
                        </a:lnSpc>
                        <a:spcBef>
                          <a:spcPts val="0"/>
                        </a:spcBef>
                        <a:spcAft>
                          <a:spcPts val="0"/>
                        </a:spcAft>
                      </a:pPr>
                      <a:r>
                        <a:rPr lang="en-US" sz="1100" kern="100">
                          <a:effectLst/>
                        </a:rPr>
                        <a:t>Are_you_ready_to_pay_to_solve_the_problem?</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32473157"/>
                  </a:ext>
                </a:extLst>
              </a:tr>
              <a:tr h="334010">
                <a:tc gridSpan="2">
                  <a:txBody>
                    <a:bodyPr/>
                    <a:lstStyle/>
                    <a:p>
                      <a:pPr marL="0" marR="0">
                        <a:lnSpc>
                          <a:spcPct val="107000"/>
                        </a:lnSpc>
                        <a:spcBef>
                          <a:spcPts val="0"/>
                        </a:spcBef>
                        <a:spcAft>
                          <a:spcPts val="0"/>
                        </a:spcAft>
                      </a:pPr>
                      <a:r>
                        <a:rPr lang="en-US" sz="900" kern="100">
                          <a:effectLst/>
                        </a:rPr>
                        <a:t> </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gn="ctr">
                        <a:lnSpc>
                          <a:spcPct val="107000"/>
                        </a:lnSpc>
                        <a:spcBef>
                          <a:spcPts val="0"/>
                        </a:spcBef>
                        <a:spcAft>
                          <a:spcPts val="0"/>
                        </a:spcAft>
                      </a:pPr>
                      <a:r>
                        <a:rPr lang="en-US" sz="900" kern="100">
                          <a:effectLst/>
                        </a:rPr>
                        <a:t>Frequency</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900" kern="100">
                          <a:effectLst/>
                        </a:rPr>
                        <a:t>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900" kern="100">
                          <a:effectLst/>
                        </a:rPr>
                        <a:t>Valid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900" kern="100">
                          <a:effectLst/>
                        </a:rPr>
                        <a:t>Cumulative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686693992"/>
                  </a:ext>
                </a:extLst>
              </a:tr>
              <a:tr h="188595">
                <a:tc rowSpan="3">
                  <a:txBody>
                    <a:bodyPr/>
                    <a:lstStyle/>
                    <a:p>
                      <a:pPr marL="0" marR="0">
                        <a:lnSpc>
                          <a:spcPct val="107000"/>
                        </a:lnSpc>
                        <a:spcBef>
                          <a:spcPts val="0"/>
                        </a:spcBef>
                        <a:spcAft>
                          <a:spcPts val="0"/>
                        </a:spcAft>
                      </a:pPr>
                      <a:r>
                        <a:rPr lang="en-US" sz="900" kern="100">
                          <a:effectLst/>
                        </a:rPr>
                        <a:t>Valid</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07000"/>
                        </a:lnSpc>
                        <a:spcBef>
                          <a:spcPts val="0"/>
                        </a:spcBef>
                        <a:spcAft>
                          <a:spcPts val="0"/>
                        </a:spcAft>
                      </a:pPr>
                      <a:r>
                        <a:rPr lang="en-US" sz="900" kern="100">
                          <a:effectLst/>
                        </a:rPr>
                        <a:t>No</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197</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900" kern="100">
                          <a:effectLst/>
                        </a:rPr>
                        <a:t>32.4</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32.4</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32.4</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631124914"/>
                  </a:ext>
                </a:extLst>
              </a:tr>
              <a:tr h="188595">
                <a:tc vMerge="1">
                  <a:txBody>
                    <a:bodyPr/>
                    <a:lstStyle/>
                    <a:p>
                      <a:endParaRPr lang="en-US"/>
                    </a:p>
                  </a:txBody>
                  <a:tcPr/>
                </a:tc>
                <a:tc>
                  <a:txBody>
                    <a:bodyPr/>
                    <a:lstStyle/>
                    <a:p>
                      <a:pPr marL="0" marR="0" algn="l" rtl="1">
                        <a:lnSpc>
                          <a:spcPct val="107000"/>
                        </a:lnSpc>
                        <a:spcBef>
                          <a:spcPts val="0"/>
                        </a:spcBef>
                        <a:spcAft>
                          <a:spcPts val="0"/>
                        </a:spcAft>
                      </a:pPr>
                      <a:r>
                        <a:rPr lang="en-US" sz="900" kern="100">
                          <a:effectLst/>
                        </a:rPr>
                        <a:t>Yes</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411</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900" kern="100">
                          <a:effectLst/>
                        </a:rPr>
                        <a:t>67.6</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67.6</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279324116"/>
                  </a:ext>
                </a:extLst>
              </a:tr>
              <a:tr h="188595">
                <a:tc vMerge="1">
                  <a:txBody>
                    <a:bodyPr/>
                    <a:lstStyle/>
                    <a:p>
                      <a:endParaRPr lang="en-US"/>
                    </a:p>
                  </a:txBody>
                  <a:tcPr/>
                </a:tc>
                <a:tc>
                  <a:txBody>
                    <a:bodyPr/>
                    <a:lstStyle/>
                    <a:p>
                      <a:pPr marL="0" marR="0">
                        <a:lnSpc>
                          <a:spcPct val="107000"/>
                        </a:lnSpc>
                        <a:spcBef>
                          <a:spcPts val="0"/>
                        </a:spcBef>
                        <a:spcAft>
                          <a:spcPts val="0"/>
                        </a:spcAft>
                      </a:pPr>
                      <a:r>
                        <a:rPr lang="en-US" sz="900" kern="100">
                          <a:effectLst/>
                        </a:rPr>
                        <a:t>Total</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608</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900" kern="100" dirty="0">
                          <a:effectLst/>
                        </a:rPr>
                        <a:t> </a:t>
                      </a:r>
                      <a:endParaRPr lang="en-US" sz="1100" kern="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3219166"/>
                  </a:ext>
                </a:extLst>
              </a:tr>
            </a:tbl>
          </a:graphicData>
        </a:graphic>
      </p:graphicFrame>
      <p:graphicFrame>
        <p:nvGraphicFramePr>
          <p:cNvPr id="7" name="Chart 6">
            <a:extLst>
              <a:ext uri="{FF2B5EF4-FFF2-40B4-BE49-F238E27FC236}">
                <a16:creationId xmlns:a16="http://schemas.microsoft.com/office/drawing/2014/main" id="{EA1CFEB9-A26F-5D6F-8C2D-F81DCC22DF35}"/>
              </a:ext>
            </a:extLst>
          </p:cNvPr>
          <p:cNvGraphicFramePr/>
          <p:nvPr>
            <p:extLst>
              <p:ext uri="{D42A27DB-BD31-4B8C-83A1-F6EECF244321}">
                <p14:modId xmlns:p14="http://schemas.microsoft.com/office/powerpoint/2010/main" val="71387477"/>
              </p:ext>
            </p:extLst>
          </p:nvPr>
        </p:nvGraphicFramePr>
        <p:xfrm>
          <a:off x="0" y="2231139"/>
          <a:ext cx="4688838" cy="3062755"/>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2DB18ADB-E58B-4656-5DD6-1CB9E0AFE1D6}"/>
              </a:ext>
            </a:extLst>
          </p:cNvPr>
          <p:cNvSpPr txBox="1"/>
          <p:nvPr/>
        </p:nvSpPr>
        <p:spPr>
          <a:xfrm>
            <a:off x="123793" y="5380672"/>
            <a:ext cx="4688838" cy="1477328"/>
          </a:xfrm>
          <a:prstGeom prst="rect">
            <a:avLst/>
          </a:prstGeom>
          <a:noFill/>
        </p:spPr>
        <p:txBody>
          <a:bodyPr wrap="square">
            <a:spAutoFit/>
          </a:bodyPr>
          <a:lstStyle/>
          <a:p>
            <a:pPr marL="0" marR="0">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Most of people don’t want to be there a landfill near them due to the questionnaire answers, at the same time most of the sample answers that they will pay for a landfill to solve the problem by 68% of the sample </a:t>
            </a:r>
            <a:endParaRPr lang="en-US" sz="1600" dirty="0">
              <a:effectLst/>
              <a:latin typeface="Times New Roman" panose="02020603050405020304" pitchFamily="18" charset="0"/>
              <a:ea typeface="Times New Roman" panose="02020603050405020304" pitchFamily="18" charset="0"/>
            </a:endParaRPr>
          </a:p>
        </p:txBody>
      </p:sp>
      <p:graphicFrame>
        <p:nvGraphicFramePr>
          <p:cNvPr id="10" name="Table 9">
            <a:extLst>
              <a:ext uri="{FF2B5EF4-FFF2-40B4-BE49-F238E27FC236}">
                <a16:creationId xmlns:a16="http://schemas.microsoft.com/office/drawing/2014/main" id="{5B3C451B-CF11-1125-CAAB-4A6E1836861F}"/>
              </a:ext>
            </a:extLst>
          </p:cNvPr>
          <p:cNvGraphicFramePr>
            <a:graphicFrameLocks noGrp="1"/>
          </p:cNvGraphicFramePr>
          <p:nvPr>
            <p:extLst>
              <p:ext uri="{D42A27DB-BD31-4B8C-83A1-F6EECF244321}">
                <p14:modId xmlns:p14="http://schemas.microsoft.com/office/powerpoint/2010/main" val="2641247294"/>
              </p:ext>
            </p:extLst>
          </p:nvPr>
        </p:nvGraphicFramePr>
        <p:xfrm>
          <a:off x="6745105" y="1831685"/>
          <a:ext cx="4688838" cy="1126302"/>
        </p:xfrm>
        <a:graphic>
          <a:graphicData uri="http://schemas.openxmlformats.org/drawingml/2006/table">
            <a:tbl>
              <a:tblPr firstRow="1" firstCol="1" bandRow="1">
                <a:tableStyleId>{5C22544A-7EE6-4342-B048-85BDC9FD1C3A}</a:tableStyleId>
              </a:tblPr>
              <a:tblGrid>
                <a:gridCol w="781473">
                  <a:extLst>
                    <a:ext uri="{9D8B030D-6E8A-4147-A177-3AD203B41FA5}">
                      <a16:colId xmlns:a16="http://schemas.microsoft.com/office/drawing/2014/main" val="3456783449"/>
                    </a:ext>
                  </a:extLst>
                </a:gridCol>
                <a:gridCol w="781473">
                  <a:extLst>
                    <a:ext uri="{9D8B030D-6E8A-4147-A177-3AD203B41FA5}">
                      <a16:colId xmlns:a16="http://schemas.microsoft.com/office/drawing/2014/main" val="3649591520"/>
                    </a:ext>
                  </a:extLst>
                </a:gridCol>
                <a:gridCol w="781473">
                  <a:extLst>
                    <a:ext uri="{9D8B030D-6E8A-4147-A177-3AD203B41FA5}">
                      <a16:colId xmlns:a16="http://schemas.microsoft.com/office/drawing/2014/main" val="3177797302"/>
                    </a:ext>
                  </a:extLst>
                </a:gridCol>
                <a:gridCol w="781473">
                  <a:extLst>
                    <a:ext uri="{9D8B030D-6E8A-4147-A177-3AD203B41FA5}">
                      <a16:colId xmlns:a16="http://schemas.microsoft.com/office/drawing/2014/main" val="2058958827"/>
                    </a:ext>
                  </a:extLst>
                </a:gridCol>
                <a:gridCol w="781473">
                  <a:extLst>
                    <a:ext uri="{9D8B030D-6E8A-4147-A177-3AD203B41FA5}">
                      <a16:colId xmlns:a16="http://schemas.microsoft.com/office/drawing/2014/main" val="924103610"/>
                    </a:ext>
                  </a:extLst>
                </a:gridCol>
                <a:gridCol w="781473">
                  <a:extLst>
                    <a:ext uri="{9D8B030D-6E8A-4147-A177-3AD203B41FA5}">
                      <a16:colId xmlns:a16="http://schemas.microsoft.com/office/drawing/2014/main" val="2693082022"/>
                    </a:ext>
                  </a:extLst>
                </a:gridCol>
              </a:tblGrid>
              <a:tr h="175260">
                <a:tc gridSpan="6">
                  <a:txBody>
                    <a:bodyPr/>
                    <a:lstStyle/>
                    <a:p>
                      <a:pPr marL="0" marR="0" algn="ctr" rtl="1">
                        <a:lnSpc>
                          <a:spcPct val="107000"/>
                        </a:lnSpc>
                        <a:spcBef>
                          <a:spcPts val="0"/>
                        </a:spcBef>
                        <a:spcAft>
                          <a:spcPts val="0"/>
                        </a:spcAft>
                      </a:pPr>
                      <a:r>
                        <a:rPr lang="en-US" sz="1200" kern="100">
                          <a:effectLst/>
                        </a:rPr>
                        <a:t>Would you accept that there is a dump near you?</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96669531"/>
                  </a:ext>
                </a:extLst>
              </a:tr>
              <a:tr h="297180">
                <a:tc gridSpan="2">
                  <a:txBody>
                    <a:bodyPr/>
                    <a:lstStyle/>
                    <a:p>
                      <a:pPr marL="0" marR="0">
                        <a:lnSpc>
                          <a:spcPct val="107000"/>
                        </a:lnSpc>
                        <a:spcBef>
                          <a:spcPts val="0"/>
                        </a:spcBef>
                        <a:spcAft>
                          <a:spcPts val="0"/>
                        </a:spcAft>
                      </a:pPr>
                      <a:r>
                        <a:rPr lang="en-US" sz="1200" kern="100">
                          <a:effectLst/>
                        </a:rPr>
                        <a:t> </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gn="ctr">
                        <a:lnSpc>
                          <a:spcPct val="107000"/>
                        </a:lnSpc>
                        <a:spcBef>
                          <a:spcPts val="0"/>
                        </a:spcBef>
                        <a:spcAft>
                          <a:spcPts val="0"/>
                        </a:spcAft>
                      </a:pPr>
                      <a:r>
                        <a:rPr lang="en-US" sz="1200" kern="100">
                          <a:effectLst/>
                        </a:rPr>
                        <a:t>Frequency</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Valid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Cumulative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929890695"/>
                  </a:ext>
                </a:extLst>
              </a:tr>
              <a:tr h="167640">
                <a:tc rowSpan="3">
                  <a:txBody>
                    <a:bodyPr/>
                    <a:lstStyle/>
                    <a:p>
                      <a:pPr marL="0" marR="0">
                        <a:lnSpc>
                          <a:spcPct val="107000"/>
                        </a:lnSpc>
                        <a:spcBef>
                          <a:spcPts val="0"/>
                        </a:spcBef>
                        <a:spcAft>
                          <a:spcPts val="0"/>
                        </a:spcAft>
                      </a:pPr>
                      <a:r>
                        <a:rPr lang="en-US" sz="1200" kern="100">
                          <a:effectLst/>
                        </a:rPr>
                        <a:t>Valid</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07000"/>
                        </a:lnSpc>
                        <a:spcBef>
                          <a:spcPts val="0"/>
                        </a:spcBef>
                        <a:spcAft>
                          <a:spcPts val="0"/>
                        </a:spcAft>
                      </a:pPr>
                      <a:r>
                        <a:rPr lang="en-US" sz="1200" kern="100">
                          <a:effectLst/>
                        </a:rPr>
                        <a:t>No</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544</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1200" kern="100">
                          <a:effectLst/>
                        </a:rPr>
                        <a:t>89.5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89.5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89.5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820006594"/>
                  </a:ext>
                </a:extLst>
              </a:tr>
              <a:tr h="167640">
                <a:tc vMerge="1">
                  <a:txBody>
                    <a:bodyPr/>
                    <a:lstStyle/>
                    <a:p>
                      <a:endParaRPr lang="en-US"/>
                    </a:p>
                  </a:txBody>
                  <a:tcPr/>
                </a:tc>
                <a:tc>
                  <a:txBody>
                    <a:bodyPr/>
                    <a:lstStyle/>
                    <a:p>
                      <a:pPr marL="0" marR="0" algn="l" rtl="1">
                        <a:lnSpc>
                          <a:spcPct val="107000"/>
                        </a:lnSpc>
                        <a:spcBef>
                          <a:spcPts val="0"/>
                        </a:spcBef>
                        <a:spcAft>
                          <a:spcPts val="0"/>
                        </a:spcAft>
                      </a:pPr>
                      <a:r>
                        <a:rPr lang="en-US" sz="1200" kern="100">
                          <a:effectLst/>
                        </a:rPr>
                        <a:t>Yes</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64</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1200" kern="100">
                          <a:effectLst/>
                        </a:rPr>
                        <a:t>10.5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124299434"/>
                  </a:ext>
                </a:extLst>
              </a:tr>
              <a:tr h="167640">
                <a:tc vMerge="1">
                  <a:txBody>
                    <a:bodyPr/>
                    <a:lstStyle/>
                    <a:p>
                      <a:endParaRPr lang="en-US"/>
                    </a:p>
                  </a:txBody>
                  <a:tcPr/>
                </a:tc>
                <a:tc>
                  <a:txBody>
                    <a:bodyPr/>
                    <a:lstStyle/>
                    <a:p>
                      <a:pPr marL="0" marR="0">
                        <a:lnSpc>
                          <a:spcPct val="107000"/>
                        </a:lnSpc>
                        <a:spcBef>
                          <a:spcPts val="0"/>
                        </a:spcBef>
                        <a:spcAft>
                          <a:spcPts val="0"/>
                        </a:spcAft>
                      </a:pPr>
                      <a:r>
                        <a:rPr lang="en-US" sz="1200" kern="100">
                          <a:effectLst/>
                        </a:rPr>
                        <a:t>Total</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608</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kern="100" dirty="0">
                          <a:effectLst/>
                        </a:rPr>
                        <a:t> </a:t>
                      </a:r>
                      <a:endParaRPr lang="en-US" sz="1100" kern="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164324539"/>
                  </a:ext>
                </a:extLst>
              </a:tr>
            </a:tbl>
          </a:graphicData>
        </a:graphic>
      </p:graphicFrame>
      <p:graphicFrame>
        <p:nvGraphicFramePr>
          <p:cNvPr id="11" name="Chart 10">
            <a:extLst>
              <a:ext uri="{FF2B5EF4-FFF2-40B4-BE49-F238E27FC236}">
                <a16:creationId xmlns:a16="http://schemas.microsoft.com/office/drawing/2014/main" id="{63FFC6E2-0A52-721B-3CE9-28181D9F976A}"/>
              </a:ext>
            </a:extLst>
          </p:cNvPr>
          <p:cNvGraphicFramePr/>
          <p:nvPr>
            <p:extLst>
              <p:ext uri="{D42A27DB-BD31-4B8C-83A1-F6EECF244321}">
                <p14:modId xmlns:p14="http://schemas.microsoft.com/office/powerpoint/2010/main" val="517371847"/>
              </p:ext>
            </p:extLst>
          </p:nvPr>
        </p:nvGraphicFramePr>
        <p:xfrm>
          <a:off x="5896007" y="3707011"/>
          <a:ext cx="6172200" cy="29108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57606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Placeholder 7" descr="close up of computer code">
            <a:extLst>
              <a:ext uri="{FF2B5EF4-FFF2-40B4-BE49-F238E27FC236}">
                <a16:creationId xmlns:a16="http://schemas.microsoft.com/office/drawing/2014/main" id="{1D5DB266-C804-437C-AED7-3D057820D244}"/>
              </a:ext>
            </a:extLst>
          </p:cNvPr>
          <p:cNvPicPr>
            <a:picLocks noGrp="1" noChangeAspect="1"/>
          </p:cNvPicPr>
          <p:nvPr>
            <p:ph type="pic" sz="quarter" idx="10"/>
          </p:nvPr>
        </p:nvPicPr>
        <p:blipFill rotWithShape="1">
          <a:blip r:embed="rId2">
            <a:alphaModFix amt="35000"/>
            <a:extLst>
              <a:ext uri="{BEBA8EAE-BF5A-486C-A8C5-ECC9F3942E4B}">
                <a14:imgProps xmlns:a14="http://schemas.microsoft.com/office/drawing/2010/main">
                  <a14:imgLayer r:embed="rId3">
                    <a14:imgEffect>
                      <a14:saturation sat="0"/>
                    </a14:imgEffect>
                  </a14:imgLayer>
                </a14:imgProps>
              </a:ext>
            </a:extLst>
          </a:blip>
          <a:srcRect t="7813" b="7813"/>
          <a:stretch/>
        </p:blipFill>
        <p:spPr/>
      </p:pic>
      <p:graphicFrame>
        <p:nvGraphicFramePr>
          <p:cNvPr id="4" name="Table 3">
            <a:extLst>
              <a:ext uri="{FF2B5EF4-FFF2-40B4-BE49-F238E27FC236}">
                <a16:creationId xmlns:a16="http://schemas.microsoft.com/office/drawing/2014/main" id="{EDE2A534-0C59-1BF5-9434-859595C52FBB}"/>
              </a:ext>
            </a:extLst>
          </p:cNvPr>
          <p:cNvGraphicFramePr>
            <a:graphicFrameLocks noGrp="1"/>
          </p:cNvGraphicFramePr>
          <p:nvPr>
            <p:extLst>
              <p:ext uri="{D42A27DB-BD31-4B8C-83A1-F6EECF244321}">
                <p14:modId xmlns:p14="http://schemas.microsoft.com/office/powerpoint/2010/main" val="3671871528"/>
              </p:ext>
            </p:extLst>
          </p:nvPr>
        </p:nvGraphicFramePr>
        <p:xfrm>
          <a:off x="334612" y="453189"/>
          <a:ext cx="11522776" cy="5951621"/>
        </p:xfrm>
        <a:graphic>
          <a:graphicData uri="http://schemas.openxmlformats.org/drawingml/2006/table">
            <a:tbl>
              <a:tblPr firstRow="1" firstCol="1" bandRow="1">
                <a:tableStyleId>{5C22544A-7EE6-4342-B048-85BDC9FD1C3A}</a:tableStyleId>
              </a:tblPr>
              <a:tblGrid>
                <a:gridCol w="5761388">
                  <a:extLst>
                    <a:ext uri="{9D8B030D-6E8A-4147-A177-3AD203B41FA5}">
                      <a16:colId xmlns:a16="http://schemas.microsoft.com/office/drawing/2014/main" val="3976709203"/>
                    </a:ext>
                  </a:extLst>
                </a:gridCol>
                <a:gridCol w="5761388">
                  <a:extLst>
                    <a:ext uri="{9D8B030D-6E8A-4147-A177-3AD203B41FA5}">
                      <a16:colId xmlns:a16="http://schemas.microsoft.com/office/drawing/2014/main" val="1788692033"/>
                    </a:ext>
                  </a:extLst>
                </a:gridCol>
              </a:tblGrid>
              <a:tr h="594832">
                <a:tc>
                  <a:txBody>
                    <a:bodyPr/>
                    <a:lstStyle/>
                    <a:p>
                      <a:pPr marL="0" marR="0" algn="ctr">
                        <a:spcBef>
                          <a:spcPts val="0"/>
                        </a:spcBef>
                        <a:spcAft>
                          <a:spcPts val="0"/>
                        </a:spcAft>
                      </a:pPr>
                      <a:r>
                        <a:rPr lang="en-US" sz="2500" kern="100">
                          <a:effectLst/>
                        </a:rPr>
                        <a:t>Reasons</a:t>
                      </a:r>
                      <a:endParaRPr lang="en-US" sz="25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500" kern="100">
                          <a:effectLst/>
                        </a:rPr>
                        <a:t>Percent of people</a:t>
                      </a:r>
                      <a:endParaRPr lang="en-US" sz="25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015193487"/>
                  </a:ext>
                </a:extLst>
              </a:tr>
              <a:tr h="892798">
                <a:tc>
                  <a:txBody>
                    <a:bodyPr/>
                    <a:lstStyle/>
                    <a:p>
                      <a:pPr marL="0" marR="0" algn="ctr">
                        <a:spcBef>
                          <a:spcPts val="0"/>
                        </a:spcBef>
                        <a:spcAft>
                          <a:spcPts val="0"/>
                        </a:spcAft>
                      </a:pPr>
                      <a:r>
                        <a:rPr lang="en-US" sz="2500" kern="100" dirty="0">
                          <a:effectLst/>
                        </a:rPr>
                        <a:t>Fear of causing diseases</a:t>
                      </a:r>
                      <a:endParaRPr lang="en-US" sz="2500" kern="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500" kern="100">
                          <a:effectLst/>
                        </a:rPr>
                        <a:t>90.1</a:t>
                      </a:r>
                      <a:endParaRPr lang="en-US" sz="25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149185767"/>
                  </a:ext>
                </a:extLst>
              </a:tr>
              <a:tr h="1190764">
                <a:tc>
                  <a:txBody>
                    <a:bodyPr/>
                    <a:lstStyle/>
                    <a:p>
                      <a:pPr marL="0" marR="0" algn="ctr">
                        <a:spcBef>
                          <a:spcPts val="0"/>
                        </a:spcBef>
                        <a:spcAft>
                          <a:spcPts val="0"/>
                        </a:spcAft>
                      </a:pPr>
                      <a:r>
                        <a:rPr lang="en-US" sz="2500" kern="100">
                          <a:effectLst/>
                        </a:rPr>
                        <a:t>Decrease in real estate values</a:t>
                      </a:r>
                      <a:endParaRPr lang="en-US" sz="25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500" kern="100" dirty="0">
                          <a:effectLst/>
                        </a:rPr>
                        <a:t>39.3</a:t>
                      </a:r>
                      <a:endParaRPr lang="en-US" sz="2500" kern="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525974259"/>
                  </a:ext>
                </a:extLst>
              </a:tr>
              <a:tr h="892798">
                <a:tc>
                  <a:txBody>
                    <a:bodyPr/>
                    <a:lstStyle/>
                    <a:p>
                      <a:pPr marL="0" marR="0" algn="ctr">
                        <a:spcBef>
                          <a:spcPts val="0"/>
                        </a:spcBef>
                        <a:spcAft>
                          <a:spcPts val="0"/>
                        </a:spcAft>
                      </a:pPr>
                      <a:r>
                        <a:rPr lang="en-US" sz="2500" kern="100">
                          <a:effectLst/>
                        </a:rPr>
                        <a:t>Soil, air and water pollution</a:t>
                      </a:r>
                      <a:endParaRPr lang="en-US" sz="25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500" kern="100" dirty="0">
                          <a:effectLst/>
                        </a:rPr>
                        <a:t>67.6</a:t>
                      </a:r>
                      <a:endParaRPr lang="en-US" sz="2500" kern="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174053949"/>
                  </a:ext>
                </a:extLst>
              </a:tr>
              <a:tr h="1501924">
                <a:tc>
                  <a:txBody>
                    <a:bodyPr/>
                    <a:lstStyle/>
                    <a:p>
                      <a:pPr marL="0" marR="0" algn="ctr">
                        <a:spcBef>
                          <a:spcPts val="0"/>
                        </a:spcBef>
                        <a:spcAft>
                          <a:spcPts val="0"/>
                        </a:spcAft>
                      </a:pPr>
                      <a:r>
                        <a:rPr lang="en-US" sz="2500" kern="100">
                          <a:effectLst/>
                        </a:rPr>
                        <a:t>Increased traffic and noise in the area</a:t>
                      </a:r>
                      <a:endParaRPr lang="en-US" sz="25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500" kern="100">
                          <a:effectLst/>
                        </a:rPr>
                        <a:t>35.4</a:t>
                      </a:r>
                      <a:endParaRPr lang="en-US" sz="25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799152830"/>
                  </a:ext>
                </a:extLst>
              </a:tr>
              <a:tr h="878505">
                <a:tc>
                  <a:txBody>
                    <a:bodyPr/>
                    <a:lstStyle/>
                    <a:p>
                      <a:pPr marL="0" marR="0" algn="ctr">
                        <a:spcBef>
                          <a:spcPts val="0"/>
                        </a:spcBef>
                        <a:spcAft>
                          <a:spcPts val="0"/>
                        </a:spcAft>
                      </a:pPr>
                      <a:r>
                        <a:rPr lang="en-US" sz="2500" kern="100">
                          <a:effectLst/>
                        </a:rPr>
                        <a:t>Loss of green spaces</a:t>
                      </a:r>
                      <a:endParaRPr lang="en-US" sz="25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500" kern="100" dirty="0">
                          <a:effectLst/>
                        </a:rPr>
                        <a:t>30.8</a:t>
                      </a:r>
                      <a:endParaRPr lang="en-US" sz="2500" kern="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437928147"/>
                  </a:ext>
                </a:extLst>
              </a:tr>
            </a:tbl>
          </a:graphicData>
        </a:graphic>
      </p:graphicFrame>
    </p:spTree>
    <p:extLst>
      <p:ext uri="{BB962C8B-B14F-4D97-AF65-F5344CB8AC3E}">
        <p14:creationId xmlns:p14="http://schemas.microsoft.com/office/powerpoint/2010/main" val="7240919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gra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AF72BBC-FC90-4B63-96CA-ABED853DBAD0}"/>
              </a:ext>
            </a:extLst>
          </p:cNvPr>
          <p:cNvSpPr>
            <a:spLocks noGrp="1"/>
          </p:cNvSpPr>
          <p:nvPr>
            <p:ph type="body" sz="quarter" idx="11"/>
          </p:nvPr>
        </p:nvSpPr>
        <p:spPr>
          <a:xfrm>
            <a:off x="1478756" y="132806"/>
            <a:ext cx="9234488" cy="681144"/>
          </a:xfrm>
        </p:spPr>
        <p:txBody>
          <a:bodyPr/>
          <a:lstStyle/>
          <a:p>
            <a:r>
              <a:rPr lang="en-US" dirty="0">
                <a:solidFill>
                  <a:schemeClr val="bg1"/>
                </a:solidFill>
              </a:rPr>
              <a:t>CONCLUSION </a:t>
            </a:r>
          </a:p>
        </p:txBody>
      </p:sp>
      <p:sp>
        <p:nvSpPr>
          <p:cNvPr id="3" name="TextBox 2">
            <a:extLst>
              <a:ext uri="{FF2B5EF4-FFF2-40B4-BE49-F238E27FC236}">
                <a16:creationId xmlns:a16="http://schemas.microsoft.com/office/drawing/2014/main" id="{2F500804-70AA-08CE-896B-D08743F09924}"/>
              </a:ext>
            </a:extLst>
          </p:cNvPr>
          <p:cNvSpPr txBox="1"/>
          <p:nvPr/>
        </p:nvSpPr>
        <p:spPr>
          <a:xfrm>
            <a:off x="1478756" y="1389151"/>
            <a:ext cx="9668215" cy="4893647"/>
          </a:xfrm>
          <a:prstGeom prst="rect">
            <a:avLst/>
          </a:prstGeom>
          <a:noFill/>
        </p:spPr>
        <p:txBody>
          <a:bodyPr wrap="square" rtlCol="0">
            <a:spAutoFit/>
          </a:bodyPr>
          <a:lstStyle/>
          <a:p>
            <a:pPr algn="just"/>
            <a:r>
              <a:rPr lang="en-US" sz="2400" dirty="0">
                <a:solidFill>
                  <a:schemeClr val="bg1"/>
                </a:solidFill>
              </a:rPr>
              <a:t>The results showed that 84% of participants do not separate their waste by type, leading to inefficient recycling. The accumulation of waste near residential areas is due to insufficient landfills, disposal sites, and lack of dedicated facilities for emptying waste. The majority of respondents expressed willingness to pay for solutions to waste management challenges, but some believed the responsibility lies with the municipality and state. Economic hardship, low income, and poor economic conditions add financial burdens to waste management. Concerns about environmental pollution, health risks, loss of green spaces, property values, increased traffic, and noise in the area also contributed to resistance. The study emphasizes the urgent need for comprehensive waste management reforms, addressing public concerns and emphasizing the environmental, health, and community benefits of waste disposal practices</a:t>
            </a:r>
          </a:p>
        </p:txBody>
      </p:sp>
    </p:spTree>
    <p:extLst>
      <p:ext uri="{BB962C8B-B14F-4D97-AF65-F5344CB8AC3E}">
        <p14:creationId xmlns:p14="http://schemas.microsoft.com/office/powerpoint/2010/main" val="8397791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path path="rect">
            <a:fillToRect l="50000" t="50000" r="50000" b="50000"/>
          </a:path>
          <a:tileRect/>
        </a:gradFill>
        <a:effectLst/>
      </p:bgPr>
    </p:bg>
    <p:spTree>
      <p:nvGrpSpPr>
        <p:cNvPr id="1" name=""/>
        <p:cNvGrpSpPr/>
        <p:nvPr/>
      </p:nvGrpSpPr>
      <p:grpSpPr>
        <a:xfrm>
          <a:off x="0" y="0"/>
          <a:ext cx="0" cy="0"/>
          <a:chOff x="0" y="0"/>
          <a:chExt cx="0" cy="0"/>
        </a:xfrm>
      </p:grpSpPr>
      <p:sp>
        <p:nvSpPr>
          <p:cNvPr id="12" name="Title 3">
            <a:extLst>
              <a:ext uri="{FF2B5EF4-FFF2-40B4-BE49-F238E27FC236}">
                <a16:creationId xmlns:a16="http://schemas.microsoft.com/office/drawing/2014/main" id="{FAAB2787-6A77-4A87-993D-DDAF924185B5}"/>
              </a:ext>
            </a:extLst>
          </p:cNvPr>
          <p:cNvSpPr>
            <a:spLocks noGrp="1"/>
          </p:cNvSpPr>
          <p:nvPr>
            <p:ph type="title"/>
          </p:nvPr>
        </p:nvSpPr>
        <p:spPr>
          <a:xfrm>
            <a:off x="594519" y="433160"/>
            <a:ext cx="11002962" cy="823913"/>
          </a:xfrm>
        </p:spPr>
        <p:txBody>
          <a:bodyPr>
            <a:normAutofit/>
          </a:bodyPr>
          <a:lstStyle/>
          <a:p>
            <a:r>
              <a:rPr lang="en-US" sz="4800" dirty="0">
                <a:solidFill>
                  <a:schemeClr val="bg1"/>
                </a:solidFill>
              </a:rPr>
              <a:t>RECOMMENDATION </a:t>
            </a:r>
          </a:p>
        </p:txBody>
      </p:sp>
      <p:sp>
        <p:nvSpPr>
          <p:cNvPr id="2" name="Slide Number Placeholder 1">
            <a:extLst>
              <a:ext uri="{FF2B5EF4-FFF2-40B4-BE49-F238E27FC236}">
                <a16:creationId xmlns:a16="http://schemas.microsoft.com/office/drawing/2014/main" id="{6AC2F439-9B68-4159-977F-8EC563FB1552}"/>
              </a:ext>
            </a:extLst>
          </p:cNvPr>
          <p:cNvSpPr>
            <a:spLocks noGrp="1"/>
          </p:cNvSpPr>
          <p:nvPr>
            <p:ph type="sldNum" sz="quarter" idx="11"/>
          </p:nvPr>
        </p:nvSpPr>
        <p:spPr/>
        <p:txBody>
          <a:bodyPr/>
          <a:lstStyle/>
          <a:p>
            <a:fld id="{8C2E478F-E849-4A8C-AF1F-CBCC78A7CBFA}" type="slidenum">
              <a:rPr lang="en-US" smtClean="0"/>
              <a:t>13</a:t>
            </a:fld>
            <a:endParaRPr lang="en-US" dirty="0"/>
          </a:p>
        </p:txBody>
      </p:sp>
      <p:sp>
        <p:nvSpPr>
          <p:cNvPr id="3" name="TextBox 2">
            <a:extLst>
              <a:ext uri="{FF2B5EF4-FFF2-40B4-BE49-F238E27FC236}">
                <a16:creationId xmlns:a16="http://schemas.microsoft.com/office/drawing/2014/main" id="{C35C5FA5-B2DC-A94D-5748-DB4D54154AF5}"/>
              </a:ext>
            </a:extLst>
          </p:cNvPr>
          <p:cNvSpPr txBox="1"/>
          <p:nvPr/>
        </p:nvSpPr>
        <p:spPr>
          <a:xfrm>
            <a:off x="319030" y="2227457"/>
            <a:ext cx="11553939" cy="3970318"/>
          </a:xfrm>
          <a:prstGeom prst="rect">
            <a:avLst/>
          </a:prstGeom>
          <a:noFill/>
        </p:spPr>
        <p:txBody>
          <a:bodyPr wrap="square" rtlCol="0">
            <a:spAutoFit/>
          </a:bodyPr>
          <a:lstStyle/>
          <a:p>
            <a:pPr algn="just"/>
            <a:r>
              <a:rPr lang="en-US" sz="2800" dirty="0">
                <a:solidFill>
                  <a:schemeClr val="bg1"/>
                </a:solidFill>
              </a:rPr>
              <a:t>The recommendation is to engage the community through targeted awareness campaigns, invest in efficient waste collection systems, and engage urban planners and architects to design recycling facilities that balance comfort and aesthetics. Incentives such as discounts on municipal services and tax benefits can encourage waste separation and recycling. Flexible payment solutions, such as tiered payment structures, can help residents access waste management services. By combining these solutions, a culture of sustainable waste management can be promoted, fostering a positive attitude towards waste recycling dumpsites near residences.</a:t>
            </a:r>
          </a:p>
        </p:txBody>
      </p:sp>
    </p:spTree>
    <p:extLst>
      <p:ext uri="{BB962C8B-B14F-4D97-AF65-F5344CB8AC3E}">
        <p14:creationId xmlns:p14="http://schemas.microsoft.com/office/powerpoint/2010/main" val="3881769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a:extLst>
              <a:ext uri="{FF2B5EF4-FFF2-40B4-BE49-F238E27FC236}">
                <a16:creationId xmlns:a16="http://schemas.microsoft.com/office/drawing/2014/main" id="{93863800-85E5-44A7-96E9-521CE882616B}"/>
              </a:ext>
            </a:extLst>
          </p:cNvPr>
          <p:cNvSpPr>
            <a:spLocks noGrp="1"/>
          </p:cNvSpPr>
          <p:nvPr>
            <p:ph type="title"/>
          </p:nvPr>
        </p:nvSpPr>
        <p:spPr/>
        <p:txBody>
          <a:bodyPr anchor="ctr">
            <a:normAutofit/>
          </a:bodyPr>
          <a:lstStyle/>
          <a:p>
            <a:pPr algn="ctr"/>
            <a:r>
              <a:rPr lang="en-US" sz="4800" spc="300" dirty="0"/>
              <a:t>SUGGESTED SOLUTIONS</a:t>
            </a:r>
          </a:p>
        </p:txBody>
      </p:sp>
      <p:pic>
        <p:nvPicPr>
          <p:cNvPr id="10" name="Picture Placeholder 9" descr="close up of computer boards">
            <a:extLst>
              <a:ext uri="{FF2B5EF4-FFF2-40B4-BE49-F238E27FC236}">
                <a16:creationId xmlns:a16="http://schemas.microsoft.com/office/drawing/2014/main" id="{AD4E0449-1F68-4DB7-BBE6-7BC3B0E30699}"/>
              </a:ext>
            </a:extLst>
          </p:cNvPr>
          <p:cNvPicPr>
            <a:picLocks noGrp="1" noChangeAspect="1"/>
          </p:cNvPicPr>
          <p:nvPr>
            <p:ph type="pic" sz="quarter" idx="11"/>
          </p:nvPr>
        </p:nvPicPr>
        <p:blipFill>
          <a:blip r:embed="rId2" cstate="emai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t="15074" b="15074"/>
          <a:stretch>
            <a:fillRect/>
          </a:stretch>
        </p:blipFill>
        <p:spPr/>
      </p:pic>
      <p:sp>
        <p:nvSpPr>
          <p:cNvPr id="5" name="Content Placeholder 4">
            <a:extLst>
              <a:ext uri="{FF2B5EF4-FFF2-40B4-BE49-F238E27FC236}">
                <a16:creationId xmlns:a16="http://schemas.microsoft.com/office/drawing/2014/main" id="{56D0F54D-A602-4D35-8BE1-6B9BE8078989}"/>
              </a:ext>
            </a:extLst>
          </p:cNvPr>
          <p:cNvSpPr>
            <a:spLocks noGrp="1"/>
          </p:cNvSpPr>
          <p:nvPr>
            <p:ph sz="half" idx="2"/>
          </p:nvPr>
        </p:nvSpPr>
        <p:spPr>
          <a:xfrm>
            <a:off x="443705" y="4388298"/>
            <a:ext cx="5157787" cy="2039144"/>
          </a:xfrm>
        </p:spPr>
        <p:txBody>
          <a:bodyPr>
            <a:normAutofit fontScale="92500" lnSpcReduction="10000"/>
          </a:bodyPr>
          <a:lstStyle/>
          <a:p>
            <a:pPr algn="just">
              <a:lnSpc>
                <a:spcPct val="100000"/>
              </a:lnSpc>
              <a:buFont typeface="Wingdings" panose="05000000000000000000" pitchFamily="2" charset="2"/>
              <a:buChar char="§"/>
            </a:pPr>
            <a:r>
              <a:rPr lang="en-US" sz="1400" dirty="0">
                <a:solidFill>
                  <a:schemeClr val="tx1"/>
                </a:solidFill>
              </a:rPr>
              <a:t>.</a:t>
            </a:r>
            <a:r>
              <a:rPr lang="en-US" sz="1800" dirty="0">
                <a:solidFill>
                  <a:schemeClr val="tx1"/>
                </a:solidFill>
              </a:rPr>
              <a:t>Fear of causing disease: The proposed station aims to address the fear of disease by focusing on proper waste management, education, and advanced technology. It will adhere to strict hygiene standards, share examples of existing stations, and collaborate with schools, universities, and civil society institutions. The facility will also include local residents in a free health insurance program.</a:t>
            </a:r>
            <a:endParaRPr lang="en-US" sz="1400" dirty="0">
              <a:solidFill>
                <a:schemeClr val="tx1"/>
              </a:solidFill>
            </a:endParaRPr>
          </a:p>
        </p:txBody>
      </p:sp>
      <p:sp>
        <p:nvSpPr>
          <p:cNvPr id="7" name="Content Placeholder 6">
            <a:extLst>
              <a:ext uri="{FF2B5EF4-FFF2-40B4-BE49-F238E27FC236}">
                <a16:creationId xmlns:a16="http://schemas.microsoft.com/office/drawing/2014/main" id="{EFFBC808-1837-4C36-BFF0-135B8C1042A2}"/>
              </a:ext>
            </a:extLst>
          </p:cNvPr>
          <p:cNvSpPr>
            <a:spLocks noGrp="1"/>
          </p:cNvSpPr>
          <p:nvPr>
            <p:ph sz="quarter" idx="4"/>
          </p:nvPr>
        </p:nvSpPr>
        <p:spPr>
          <a:xfrm>
            <a:off x="6565107" y="4104068"/>
            <a:ext cx="5183188" cy="2323374"/>
          </a:xfrm>
        </p:spPr>
        <p:txBody>
          <a:bodyPr>
            <a:normAutofit/>
          </a:bodyPr>
          <a:lstStyle/>
          <a:p>
            <a:pPr algn="just">
              <a:lnSpc>
                <a:spcPct val="100000"/>
              </a:lnSpc>
              <a:buFont typeface="Wingdings" panose="05000000000000000000" pitchFamily="2" charset="2"/>
              <a:buChar char="§"/>
            </a:pPr>
            <a:r>
              <a:rPr lang="en-US" sz="1800" dirty="0">
                <a:solidFill>
                  <a:schemeClr val="tx1"/>
                </a:solidFill>
              </a:rPr>
              <a:t>Focusing on development in the station construction area: The focus is on development in the station construction area, conducting property valuation assessments to compensate affected parties, investing in aesthetic design with seamless landscaping and architecture, and involving residents in the planning process to ensure the station meets their aesthetic and functional needs.</a:t>
            </a:r>
          </a:p>
        </p:txBody>
      </p:sp>
      <p:sp>
        <p:nvSpPr>
          <p:cNvPr id="16" name="Slide Number Placeholder 15">
            <a:extLst>
              <a:ext uri="{FF2B5EF4-FFF2-40B4-BE49-F238E27FC236}">
                <a16:creationId xmlns:a16="http://schemas.microsoft.com/office/drawing/2014/main" id="{8E69FE38-B9E0-4441-8A00-92DDB88DF02C}"/>
              </a:ext>
            </a:extLst>
          </p:cNvPr>
          <p:cNvSpPr>
            <a:spLocks noGrp="1"/>
          </p:cNvSpPr>
          <p:nvPr>
            <p:ph type="sldNum" sz="quarter" idx="12"/>
          </p:nvPr>
        </p:nvSpPr>
        <p:spPr/>
        <p:txBody>
          <a:bodyPr/>
          <a:lstStyle/>
          <a:p>
            <a:fld id="{8C2E478F-E849-4A8C-AF1F-CBCC78A7CBFA}" type="slidenum">
              <a:rPr lang="en-US" smtClean="0"/>
              <a:t>14</a:t>
            </a:fld>
            <a:endParaRPr lang="en-US" dirty="0"/>
          </a:p>
        </p:txBody>
      </p:sp>
      <p:sp>
        <p:nvSpPr>
          <p:cNvPr id="9" name="Picture Placeholder 8">
            <a:extLst>
              <a:ext uri="{FF2B5EF4-FFF2-40B4-BE49-F238E27FC236}">
                <a16:creationId xmlns:a16="http://schemas.microsoft.com/office/drawing/2014/main" id="{E3536ACC-CC01-A172-1B00-6A203563FA38}"/>
              </a:ext>
            </a:extLst>
          </p:cNvPr>
          <p:cNvSpPr>
            <a:spLocks noGrp="1"/>
          </p:cNvSpPr>
          <p:nvPr>
            <p:ph type="pic" sz="quarter" idx="10"/>
          </p:nvPr>
        </p:nvSpPr>
        <p:spPr>
          <a:xfrm>
            <a:off x="469900" y="1383507"/>
            <a:ext cx="5156200" cy="2720561"/>
          </a:xfrm>
          <a:blipFill>
            <a:blip r:embed="rId4">
              <a:extLst>
                <a:ext uri="{96DAC541-7B7A-43D3-8B79-37D633B846F1}">
                  <asvg:svgBlip xmlns:asvg="http://schemas.microsoft.com/office/drawing/2016/SVG/main" r:embed="rId5"/>
                </a:ext>
              </a:extLst>
            </a:blip>
            <a:stretch>
              <a:fillRect/>
            </a:stretch>
          </a:blipFill>
        </p:spPr>
      </p:sp>
    </p:spTree>
    <p:extLst>
      <p:ext uri="{BB962C8B-B14F-4D97-AF65-F5344CB8AC3E}">
        <p14:creationId xmlns:p14="http://schemas.microsoft.com/office/powerpoint/2010/main" val="16192656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534194-745D-4888-BF16-6C09F65EA484}"/>
              </a:ext>
            </a:extLst>
          </p:cNvPr>
          <p:cNvSpPr>
            <a:spLocks noGrp="1"/>
          </p:cNvSpPr>
          <p:nvPr>
            <p:ph type="title"/>
          </p:nvPr>
        </p:nvSpPr>
        <p:spPr/>
        <p:txBody>
          <a:bodyPr anchor="ctr">
            <a:normAutofit/>
          </a:bodyPr>
          <a:lstStyle/>
          <a:p>
            <a:pPr algn="ctr"/>
            <a:r>
              <a:rPr lang="en-US" sz="4800" spc="300" dirty="0"/>
              <a:t>SUGGESTED SOLUTIONS</a:t>
            </a:r>
          </a:p>
        </p:txBody>
      </p:sp>
      <p:pic>
        <p:nvPicPr>
          <p:cNvPr id="14" name="Picture Placeholder 13" descr="person staring at blueprints on a wall">
            <a:extLst>
              <a:ext uri="{FF2B5EF4-FFF2-40B4-BE49-F238E27FC236}">
                <a16:creationId xmlns:a16="http://schemas.microsoft.com/office/drawing/2014/main" id="{0FFF32E4-AD91-40FC-9DF7-A3354578229E}"/>
              </a:ext>
            </a:extLst>
          </p:cNvPr>
          <p:cNvPicPr>
            <a:picLocks noGrp="1" noChangeAspect="1"/>
          </p:cNvPicPr>
          <p:nvPr>
            <p:ph type="pic" sz="quarter" idx="10"/>
          </p:nvPr>
        </p:nvPicPr>
        <p:blipFill>
          <a:blip r:embed="rId2" cstate="emai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t="4341" b="4341"/>
          <a:stretch>
            <a:fillRect/>
          </a:stretch>
        </p:blipFill>
        <p:spPr>
          <a:xfrm>
            <a:off x="1358076" y="1624013"/>
            <a:ext cx="3108325" cy="1892300"/>
          </a:xfrm>
        </p:spPr>
      </p:pic>
      <p:pic>
        <p:nvPicPr>
          <p:cNvPr id="16" name="Picture Placeholder 15" descr="sticky notes on a clear dry erase board">
            <a:extLst>
              <a:ext uri="{FF2B5EF4-FFF2-40B4-BE49-F238E27FC236}">
                <a16:creationId xmlns:a16="http://schemas.microsoft.com/office/drawing/2014/main" id="{50D4325D-C08E-44CB-8E25-A519866BD2D3}"/>
              </a:ext>
            </a:extLst>
          </p:cNvPr>
          <p:cNvPicPr>
            <a:picLocks noGrp="1" noChangeAspect="1"/>
          </p:cNvPicPr>
          <p:nvPr>
            <p:ph type="pic" sz="quarter" idx="11"/>
          </p:nvPr>
        </p:nvPicPr>
        <p:blipFill>
          <a:blip r:embed="rId4" cstate="email">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rcRect t="4341" b="4341"/>
          <a:stretch>
            <a:fillRect/>
          </a:stretch>
        </p:blipFill>
        <p:spPr>
          <a:xfrm>
            <a:off x="7109936" y="1624013"/>
            <a:ext cx="3108325" cy="1892300"/>
          </a:xfrm>
        </p:spPr>
      </p:pic>
      <p:sp>
        <p:nvSpPr>
          <p:cNvPr id="6" name="Text Placeholder 5">
            <a:extLst>
              <a:ext uri="{FF2B5EF4-FFF2-40B4-BE49-F238E27FC236}">
                <a16:creationId xmlns:a16="http://schemas.microsoft.com/office/drawing/2014/main" id="{E4A248D7-680E-4181-9558-ED00D7CEAD68}"/>
              </a:ext>
            </a:extLst>
          </p:cNvPr>
          <p:cNvSpPr>
            <a:spLocks noGrp="1"/>
          </p:cNvSpPr>
          <p:nvPr>
            <p:ph type="body" sz="quarter" idx="13"/>
          </p:nvPr>
        </p:nvSpPr>
        <p:spPr>
          <a:xfrm>
            <a:off x="344300" y="3868786"/>
            <a:ext cx="5135879" cy="2566988"/>
          </a:xfrm>
        </p:spPr>
        <p:txBody>
          <a:bodyPr>
            <a:normAutofit fontScale="85000" lnSpcReduction="20000"/>
          </a:bodyPr>
          <a:lstStyle/>
          <a:p>
            <a:pPr marL="0" indent="0" algn="just">
              <a:lnSpc>
                <a:spcPct val="100000"/>
              </a:lnSpc>
              <a:spcBef>
                <a:spcPts val="0"/>
              </a:spcBef>
              <a:buNone/>
              <a:defRPr/>
            </a:pPr>
            <a:r>
              <a:rPr lang="en-US" spc="300" dirty="0"/>
              <a:t>The station is implementing modern technologies to prevent leakage and environmental safety, continuously monitoring air quality, and installing appropriate drainage and treatment systems to prevent pollution. Regular inspections and maintenance are also being implemented to ensure environmental safety.</a:t>
            </a:r>
            <a:endParaRPr lang="en-US" dirty="0"/>
          </a:p>
        </p:txBody>
      </p:sp>
      <p:sp>
        <p:nvSpPr>
          <p:cNvPr id="12" name="Content Placeholder 24">
            <a:extLst>
              <a:ext uri="{FF2B5EF4-FFF2-40B4-BE49-F238E27FC236}">
                <a16:creationId xmlns:a16="http://schemas.microsoft.com/office/drawing/2014/main" id="{3DD3B9ED-231E-423D-B8D7-6DE1C249CA4E}"/>
              </a:ext>
            </a:extLst>
          </p:cNvPr>
          <p:cNvSpPr txBox="1">
            <a:spLocks/>
          </p:cNvSpPr>
          <p:nvPr/>
        </p:nvSpPr>
        <p:spPr>
          <a:xfrm>
            <a:off x="6095999" y="3774331"/>
            <a:ext cx="5136200" cy="275589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150000"/>
              </a:lnSpc>
              <a:spcBef>
                <a:spcPts val="1000"/>
              </a:spcBef>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spcBef>
                <a:spcPts val="0"/>
              </a:spcBef>
              <a:buNone/>
              <a:defRPr/>
            </a:pPr>
            <a:r>
              <a:rPr lang="en-US" sz="2400" spc="300" dirty="0"/>
              <a:t>The station will be designed to minimize footprint while preserving green space, incorporating landscapes and promoting plant biodiversity. It may also be integrated with a community garden for improved waste management and psychological comfort.</a:t>
            </a:r>
            <a:endParaRPr lang="en-US" dirty="0"/>
          </a:p>
        </p:txBody>
      </p:sp>
      <p:sp>
        <p:nvSpPr>
          <p:cNvPr id="21" name="Slide Number Placeholder 20">
            <a:extLst>
              <a:ext uri="{FF2B5EF4-FFF2-40B4-BE49-F238E27FC236}">
                <a16:creationId xmlns:a16="http://schemas.microsoft.com/office/drawing/2014/main" id="{27B9B9E1-D2EC-4B8B-BC3C-67231FDDCC79}"/>
              </a:ext>
            </a:extLst>
          </p:cNvPr>
          <p:cNvSpPr>
            <a:spLocks noGrp="1"/>
          </p:cNvSpPr>
          <p:nvPr>
            <p:ph type="sldNum" sz="quarter" idx="16"/>
          </p:nvPr>
        </p:nvSpPr>
        <p:spPr/>
        <p:txBody>
          <a:bodyPr/>
          <a:lstStyle/>
          <a:p>
            <a:fld id="{8C2E478F-E849-4A8C-AF1F-CBCC78A7CBFA}" type="slidenum">
              <a:rPr lang="en-US" smtClean="0"/>
              <a:t>15</a:t>
            </a:fld>
            <a:endParaRPr lang="en-US" dirty="0"/>
          </a:p>
        </p:txBody>
      </p:sp>
    </p:spTree>
    <p:extLst>
      <p:ext uri="{BB962C8B-B14F-4D97-AF65-F5344CB8AC3E}">
        <p14:creationId xmlns:p14="http://schemas.microsoft.com/office/powerpoint/2010/main" val="7149605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 name="Picture Placeholder 7" descr="abstract image">
            <a:extLst>
              <a:ext uri="{FF2B5EF4-FFF2-40B4-BE49-F238E27FC236}">
                <a16:creationId xmlns:a16="http://schemas.microsoft.com/office/drawing/2014/main" id="{D5C5EA1B-F06D-4AD1-B526-89C2DF772232}"/>
              </a:ext>
            </a:extLst>
          </p:cNvPr>
          <p:cNvPicPr>
            <a:picLocks noChangeAspect="1"/>
          </p:cNvPicPr>
          <p:nvPr/>
        </p:nvPicPr>
        <p:blipFill rotWithShape="1">
          <a:blip r:embed="rId2">
            <a:alphaModFix amt="52000"/>
            <a:extLst>
              <a:ext uri="{BEBA8EAE-BF5A-486C-A8C5-ECC9F3942E4B}">
                <a14:imgProps xmlns:a14="http://schemas.microsoft.com/office/drawing/2010/main">
                  <a14:imgLayer r:embed="rId3">
                    <a14:imgEffect>
                      <a14:saturation sat="0"/>
                    </a14:imgEffect>
                  </a14:imgLayer>
                </a14:imgProps>
              </a:ext>
            </a:extLst>
          </a:blip>
          <a:srcRect l="22717" r="45642"/>
          <a:stretch/>
        </p:blipFill>
        <p:spPr>
          <a:xfrm rot="16200000">
            <a:off x="2667001" y="-2666999"/>
            <a:ext cx="6858000" cy="12192000"/>
          </a:xfrm>
          <a:prstGeom prst="rect">
            <a:avLst/>
          </a:prstGeom>
          <a:noFill/>
        </p:spPr>
      </p:pic>
      <p:sp>
        <p:nvSpPr>
          <p:cNvPr id="6" name="Title 5">
            <a:extLst>
              <a:ext uri="{FF2B5EF4-FFF2-40B4-BE49-F238E27FC236}">
                <a16:creationId xmlns:a16="http://schemas.microsoft.com/office/drawing/2014/main" id="{4F7706BE-EF2E-459C-8778-01DDD354C634}"/>
              </a:ext>
            </a:extLst>
          </p:cNvPr>
          <p:cNvSpPr>
            <a:spLocks noGrp="1"/>
          </p:cNvSpPr>
          <p:nvPr>
            <p:ph type="title" idx="4294967295"/>
          </p:nvPr>
        </p:nvSpPr>
        <p:spPr>
          <a:xfrm>
            <a:off x="702365" y="3013675"/>
            <a:ext cx="10787270" cy="1334390"/>
          </a:xfrm>
        </p:spPr>
        <p:txBody>
          <a:bodyPr>
            <a:noAutofit/>
          </a:bodyPr>
          <a:lstStyle/>
          <a:p>
            <a:r>
              <a:rPr lang="en-US" sz="7200" spc="300" dirty="0"/>
              <a:t>THANK YOU</a:t>
            </a:r>
          </a:p>
        </p:txBody>
      </p:sp>
    </p:spTree>
    <p:extLst>
      <p:ext uri="{BB962C8B-B14F-4D97-AF65-F5344CB8AC3E}">
        <p14:creationId xmlns:p14="http://schemas.microsoft.com/office/powerpoint/2010/main" val="927727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A87B3-0A27-4EE9-979E-B69581E476F0}"/>
              </a:ext>
            </a:extLst>
          </p:cNvPr>
          <p:cNvSpPr>
            <a:spLocks noGrp="1"/>
          </p:cNvSpPr>
          <p:nvPr>
            <p:ph type="title"/>
          </p:nvPr>
        </p:nvSpPr>
        <p:spPr>
          <a:xfrm>
            <a:off x="6337300" y="-159178"/>
            <a:ext cx="4846320" cy="1435947"/>
          </a:xfrm>
        </p:spPr>
        <p:txBody>
          <a:bodyPr/>
          <a:lstStyle/>
          <a:p>
            <a:r>
              <a:rPr lang="en-US" dirty="0"/>
              <a:t>Agenda</a:t>
            </a:r>
          </a:p>
        </p:txBody>
      </p:sp>
      <p:pic>
        <p:nvPicPr>
          <p:cNvPr id="8" name="Picture Placeholder 7" descr="group of people at a conference table">
            <a:extLst>
              <a:ext uri="{FF2B5EF4-FFF2-40B4-BE49-F238E27FC236}">
                <a16:creationId xmlns:a16="http://schemas.microsoft.com/office/drawing/2014/main" id="{BB76F5AB-0940-46E1-85F9-6A870D7D04C9}"/>
              </a:ext>
            </a:extLst>
          </p:cNvPr>
          <p:cNvPicPr>
            <a:picLocks noGrp="1" noChangeAspect="1"/>
          </p:cNvPicPr>
          <p:nvPr>
            <p:ph type="pic" sz="quarter" idx="13"/>
          </p:nvPr>
        </p:nvPicPr>
        <p:blipFill rotWithShape="1">
          <a:blip r:embed="rId2">
            <a:extLst>
              <a:ext uri="{BEBA8EAE-BF5A-486C-A8C5-ECC9F3942E4B}">
                <a14:imgProps xmlns:a14="http://schemas.microsoft.com/office/drawing/2010/main">
                  <a14:imgLayer r:embed="rId3">
                    <a14:imgEffect>
                      <a14:saturation sat="0"/>
                    </a14:imgEffect>
                  </a14:imgLayer>
                </a14:imgProps>
              </a:ext>
            </a:extLst>
          </a:blip>
          <a:srcRect l="20370" r="20370"/>
          <a:stretch/>
        </p:blipFill>
        <p:spPr/>
      </p:pic>
      <p:sp>
        <p:nvSpPr>
          <p:cNvPr id="6" name="Text Placeholder 5">
            <a:extLst>
              <a:ext uri="{FF2B5EF4-FFF2-40B4-BE49-F238E27FC236}">
                <a16:creationId xmlns:a16="http://schemas.microsoft.com/office/drawing/2014/main" id="{F3C89A40-EEAA-43AB-9A3A-B2CFDE450F1B}"/>
              </a:ext>
            </a:extLst>
          </p:cNvPr>
          <p:cNvSpPr>
            <a:spLocks noGrp="1"/>
          </p:cNvSpPr>
          <p:nvPr>
            <p:ph type="body" sz="quarter" idx="15"/>
          </p:nvPr>
        </p:nvSpPr>
        <p:spPr>
          <a:xfrm>
            <a:off x="6337299" y="1084264"/>
            <a:ext cx="5046047" cy="4947567"/>
          </a:xfrm>
        </p:spPr>
        <p:txBody>
          <a:bodyPr/>
          <a:lstStyle/>
          <a:p>
            <a:r>
              <a:rPr lang="en-US" sz="2000" dirty="0"/>
              <a:t>ABOUT THE PROJECT</a:t>
            </a:r>
          </a:p>
          <a:p>
            <a:r>
              <a:rPr lang="en-US" sz="2000" dirty="0"/>
              <a:t>METHODOLOGY </a:t>
            </a:r>
          </a:p>
          <a:p>
            <a:r>
              <a:rPr lang="en-US" sz="2000" dirty="0"/>
              <a:t>ABOUT THE QUESTIONNARE </a:t>
            </a:r>
          </a:p>
          <a:p>
            <a:r>
              <a:rPr lang="en-US" sz="2000" dirty="0"/>
              <a:t>ANALYSIS OF SURVEY RESPONSES </a:t>
            </a:r>
          </a:p>
          <a:p>
            <a:r>
              <a:rPr lang="en-US" sz="2000" dirty="0"/>
              <a:t>CONCLUSION </a:t>
            </a:r>
          </a:p>
          <a:p>
            <a:r>
              <a:rPr lang="en-US" sz="2000" dirty="0"/>
              <a:t>RECOMNDATIONS </a:t>
            </a:r>
          </a:p>
          <a:p>
            <a:r>
              <a:rPr lang="en-US" sz="2000" dirty="0"/>
              <a:t>SUUGESTED SOLUTIONS </a:t>
            </a:r>
          </a:p>
        </p:txBody>
      </p:sp>
      <p:sp>
        <p:nvSpPr>
          <p:cNvPr id="7" name="Slide Number Placeholder 6">
            <a:extLst>
              <a:ext uri="{FF2B5EF4-FFF2-40B4-BE49-F238E27FC236}">
                <a16:creationId xmlns:a16="http://schemas.microsoft.com/office/drawing/2014/main" id="{F29F8048-1E86-48F4-B246-D2F8C54B7EB1}"/>
              </a:ext>
            </a:extLst>
          </p:cNvPr>
          <p:cNvSpPr>
            <a:spLocks noGrp="1"/>
          </p:cNvSpPr>
          <p:nvPr>
            <p:ph type="sldNum" sz="quarter" idx="12"/>
          </p:nvPr>
        </p:nvSpPr>
        <p:spPr/>
        <p:txBody>
          <a:bodyPr/>
          <a:lstStyle/>
          <a:p>
            <a:fld id="{8C2E478F-E849-4A8C-AF1F-CBCC78A7CBFA}" type="slidenum">
              <a:rPr lang="en-US" smtClean="0"/>
              <a:pPr/>
              <a:t>2</a:t>
            </a:fld>
            <a:endParaRPr lang="en-US" dirty="0"/>
          </a:p>
        </p:txBody>
      </p:sp>
    </p:spTree>
    <p:extLst>
      <p:ext uri="{BB962C8B-B14F-4D97-AF65-F5344CB8AC3E}">
        <p14:creationId xmlns:p14="http://schemas.microsoft.com/office/powerpoint/2010/main" val="1649098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03950CF-5BF2-4FB0-A36C-48C194F39E12}"/>
              </a:ext>
            </a:extLst>
          </p:cNvPr>
          <p:cNvSpPr>
            <a:spLocks noGrp="1"/>
          </p:cNvSpPr>
          <p:nvPr>
            <p:ph type="title"/>
          </p:nvPr>
        </p:nvSpPr>
        <p:spPr>
          <a:xfrm>
            <a:off x="5652051" y="212682"/>
            <a:ext cx="5897218" cy="884238"/>
          </a:xfrm>
        </p:spPr>
        <p:txBody>
          <a:bodyPr/>
          <a:lstStyle/>
          <a:p>
            <a:r>
              <a:rPr lang="en-US" dirty="0"/>
              <a:t>ABOUT THE PROJECT</a:t>
            </a:r>
          </a:p>
        </p:txBody>
      </p:sp>
      <p:pic>
        <p:nvPicPr>
          <p:cNvPr id="5" name="Picture Placeholder 4" descr="table with various people working on their laptops">
            <a:extLst>
              <a:ext uri="{FF2B5EF4-FFF2-40B4-BE49-F238E27FC236}">
                <a16:creationId xmlns:a16="http://schemas.microsoft.com/office/drawing/2014/main" id="{A0280051-D7F1-4438-B815-F0FF4906D141}"/>
              </a:ext>
            </a:extLst>
          </p:cNvPr>
          <p:cNvPicPr>
            <a:picLocks noGrp="1" noChangeAspect="1"/>
          </p:cNvPicPr>
          <p:nvPr>
            <p:ph type="pic" sz="quarter" idx="14"/>
          </p:nvPr>
        </p:nvPicPr>
        <p:blipFill rotWithShape="1">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l="23617" r="23617"/>
          <a:stretch/>
        </p:blipFill>
        <p:spPr>
          <a:noFill/>
        </p:spPr>
      </p:pic>
      <p:sp>
        <p:nvSpPr>
          <p:cNvPr id="9" name="Content Placeholder 8">
            <a:extLst>
              <a:ext uri="{FF2B5EF4-FFF2-40B4-BE49-F238E27FC236}">
                <a16:creationId xmlns:a16="http://schemas.microsoft.com/office/drawing/2014/main" id="{256319DF-036A-473B-95D3-C5F6FF849FD4}"/>
              </a:ext>
            </a:extLst>
          </p:cNvPr>
          <p:cNvSpPr>
            <a:spLocks noGrp="1"/>
          </p:cNvSpPr>
          <p:nvPr>
            <p:ph idx="1"/>
          </p:nvPr>
        </p:nvSpPr>
        <p:spPr>
          <a:xfrm>
            <a:off x="5652051" y="1096919"/>
            <a:ext cx="6307765" cy="3398937"/>
          </a:xfrm>
        </p:spPr>
        <p:txBody>
          <a:bodyPr>
            <a:noAutofit/>
          </a:bodyPr>
          <a:lstStyle/>
          <a:p>
            <a:pPr marL="0" indent="0" algn="just">
              <a:lnSpc>
                <a:spcPct val="100000"/>
              </a:lnSpc>
              <a:buNone/>
            </a:pPr>
            <a:r>
              <a:rPr lang="en-US" sz="1800" dirty="0">
                <a:cs typeface="Biome Light" panose="020B0303030204020804" pitchFamily="34" charset="0"/>
              </a:rPr>
              <a:t>The Nablus Municipality is responsible for managing solid waste and establishing landfills for recycling. However, global factors like greenhouse gas emissions and population growth have increased demand for waste disposal sites. Conventional methods like landfilling, incineration, composting, and solid waste handling are widely used. The project aims to examine locations and propose solutions to gain public acceptance of waste recycling facilities. Historical data will be used to develop models for waste recycling stations, aligning with sustainability principles. A study of 608 Palestinian residents in West Bank and occupied Jerusalem revealed their opinions on waste accumulation and reasons for rejecting waste dumps near their residences.</a:t>
            </a:r>
            <a:endParaRPr lang="en-US" sz="1800" dirty="0"/>
          </a:p>
        </p:txBody>
      </p:sp>
      <p:sp>
        <p:nvSpPr>
          <p:cNvPr id="4" name="Slide Number Placeholder 3">
            <a:extLst>
              <a:ext uri="{FF2B5EF4-FFF2-40B4-BE49-F238E27FC236}">
                <a16:creationId xmlns:a16="http://schemas.microsoft.com/office/drawing/2014/main" id="{A4BADA18-8F0E-4249-A144-6CB8259BA65B}"/>
              </a:ext>
            </a:extLst>
          </p:cNvPr>
          <p:cNvSpPr>
            <a:spLocks noGrp="1"/>
          </p:cNvSpPr>
          <p:nvPr>
            <p:ph type="sldNum" sz="quarter" idx="4"/>
          </p:nvPr>
        </p:nvSpPr>
        <p:spPr/>
        <p:txBody>
          <a:bodyPr/>
          <a:lstStyle/>
          <a:p>
            <a:fld id="{8C2E478F-E849-4A8C-AF1F-CBCC78A7CBFA}" type="slidenum">
              <a:rPr lang="en-US" smtClean="0"/>
              <a:t>3</a:t>
            </a:fld>
            <a:endParaRPr lang="en-US" dirty="0"/>
          </a:p>
        </p:txBody>
      </p:sp>
      <p:sp>
        <p:nvSpPr>
          <p:cNvPr id="6" name="Content Placeholder 8">
            <a:extLst>
              <a:ext uri="{FF2B5EF4-FFF2-40B4-BE49-F238E27FC236}">
                <a16:creationId xmlns:a16="http://schemas.microsoft.com/office/drawing/2014/main" id="{F30DF2CF-D589-B5F5-54CF-CA97EF47A222}"/>
              </a:ext>
            </a:extLst>
          </p:cNvPr>
          <p:cNvSpPr txBox="1">
            <a:spLocks/>
          </p:cNvSpPr>
          <p:nvPr/>
        </p:nvSpPr>
        <p:spPr>
          <a:xfrm>
            <a:off x="5652051" y="4589162"/>
            <a:ext cx="6307765" cy="196135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50000"/>
              </a:lnSpc>
              <a:spcBef>
                <a:spcPts val="1000"/>
              </a:spcBef>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Font typeface="Arial" panose="020B0604020202020204" pitchFamily="34" charset="0"/>
              <a:buNone/>
            </a:pPr>
            <a:r>
              <a:rPr lang="en-US" sz="1800" dirty="0">
                <a:cs typeface="Biome Light" panose="020B0303030204020804" pitchFamily="34" charset="0"/>
              </a:rPr>
              <a:t>This project aims to understand why people reject landfill recycling stations in Palestinian cities, taking into account factors such as building functionality, environmental design, public safety requirements, and site analysis.  It will also work on developing proposals and solutions to persuade people to accept waste recycling dumpsites on safe conditions that guarantee a healthy life free of pollution and diseases.</a:t>
            </a:r>
            <a:endParaRPr lang="en-US" sz="1800" dirty="0"/>
          </a:p>
        </p:txBody>
      </p:sp>
    </p:spTree>
    <p:extLst>
      <p:ext uri="{BB962C8B-B14F-4D97-AF65-F5344CB8AC3E}">
        <p14:creationId xmlns:p14="http://schemas.microsoft.com/office/powerpoint/2010/main" val="1325373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03950CF-5BF2-4FB0-A36C-48C194F39E12}"/>
              </a:ext>
            </a:extLst>
          </p:cNvPr>
          <p:cNvSpPr>
            <a:spLocks noGrp="1"/>
          </p:cNvSpPr>
          <p:nvPr>
            <p:ph type="title"/>
          </p:nvPr>
        </p:nvSpPr>
        <p:spPr>
          <a:xfrm>
            <a:off x="5652051" y="212682"/>
            <a:ext cx="5897218" cy="884238"/>
          </a:xfrm>
        </p:spPr>
        <p:txBody>
          <a:bodyPr/>
          <a:lstStyle/>
          <a:p>
            <a:r>
              <a:rPr lang="en-US" sz="3200" dirty="0">
                <a:cs typeface="Biome Light" panose="020B0303030204020804" pitchFamily="34" charset="0"/>
              </a:rPr>
              <a:t>Methodology</a:t>
            </a:r>
            <a:endParaRPr lang="en-US" dirty="0"/>
          </a:p>
        </p:txBody>
      </p:sp>
      <p:sp>
        <p:nvSpPr>
          <p:cNvPr id="9" name="Content Placeholder 8">
            <a:extLst>
              <a:ext uri="{FF2B5EF4-FFF2-40B4-BE49-F238E27FC236}">
                <a16:creationId xmlns:a16="http://schemas.microsoft.com/office/drawing/2014/main" id="{256319DF-036A-473B-95D3-C5F6FF849FD4}"/>
              </a:ext>
            </a:extLst>
          </p:cNvPr>
          <p:cNvSpPr>
            <a:spLocks noGrp="1"/>
          </p:cNvSpPr>
          <p:nvPr>
            <p:ph idx="1"/>
          </p:nvPr>
        </p:nvSpPr>
        <p:spPr>
          <a:xfrm>
            <a:off x="3876675" y="1096920"/>
            <a:ext cx="8083141" cy="5191913"/>
          </a:xfrm>
        </p:spPr>
        <p:txBody>
          <a:bodyPr>
            <a:noAutofit/>
          </a:bodyPr>
          <a:lstStyle/>
          <a:p>
            <a:pPr marL="0" indent="0" algn="just">
              <a:lnSpc>
                <a:spcPct val="100000"/>
              </a:lnSpc>
              <a:buNone/>
            </a:pPr>
            <a:r>
              <a:rPr lang="en-US" sz="2800" dirty="0">
                <a:cs typeface="Biome Light" panose="020B0303030204020804" pitchFamily="34" charset="0"/>
              </a:rPr>
              <a:t>This project aims to study solid waste management in Palestinian cities in the West Bank, such as Nablus, Ramallah, Jenin, </a:t>
            </a:r>
            <a:r>
              <a:rPr lang="en-US" sz="2800" dirty="0" err="1">
                <a:cs typeface="Biome Light" panose="020B0303030204020804" pitchFamily="34" charset="0"/>
              </a:rPr>
              <a:t>Tulkarm</a:t>
            </a:r>
            <a:r>
              <a:rPr lang="en-US" sz="2800" dirty="0">
                <a:cs typeface="Biome Light" panose="020B0303030204020804" pitchFamily="34" charset="0"/>
              </a:rPr>
              <a:t>, Jerusalem, and others.  The study focused on people's acceptance of waste recycling plants and suggested technical solutions.  A detailed questionnaire was conducted to find out the reasons why people reject landfills and its impact on their areas.  The questionnaire was used to identify suitable sites for landfills that would not harm residents, animals or natural resources, and avoid future legal accountability.</a:t>
            </a:r>
            <a:endParaRPr lang="en-US" sz="2800" dirty="0"/>
          </a:p>
        </p:txBody>
      </p:sp>
      <p:sp>
        <p:nvSpPr>
          <p:cNvPr id="4" name="Slide Number Placeholder 3">
            <a:extLst>
              <a:ext uri="{FF2B5EF4-FFF2-40B4-BE49-F238E27FC236}">
                <a16:creationId xmlns:a16="http://schemas.microsoft.com/office/drawing/2014/main" id="{A4BADA18-8F0E-4249-A144-6CB8259BA65B}"/>
              </a:ext>
            </a:extLst>
          </p:cNvPr>
          <p:cNvSpPr>
            <a:spLocks noGrp="1"/>
          </p:cNvSpPr>
          <p:nvPr>
            <p:ph type="sldNum" sz="quarter" idx="4"/>
          </p:nvPr>
        </p:nvSpPr>
        <p:spPr/>
        <p:txBody>
          <a:bodyPr/>
          <a:lstStyle/>
          <a:p>
            <a:fld id="{8C2E478F-E849-4A8C-AF1F-CBCC78A7CBFA}" type="slidenum">
              <a:rPr lang="en-US" smtClean="0"/>
              <a:t>4</a:t>
            </a:fld>
            <a:endParaRPr lang="en-US" dirty="0"/>
          </a:p>
        </p:txBody>
      </p:sp>
      <p:pic>
        <p:nvPicPr>
          <p:cNvPr id="10" name="Graphic 9" descr="Gears">
            <a:extLst>
              <a:ext uri="{FF2B5EF4-FFF2-40B4-BE49-F238E27FC236}">
                <a16:creationId xmlns:a16="http://schemas.microsoft.com/office/drawing/2014/main" id="{2F0D09F8-6337-3402-D1E7-974D0D15C3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8480" y="1096920"/>
            <a:ext cx="4283496" cy="4628392"/>
          </a:xfrm>
          <a:prstGeom prst="rect">
            <a:avLst/>
          </a:prstGeom>
        </p:spPr>
      </p:pic>
    </p:spTree>
    <p:extLst>
      <p:ext uri="{BB962C8B-B14F-4D97-AF65-F5344CB8AC3E}">
        <p14:creationId xmlns:p14="http://schemas.microsoft.com/office/powerpoint/2010/main" val="2431656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24B42B-925B-494C-A986-BD85E8117E1E}"/>
              </a:ext>
            </a:extLst>
          </p:cNvPr>
          <p:cNvSpPr>
            <a:spLocks noGrp="1"/>
          </p:cNvSpPr>
          <p:nvPr>
            <p:ph type="title"/>
          </p:nvPr>
        </p:nvSpPr>
        <p:spPr>
          <a:xfrm>
            <a:off x="6096000" y="0"/>
            <a:ext cx="6096000" cy="1013017"/>
          </a:xfrm>
        </p:spPr>
        <p:txBody>
          <a:bodyPr>
            <a:noAutofit/>
          </a:bodyPr>
          <a:lstStyle/>
          <a:p>
            <a:r>
              <a:rPr lang="en-US" sz="3500" dirty="0"/>
              <a:t>ABOUT THE QUESTIONNARE </a:t>
            </a:r>
          </a:p>
        </p:txBody>
      </p:sp>
      <p:pic>
        <p:nvPicPr>
          <p:cNvPr id="13" name="Picture Placeholder 12" descr="close up of computer on top of table against a brick wall">
            <a:extLst>
              <a:ext uri="{FF2B5EF4-FFF2-40B4-BE49-F238E27FC236}">
                <a16:creationId xmlns:a16="http://schemas.microsoft.com/office/drawing/2014/main" id="{90BB9493-60B4-4B89-89CE-E1F8BF6C4D12}"/>
              </a:ext>
            </a:extLst>
          </p:cNvPr>
          <p:cNvPicPr>
            <a:picLocks noGrp="1" noChangeAspect="1"/>
          </p:cNvPicPr>
          <p:nvPr>
            <p:ph type="pic" sz="quarter" idx="13"/>
          </p:nvPr>
        </p:nvPicPr>
        <p:blipFill rotWithShape="1">
          <a:blip r:embed="rId2" cstate="emai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l="20370" r="20370"/>
          <a:stretch/>
        </p:blipFill>
        <p:spPr>
          <a:xfrm>
            <a:off x="0" y="0"/>
            <a:ext cx="5393094" cy="6867922"/>
          </a:xfrm>
        </p:spPr>
      </p:pic>
      <p:sp>
        <p:nvSpPr>
          <p:cNvPr id="2" name="Slide Number Placeholder 1">
            <a:extLst>
              <a:ext uri="{FF2B5EF4-FFF2-40B4-BE49-F238E27FC236}">
                <a16:creationId xmlns:a16="http://schemas.microsoft.com/office/drawing/2014/main" id="{948DD8A0-BD53-4DBF-949B-0D64D12DADA9}"/>
              </a:ext>
            </a:extLst>
          </p:cNvPr>
          <p:cNvSpPr>
            <a:spLocks noGrp="1"/>
          </p:cNvSpPr>
          <p:nvPr>
            <p:ph type="sldNum" sz="quarter" idx="12"/>
          </p:nvPr>
        </p:nvSpPr>
        <p:spPr/>
        <p:txBody>
          <a:bodyPr/>
          <a:lstStyle/>
          <a:p>
            <a:fld id="{8C2E478F-E849-4A8C-AF1F-CBCC78A7CBFA}" type="slidenum">
              <a:rPr lang="en-US" smtClean="0"/>
              <a:t>5</a:t>
            </a:fld>
            <a:endParaRPr lang="en-US" dirty="0"/>
          </a:p>
        </p:txBody>
      </p:sp>
      <p:sp>
        <p:nvSpPr>
          <p:cNvPr id="5" name="TextBox 4">
            <a:extLst>
              <a:ext uri="{FF2B5EF4-FFF2-40B4-BE49-F238E27FC236}">
                <a16:creationId xmlns:a16="http://schemas.microsoft.com/office/drawing/2014/main" id="{8379634D-6FFE-A54C-2A39-31829D5BC656}"/>
              </a:ext>
            </a:extLst>
          </p:cNvPr>
          <p:cNvSpPr txBox="1"/>
          <p:nvPr/>
        </p:nvSpPr>
        <p:spPr>
          <a:xfrm>
            <a:off x="5111173" y="1618410"/>
            <a:ext cx="6720017" cy="4154984"/>
          </a:xfrm>
          <a:prstGeom prst="rect">
            <a:avLst/>
          </a:prstGeom>
          <a:noFill/>
        </p:spPr>
        <p:txBody>
          <a:bodyPr wrap="square">
            <a:spAutoFit/>
          </a:bodyPr>
          <a:lstStyle/>
          <a:p>
            <a:pPr algn="just"/>
            <a:r>
              <a:rPr lang="en-US" sz="2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A questionnaire was conducted to understand why people reject waste recycling dumpsites near their homes. The survey included all societal groups, males and females, and was limited to Palestinian cities in the West Bank, Nablus, Ramallah, </a:t>
            </a:r>
            <a:r>
              <a:rPr lang="en-US" sz="2400" dirty="0" err="1">
                <a:solidFill>
                  <a:schemeClr val="tx1"/>
                </a:solidFill>
                <a:latin typeface="Times New Roman" panose="02020603050405020304" pitchFamily="18" charset="0"/>
                <a:ea typeface="Tahoma" panose="020B0604030504040204" pitchFamily="34" charset="0"/>
                <a:cs typeface="Times New Roman" panose="02020603050405020304" pitchFamily="18" charset="0"/>
              </a:rPr>
              <a:t>Tulkarm</a:t>
            </a:r>
            <a:r>
              <a:rPr lang="en-US" sz="2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 Jenin, Salfit, Tubas, Bethlehem, Jerusalem, Hebron, Qalqilya, Jericho</a:t>
            </a:r>
            <a:r>
              <a:rPr lang="ar-SA" sz="2400" dirty="0">
                <a:latin typeface="Times New Roman" panose="02020603050405020304" pitchFamily="18" charset="0"/>
                <a:ea typeface="Tahoma" panose="020B0604030504040204" pitchFamily="34" charset="0"/>
                <a:cs typeface="Times New Roman" panose="02020603050405020304" pitchFamily="18" charset="0"/>
              </a:rPr>
              <a:t>.</a:t>
            </a:r>
            <a:r>
              <a:rPr lang="en-US" sz="2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 The questionnaire was distributed electronically on social networking sites, with 608 samples collected over several months. The main goal was to understand the reasons people reject waste recycling dumps near their homes.</a:t>
            </a:r>
          </a:p>
        </p:txBody>
      </p:sp>
    </p:spTree>
    <p:extLst>
      <p:ext uri="{BB962C8B-B14F-4D97-AF65-F5344CB8AC3E}">
        <p14:creationId xmlns:p14="http://schemas.microsoft.com/office/powerpoint/2010/main" val="3164405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DA247-2F35-4FB8-903D-FB32D7B852D9}"/>
              </a:ext>
            </a:extLst>
          </p:cNvPr>
          <p:cNvSpPr>
            <a:spLocks noGrp="1"/>
          </p:cNvSpPr>
          <p:nvPr>
            <p:ph type="title"/>
          </p:nvPr>
        </p:nvSpPr>
        <p:spPr>
          <a:xfrm>
            <a:off x="-688850" y="0"/>
            <a:ext cx="11002962" cy="823913"/>
          </a:xfrm>
        </p:spPr>
        <p:txBody>
          <a:bodyPr/>
          <a:lstStyle/>
          <a:p>
            <a:r>
              <a:rPr lang="en-US" sz="4800" dirty="0"/>
              <a:t>ANALYSIS OF SURVEY RESPONSES </a:t>
            </a:r>
          </a:p>
        </p:txBody>
      </p:sp>
      <p:sp>
        <p:nvSpPr>
          <p:cNvPr id="3" name="Slide Number Placeholder 2">
            <a:extLst>
              <a:ext uri="{FF2B5EF4-FFF2-40B4-BE49-F238E27FC236}">
                <a16:creationId xmlns:a16="http://schemas.microsoft.com/office/drawing/2014/main" id="{FBDE7135-9153-4AEB-AC1F-4B951B7A76F2}"/>
              </a:ext>
            </a:extLst>
          </p:cNvPr>
          <p:cNvSpPr>
            <a:spLocks noGrp="1"/>
          </p:cNvSpPr>
          <p:nvPr>
            <p:ph type="sldNum" sz="quarter" idx="11"/>
          </p:nvPr>
        </p:nvSpPr>
        <p:spPr/>
        <p:txBody>
          <a:bodyPr/>
          <a:lstStyle/>
          <a:p>
            <a:fld id="{8C2E478F-E849-4A8C-AF1F-CBCC78A7CBFA}" type="slidenum">
              <a:rPr lang="en-US" smtClean="0"/>
              <a:t>6</a:t>
            </a:fld>
            <a:endParaRPr lang="en-US" dirty="0"/>
          </a:p>
        </p:txBody>
      </p:sp>
      <p:graphicFrame>
        <p:nvGraphicFramePr>
          <p:cNvPr id="4" name="Table 3">
            <a:extLst>
              <a:ext uri="{FF2B5EF4-FFF2-40B4-BE49-F238E27FC236}">
                <a16:creationId xmlns:a16="http://schemas.microsoft.com/office/drawing/2014/main" id="{E48FEB73-2E75-597D-500E-C7CE754D79B7}"/>
              </a:ext>
            </a:extLst>
          </p:cNvPr>
          <p:cNvGraphicFramePr>
            <a:graphicFrameLocks noGrp="1"/>
          </p:cNvGraphicFramePr>
          <p:nvPr>
            <p:extLst>
              <p:ext uri="{D42A27DB-BD31-4B8C-83A1-F6EECF244321}">
                <p14:modId xmlns:p14="http://schemas.microsoft.com/office/powerpoint/2010/main" val="1052853132"/>
              </p:ext>
            </p:extLst>
          </p:nvPr>
        </p:nvGraphicFramePr>
        <p:xfrm>
          <a:off x="0" y="823913"/>
          <a:ext cx="4652214" cy="1486151"/>
        </p:xfrm>
        <a:graphic>
          <a:graphicData uri="http://schemas.openxmlformats.org/drawingml/2006/table">
            <a:tbl>
              <a:tblPr firstRow="1" firstCol="1" bandRow="1">
                <a:tableStyleId>{5C22544A-7EE6-4342-B048-85BDC9FD1C3A}</a:tableStyleId>
              </a:tblPr>
              <a:tblGrid>
                <a:gridCol w="775369">
                  <a:extLst>
                    <a:ext uri="{9D8B030D-6E8A-4147-A177-3AD203B41FA5}">
                      <a16:colId xmlns:a16="http://schemas.microsoft.com/office/drawing/2014/main" val="964598524"/>
                    </a:ext>
                  </a:extLst>
                </a:gridCol>
                <a:gridCol w="775369">
                  <a:extLst>
                    <a:ext uri="{9D8B030D-6E8A-4147-A177-3AD203B41FA5}">
                      <a16:colId xmlns:a16="http://schemas.microsoft.com/office/drawing/2014/main" val="2147110202"/>
                    </a:ext>
                  </a:extLst>
                </a:gridCol>
                <a:gridCol w="775369">
                  <a:extLst>
                    <a:ext uri="{9D8B030D-6E8A-4147-A177-3AD203B41FA5}">
                      <a16:colId xmlns:a16="http://schemas.microsoft.com/office/drawing/2014/main" val="3901713032"/>
                    </a:ext>
                  </a:extLst>
                </a:gridCol>
                <a:gridCol w="775369">
                  <a:extLst>
                    <a:ext uri="{9D8B030D-6E8A-4147-A177-3AD203B41FA5}">
                      <a16:colId xmlns:a16="http://schemas.microsoft.com/office/drawing/2014/main" val="3898414151"/>
                    </a:ext>
                  </a:extLst>
                </a:gridCol>
                <a:gridCol w="775369">
                  <a:extLst>
                    <a:ext uri="{9D8B030D-6E8A-4147-A177-3AD203B41FA5}">
                      <a16:colId xmlns:a16="http://schemas.microsoft.com/office/drawing/2014/main" val="2007814251"/>
                    </a:ext>
                  </a:extLst>
                </a:gridCol>
                <a:gridCol w="775369">
                  <a:extLst>
                    <a:ext uri="{9D8B030D-6E8A-4147-A177-3AD203B41FA5}">
                      <a16:colId xmlns:a16="http://schemas.microsoft.com/office/drawing/2014/main" val="4070882232"/>
                    </a:ext>
                  </a:extLst>
                </a:gridCol>
              </a:tblGrid>
              <a:tr h="224926">
                <a:tc gridSpan="6">
                  <a:txBody>
                    <a:bodyPr/>
                    <a:lstStyle/>
                    <a:p>
                      <a:pPr marL="0" marR="0" algn="ctr" rtl="1">
                        <a:lnSpc>
                          <a:spcPct val="107000"/>
                        </a:lnSpc>
                        <a:spcBef>
                          <a:spcPts val="0"/>
                        </a:spcBef>
                        <a:spcAft>
                          <a:spcPts val="0"/>
                        </a:spcAft>
                      </a:pPr>
                      <a:r>
                        <a:rPr lang="en-US" sz="1200" kern="100">
                          <a:effectLst/>
                        </a:rPr>
                        <a:t>Type</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76800367"/>
                  </a:ext>
                </a:extLst>
              </a:tr>
              <a:tr h="461438">
                <a:tc gridSpan="2">
                  <a:txBody>
                    <a:bodyPr/>
                    <a:lstStyle/>
                    <a:p>
                      <a:pPr marL="0" marR="0">
                        <a:lnSpc>
                          <a:spcPct val="107000"/>
                        </a:lnSpc>
                        <a:spcBef>
                          <a:spcPts val="0"/>
                        </a:spcBef>
                        <a:spcAft>
                          <a:spcPts val="0"/>
                        </a:spcAft>
                      </a:pPr>
                      <a:r>
                        <a:rPr lang="en-US" sz="1200" kern="100">
                          <a:effectLst/>
                        </a:rPr>
                        <a:t> </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gn="ctr">
                        <a:lnSpc>
                          <a:spcPct val="107000"/>
                        </a:lnSpc>
                        <a:spcBef>
                          <a:spcPts val="0"/>
                        </a:spcBef>
                        <a:spcAft>
                          <a:spcPts val="0"/>
                        </a:spcAft>
                      </a:pPr>
                      <a:r>
                        <a:rPr lang="en-US" sz="1200" kern="100">
                          <a:effectLst/>
                        </a:rPr>
                        <a:t>Frequency</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Valid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Cumulative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498103523"/>
                  </a:ext>
                </a:extLst>
              </a:tr>
              <a:tr h="224926">
                <a:tc rowSpan="3">
                  <a:txBody>
                    <a:bodyPr/>
                    <a:lstStyle/>
                    <a:p>
                      <a:pPr marL="0" marR="0">
                        <a:lnSpc>
                          <a:spcPct val="107000"/>
                        </a:lnSpc>
                        <a:spcBef>
                          <a:spcPts val="0"/>
                        </a:spcBef>
                        <a:spcAft>
                          <a:spcPts val="0"/>
                        </a:spcAft>
                      </a:pPr>
                      <a:r>
                        <a:rPr lang="en-US" sz="1200" kern="100">
                          <a:effectLst/>
                        </a:rPr>
                        <a:t>Valid</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07000"/>
                        </a:lnSpc>
                        <a:spcBef>
                          <a:spcPts val="0"/>
                        </a:spcBef>
                        <a:spcAft>
                          <a:spcPts val="0"/>
                        </a:spcAft>
                      </a:pPr>
                      <a:r>
                        <a:rPr lang="en-US" sz="1200" kern="100">
                          <a:effectLst/>
                        </a:rPr>
                        <a:t>Female</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296</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1200" kern="100">
                          <a:effectLst/>
                        </a:rPr>
                        <a:t>48.7</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48.7</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48.7</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852759661"/>
                  </a:ext>
                </a:extLst>
              </a:tr>
              <a:tr h="224926">
                <a:tc vMerge="1">
                  <a:txBody>
                    <a:bodyPr/>
                    <a:lstStyle/>
                    <a:p>
                      <a:endParaRPr lang="en-US"/>
                    </a:p>
                  </a:txBody>
                  <a:tcPr/>
                </a:tc>
                <a:tc>
                  <a:txBody>
                    <a:bodyPr/>
                    <a:lstStyle/>
                    <a:p>
                      <a:pPr marL="0" marR="0" algn="l" rtl="1">
                        <a:lnSpc>
                          <a:spcPct val="107000"/>
                        </a:lnSpc>
                        <a:spcBef>
                          <a:spcPts val="0"/>
                        </a:spcBef>
                        <a:spcAft>
                          <a:spcPts val="0"/>
                        </a:spcAft>
                      </a:pPr>
                      <a:r>
                        <a:rPr lang="en-US" sz="1200" kern="100">
                          <a:effectLst/>
                        </a:rPr>
                        <a:t>Male</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312</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1200" kern="100">
                          <a:effectLst/>
                        </a:rPr>
                        <a:t>51.3</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51.3</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7524525"/>
                  </a:ext>
                </a:extLst>
              </a:tr>
              <a:tr h="349935">
                <a:tc vMerge="1">
                  <a:txBody>
                    <a:bodyPr/>
                    <a:lstStyle/>
                    <a:p>
                      <a:endParaRPr lang="en-US"/>
                    </a:p>
                  </a:txBody>
                  <a:tcPr/>
                </a:tc>
                <a:tc>
                  <a:txBody>
                    <a:bodyPr/>
                    <a:lstStyle/>
                    <a:p>
                      <a:pPr marL="0" marR="0">
                        <a:lnSpc>
                          <a:spcPct val="107000"/>
                        </a:lnSpc>
                        <a:spcBef>
                          <a:spcPts val="0"/>
                        </a:spcBef>
                        <a:spcAft>
                          <a:spcPts val="0"/>
                        </a:spcAft>
                      </a:pPr>
                      <a:r>
                        <a:rPr lang="en-US" sz="1200" kern="100">
                          <a:effectLst/>
                        </a:rPr>
                        <a:t>Total</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608</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kern="100" dirty="0">
                          <a:effectLst/>
                        </a:rPr>
                        <a:t> </a:t>
                      </a:r>
                      <a:endParaRPr lang="en-US" sz="1100" kern="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02542591"/>
                  </a:ext>
                </a:extLst>
              </a:tr>
            </a:tbl>
          </a:graphicData>
        </a:graphic>
      </p:graphicFrame>
      <p:sp>
        <p:nvSpPr>
          <p:cNvPr id="7" name="TextBox 6">
            <a:extLst>
              <a:ext uri="{FF2B5EF4-FFF2-40B4-BE49-F238E27FC236}">
                <a16:creationId xmlns:a16="http://schemas.microsoft.com/office/drawing/2014/main" id="{D534812B-3B1A-90B0-4AAB-031BC943FB98}"/>
              </a:ext>
            </a:extLst>
          </p:cNvPr>
          <p:cNvSpPr txBox="1"/>
          <p:nvPr/>
        </p:nvSpPr>
        <p:spPr>
          <a:xfrm>
            <a:off x="0" y="2310064"/>
            <a:ext cx="4652214" cy="1200329"/>
          </a:xfrm>
          <a:prstGeom prst="rect">
            <a:avLst/>
          </a:prstGeom>
          <a:noFill/>
        </p:spPr>
        <p:txBody>
          <a:bodyPr wrap="square">
            <a:spAutoFit/>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rPr>
              <a:t>The total number of respondents (608), in terms of gender, is characterized by a predominant number of female respondents (48.7 %) than male (51.3 %).</a:t>
            </a:r>
            <a:endParaRPr lang="en-US" sz="1600" dirty="0">
              <a:effectLst/>
              <a:latin typeface="Times New Roman" panose="02020603050405020304" pitchFamily="18" charset="0"/>
              <a:ea typeface="Times New Roman" panose="02020603050405020304" pitchFamily="18" charset="0"/>
            </a:endParaRPr>
          </a:p>
        </p:txBody>
      </p:sp>
      <p:graphicFrame>
        <p:nvGraphicFramePr>
          <p:cNvPr id="8" name="Chart 7">
            <a:extLst>
              <a:ext uri="{FF2B5EF4-FFF2-40B4-BE49-F238E27FC236}">
                <a16:creationId xmlns:a16="http://schemas.microsoft.com/office/drawing/2014/main" id="{9220B685-920D-50B7-740E-5BC1FDC3D0C7}"/>
              </a:ext>
            </a:extLst>
          </p:cNvPr>
          <p:cNvGraphicFramePr/>
          <p:nvPr>
            <p:extLst>
              <p:ext uri="{D42A27DB-BD31-4B8C-83A1-F6EECF244321}">
                <p14:modId xmlns:p14="http://schemas.microsoft.com/office/powerpoint/2010/main" val="2904159303"/>
              </p:ext>
            </p:extLst>
          </p:nvPr>
        </p:nvGraphicFramePr>
        <p:xfrm>
          <a:off x="-445566" y="4018674"/>
          <a:ext cx="5097780" cy="23774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Table 8">
            <a:extLst>
              <a:ext uri="{FF2B5EF4-FFF2-40B4-BE49-F238E27FC236}">
                <a16:creationId xmlns:a16="http://schemas.microsoft.com/office/drawing/2014/main" id="{3FE864E2-9BA3-FB17-705A-368C17214BFF}"/>
              </a:ext>
            </a:extLst>
          </p:cNvPr>
          <p:cNvGraphicFramePr>
            <a:graphicFrameLocks noGrp="1"/>
          </p:cNvGraphicFramePr>
          <p:nvPr>
            <p:extLst>
              <p:ext uri="{D42A27DB-BD31-4B8C-83A1-F6EECF244321}">
                <p14:modId xmlns:p14="http://schemas.microsoft.com/office/powerpoint/2010/main" val="3287170513"/>
              </p:ext>
            </p:extLst>
          </p:nvPr>
        </p:nvGraphicFramePr>
        <p:xfrm>
          <a:off x="5341064" y="749745"/>
          <a:ext cx="6850938" cy="2188721"/>
        </p:xfrm>
        <a:graphic>
          <a:graphicData uri="http://schemas.openxmlformats.org/drawingml/2006/table">
            <a:tbl>
              <a:tblPr firstRow="1" firstCol="1" bandRow="1">
                <a:tableStyleId>{5C22544A-7EE6-4342-B048-85BDC9FD1C3A}</a:tableStyleId>
              </a:tblPr>
              <a:tblGrid>
                <a:gridCol w="1141823">
                  <a:extLst>
                    <a:ext uri="{9D8B030D-6E8A-4147-A177-3AD203B41FA5}">
                      <a16:colId xmlns:a16="http://schemas.microsoft.com/office/drawing/2014/main" val="4166111968"/>
                    </a:ext>
                  </a:extLst>
                </a:gridCol>
                <a:gridCol w="1141823">
                  <a:extLst>
                    <a:ext uri="{9D8B030D-6E8A-4147-A177-3AD203B41FA5}">
                      <a16:colId xmlns:a16="http://schemas.microsoft.com/office/drawing/2014/main" val="643443551"/>
                    </a:ext>
                  </a:extLst>
                </a:gridCol>
                <a:gridCol w="1141823">
                  <a:extLst>
                    <a:ext uri="{9D8B030D-6E8A-4147-A177-3AD203B41FA5}">
                      <a16:colId xmlns:a16="http://schemas.microsoft.com/office/drawing/2014/main" val="2999027677"/>
                    </a:ext>
                  </a:extLst>
                </a:gridCol>
                <a:gridCol w="1141823">
                  <a:extLst>
                    <a:ext uri="{9D8B030D-6E8A-4147-A177-3AD203B41FA5}">
                      <a16:colId xmlns:a16="http://schemas.microsoft.com/office/drawing/2014/main" val="289374760"/>
                    </a:ext>
                  </a:extLst>
                </a:gridCol>
                <a:gridCol w="1141823">
                  <a:extLst>
                    <a:ext uri="{9D8B030D-6E8A-4147-A177-3AD203B41FA5}">
                      <a16:colId xmlns:a16="http://schemas.microsoft.com/office/drawing/2014/main" val="894776195"/>
                    </a:ext>
                  </a:extLst>
                </a:gridCol>
                <a:gridCol w="1141823">
                  <a:extLst>
                    <a:ext uri="{9D8B030D-6E8A-4147-A177-3AD203B41FA5}">
                      <a16:colId xmlns:a16="http://schemas.microsoft.com/office/drawing/2014/main" val="3703491015"/>
                    </a:ext>
                  </a:extLst>
                </a:gridCol>
              </a:tblGrid>
              <a:tr h="182499">
                <a:tc gridSpan="6">
                  <a:txBody>
                    <a:bodyPr/>
                    <a:lstStyle/>
                    <a:p>
                      <a:pPr marL="0" marR="0" algn="ctr" rtl="1">
                        <a:lnSpc>
                          <a:spcPct val="107000"/>
                        </a:lnSpc>
                        <a:spcBef>
                          <a:spcPts val="0"/>
                        </a:spcBef>
                        <a:spcAft>
                          <a:spcPts val="0"/>
                        </a:spcAft>
                      </a:pPr>
                      <a:r>
                        <a:rPr lang="en-US" sz="1200" kern="100">
                          <a:effectLst/>
                        </a:rPr>
                        <a:t>Family members</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19368352"/>
                  </a:ext>
                </a:extLst>
              </a:tr>
              <a:tr h="297180">
                <a:tc gridSpan="2">
                  <a:txBody>
                    <a:bodyPr/>
                    <a:lstStyle/>
                    <a:p>
                      <a:pPr marL="0" marR="0">
                        <a:lnSpc>
                          <a:spcPct val="107000"/>
                        </a:lnSpc>
                        <a:spcBef>
                          <a:spcPts val="0"/>
                        </a:spcBef>
                        <a:spcAft>
                          <a:spcPts val="0"/>
                        </a:spcAft>
                      </a:pPr>
                      <a:r>
                        <a:rPr lang="en-US" sz="1200" kern="100">
                          <a:effectLst/>
                        </a:rPr>
                        <a:t> </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gn="ctr">
                        <a:lnSpc>
                          <a:spcPct val="107000"/>
                        </a:lnSpc>
                        <a:spcBef>
                          <a:spcPts val="0"/>
                        </a:spcBef>
                        <a:spcAft>
                          <a:spcPts val="0"/>
                        </a:spcAft>
                      </a:pPr>
                      <a:r>
                        <a:rPr lang="en-US" sz="1200" kern="100">
                          <a:effectLst/>
                        </a:rPr>
                        <a:t>Frequency</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Valid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Cumulative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315847056"/>
                  </a:ext>
                </a:extLst>
              </a:tr>
              <a:tr h="289560">
                <a:tc rowSpan="7">
                  <a:txBody>
                    <a:bodyPr/>
                    <a:lstStyle/>
                    <a:p>
                      <a:pPr marL="0" marR="0">
                        <a:lnSpc>
                          <a:spcPct val="107000"/>
                        </a:lnSpc>
                        <a:spcBef>
                          <a:spcPts val="0"/>
                        </a:spcBef>
                        <a:spcAft>
                          <a:spcPts val="0"/>
                        </a:spcAft>
                      </a:pPr>
                      <a:r>
                        <a:rPr lang="en-US" sz="1200" kern="100">
                          <a:effectLst/>
                        </a:rPr>
                        <a:t>Valid</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kern="100">
                          <a:effectLst/>
                        </a:rPr>
                        <a:t>2</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24</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3.9</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3.9</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3.9</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324789207"/>
                  </a:ext>
                </a:extLst>
              </a:tr>
              <a:tr h="182499">
                <a:tc vMerge="1">
                  <a:txBody>
                    <a:bodyPr/>
                    <a:lstStyle/>
                    <a:p>
                      <a:endParaRPr lang="en-US"/>
                    </a:p>
                  </a:txBody>
                  <a:tcPr/>
                </a:tc>
                <a:tc>
                  <a:txBody>
                    <a:bodyPr/>
                    <a:lstStyle/>
                    <a:p>
                      <a:pPr marL="0" marR="0">
                        <a:lnSpc>
                          <a:spcPct val="107000"/>
                        </a:lnSpc>
                        <a:spcBef>
                          <a:spcPts val="0"/>
                        </a:spcBef>
                        <a:spcAft>
                          <a:spcPts val="0"/>
                        </a:spcAft>
                      </a:pPr>
                      <a:r>
                        <a:rPr lang="en-US" sz="1200" kern="100">
                          <a:effectLst/>
                        </a:rPr>
                        <a:t>3</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46</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7.6</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7.6</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11.5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768361188"/>
                  </a:ext>
                </a:extLst>
              </a:tr>
              <a:tr h="182499">
                <a:tc vMerge="1">
                  <a:txBody>
                    <a:bodyPr/>
                    <a:lstStyle/>
                    <a:p>
                      <a:endParaRPr lang="en-US"/>
                    </a:p>
                  </a:txBody>
                  <a:tcPr/>
                </a:tc>
                <a:tc>
                  <a:txBody>
                    <a:bodyPr/>
                    <a:lstStyle/>
                    <a:p>
                      <a:pPr marL="0" marR="0">
                        <a:lnSpc>
                          <a:spcPct val="107000"/>
                        </a:lnSpc>
                        <a:spcBef>
                          <a:spcPts val="0"/>
                        </a:spcBef>
                        <a:spcAft>
                          <a:spcPts val="0"/>
                        </a:spcAft>
                      </a:pPr>
                      <a:r>
                        <a:rPr lang="en-US" sz="1200" kern="100">
                          <a:effectLst/>
                        </a:rPr>
                        <a:t>4</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119</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19.6</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19.6</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31.1</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647571353"/>
                  </a:ext>
                </a:extLst>
              </a:tr>
              <a:tr h="297180">
                <a:tc vMerge="1">
                  <a:txBody>
                    <a:bodyPr/>
                    <a:lstStyle/>
                    <a:p>
                      <a:endParaRPr lang="en-US"/>
                    </a:p>
                  </a:txBody>
                  <a:tcPr/>
                </a:tc>
                <a:tc>
                  <a:txBody>
                    <a:bodyPr/>
                    <a:lstStyle/>
                    <a:p>
                      <a:pPr marL="0" marR="0">
                        <a:lnSpc>
                          <a:spcPct val="107000"/>
                        </a:lnSpc>
                        <a:spcBef>
                          <a:spcPts val="0"/>
                        </a:spcBef>
                        <a:spcAft>
                          <a:spcPts val="0"/>
                        </a:spcAft>
                      </a:pPr>
                      <a:r>
                        <a:rPr lang="en-US" sz="1200" kern="100">
                          <a:effectLst/>
                        </a:rPr>
                        <a:t>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174</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28.6</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28.6</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59.7</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20183038"/>
                  </a:ext>
                </a:extLst>
              </a:tr>
              <a:tr h="182499">
                <a:tc vMerge="1">
                  <a:txBody>
                    <a:bodyPr/>
                    <a:lstStyle/>
                    <a:p>
                      <a:endParaRPr lang="en-US"/>
                    </a:p>
                  </a:txBody>
                  <a:tcPr/>
                </a:tc>
                <a:tc>
                  <a:txBody>
                    <a:bodyPr/>
                    <a:lstStyle/>
                    <a:p>
                      <a:pPr marL="0" marR="0">
                        <a:lnSpc>
                          <a:spcPct val="107000"/>
                        </a:lnSpc>
                        <a:spcBef>
                          <a:spcPts val="0"/>
                        </a:spcBef>
                        <a:spcAft>
                          <a:spcPts val="0"/>
                        </a:spcAft>
                      </a:pPr>
                      <a:r>
                        <a:rPr lang="en-US" sz="1200" kern="100">
                          <a:effectLst/>
                        </a:rPr>
                        <a:t>6</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165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27.1</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27.1</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86.8</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174321207"/>
                  </a:ext>
                </a:extLst>
              </a:tr>
              <a:tr h="289560">
                <a:tc vMerge="1">
                  <a:txBody>
                    <a:bodyPr/>
                    <a:lstStyle/>
                    <a:p>
                      <a:endParaRPr lang="en-US"/>
                    </a:p>
                  </a:txBody>
                  <a:tcPr/>
                </a:tc>
                <a:tc>
                  <a:txBody>
                    <a:bodyPr/>
                    <a:lstStyle/>
                    <a:p>
                      <a:pPr marL="0" marR="0">
                        <a:lnSpc>
                          <a:spcPct val="107000"/>
                        </a:lnSpc>
                        <a:spcBef>
                          <a:spcPts val="0"/>
                        </a:spcBef>
                        <a:spcAft>
                          <a:spcPts val="0"/>
                        </a:spcAft>
                      </a:pPr>
                      <a:r>
                        <a:rPr lang="en-US" sz="1200" kern="100">
                          <a:effectLst/>
                        </a:rPr>
                        <a:t>7 or more</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80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13.2</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13.2</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149683811"/>
                  </a:ext>
                </a:extLst>
              </a:tr>
              <a:tr h="182499">
                <a:tc vMerge="1">
                  <a:txBody>
                    <a:bodyPr/>
                    <a:lstStyle/>
                    <a:p>
                      <a:endParaRPr lang="en-US"/>
                    </a:p>
                  </a:txBody>
                  <a:tcPr/>
                </a:tc>
                <a:tc>
                  <a:txBody>
                    <a:bodyPr/>
                    <a:lstStyle/>
                    <a:p>
                      <a:pPr marL="0" marR="0">
                        <a:lnSpc>
                          <a:spcPct val="107000"/>
                        </a:lnSpc>
                        <a:spcBef>
                          <a:spcPts val="0"/>
                        </a:spcBef>
                        <a:spcAft>
                          <a:spcPts val="0"/>
                        </a:spcAft>
                      </a:pPr>
                      <a:r>
                        <a:rPr lang="en-US" sz="1200" kern="100">
                          <a:effectLst/>
                        </a:rPr>
                        <a:t>Total</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608</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kern="100" dirty="0">
                          <a:effectLst/>
                        </a:rPr>
                        <a:t> </a:t>
                      </a:r>
                      <a:endParaRPr lang="en-US" sz="1100" kern="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832295013"/>
                  </a:ext>
                </a:extLst>
              </a:tr>
            </a:tbl>
          </a:graphicData>
        </a:graphic>
      </p:graphicFrame>
      <p:sp>
        <p:nvSpPr>
          <p:cNvPr id="10" name="Rectangle 2">
            <a:extLst>
              <a:ext uri="{FF2B5EF4-FFF2-40B4-BE49-F238E27FC236}">
                <a16:creationId xmlns:a16="http://schemas.microsoft.com/office/drawing/2014/main" id="{F392A05A-CDDA-A59B-EC3D-4B4BFB26001B}"/>
              </a:ext>
            </a:extLst>
          </p:cNvPr>
          <p:cNvSpPr>
            <a:spLocks noChangeArrowheads="1"/>
          </p:cNvSpPr>
          <p:nvPr/>
        </p:nvSpPr>
        <p:spPr bwMode="auto">
          <a:xfrm>
            <a:off x="5341064" y="2975241"/>
            <a:ext cx="659511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Regarding the number of family members, the values vary in the range of 2 to 4 members is 31.1%, then 5 to 7 or more members is 68.9%</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11" name="Chart 10">
            <a:extLst>
              <a:ext uri="{FF2B5EF4-FFF2-40B4-BE49-F238E27FC236}">
                <a16:creationId xmlns:a16="http://schemas.microsoft.com/office/drawing/2014/main" id="{2DB0A7D3-9DEE-54D8-AA40-771FA263884F}"/>
              </a:ext>
            </a:extLst>
          </p:cNvPr>
          <p:cNvGraphicFramePr/>
          <p:nvPr>
            <p:extLst>
              <p:ext uri="{D42A27DB-BD31-4B8C-83A1-F6EECF244321}">
                <p14:modId xmlns:p14="http://schemas.microsoft.com/office/powerpoint/2010/main" val="3558376009"/>
              </p:ext>
            </p:extLst>
          </p:nvPr>
        </p:nvGraphicFramePr>
        <p:xfrm>
          <a:off x="7186863" y="3510393"/>
          <a:ext cx="5005137" cy="3347607"/>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3">
            <a:extLst>
              <a:ext uri="{FF2B5EF4-FFF2-40B4-BE49-F238E27FC236}">
                <a16:creationId xmlns:a16="http://schemas.microsoft.com/office/drawing/2014/main" id="{367CC612-F4C2-C4AC-C2C2-B26378A11972}"/>
              </a:ext>
            </a:extLst>
          </p:cNvPr>
          <p:cNvSpPr>
            <a:spLocks noChangeArrowheads="1"/>
          </p:cNvSpPr>
          <p:nvPr/>
        </p:nvSpPr>
        <p:spPr bwMode="auto">
          <a:xfrm>
            <a:off x="4948991" y="3510393"/>
            <a:ext cx="2294018"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2 : family are 2 members,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3: family are three members,</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 4: family are four members</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 5: family are five members,</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 6: family are six members,</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 7: family are seven members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69470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DA247-2F35-4FB8-903D-FB32D7B852D9}"/>
              </a:ext>
            </a:extLst>
          </p:cNvPr>
          <p:cNvSpPr>
            <a:spLocks noGrp="1"/>
          </p:cNvSpPr>
          <p:nvPr>
            <p:ph type="title"/>
          </p:nvPr>
        </p:nvSpPr>
        <p:spPr>
          <a:xfrm>
            <a:off x="-688850" y="0"/>
            <a:ext cx="11002962" cy="823913"/>
          </a:xfrm>
        </p:spPr>
        <p:txBody>
          <a:bodyPr/>
          <a:lstStyle/>
          <a:p>
            <a:r>
              <a:rPr lang="en-US" sz="4800" dirty="0"/>
              <a:t>ANALYSIS OF SURVEY RESPONSES </a:t>
            </a:r>
          </a:p>
        </p:txBody>
      </p:sp>
      <p:sp>
        <p:nvSpPr>
          <p:cNvPr id="3" name="Slide Number Placeholder 2">
            <a:extLst>
              <a:ext uri="{FF2B5EF4-FFF2-40B4-BE49-F238E27FC236}">
                <a16:creationId xmlns:a16="http://schemas.microsoft.com/office/drawing/2014/main" id="{FBDE7135-9153-4AEB-AC1F-4B951B7A76F2}"/>
              </a:ext>
            </a:extLst>
          </p:cNvPr>
          <p:cNvSpPr>
            <a:spLocks noGrp="1"/>
          </p:cNvSpPr>
          <p:nvPr>
            <p:ph type="sldNum" sz="quarter" idx="11"/>
          </p:nvPr>
        </p:nvSpPr>
        <p:spPr/>
        <p:txBody>
          <a:bodyPr/>
          <a:lstStyle/>
          <a:p>
            <a:fld id="{8C2E478F-E849-4A8C-AF1F-CBCC78A7CBFA}" type="slidenum">
              <a:rPr lang="en-US" smtClean="0"/>
              <a:t>7</a:t>
            </a:fld>
            <a:endParaRPr lang="en-US" dirty="0"/>
          </a:p>
        </p:txBody>
      </p:sp>
      <p:sp>
        <p:nvSpPr>
          <p:cNvPr id="7" name="TextBox 6">
            <a:extLst>
              <a:ext uri="{FF2B5EF4-FFF2-40B4-BE49-F238E27FC236}">
                <a16:creationId xmlns:a16="http://schemas.microsoft.com/office/drawing/2014/main" id="{D534812B-3B1A-90B0-4AAB-031BC943FB98}"/>
              </a:ext>
            </a:extLst>
          </p:cNvPr>
          <p:cNvSpPr txBox="1"/>
          <p:nvPr/>
        </p:nvSpPr>
        <p:spPr>
          <a:xfrm>
            <a:off x="0" y="2310064"/>
            <a:ext cx="4875048" cy="1704569"/>
          </a:xfrm>
          <a:prstGeom prst="rect">
            <a:avLst/>
          </a:prstGeom>
          <a:noFill/>
        </p:spPr>
        <p:txBody>
          <a:bodyPr wrap="square">
            <a:spAutoFit/>
          </a:bodyPr>
          <a:lstStyle/>
          <a:p>
            <a:pPr marL="0" marR="0" algn="just">
              <a:lnSpc>
                <a:spcPct val="150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Also, the next chart shows is there any Landfills near the place of living the samples shows that in percent of 60% answers yes that there a landfill near and a percent of 40% says no </a:t>
            </a:r>
            <a:endParaRPr lang="en-US" sz="1800" dirty="0">
              <a:effectLst/>
              <a:latin typeface="Times New Roman" panose="02020603050405020304" pitchFamily="18" charset="0"/>
              <a:ea typeface="Times New Roman" panose="02020603050405020304" pitchFamily="18" charset="0"/>
            </a:endParaRPr>
          </a:p>
        </p:txBody>
      </p:sp>
      <p:graphicFrame>
        <p:nvGraphicFramePr>
          <p:cNvPr id="5" name="Table 4">
            <a:extLst>
              <a:ext uri="{FF2B5EF4-FFF2-40B4-BE49-F238E27FC236}">
                <a16:creationId xmlns:a16="http://schemas.microsoft.com/office/drawing/2014/main" id="{9DCB5D18-ADD4-98A1-F543-E35E78540965}"/>
              </a:ext>
            </a:extLst>
          </p:cNvPr>
          <p:cNvGraphicFramePr>
            <a:graphicFrameLocks noGrp="1"/>
          </p:cNvGraphicFramePr>
          <p:nvPr>
            <p:extLst>
              <p:ext uri="{D42A27DB-BD31-4B8C-83A1-F6EECF244321}">
                <p14:modId xmlns:p14="http://schemas.microsoft.com/office/powerpoint/2010/main" val="2843038536"/>
              </p:ext>
            </p:extLst>
          </p:nvPr>
        </p:nvGraphicFramePr>
        <p:xfrm>
          <a:off x="73943" y="929622"/>
          <a:ext cx="4875048" cy="1380442"/>
        </p:xfrm>
        <a:graphic>
          <a:graphicData uri="http://schemas.openxmlformats.org/drawingml/2006/table">
            <a:tbl>
              <a:tblPr firstRow="1" firstCol="1" bandRow="1">
                <a:tableStyleId>{5C22544A-7EE6-4342-B048-85BDC9FD1C3A}</a:tableStyleId>
              </a:tblPr>
              <a:tblGrid>
                <a:gridCol w="812508">
                  <a:extLst>
                    <a:ext uri="{9D8B030D-6E8A-4147-A177-3AD203B41FA5}">
                      <a16:colId xmlns:a16="http://schemas.microsoft.com/office/drawing/2014/main" val="3088527497"/>
                    </a:ext>
                  </a:extLst>
                </a:gridCol>
                <a:gridCol w="812508">
                  <a:extLst>
                    <a:ext uri="{9D8B030D-6E8A-4147-A177-3AD203B41FA5}">
                      <a16:colId xmlns:a16="http://schemas.microsoft.com/office/drawing/2014/main" val="2552455319"/>
                    </a:ext>
                  </a:extLst>
                </a:gridCol>
                <a:gridCol w="812508">
                  <a:extLst>
                    <a:ext uri="{9D8B030D-6E8A-4147-A177-3AD203B41FA5}">
                      <a16:colId xmlns:a16="http://schemas.microsoft.com/office/drawing/2014/main" val="1945624874"/>
                    </a:ext>
                  </a:extLst>
                </a:gridCol>
                <a:gridCol w="812508">
                  <a:extLst>
                    <a:ext uri="{9D8B030D-6E8A-4147-A177-3AD203B41FA5}">
                      <a16:colId xmlns:a16="http://schemas.microsoft.com/office/drawing/2014/main" val="103264580"/>
                    </a:ext>
                  </a:extLst>
                </a:gridCol>
                <a:gridCol w="812508">
                  <a:extLst>
                    <a:ext uri="{9D8B030D-6E8A-4147-A177-3AD203B41FA5}">
                      <a16:colId xmlns:a16="http://schemas.microsoft.com/office/drawing/2014/main" val="1554291349"/>
                    </a:ext>
                  </a:extLst>
                </a:gridCol>
                <a:gridCol w="812508">
                  <a:extLst>
                    <a:ext uri="{9D8B030D-6E8A-4147-A177-3AD203B41FA5}">
                      <a16:colId xmlns:a16="http://schemas.microsoft.com/office/drawing/2014/main" val="8991569"/>
                    </a:ext>
                  </a:extLst>
                </a:gridCol>
              </a:tblGrid>
              <a:tr h="228115">
                <a:tc gridSpan="6">
                  <a:txBody>
                    <a:bodyPr/>
                    <a:lstStyle/>
                    <a:p>
                      <a:pPr marL="0" marR="0" algn="ctr" rtl="1">
                        <a:lnSpc>
                          <a:spcPct val="107000"/>
                        </a:lnSpc>
                        <a:spcBef>
                          <a:spcPts val="0"/>
                        </a:spcBef>
                        <a:spcAft>
                          <a:spcPts val="0"/>
                        </a:spcAft>
                      </a:pPr>
                      <a:r>
                        <a:rPr lang="en-US" sz="1200" kern="100">
                          <a:effectLst/>
                        </a:rPr>
                        <a:t>Is there_a_garbage_dump_near_you?</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93596850"/>
                  </a:ext>
                </a:extLst>
              </a:tr>
              <a:tr h="467982">
                <a:tc gridSpan="2">
                  <a:txBody>
                    <a:bodyPr/>
                    <a:lstStyle/>
                    <a:p>
                      <a:pPr marL="0" marR="0">
                        <a:lnSpc>
                          <a:spcPct val="107000"/>
                        </a:lnSpc>
                        <a:spcBef>
                          <a:spcPts val="0"/>
                        </a:spcBef>
                        <a:spcAft>
                          <a:spcPts val="0"/>
                        </a:spcAft>
                      </a:pPr>
                      <a:r>
                        <a:rPr lang="en-US" sz="1200" kern="100">
                          <a:effectLst/>
                        </a:rPr>
                        <a:t> </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gn="ctr">
                        <a:lnSpc>
                          <a:spcPct val="107000"/>
                        </a:lnSpc>
                        <a:spcBef>
                          <a:spcPts val="0"/>
                        </a:spcBef>
                        <a:spcAft>
                          <a:spcPts val="0"/>
                        </a:spcAft>
                      </a:pPr>
                      <a:r>
                        <a:rPr lang="en-US" sz="1200" kern="100">
                          <a:effectLst/>
                        </a:rPr>
                        <a:t>Frequency</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Valid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Cumulative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030082583"/>
                  </a:ext>
                </a:extLst>
              </a:tr>
              <a:tr h="228115">
                <a:tc rowSpan="3">
                  <a:txBody>
                    <a:bodyPr/>
                    <a:lstStyle/>
                    <a:p>
                      <a:pPr marL="0" marR="0">
                        <a:lnSpc>
                          <a:spcPct val="107000"/>
                        </a:lnSpc>
                        <a:spcBef>
                          <a:spcPts val="0"/>
                        </a:spcBef>
                        <a:spcAft>
                          <a:spcPts val="0"/>
                        </a:spcAft>
                      </a:pPr>
                      <a:r>
                        <a:rPr lang="en-US" sz="1200" kern="100">
                          <a:effectLst/>
                        </a:rPr>
                        <a:t>Valid</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07000"/>
                        </a:lnSpc>
                        <a:spcBef>
                          <a:spcPts val="0"/>
                        </a:spcBef>
                        <a:spcAft>
                          <a:spcPts val="0"/>
                        </a:spcAft>
                      </a:pPr>
                      <a:r>
                        <a:rPr lang="en-US" sz="1200" kern="100">
                          <a:effectLst/>
                        </a:rPr>
                        <a:t>No</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362</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1200" kern="100">
                          <a:effectLst/>
                        </a:rPr>
                        <a:t>59.5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59.5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59.5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144377708"/>
                  </a:ext>
                </a:extLst>
              </a:tr>
              <a:tr h="228115">
                <a:tc vMerge="1">
                  <a:txBody>
                    <a:bodyPr/>
                    <a:lstStyle/>
                    <a:p>
                      <a:endParaRPr lang="en-US"/>
                    </a:p>
                  </a:txBody>
                  <a:tcPr/>
                </a:tc>
                <a:tc>
                  <a:txBody>
                    <a:bodyPr/>
                    <a:lstStyle/>
                    <a:p>
                      <a:pPr marL="0" marR="0" algn="l" rtl="1">
                        <a:lnSpc>
                          <a:spcPct val="107000"/>
                        </a:lnSpc>
                        <a:spcBef>
                          <a:spcPts val="0"/>
                        </a:spcBef>
                        <a:spcAft>
                          <a:spcPts val="0"/>
                        </a:spcAft>
                      </a:pPr>
                      <a:r>
                        <a:rPr lang="en-US" sz="1200" kern="100">
                          <a:effectLst/>
                        </a:rPr>
                        <a:t>Yes</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246</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1200" kern="100">
                          <a:effectLst/>
                        </a:rPr>
                        <a:t>40.5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40.5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283819959"/>
                  </a:ext>
                </a:extLst>
              </a:tr>
              <a:tr h="228115">
                <a:tc vMerge="1">
                  <a:txBody>
                    <a:bodyPr/>
                    <a:lstStyle/>
                    <a:p>
                      <a:endParaRPr lang="en-US"/>
                    </a:p>
                  </a:txBody>
                  <a:tcPr/>
                </a:tc>
                <a:tc>
                  <a:txBody>
                    <a:bodyPr/>
                    <a:lstStyle/>
                    <a:p>
                      <a:pPr marL="0" marR="0">
                        <a:lnSpc>
                          <a:spcPct val="107000"/>
                        </a:lnSpc>
                        <a:spcBef>
                          <a:spcPts val="0"/>
                        </a:spcBef>
                        <a:spcAft>
                          <a:spcPts val="0"/>
                        </a:spcAft>
                      </a:pPr>
                      <a:r>
                        <a:rPr lang="en-US" sz="1200" kern="100">
                          <a:effectLst/>
                        </a:rPr>
                        <a:t>Total</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608</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kern="100" dirty="0">
                          <a:effectLst/>
                        </a:rPr>
                        <a:t> </a:t>
                      </a:r>
                      <a:endParaRPr lang="en-US" sz="1100" kern="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104733768"/>
                  </a:ext>
                </a:extLst>
              </a:tr>
            </a:tbl>
          </a:graphicData>
        </a:graphic>
      </p:graphicFrame>
      <p:graphicFrame>
        <p:nvGraphicFramePr>
          <p:cNvPr id="6" name="Chart 5">
            <a:extLst>
              <a:ext uri="{FF2B5EF4-FFF2-40B4-BE49-F238E27FC236}">
                <a16:creationId xmlns:a16="http://schemas.microsoft.com/office/drawing/2014/main" id="{706424C5-8902-135D-96CA-887354E73E37}"/>
              </a:ext>
            </a:extLst>
          </p:cNvPr>
          <p:cNvGraphicFramePr/>
          <p:nvPr>
            <p:extLst>
              <p:ext uri="{D42A27DB-BD31-4B8C-83A1-F6EECF244321}">
                <p14:modId xmlns:p14="http://schemas.microsoft.com/office/powerpoint/2010/main" val="952186983"/>
              </p:ext>
            </p:extLst>
          </p:nvPr>
        </p:nvGraphicFramePr>
        <p:xfrm>
          <a:off x="0" y="4337878"/>
          <a:ext cx="4826000" cy="24955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Table 12">
            <a:extLst>
              <a:ext uri="{FF2B5EF4-FFF2-40B4-BE49-F238E27FC236}">
                <a16:creationId xmlns:a16="http://schemas.microsoft.com/office/drawing/2014/main" id="{FA0904B9-08A6-A7F9-15B8-CF11E2ADCFC0}"/>
              </a:ext>
            </a:extLst>
          </p:cNvPr>
          <p:cNvGraphicFramePr>
            <a:graphicFrameLocks noGrp="1"/>
          </p:cNvGraphicFramePr>
          <p:nvPr>
            <p:extLst>
              <p:ext uri="{D42A27DB-BD31-4B8C-83A1-F6EECF244321}">
                <p14:modId xmlns:p14="http://schemas.microsoft.com/office/powerpoint/2010/main" val="2627535717"/>
              </p:ext>
            </p:extLst>
          </p:nvPr>
        </p:nvGraphicFramePr>
        <p:xfrm>
          <a:off x="5646821" y="929623"/>
          <a:ext cx="6545184" cy="1428136"/>
        </p:xfrm>
        <a:graphic>
          <a:graphicData uri="http://schemas.openxmlformats.org/drawingml/2006/table">
            <a:tbl>
              <a:tblPr firstRow="1" firstCol="1" bandRow="1">
                <a:tableStyleId>{5C22544A-7EE6-4342-B048-85BDC9FD1C3A}</a:tableStyleId>
              </a:tblPr>
              <a:tblGrid>
                <a:gridCol w="1090864">
                  <a:extLst>
                    <a:ext uri="{9D8B030D-6E8A-4147-A177-3AD203B41FA5}">
                      <a16:colId xmlns:a16="http://schemas.microsoft.com/office/drawing/2014/main" val="2567516146"/>
                    </a:ext>
                  </a:extLst>
                </a:gridCol>
                <a:gridCol w="1090864">
                  <a:extLst>
                    <a:ext uri="{9D8B030D-6E8A-4147-A177-3AD203B41FA5}">
                      <a16:colId xmlns:a16="http://schemas.microsoft.com/office/drawing/2014/main" val="2260015586"/>
                    </a:ext>
                  </a:extLst>
                </a:gridCol>
                <a:gridCol w="1090864">
                  <a:extLst>
                    <a:ext uri="{9D8B030D-6E8A-4147-A177-3AD203B41FA5}">
                      <a16:colId xmlns:a16="http://schemas.microsoft.com/office/drawing/2014/main" val="834761567"/>
                    </a:ext>
                  </a:extLst>
                </a:gridCol>
                <a:gridCol w="1090864">
                  <a:extLst>
                    <a:ext uri="{9D8B030D-6E8A-4147-A177-3AD203B41FA5}">
                      <a16:colId xmlns:a16="http://schemas.microsoft.com/office/drawing/2014/main" val="1008706252"/>
                    </a:ext>
                  </a:extLst>
                </a:gridCol>
                <a:gridCol w="1090864">
                  <a:extLst>
                    <a:ext uri="{9D8B030D-6E8A-4147-A177-3AD203B41FA5}">
                      <a16:colId xmlns:a16="http://schemas.microsoft.com/office/drawing/2014/main" val="284660680"/>
                    </a:ext>
                  </a:extLst>
                </a:gridCol>
                <a:gridCol w="1090864">
                  <a:extLst>
                    <a:ext uri="{9D8B030D-6E8A-4147-A177-3AD203B41FA5}">
                      <a16:colId xmlns:a16="http://schemas.microsoft.com/office/drawing/2014/main" val="3511056430"/>
                    </a:ext>
                  </a:extLst>
                </a:gridCol>
              </a:tblGrid>
              <a:tr h="209262">
                <a:tc gridSpan="6">
                  <a:txBody>
                    <a:bodyPr/>
                    <a:lstStyle/>
                    <a:p>
                      <a:pPr marL="0" marR="0" algn="ctr" rtl="1">
                        <a:lnSpc>
                          <a:spcPct val="107000"/>
                        </a:lnSpc>
                        <a:spcBef>
                          <a:spcPts val="0"/>
                        </a:spcBef>
                        <a:spcAft>
                          <a:spcPts val="0"/>
                        </a:spcAft>
                      </a:pPr>
                      <a:r>
                        <a:rPr lang="en-US" sz="1200" kern="100">
                          <a:effectLst/>
                        </a:rPr>
                        <a:t>Bags size</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44354596"/>
                  </a:ext>
                </a:extLst>
              </a:tr>
              <a:tr h="334133">
                <a:tc gridSpan="2">
                  <a:txBody>
                    <a:bodyPr/>
                    <a:lstStyle/>
                    <a:p>
                      <a:pPr marL="0" marR="0">
                        <a:lnSpc>
                          <a:spcPct val="107000"/>
                        </a:lnSpc>
                        <a:spcBef>
                          <a:spcPts val="0"/>
                        </a:spcBef>
                        <a:spcAft>
                          <a:spcPts val="0"/>
                        </a:spcAft>
                      </a:pPr>
                      <a:r>
                        <a:rPr lang="en-US" sz="1200" kern="100">
                          <a:effectLst/>
                        </a:rPr>
                        <a:t> </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gn="ctr">
                        <a:lnSpc>
                          <a:spcPct val="107000"/>
                        </a:lnSpc>
                        <a:spcBef>
                          <a:spcPts val="0"/>
                        </a:spcBef>
                        <a:spcAft>
                          <a:spcPts val="0"/>
                        </a:spcAft>
                      </a:pPr>
                      <a:r>
                        <a:rPr lang="en-US" sz="1200" kern="100">
                          <a:effectLst/>
                        </a:rPr>
                        <a:t>Frequency</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Valid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Cumulative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676935719"/>
                  </a:ext>
                </a:extLst>
              </a:tr>
              <a:tr h="209262">
                <a:tc rowSpan="4">
                  <a:txBody>
                    <a:bodyPr/>
                    <a:lstStyle/>
                    <a:p>
                      <a:pPr marL="0" marR="0">
                        <a:lnSpc>
                          <a:spcPct val="107000"/>
                        </a:lnSpc>
                        <a:spcBef>
                          <a:spcPts val="0"/>
                        </a:spcBef>
                        <a:spcAft>
                          <a:spcPts val="0"/>
                        </a:spcAft>
                      </a:pPr>
                      <a:r>
                        <a:rPr lang="en-US" sz="1200" kern="100">
                          <a:effectLst/>
                        </a:rPr>
                        <a:t>Valid</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kern="100">
                          <a:effectLst/>
                        </a:rPr>
                        <a:t>Small</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51</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8.4</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8.4</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8.4</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217735259"/>
                  </a:ext>
                </a:extLst>
              </a:tr>
              <a:tr h="209262">
                <a:tc vMerge="1">
                  <a:txBody>
                    <a:bodyPr/>
                    <a:lstStyle/>
                    <a:p>
                      <a:endParaRPr lang="en-US"/>
                    </a:p>
                  </a:txBody>
                  <a:tcPr/>
                </a:tc>
                <a:tc>
                  <a:txBody>
                    <a:bodyPr/>
                    <a:lstStyle/>
                    <a:p>
                      <a:pPr marL="0" marR="0">
                        <a:lnSpc>
                          <a:spcPct val="107000"/>
                        </a:lnSpc>
                        <a:spcBef>
                          <a:spcPts val="0"/>
                        </a:spcBef>
                        <a:spcAft>
                          <a:spcPts val="0"/>
                        </a:spcAft>
                      </a:pPr>
                      <a:r>
                        <a:rPr lang="en-US" sz="1200" kern="100">
                          <a:effectLst/>
                        </a:rPr>
                        <a:t>Medium</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428</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70.4</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70.4</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78.8</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25652335"/>
                  </a:ext>
                </a:extLst>
              </a:tr>
              <a:tr h="209262">
                <a:tc vMerge="1">
                  <a:txBody>
                    <a:bodyPr/>
                    <a:lstStyle/>
                    <a:p>
                      <a:endParaRPr lang="en-US"/>
                    </a:p>
                  </a:txBody>
                  <a:tcPr/>
                </a:tc>
                <a:tc>
                  <a:txBody>
                    <a:bodyPr/>
                    <a:lstStyle/>
                    <a:p>
                      <a:pPr marL="0" marR="0">
                        <a:lnSpc>
                          <a:spcPct val="107000"/>
                        </a:lnSpc>
                        <a:spcBef>
                          <a:spcPts val="0"/>
                        </a:spcBef>
                        <a:spcAft>
                          <a:spcPts val="0"/>
                        </a:spcAft>
                      </a:pPr>
                      <a:r>
                        <a:rPr lang="en-US" sz="1200" kern="100">
                          <a:effectLst/>
                        </a:rPr>
                        <a:t>Large</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129</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21.2</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21.2</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963954777"/>
                  </a:ext>
                </a:extLst>
              </a:tr>
              <a:tr h="209262">
                <a:tc vMerge="1">
                  <a:txBody>
                    <a:bodyPr/>
                    <a:lstStyle/>
                    <a:p>
                      <a:endParaRPr lang="en-US"/>
                    </a:p>
                  </a:txBody>
                  <a:tcPr/>
                </a:tc>
                <a:tc>
                  <a:txBody>
                    <a:bodyPr/>
                    <a:lstStyle/>
                    <a:p>
                      <a:pPr marL="0" marR="0">
                        <a:lnSpc>
                          <a:spcPct val="107000"/>
                        </a:lnSpc>
                        <a:spcBef>
                          <a:spcPts val="0"/>
                        </a:spcBef>
                        <a:spcAft>
                          <a:spcPts val="0"/>
                        </a:spcAft>
                      </a:pPr>
                      <a:r>
                        <a:rPr lang="en-US" sz="1200" kern="100">
                          <a:effectLst/>
                        </a:rPr>
                        <a:t>Total</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608</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kern="100" dirty="0">
                          <a:effectLst/>
                        </a:rPr>
                        <a:t> </a:t>
                      </a:r>
                      <a:endParaRPr lang="en-US" sz="1100" kern="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718143300"/>
                  </a:ext>
                </a:extLst>
              </a:tr>
            </a:tbl>
          </a:graphicData>
        </a:graphic>
      </p:graphicFrame>
      <p:sp>
        <p:nvSpPr>
          <p:cNvPr id="14" name="Rectangle 2">
            <a:extLst>
              <a:ext uri="{FF2B5EF4-FFF2-40B4-BE49-F238E27FC236}">
                <a16:creationId xmlns:a16="http://schemas.microsoft.com/office/drawing/2014/main" id="{92209404-232F-724A-7D1C-08714A3F83FD}"/>
              </a:ext>
            </a:extLst>
          </p:cNvPr>
          <p:cNvSpPr>
            <a:spLocks noChangeArrowheads="1"/>
          </p:cNvSpPr>
          <p:nvPr/>
        </p:nvSpPr>
        <p:spPr bwMode="auto">
          <a:xfrm>
            <a:off x="5646821" y="2690336"/>
            <a:ext cx="6545179"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For the garbage bags size and quantity of bags the figures below show the results of, where the first chart says that the average size of garbage sizes is small (1) by 8% ratio, the medium size (2) by 71% and the larger size (3) is about 21% of the sample. Also, the next bar chart shows the quantity of bags where nearly throw one bag (1) is about 132 bags in percent of 21.7%, whom throw 2 bags about 366 by 60.2% , the families throw 3 bags about 83 bags by 13.7% and the people who throw 4 bags or more get the lowest percent by 4.4% about 27 bags, this is a daily use.</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15" name="Chart 14">
            <a:extLst>
              <a:ext uri="{FF2B5EF4-FFF2-40B4-BE49-F238E27FC236}">
                <a16:creationId xmlns:a16="http://schemas.microsoft.com/office/drawing/2014/main" id="{96EA80A9-DDE8-4DED-91E0-0BB6B6157665}"/>
              </a:ext>
            </a:extLst>
          </p:cNvPr>
          <p:cNvGraphicFramePr/>
          <p:nvPr>
            <p:extLst>
              <p:ext uri="{D42A27DB-BD31-4B8C-83A1-F6EECF244321}">
                <p14:modId xmlns:p14="http://schemas.microsoft.com/office/powerpoint/2010/main" val="3473996190"/>
              </p:ext>
            </p:extLst>
          </p:nvPr>
        </p:nvGraphicFramePr>
        <p:xfrm>
          <a:off x="6302375" y="4213225"/>
          <a:ext cx="5889625" cy="26447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1617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DA247-2F35-4FB8-903D-FB32D7B852D9}"/>
              </a:ext>
            </a:extLst>
          </p:cNvPr>
          <p:cNvSpPr>
            <a:spLocks noGrp="1"/>
          </p:cNvSpPr>
          <p:nvPr>
            <p:ph type="title"/>
          </p:nvPr>
        </p:nvSpPr>
        <p:spPr>
          <a:xfrm>
            <a:off x="-688850" y="0"/>
            <a:ext cx="11002962" cy="823913"/>
          </a:xfrm>
        </p:spPr>
        <p:txBody>
          <a:bodyPr/>
          <a:lstStyle/>
          <a:p>
            <a:r>
              <a:rPr lang="en-US" sz="4800" dirty="0"/>
              <a:t>ANALYSIS OF SURVEY RESPONSES </a:t>
            </a:r>
          </a:p>
        </p:txBody>
      </p:sp>
      <p:graphicFrame>
        <p:nvGraphicFramePr>
          <p:cNvPr id="5" name="Table 4">
            <a:extLst>
              <a:ext uri="{FF2B5EF4-FFF2-40B4-BE49-F238E27FC236}">
                <a16:creationId xmlns:a16="http://schemas.microsoft.com/office/drawing/2014/main" id="{8978A95F-3EE4-1C24-E10B-12F6F4AB1B4F}"/>
              </a:ext>
            </a:extLst>
          </p:cNvPr>
          <p:cNvGraphicFramePr>
            <a:graphicFrameLocks noGrp="1"/>
          </p:cNvGraphicFramePr>
          <p:nvPr>
            <p:extLst>
              <p:ext uri="{D42A27DB-BD31-4B8C-83A1-F6EECF244321}">
                <p14:modId xmlns:p14="http://schemas.microsoft.com/office/powerpoint/2010/main" val="3228505288"/>
              </p:ext>
            </p:extLst>
          </p:nvPr>
        </p:nvGraphicFramePr>
        <p:xfrm>
          <a:off x="146135" y="941418"/>
          <a:ext cx="4682538" cy="2347213"/>
        </p:xfrm>
        <a:graphic>
          <a:graphicData uri="http://schemas.openxmlformats.org/drawingml/2006/table">
            <a:tbl>
              <a:tblPr firstRow="1" firstCol="1" bandRow="1">
                <a:tableStyleId>{5C22544A-7EE6-4342-B048-85BDC9FD1C3A}</a:tableStyleId>
              </a:tblPr>
              <a:tblGrid>
                <a:gridCol w="780423">
                  <a:extLst>
                    <a:ext uri="{9D8B030D-6E8A-4147-A177-3AD203B41FA5}">
                      <a16:colId xmlns:a16="http://schemas.microsoft.com/office/drawing/2014/main" val="2035672124"/>
                    </a:ext>
                  </a:extLst>
                </a:gridCol>
                <a:gridCol w="780423">
                  <a:extLst>
                    <a:ext uri="{9D8B030D-6E8A-4147-A177-3AD203B41FA5}">
                      <a16:colId xmlns:a16="http://schemas.microsoft.com/office/drawing/2014/main" val="3657070275"/>
                    </a:ext>
                  </a:extLst>
                </a:gridCol>
                <a:gridCol w="780423">
                  <a:extLst>
                    <a:ext uri="{9D8B030D-6E8A-4147-A177-3AD203B41FA5}">
                      <a16:colId xmlns:a16="http://schemas.microsoft.com/office/drawing/2014/main" val="1970958330"/>
                    </a:ext>
                  </a:extLst>
                </a:gridCol>
                <a:gridCol w="780423">
                  <a:extLst>
                    <a:ext uri="{9D8B030D-6E8A-4147-A177-3AD203B41FA5}">
                      <a16:colId xmlns:a16="http://schemas.microsoft.com/office/drawing/2014/main" val="916796093"/>
                    </a:ext>
                  </a:extLst>
                </a:gridCol>
                <a:gridCol w="780423">
                  <a:extLst>
                    <a:ext uri="{9D8B030D-6E8A-4147-A177-3AD203B41FA5}">
                      <a16:colId xmlns:a16="http://schemas.microsoft.com/office/drawing/2014/main" val="1434594205"/>
                    </a:ext>
                  </a:extLst>
                </a:gridCol>
                <a:gridCol w="780423">
                  <a:extLst>
                    <a:ext uri="{9D8B030D-6E8A-4147-A177-3AD203B41FA5}">
                      <a16:colId xmlns:a16="http://schemas.microsoft.com/office/drawing/2014/main" val="2881661280"/>
                    </a:ext>
                  </a:extLst>
                </a:gridCol>
              </a:tblGrid>
              <a:tr h="221558">
                <a:tc gridSpan="6">
                  <a:txBody>
                    <a:bodyPr/>
                    <a:lstStyle/>
                    <a:p>
                      <a:pPr marL="0" marR="0" algn="ctr" rtl="1">
                        <a:lnSpc>
                          <a:spcPct val="107000"/>
                        </a:lnSpc>
                        <a:spcBef>
                          <a:spcPts val="0"/>
                        </a:spcBef>
                        <a:spcAft>
                          <a:spcPts val="0"/>
                        </a:spcAft>
                      </a:pPr>
                      <a:r>
                        <a:rPr lang="en-US" sz="1200" kern="100">
                          <a:effectLst/>
                        </a:rPr>
                        <a:t>Bags quantity</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9761537"/>
                  </a:ext>
                </a:extLst>
              </a:tr>
              <a:tr h="415931">
                <a:tc gridSpan="2">
                  <a:txBody>
                    <a:bodyPr/>
                    <a:lstStyle/>
                    <a:p>
                      <a:pPr marL="0" marR="0">
                        <a:lnSpc>
                          <a:spcPct val="107000"/>
                        </a:lnSpc>
                        <a:spcBef>
                          <a:spcPts val="0"/>
                        </a:spcBef>
                        <a:spcAft>
                          <a:spcPts val="0"/>
                        </a:spcAft>
                      </a:pPr>
                      <a:r>
                        <a:rPr lang="en-US" sz="1200" kern="100">
                          <a:effectLst/>
                        </a:rPr>
                        <a:t> </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gn="ctr">
                        <a:lnSpc>
                          <a:spcPct val="107000"/>
                        </a:lnSpc>
                        <a:spcBef>
                          <a:spcPts val="0"/>
                        </a:spcBef>
                        <a:spcAft>
                          <a:spcPts val="0"/>
                        </a:spcAft>
                      </a:pPr>
                      <a:r>
                        <a:rPr lang="en-US" sz="1200" kern="100">
                          <a:effectLst/>
                        </a:rPr>
                        <a:t>Frequency</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Valid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Cumulative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913718424"/>
                  </a:ext>
                </a:extLst>
              </a:tr>
              <a:tr h="221558">
                <a:tc rowSpan="5">
                  <a:txBody>
                    <a:bodyPr/>
                    <a:lstStyle/>
                    <a:p>
                      <a:pPr marL="0" marR="0">
                        <a:lnSpc>
                          <a:spcPct val="107000"/>
                        </a:lnSpc>
                        <a:spcBef>
                          <a:spcPts val="0"/>
                        </a:spcBef>
                        <a:spcAft>
                          <a:spcPts val="0"/>
                        </a:spcAft>
                      </a:pPr>
                      <a:r>
                        <a:rPr lang="en-US" sz="1200" kern="100">
                          <a:effectLst/>
                        </a:rPr>
                        <a:t>Valid</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kern="100">
                          <a:effectLst/>
                        </a:rPr>
                        <a:t>One bag</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132</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21.7</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21.7</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21.7</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077046478"/>
                  </a:ext>
                </a:extLst>
              </a:tr>
              <a:tr h="221558">
                <a:tc vMerge="1">
                  <a:txBody>
                    <a:bodyPr/>
                    <a:lstStyle/>
                    <a:p>
                      <a:endParaRPr lang="en-US"/>
                    </a:p>
                  </a:txBody>
                  <a:tcPr/>
                </a:tc>
                <a:tc>
                  <a:txBody>
                    <a:bodyPr/>
                    <a:lstStyle/>
                    <a:p>
                      <a:pPr marL="0" marR="0">
                        <a:lnSpc>
                          <a:spcPct val="107000"/>
                        </a:lnSpc>
                        <a:spcBef>
                          <a:spcPts val="0"/>
                        </a:spcBef>
                        <a:spcAft>
                          <a:spcPts val="0"/>
                        </a:spcAft>
                      </a:pPr>
                      <a:r>
                        <a:rPr lang="en-US" sz="1200" kern="100">
                          <a:effectLst/>
                        </a:rPr>
                        <a:t>Two bags</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366</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60.2</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60.2</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81.9</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691838387"/>
                  </a:ext>
                </a:extLst>
              </a:tr>
              <a:tr h="415931">
                <a:tc vMerge="1">
                  <a:txBody>
                    <a:bodyPr/>
                    <a:lstStyle/>
                    <a:p>
                      <a:endParaRPr lang="en-US"/>
                    </a:p>
                  </a:txBody>
                  <a:tcPr/>
                </a:tc>
                <a:tc>
                  <a:txBody>
                    <a:bodyPr/>
                    <a:lstStyle/>
                    <a:p>
                      <a:pPr marL="0" marR="0">
                        <a:lnSpc>
                          <a:spcPct val="107000"/>
                        </a:lnSpc>
                        <a:spcBef>
                          <a:spcPts val="0"/>
                        </a:spcBef>
                        <a:spcAft>
                          <a:spcPts val="0"/>
                        </a:spcAft>
                      </a:pPr>
                      <a:r>
                        <a:rPr lang="en-US" sz="1200" kern="100">
                          <a:effectLst/>
                        </a:rPr>
                        <a:t>Three bags</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83</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13.7</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13.7</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95.6</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173367830"/>
                  </a:ext>
                </a:extLst>
              </a:tr>
              <a:tr h="629119">
                <a:tc vMerge="1">
                  <a:txBody>
                    <a:bodyPr/>
                    <a:lstStyle/>
                    <a:p>
                      <a:endParaRPr lang="en-US"/>
                    </a:p>
                  </a:txBody>
                  <a:tcPr/>
                </a:tc>
                <a:tc>
                  <a:txBody>
                    <a:bodyPr/>
                    <a:lstStyle/>
                    <a:p>
                      <a:pPr marL="0" marR="0">
                        <a:lnSpc>
                          <a:spcPct val="107000"/>
                        </a:lnSpc>
                        <a:spcBef>
                          <a:spcPts val="0"/>
                        </a:spcBef>
                        <a:spcAft>
                          <a:spcPts val="0"/>
                        </a:spcAft>
                      </a:pPr>
                      <a:r>
                        <a:rPr lang="en-US" sz="1200" kern="100">
                          <a:effectLst/>
                        </a:rPr>
                        <a:t>More than three</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27</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4.4</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4.4</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168468708"/>
                  </a:ext>
                </a:extLst>
              </a:tr>
              <a:tr h="221558">
                <a:tc vMerge="1">
                  <a:txBody>
                    <a:bodyPr/>
                    <a:lstStyle/>
                    <a:p>
                      <a:endParaRPr lang="en-US"/>
                    </a:p>
                  </a:txBody>
                  <a:tcPr/>
                </a:tc>
                <a:tc>
                  <a:txBody>
                    <a:bodyPr/>
                    <a:lstStyle/>
                    <a:p>
                      <a:pPr marL="0" marR="0">
                        <a:lnSpc>
                          <a:spcPct val="107000"/>
                        </a:lnSpc>
                        <a:spcBef>
                          <a:spcPts val="0"/>
                        </a:spcBef>
                        <a:spcAft>
                          <a:spcPts val="0"/>
                        </a:spcAft>
                      </a:pPr>
                      <a:r>
                        <a:rPr lang="en-US" sz="1200" kern="100">
                          <a:effectLst/>
                        </a:rPr>
                        <a:t>Total</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608</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kern="100" dirty="0">
                          <a:effectLst/>
                        </a:rPr>
                        <a:t> </a:t>
                      </a:r>
                      <a:endParaRPr lang="en-US" sz="1100" kern="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419099379"/>
                  </a:ext>
                </a:extLst>
              </a:tr>
            </a:tbl>
          </a:graphicData>
        </a:graphic>
      </p:graphicFrame>
      <p:graphicFrame>
        <p:nvGraphicFramePr>
          <p:cNvPr id="6" name="Chart 5">
            <a:extLst>
              <a:ext uri="{FF2B5EF4-FFF2-40B4-BE49-F238E27FC236}">
                <a16:creationId xmlns:a16="http://schemas.microsoft.com/office/drawing/2014/main" id="{C34AD527-3CB9-CC89-15C0-3EF077B9B23C}"/>
              </a:ext>
            </a:extLst>
          </p:cNvPr>
          <p:cNvGraphicFramePr/>
          <p:nvPr>
            <p:extLst>
              <p:ext uri="{D42A27DB-BD31-4B8C-83A1-F6EECF244321}">
                <p14:modId xmlns:p14="http://schemas.microsoft.com/office/powerpoint/2010/main" val="3162946483"/>
              </p:ext>
            </p:extLst>
          </p:nvPr>
        </p:nvGraphicFramePr>
        <p:xfrm>
          <a:off x="5499433" y="829123"/>
          <a:ext cx="6134100" cy="28117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Table 12">
            <a:extLst>
              <a:ext uri="{FF2B5EF4-FFF2-40B4-BE49-F238E27FC236}">
                <a16:creationId xmlns:a16="http://schemas.microsoft.com/office/drawing/2014/main" id="{DF9FA8DE-61D5-ADAE-16E3-F5675A7848B2}"/>
              </a:ext>
            </a:extLst>
          </p:cNvPr>
          <p:cNvGraphicFramePr>
            <a:graphicFrameLocks noGrp="1"/>
          </p:cNvGraphicFramePr>
          <p:nvPr>
            <p:extLst>
              <p:ext uri="{D42A27DB-BD31-4B8C-83A1-F6EECF244321}">
                <p14:modId xmlns:p14="http://schemas.microsoft.com/office/powerpoint/2010/main" val="126438206"/>
              </p:ext>
            </p:extLst>
          </p:nvPr>
        </p:nvGraphicFramePr>
        <p:xfrm>
          <a:off x="146135" y="3569370"/>
          <a:ext cx="4682538" cy="1498540"/>
        </p:xfrm>
        <a:graphic>
          <a:graphicData uri="http://schemas.openxmlformats.org/drawingml/2006/table">
            <a:tbl>
              <a:tblPr firstRow="1" firstCol="1" bandRow="1">
                <a:tableStyleId>{5C22544A-7EE6-4342-B048-85BDC9FD1C3A}</a:tableStyleId>
              </a:tblPr>
              <a:tblGrid>
                <a:gridCol w="780423">
                  <a:extLst>
                    <a:ext uri="{9D8B030D-6E8A-4147-A177-3AD203B41FA5}">
                      <a16:colId xmlns:a16="http://schemas.microsoft.com/office/drawing/2014/main" val="1611544317"/>
                    </a:ext>
                  </a:extLst>
                </a:gridCol>
                <a:gridCol w="780423">
                  <a:extLst>
                    <a:ext uri="{9D8B030D-6E8A-4147-A177-3AD203B41FA5}">
                      <a16:colId xmlns:a16="http://schemas.microsoft.com/office/drawing/2014/main" val="505268704"/>
                    </a:ext>
                  </a:extLst>
                </a:gridCol>
                <a:gridCol w="780423">
                  <a:extLst>
                    <a:ext uri="{9D8B030D-6E8A-4147-A177-3AD203B41FA5}">
                      <a16:colId xmlns:a16="http://schemas.microsoft.com/office/drawing/2014/main" val="11768638"/>
                    </a:ext>
                  </a:extLst>
                </a:gridCol>
                <a:gridCol w="780423">
                  <a:extLst>
                    <a:ext uri="{9D8B030D-6E8A-4147-A177-3AD203B41FA5}">
                      <a16:colId xmlns:a16="http://schemas.microsoft.com/office/drawing/2014/main" val="1860656377"/>
                    </a:ext>
                  </a:extLst>
                </a:gridCol>
                <a:gridCol w="780423">
                  <a:extLst>
                    <a:ext uri="{9D8B030D-6E8A-4147-A177-3AD203B41FA5}">
                      <a16:colId xmlns:a16="http://schemas.microsoft.com/office/drawing/2014/main" val="2795293072"/>
                    </a:ext>
                  </a:extLst>
                </a:gridCol>
                <a:gridCol w="780423">
                  <a:extLst>
                    <a:ext uri="{9D8B030D-6E8A-4147-A177-3AD203B41FA5}">
                      <a16:colId xmlns:a16="http://schemas.microsoft.com/office/drawing/2014/main" val="2542220558"/>
                    </a:ext>
                  </a:extLst>
                </a:gridCol>
              </a:tblGrid>
              <a:tr h="182499">
                <a:tc gridSpan="6">
                  <a:txBody>
                    <a:bodyPr/>
                    <a:lstStyle/>
                    <a:p>
                      <a:pPr marL="0" marR="0" algn="ctr" rtl="1">
                        <a:lnSpc>
                          <a:spcPct val="107000"/>
                        </a:lnSpc>
                        <a:spcBef>
                          <a:spcPts val="0"/>
                        </a:spcBef>
                        <a:spcAft>
                          <a:spcPts val="0"/>
                        </a:spcAft>
                      </a:pPr>
                      <a:r>
                        <a:rPr lang="en-US" sz="1200" kern="100">
                          <a:effectLst/>
                        </a:rPr>
                        <a:t>Garbage types</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75678669"/>
                  </a:ext>
                </a:extLst>
              </a:tr>
              <a:tr h="297180">
                <a:tc gridSpan="2">
                  <a:txBody>
                    <a:bodyPr/>
                    <a:lstStyle/>
                    <a:p>
                      <a:pPr marL="0" marR="0">
                        <a:lnSpc>
                          <a:spcPct val="107000"/>
                        </a:lnSpc>
                        <a:spcBef>
                          <a:spcPts val="0"/>
                        </a:spcBef>
                        <a:spcAft>
                          <a:spcPts val="0"/>
                        </a:spcAft>
                      </a:pPr>
                      <a:r>
                        <a:rPr lang="en-US" sz="1200" kern="100">
                          <a:effectLst/>
                        </a:rPr>
                        <a:t> </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gn="ctr">
                        <a:lnSpc>
                          <a:spcPct val="107000"/>
                        </a:lnSpc>
                        <a:spcBef>
                          <a:spcPts val="0"/>
                        </a:spcBef>
                        <a:spcAft>
                          <a:spcPts val="0"/>
                        </a:spcAft>
                      </a:pPr>
                      <a:r>
                        <a:rPr lang="en-US" sz="1200" kern="100">
                          <a:effectLst/>
                        </a:rPr>
                        <a:t>Frequency</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Valid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Cumulative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974079101"/>
                  </a:ext>
                </a:extLst>
              </a:tr>
              <a:tr h="182499">
                <a:tc rowSpan="5">
                  <a:txBody>
                    <a:bodyPr/>
                    <a:lstStyle/>
                    <a:p>
                      <a:pPr marL="0" marR="0">
                        <a:lnSpc>
                          <a:spcPct val="107000"/>
                        </a:lnSpc>
                        <a:spcBef>
                          <a:spcPts val="0"/>
                        </a:spcBef>
                        <a:spcAft>
                          <a:spcPts val="0"/>
                        </a:spcAft>
                      </a:pPr>
                      <a:r>
                        <a:rPr lang="en-US" sz="1200" kern="100">
                          <a:effectLst/>
                        </a:rPr>
                        <a:t>Valid</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kern="100">
                          <a:effectLst/>
                        </a:rPr>
                        <a:t>Organic</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92</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15.1</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15.1</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15.1</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82523030"/>
                  </a:ext>
                </a:extLst>
              </a:tr>
              <a:tr h="182499">
                <a:tc vMerge="1">
                  <a:txBody>
                    <a:bodyPr/>
                    <a:lstStyle/>
                    <a:p>
                      <a:endParaRPr lang="en-US"/>
                    </a:p>
                  </a:txBody>
                  <a:tcPr/>
                </a:tc>
                <a:tc>
                  <a:txBody>
                    <a:bodyPr/>
                    <a:lstStyle/>
                    <a:p>
                      <a:pPr marL="0" marR="0">
                        <a:lnSpc>
                          <a:spcPct val="107000"/>
                        </a:lnSpc>
                        <a:spcBef>
                          <a:spcPts val="0"/>
                        </a:spcBef>
                        <a:spcAft>
                          <a:spcPts val="0"/>
                        </a:spcAft>
                      </a:pPr>
                      <a:r>
                        <a:rPr lang="en-US" sz="1200" kern="100">
                          <a:effectLst/>
                        </a:rPr>
                        <a:t>Paper</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279</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45.9</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45.9</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61.0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268016273"/>
                  </a:ext>
                </a:extLst>
              </a:tr>
              <a:tr h="182499">
                <a:tc vMerge="1">
                  <a:txBody>
                    <a:bodyPr/>
                    <a:lstStyle/>
                    <a:p>
                      <a:endParaRPr lang="en-US"/>
                    </a:p>
                  </a:txBody>
                  <a:tcPr/>
                </a:tc>
                <a:tc>
                  <a:txBody>
                    <a:bodyPr/>
                    <a:lstStyle/>
                    <a:p>
                      <a:pPr marL="0" marR="0">
                        <a:lnSpc>
                          <a:spcPct val="107000"/>
                        </a:lnSpc>
                        <a:spcBef>
                          <a:spcPts val="0"/>
                        </a:spcBef>
                        <a:spcAft>
                          <a:spcPts val="0"/>
                        </a:spcAft>
                      </a:pPr>
                      <a:r>
                        <a:rPr lang="en-US" sz="1200" kern="100">
                          <a:effectLst/>
                        </a:rPr>
                        <a:t>Glass</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151</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24.8</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24.8</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85.9</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33030441"/>
                  </a:ext>
                </a:extLst>
              </a:tr>
              <a:tr h="182499">
                <a:tc vMerge="1">
                  <a:txBody>
                    <a:bodyPr/>
                    <a:lstStyle/>
                    <a:p>
                      <a:endParaRPr lang="en-US"/>
                    </a:p>
                  </a:txBody>
                  <a:tcPr/>
                </a:tc>
                <a:tc>
                  <a:txBody>
                    <a:bodyPr/>
                    <a:lstStyle/>
                    <a:p>
                      <a:pPr marL="0" marR="0">
                        <a:lnSpc>
                          <a:spcPct val="107000"/>
                        </a:lnSpc>
                        <a:spcBef>
                          <a:spcPts val="0"/>
                        </a:spcBef>
                        <a:spcAft>
                          <a:spcPts val="0"/>
                        </a:spcAft>
                      </a:pPr>
                      <a:r>
                        <a:rPr lang="en-US" sz="1200" kern="100">
                          <a:effectLst/>
                        </a:rPr>
                        <a:t>Metallic</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86</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14.1</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14.1</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087116823"/>
                  </a:ext>
                </a:extLst>
              </a:tr>
              <a:tr h="182499">
                <a:tc vMerge="1">
                  <a:txBody>
                    <a:bodyPr/>
                    <a:lstStyle/>
                    <a:p>
                      <a:endParaRPr lang="en-US"/>
                    </a:p>
                  </a:txBody>
                  <a:tcPr/>
                </a:tc>
                <a:tc>
                  <a:txBody>
                    <a:bodyPr/>
                    <a:lstStyle/>
                    <a:p>
                      <a:pPr marL="0" marR="0">
                        <a:lnSpc>
                          <a:spcPct val="107000"/>
                        </a:lnSpc>
                        <a:spcBef>
                          <a:spcPts val="0"/>
                        </a:spcBef>
                        <a:spcAft>
                          <a:spcPts val="0"/>
                        </a:spcAft>
                      </a:pPr>
                      <a:r>
                        <a:rPr lang="en-US" sz="1200" kern="100">
                          <a:effectLst/>
                        </a:rPr>
                        <a:t>Total</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608</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kern="100" dirty="0">
                          <a:effectLst/>
                        </a:rPr>
                        <a:t> </a:t>
                      </a:r>
                      <a:endParaRPr lang="en-US" sz="1100" kern="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96385013"/>
                  </a:ext>
                </a:extLst>
              </a:tr>
            </a:tbl>
          </a:graphicData>
        </a:graphic>
      </p:graphicFrame>
      <p:sp>
        <p:nvSpPr>
          <p:cNvPr id="15" name="TextBox 14">
            <a:extLst>
              <a:ext uri="{FF2B5EF4-FFF2-40B4-BE49-F238E27FC236}">
                <a16:creationId xmlns:a16="http://schemas.microsoft.com/office/drawing/2014/main" id="{4F235E6E-7A52-E7D0-2949-AA949584114B}"/>
              </a:ext>
            </a:extLst>
          </p:cNvPr>
          <p:cNvSpPr txBox="1"/>
          <p:nvPr/>
        </p:nvSpPr>
        <p:spPr>
          <a:xfrm>
            <a:off x="0" y="5039419"/>
            <a:ext cx="6096000" cy="1754326"/>
          </a:xfrm>
          <a:prstGeom prst="rect">
            <a:avLst/>
          </a:prstGeom>
          <a:noFill/>
        </p:spPr>
        <p:txBody>
          <a:bodyPr wrap="square">
            <a:spAutoFit/>
          </a:bodyPr>
          <a:lstStyle/>
          <a:p>
            <a:pPr marL="0" marR="0">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For the types of garbage there are many types and we consider that there are 4 types here Organic, paper, glass,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metallic,respectively</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organic materials get 15.1%, paper 45.9%, glass 24.8% and metallic 14.1%, The chart below show the percents, Also, we asked if the are separate the garbage that they throw, about 84% says no and 16% says yes. </a:t>
            </a:r>
            <a:endParaRPr lang="en-US" sz="1600" dirty="0">
              <a:effectLst/>
              <a:latin typeface="Times New Roman" panose="02020603050405020304" pitchFamily="18" charset="0"/>
              <a:ea typeface="Times New Roman" panose="02020603050405020304" pitchFamily="18" charset="0"/>
            </a:endParaRPr>
          </a:p>
        </p:txBody>
      </p:sp>
      <p:graphicFrame>
        <p:nvGraphicFramePr>
          <p:cNvPr id="16" name="Chart 15">
            <a:extLst>
              <a:ext uri="{FF2B5EF4-FFF2-40B4-BE49-F238E27FC236}">
                <a16:creationId xmlns:a16="http://schemas.microsoft.com/office/drawing/2014/main" id="{62613617-7775-D81F-CDD3-0E85E9ADED87}"/>
              </a:ext>
            </a:extLst>
          </p:cNvPr>
          <p:cNvGraphicFramePr/>
          <p:nvPr>
            <p:extLst>
              <p:ext uri="{D42A27DB-BD31-4B8C-83A1-F6EECF244321}">
                <p14:modId xmlns:p14="http://schemas.microsoft.com/office/powerpoint/2010/main" val="3160541144"/>
              </p:ext>
            </p:extLst>
          </p:nvPr>
        </p:nvGraphicFramePr>
        <p:xfrm>
          <a:off x="6143923" y="3733800"/>
          <a:ext cx="6052185" cy="3124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268648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DA247-2F35-4FB8-903D-FB32D7B852D9}"/>
              </a:ext>
            </a:extLst>
          </p:cNvPr>
          <p:cNvSpPr>
            <a:spLocks noGrp="1"/>
          </p:cNvSpPr>
          <p:nvPr>
            <p:ph type="title"/>
          </p:nvPr>
        </p:nvSpPr>
        <p:spPr>
          <a:xfrm>
            <a:off x="-688850" y="0"/>
            <a:ext cx="11002962" cy="823913"/>
          </a:xfrm>
        </p:spPr>
        <p:txBody>
          <a:bodyPr/>
          <a:lstStyle/>
          <a:p>
            <a:r>
              <a:rPr lang="en-US" sz="4800" dirty="0"/>
              <a:t>ANALYSIS OF SURVEY RESPONSES </a:t>
            </a:r>
          </a:p>
        </p:txBody>
      </p:sp>
      <p:graphicFrame>
        <p:nvGraphicFramePr>
          <p:cNvPr id="3" name="Table 2">
            <a:extLst>
              <a:ext uri="{FF2B5EF4-FFF2-40B4-BE49-F238E27FC236}">
                <a16:creationId xmlns:a16="http://schemas.microsoft.com/office/drawing/2014/main" id="{02E6D364-5689-0247-B035-CF5763BB79E9}"/>
              </a:ext>
            </a:extLst>
          </p:cNvPr>
          <p:cNvGraphicFramePr>
            <a:graphicFrameLocks noGrp="1"/>
          </p:cNvGraphicFramePr>
          <p:nvPr>
            <p:extLst>
              <p:ext uri="{D42A27DB-BD31-4B8C-83A1-F6EECF244321}">
                <p14:modId xmlns:p14="http://schemas.microsoft.com/office/powerpoint/2010/main" val="868464016"/>
              </p:ext>
            </p:extLst>
          </p:nvPr>
        </p:nvGraphicFramePr>
        <p:xfrm>
          <a:off x="0" y="823913"/>
          <a:ext cx="10988676" cy="1041656"/>
        </p:xfrm>
        <a:graphic>
          <a:graphicData uri="http://schemas.openxmlformats.org/drawingml/2006/table">
            <a:tbl>
              <a:tblPr firstRow="1" firstCol="1" bandRow="1">
                <a:tableStyleId>{5C22544A-7EE6-4342-B048-85BDC9FD1C3A}</a:tableStyleId>
              </a:tblPr>
              <a:tblGrid>
                <a:gridCol w="1831446">
                  <a:extLst>
                    <a:ext uri="{9D8B030D-6E8A-4147-A177-3AD203B41FA5}">
                      <a16:colId xmlns:a16="http://schemas.microsoft.com/office/drawing/2014/main" val="1967864725"/>
                    </a:ext>
                  </a:extLst>
                </a:gridCol>
                <a:gridCol w="1831446">
                  <a:extLst>
                    <a:ext uri="{9D8B030D-6E8A-4147-A177-3AD203B41FA5}">
                      <a16:colId xmlns:a16="http://schemas.microsoft.com/office/drawing/2014/main" val="2545232183"/>
                    </a:ext>
                  </a:extLst>
                </a:gridCol>
                <a:gridCol w="1831446">
                  <a:extLst>
                    <a:ext uri="{9D8B030D-6E8A-4147-A177-3AD203B41FA5}">
                      <a16:colId xmlns:a16="http://schemas.microsoft.com/office/drawing/2014/main" val="2344723088"/>
                    </a:ext>
                  </a:extLst>
                </a:gridCol>
                <a:gridCol w="1831446">
                  <a:extLst>
                    <a:ext uri="{9D8B030D-6E8A-4147-A177-3AD203B41FA5}">
                      <a16:colId xmlns:a16="http://schemas.microsoft.com/office/drawing/2014/main" val="1683004709"/>
                    </a:ext>
                  </a:extLst>
                </a:gridCol>
                <a:gridCol w="1831446">
                  <a:extLst>
                    <a:ext uri="{9D8B030D-6E8A-4147-A177-3AD203B41FA5}">
                      <a16:colId xmlns:a16="http://schemas.microsoft.com/office/drawing/2014/main" val="326474111"/>
                    </a:ext>
                  </a:extLst>
                </a:gridCol>
                <a:gridCol w="1831446">
                  <a:extLst>
                    <a:ext uri="{9D8B030D-6E8A-4147-A177-3AD203B41FA5}">
                      <a16:colId xmlns:a16="http://schemas.microsoft.com/office/drawing/2014/main" val="2748541180"/>
                    </a:ext>
                  </a:extLst>
                </a:gridCol>
              </a:tblGrid>
              <a:tr h="182499">
                <a:tc gridSpan="6">
                  <a:txBody>
                    <a:bodyPr/>
                    <a:lstStyle/>
                    <a:p>
                      <a:pPr marL="0" marR="0" algn="ctr" rtl="1">
                        <a:lnSpc>
                          <a:spcPct val="107000"/>
                        </a:lnSpc>
                        <a:spcBef>
                          <a:spcPts val="0"/>
                        </a:spcBef>
                        <a:spcAft>
                          <a:spcPts val="0"/>
                        </a:spcAft>
                      </a:pPr>
                      <a:r>
                        <a:rPr lang="en-US" sz="1200" kern="100">
                          <a:effectLst/>
                        </a:rPr>
                        <a:t>Separate garpage</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74953908"/>
                  </a:ext>
                </a:extLst>
              </a:tr>
              <a:tr h="297180">
                <a:tc gridSpan="2">
                  <a:txBody>
                    <a:bodyPr/>
                    <a:lstStyle/>
                    <a:p>
                      <a:pPr marL="0" marR="0">
                        <a:lnSpc>
                          <a:spcPct val="107000"/>
                        </a:lnSpc>
                        <a:spcBef>
                          <a:spcPts val="0"/>
                        </a:spcBef>
                        <a:spcAft>
                          <a:spcPts val="0"/>
                        </a:spcAft>
                      </a:pPr>
                      <a:r>
                        <a:rPr lang="en-US" sz="1200" kern="100">
                          <a:effectLst/>
                        </a:rPr>
                        <a:t> </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gn="ctr">
                        <a:lnSpc>
                          <a:spcPct val="107000"/>
                        </a:lnSpc>
                        <a:spcBef>
                          <a:spcPts val="0"/>
                        </a:spcBef>
                        <a:spcAft>
                          <a:spcPts val="0"/>
                        </a:spcAft>
                      </a:pPr>
                      <a:r>
                        <a:rPr lang="en-US" sz="1200" kern="100">
                          <a:effectLst/>
                        </a:rPr>
                        <a:t>Frequency</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Valid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kern="100">
                          <a:effectLst/>
                        </a:rPr>
                        <a:t>Cumulative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5847979"/>
                  </a:ext>
                </a:extLst>
              </a:tr>
              <a:tr h="182499">
                <a:tc rowSpan="3">
                  <a:txBody>
                    <a:bodyPr/>
                    <a:lstStyle/>
                    <a:p>
                      <a:pPr marL="0" marR="0">
                        <a:lnSpc>
                          <a:spcPct val="107000"/>
                        </a:lnSpc>
                        <a:spcBef>
                          <a:spcPts val="0"/>
                        </a:spcBef>
                        <a:spcAft>
                          <a:spcPts val="0"/>
                        </a:spcAft>
                      </a:pPr>
                      <a:r>
                        <a:rPr lang="en-US" sz="1200" kern="100">
                          <a:effectLst/>
                        </a:rPr>
                        <a:t>Valid</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1">
                        <a:lnSpc>
                          <a:spcPct val="107000"/>
                        </a:lnSpc>
                        <a:spcBef>
                          <a:spcPts val="0"/>
                        </a:spcBef>
                        <a:spcAft>
                          <a:spcPts val="0"/>
                        </a:spcAft>
                      </a:pPr>
                      <a:r>
                        <a:rPr lang="en-US" sz="1200" kern="100">
                          <a:effectLst/>
                        </a:rPr>
                        <a:t>No</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511</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1200" kern="100">
                          <a:effectLst/>
                        </a:rPr>
                        <a:t>84.0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84.0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84.0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392827988"/>
                  </a:ext>
                </a:extLst>
              </a:tr>
              <a:tr h="182499">
                <a:tc vMerge="1">
                  <a:txBody>
                    <a:bodyPr/>
                    <a:lstStyle/>
                    <a:p>
                      <a:endParaRPr lang="en-US"/>
                    </a:p>
                  </a:txBody>
                  <a:tcPr/>
                </a:tc>
                <a:tc>
                  <a:txBody>
                    <a:bodyPr/>
                    <a:lstStyle/>
                    <a:p>
                      <a:pPr marL="0" marR="0" algn="l" rtl="1">
                        <a:lnSpc>
                          <a:spcPct val="107000"/>
                        </a:lnSpc>
                        <a:spcBef>
                          <a:spcPts val="0"/>
                        </a:spcBef>
                        <a:spcAft>
                          <a:spcPts val="0"/>
                        </a:spcAft>
                      </a:pPr>
                      <a:r>
                        <a:rPr lang="en-US" sz="1200" kern="100">
                          <a:effectLst/>
                        </a:rPr>
                        <a:t>Yes</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97</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1200" kern="100">
                          <a:effectLst/>
                        </a:rPr>
                        <a:t>16.0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16.0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11752261"/>
                  </a:ext>
                </a:extLst>
              </a:tr>
              <a:tr h="182499">
                <a:tc vMerge="1">
                  <a:txBody>
                    <a:bodyPr/>
                    <a:lstStyle/>
                    <a:p>
                      <a:endParaRPr lang="en-US"/>
                    </a:p>
                  </a:txBody>
                  <a:tcPr/>
                </a:tc>
                <a:tc>
                  <a:txBody>
                    <a:bodyPr/>
                    <a:lstStyle/>
                    <a:p>
                      <a:pPr marL="0" marR="0">
                        <a:lnSpc>
                          <a:spcPct val="107000"/>
                        </a:lnSpc>
                        <a:spcBef>
                          <a:spcPts val="0"/>
                        </a:spcBef>
                        <a:spcAft>
                          <a:spcPts val="0"/>
                        </a:spcAft>
                      </a:pPr>
                      <a:r>
                        <a:rPr lang="en-US" sz="1200" kern="100">
                          <a:effectLst/>
                        </a:rPr>
                        <a:t>Total</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608</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2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kern="100" dirty="0">
                          <a:effectLst/>
                        </a:rPr>
                        <a:t> </a:t>
                      </a:r>
                      <a:endParaRPr lang="en-US" sz="1100" kern="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277254648"/>
                  </a:ext>
                </a:extLst>
              </a:tr>
            </a:tbl>
          </a:graphicData>
        </a:graphic>
      </p:graphicFrame>
      <p:graphicFrame>
        <p:nvGraphicFramePr>
          <p:cNvPr id="4" name="Chart 3">
            <a:extLst>
              <a:ext uri="{FF2B5EF4-FFF2-40B4-BE49-F238E27FC236}">
                <a16:creationId xmlns:a16="http://schemas.microsoft.com/office/drawing/2014/main" id="{5E134DE4-342F-B01B-42D5-B1A15DF1E18F}"/>
              </a:ext>
            </a:extLst>
          </p:cNvPr>
          <p:cNvGraphicFramePr/>
          <p:nvPr>
            <p:extLst>
              <p:ext uri="{D42A27DB-BD31-4B8C-83A1-F6EECF244321}">
                <p14:modId xmlns:p14="http://schemas.microsoft.com/office/powerpoint/2010/main" val="8773016"/>
              </p:ext>
            </p:extLst>
          </p:nvPr>
        </p:nvGraphicFramePr>
        <p:xfrm>
          <a:off x="0" y="2072640"/>
          <a:ext cx="3545305" cy="478536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le 6">
            <a:extLst>
              <a:ext uri="{FF2B5EF4-FFF2-40B4-BE49-F238E27FC236}">
                <a16:creationId xmlns:a16="http://schemas.microsoft.com/office/drawing/2014/main" id="{CEE9B84C-59CE-03F4-73A9-77A6F08A4FFC}"/>
              </a:ext>
            </a:extLst>
          </p:cNvPr>
          <p:cNvGraphicFramePr>
            <a:graphicFrameLocks noGrp="1"/>
          </p:cNvGraphicFramePr>
          <p:nvPr>
            <p:extLst>
              <p:ext uri="{D42A27DB-BD31-4B8C-83A1-F6EECF244321}">
                <p14:modId xmlns:p14="http://schemas.microsoft.com/office/powerpoint/2010/main" val="1262209414"/>
              </p:ext>
            </p:extLst>
          </p:nvPr>
        </p:nvGraphicFramePr>
        <p:xfrm>
          <a:off x="4283242" y="2106869"/>
          <a:ext cx="7908756" cy="1165225"/>
        </p:xfrm>
        <a:graphic>
          <a:graphicData uri="http://schemas.openxmlformats.org/drawingml/2006/table">
            <a:tbl>
              <a:tblPr firstRow="1" firstCol="1" bandRow="1">
                <a:tableStyleId>{5C22544A-7EE6-4342-B048-85BDC9FD1C3A}</a:tableStyleId>
              </a:tblPr>
              <a:tblGrid>
                <a:gridCol w="1318126">
                  <a:extLst>
                    <a:ext uri="{9D8B030D-6E8A-4147-A177-3AD203B41FA5}">
                      <a16:colId xmlns:a16="http://schemas.microsoft.com/office/drawing/2014/main" val="2809680173"/>
                    </a:ext>
                  </a:extLst>
                </a:gridCol>
                <a:gridCol w="1318126">
                  <a:extLst>
                    <a:ext uri="{9D8B030D-6E8A-4147-A177-3AD203B41FA5}">
                      <a16:colId xmlns:a16="http://schemas.microsoft.com/office/drawing/2014/main" val="1493639104"/>
                    </a:ext>
                  </a:extLst>
                </a:gridCol>
                <a:gridCol w="1318126">
                  <a:extLst>
                    <a:ext uri="{9D8B030D-6E8A-4147-A177-3AD203B41FA5}">
                      <a16:colId xmlns:a16="http://schemas.microsoft.com/office/drawing/2014/main" val="1397714421"/>
                    </a:ext>
                  </a:extLst>
                </a:gridCol>
                <a:gridCol w="1318126">
                  <a:extLst>
                    <a:ext uri="{9D8B030D-6E8A-4147-A177-3AD203B41FA5}">
                      <a16:colId xmlns:a16="http://schemas.microsoft.com/office/drawing/2014/main" val="1730251405"/>
                    </a:ext>
                  </a:extLst>
                </a:gridCol>
                <a:gridCol w="1318126">
                  <a:extLst>
                    <a:ext uri="{9D8B030D-6E8A-4147-A177-3AD203B41FA5}">
                      <a16:colId xmlns:a16="http://schemas.microsoft.com/office/drawing/2014/main" val="2237758242"/>
                    </a:ext>
                  </a:extLst>
                </a:gridCol>
                <a:gridCol w="1318126">
                  <a:extLst>
                    <a:ext uri="{9D8B030D-6E8A-4147-A177-3AD203B41FA5}">
                      <a16:colId xmlns:a16="http://schemas.microsoft.com/office/drawing/2014/main" val="2548848739"/>
                    </a:ext>
                  </a:extLst>
                </a:gridCol>
              </a:tblGrid>
              <a:tr h="178435">
                <a:tc gridSpan="6">
                  <a:txBody>
                    <a:bodyPr/>
                    <a:lstStyle/>
                    <a:p>
                      <a:pPr marL="0" marR="0" algn="ctr" rtl="1">
                        <a:lnSpc>
                          <a:spcPct val="107000"/>
                        </a:lnSpc>
                        <a:spcBef>
                          <a:spcPts val="0"/>
                        </a:spcBef>
                        <a:spcAft>
                          <a:spcPts val="0"/>
                        </a:spcAft>
                      </a:pPr>
                      <a:r>
                        <a:rPr lang="en-US" sz="1100" kern="100">
                          <a:effectLst/>
                        </a:rPr>
                        <a:t>Waste_collection_service_how_many_times</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68778571"/>
                  </a:ext>
                </a:extLst>
              </a:tr>
              <a:tr h="303530">
                <a:tc gridSpan="2">
                  <a:txBody>
                    <a:bodyPr/>
                    <a:lstStyle/>
                    <a:p>
                      <a:pPr marL="0" marR="0">
                        <a:lnSpc>
                          <a:spcPct val="107000"/>
                        </a:lnSpc>
                        <a:spcBef>
                          <a:spcPts val="0"/>
                        </a:spcBef>
                        <a:spcAft>
                          <a:spcPts val="0"/>
                        </a:spcAft>
                      </a:pPr>
                      <a:r>
                        <a:rPr lang="en-US" sz="900" kern="100">
                          <a:effectLst/>
                        </a:rPr>
                        <a:t> </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gn="ctr">
                        <a:lnSpc>
                          <a:spcPct val="107000"/>
                        </a:lnSpc>
                        <a:spcBef>
                          <a:spcPts val="0"/>
                        </a:spcBef>
                        <a:spcAft>
                          <a:spcPts val="0"/>
                        </a:spcAft>
                      </a:pPr>
                      <a:r>
                        <a:rPr lang="en-US" sz="900" kern="100">
                          <a:effectLst/>
                        </a:rPr>
                        <a:t>Frequency</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900" kern="100">
                          <a:effectLst/>
                        </a:rPr>
                        <a:t>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900" kern="100">
                          <a:effectLst/>
                        </a:rPr>
                        <a:t>Valid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900" kern="100">
                          <a:effectLst/>
                        </a:rPr>
                        <a:t>Cumulative Percent</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305036293"/>
                  </a:ext>
                </a:extLst>
              </a:tr>
              <a:tr h="170815">
                <a:tc rowSpan="4">
                  <a:txBody>
                    <a:bodyPr/>
                    <a:lstStyle/>
                    <a:p>
                      <a:pPr marL="0" marR="0">
                        <a:lnSpc>
                          <a:spcPct val="107000"/>
                        </a:lnSpc>
                        <a:spcBef>
                          <a:spcPts val="0"/>
                        </a:spcBef>
                        <a:spcAft>
                          <a:spcPts val="0"/>
                        </a:spcAft>
                      </a:pPr>
                      <a:r>
                        <a:rPr lang="en-US" sz="900" kern="100">
                          <a:effectLst/>
                        </a:rPr>
                        <a:t>Valid</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900" kern="100">
                          <a:effectLst/>
                        </a:rPr>
                        <a:t>Daily</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91</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15.0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15.0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15.0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46106258"/>
                  </a:ext>
                </a:extLst>
              </a:tr>
              <a:tr h="170815">
                <a:tc vMerge="1">
                  <a:txBody>
                    <a:bodyPr/>
                    <a:lstStyle/>
                    <a:p>
                      <a:endParaRPr lang="en-US"/>
                    </a:p>
                  </a:txBody>
                  <a:tcPr/>
                </a:tc>
                <a:tc>
                  <a:txBody>
                    <a:bodyPr/>
                    <a:lstStyle/>
                    <a:p>
                      <a:pPr marL="0" marR="0">
                        <a:lnSpc>
                          <a:spcPct val="107000"/>
                        </a:lnSpc>
                        <a:spcBef>
                          <a:spcPts val="0"/>
                        </a:spcBef>
                        <a:spcAft>
                          <a:spcPts val="0"/>
                        </a:spcAft>
                      </a:pPr>
                      <a:r>
                        <a:rPr lang="en-US" sz="900" kern="100">
                          <a:effectLst/>
                        </a:rPr>
                        <a:t>Weekly</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216</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35.5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35.5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50.5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60960067"/>
                  </a:ext>
                </a:extLst>
              </a:tr>
              <a:tr h="170815">
                <a:tc vMerge="1">
                  <a:txBody>
                    <a:bodyPr/>
                    <a:lstStyle/>
                    <a:p>
                      <a:endParaRPr lang="en-US"/>
                    </a:p>
                  </a:txBody>
                  <a:tcPr/>
                </a:tc>
                <a:tc>
                  <a:txBody>
                    <a:bodyPr/>
                    <a:lstStyle/>
                    <a:p>
                      <a:pPr marL="0" marR="0">
                        <a:lnSpc>
                          <a:spcPct val="107000"/>
                        </a:lnSpc>
                        <a:spcBef>
                          <a:spcPts val="0"/>
                        </a:spcBef>
                        <a:spcAft>
                          <a:spcPts val="0"/>
                        </a:spcAft>
                      </a:pPr>
                      <a:r>
                        <a:rPr lang="en-US" sz="900" kern="100">
                          <a:effectLst/>
                        </a:rPr>
                        <a:t>More than </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301</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49.5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49.5</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571118390"/>
                  </a:ext>
                </a:extLst>
              </a:tr>
              <a:tr h="170815">
                <a:tc vMerge="1">
                  <a:txBody>
                    <a:bodyPr/>
                    <a:lstStyle/>
                    <a:p>
                      <a:endParaRPr lang="en-US"/>
                    </a:p>
                  </a:txBody>
                  <a:tcPr/>
                </a:tc>
                <a:tc>
                  <a:txBody>
                    <a:bodyPr/>
                    <a:lstStyle/>
                    <a:p>
                      <a:pPr marL="0" marR="0">
                        <a:lnSpc>
                          <a:spcPct val="107000"/>
                        </a:lnSpc>
                        <a:spcBef>
                          <a:spcPts val="0"/>
                        </a:spcBef>
                        <a:spcAft>
                          <a:spcPts val="0"/>
                        </a:spcAft>
                      </a:pPr>
                      <a:r>
                        <a:rPr lang="en-US" sz="900" kern="100">
                          <a:effectLst/>
                        </a:rPr>
                        <a:t>Total</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608</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900" kern="100">
                          <a:effectLst/>
                        </a:rPr>
                        <a:t>100.0</a:t>
                      </a:r>
                      <a:endParaRPr lang="en-US" sz="1100" kern="1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900" kern="100" dirty="0">
                          <a:effectLst/>
                        </a:rPr>
                        <a:t> </a:t>
                      </a:r>
                      <a:endParaRPr lang="en-US" sz="1100" kern="1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30769898"/>
                  </a:ext>
                </a:extLst>
              </a:tr>
            </a:tbl>
          </a:graphicData>
        </a:graphic>
      </p:graphicFrame>
      <p:sp>
        <p:nvSpPr>
          <p:cNvPr id="9" name="TextBox 8">
            <a:extLst>
              <a:ext uri="{FF2B5EF4-FFF2-40B4-BE49-F238E27FC236}">
                <a16:creationId xmlns:a16="http://schemas.microsoft.com/office/drawing/2014/main" id="{376F8C26-B557-1A4F-3259-9E8ED74F54B9}"/>
              </a:ext>
            </a:extLst>
          </p:cNvPr>
          <p:cNvSpPr txBox="1"/>
          <p:nvPr/>
        </p:nvSpPr>
        <p:spPr>
          <a:xfrm>
            <a:off x="4283242" y="3272094"/>
            <a:ext cx="7908758" cy="646331"/>
          </a:xfrm>
          <a:prstGeom prst="rect">
            <a:avLst/>
          </a:prstGeom>
          <a:noFill/>
        </p:spPr>
        <p:txBody>
          <a:bodyPr wrap="square">
            <a:spAutoFit/>
          </a:bodyPr>
          <a:lstStyle/>
          <a:p>
            <a:pPr marL="0" marR="0">
              <a:spcBef>
                <a:spcPts val="0"/>
              </a:spcBef>
              <a:spcAft>
                <a:spcPts val="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And the time that the garbage where collect due to the survey daily gets 15%, weekly gets 36% and more than that gets 49%</a:t>
            </a:r>
            <a:endParaRPr lang="en-US" sz="1600" dirty="0">
              <a:effectLst/>
              <a:latin typeface="Times New Roman" panose="02020603050405020304" pitchFamily="18" charset="0"/>
              <a:ea typeface="Times New Roman" panose="02020603050405020304" pitchFamily="18" charset="0"/>
            </a:endParaRPr>
          </a:p>
        </p:txBody>
      </p:sp>
      <p:graphicFrame>
        <p:nvGraphicFramePr>
          <p:cNvPr id="10" name="Chart 9">
            <a:extLst>
              <a:ext uri="{FF2B5EF4-FFF2-40B4-BE49-F238E27FC236}">
                <a16:creationId xmlns:a16="http://schemas.microsoft.com/office/drawing/2014/main" id="{C692A5CF-705D-4F99-B2C4-0E03C1450DDC}"/>
              </a:ext>
            </a:extLst>
          </p:cNvPr>
          <p:cNvGraphicFramePr/>
          <p:nvPr>
            <p:extLst>
              <p:ext uri="{D42A27DB-BD31-4B8C-83A1-F6EECF244321}">
                <p14:modId xmlns:p14="http://schemas.microsoft.com/office/powerpoint/2010/main" val="1461295044"/>
              </p:ext>
            </p:extLst>
          </p:nvPr>
        </p:nvGraphicFramePr>
        <p:xfrm>
          <a:off x="5151520" y="4123422"/>
          <a:ext cx="6172200" cy="24612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28517201"/>
      </p:ext>
    </p:extLst>
  </p:cSld>
  <p:clrMapOvr>
    <a:masterClrMapping/>
  </p:clrMapOvr>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4546A"/>
      </a:dk2>
      <a:lt2>
        <a:srgbClr val="E7E6E6"/>
      </a:lt2>
      <a:accent1>
        <a:srgbClr val="A53F52"/>
      </a:accent1>
      <a:accent2>
        <a:srgbClr val="E99757"/>
      </a:accent2>
      <a:accent3>
        <a:srgbClr val="2F3342"/>
      </a:accent3>
      <a:accent4>
        <a:srgbClr val="2C2153"/>
      </a:accent4>
      <a:accent5>
        <a:srgbClr val="01023B"/>
      </a:accent5>
      <a:accent6>
        <a:srgbClr val="7F7F7F"/>
      </a:accent6>
      <a:hlink>
        <a:srgbClr val="3A3838"/>
      </a:hlink>
      <a:folHlink>
        <a:srgbClr val="D0CEC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ch presentation_Win32_LW_v2.potx" id="{3AEEB70B-72AA-432B-B699-7833EBF4B1FE}" vid="{14A49A59-25D4-4203-BE02-DE6939C7C5F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 /></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 /></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 /></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426e97fa315356fffbdcd9876fe988c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14b8f0def80e6d70ce3def20c90759a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5BB9993-D5F9-46FA-B2E5-80E3632E9820}">
  <ds:schemaRefs>
    <ds:schemaRef ds:uri="http://schemas.microsoft.com/office/2006/metadata/contentType"/>
    <ds:schemaRef ds:uri="http://schemas.microsoft.com/office/2006/metadata/properties/metaAttributes"/>
    <ds:schemaRef ds:uri="http://www.w3.org/2000/xmlns/"/>
    <ds:schemaRef ds:uri="http://www.w3.org/2001/XMLSchema"/>
    <ds:schemaRef ds:uri="71af3243-3dd4-4a8d-8c0d-dd76da1f02a5"/>
    <ds:schemaRef ds:uri="16c05727-aa75-4e4a-9b5f-8a80a1165891"/>
  </ds:schemaRefs>
</ds:datastoreItem>
</file>

<file path=customXml/itemProps2.xml><?xml version="1.0" encoding="utf-8"?>
<ds:datastoreItem xmlns:ds="http://schemas.openxmlformats.org/officeDocument/2006/customXml" ds:itemID="{E3D9F223-918A-45AF-9B53-56AB9E5E2182}">
  <ds:schemaRefs>
    <ds:schemaRef ds:uri="http://schemas.microsoft.com/office/2006/metadata/properties"/>
    <ds:schemaRef ds:uri="http://www.w3.org/2000/xmlns/"/>
    <ds:schemaRef ds:uri="71af3243-3dd4-4a8d-8c0d-dd76da1f02a5"/>
    <ds:schemaRef ds:uri="http://www.w3.org/2001/XMLSchema-instance"/>
  </ds:schemaRefs>
</ds:datastoreItem>
</file>

<file path=customXml/itemProps3.xml><?xml version="1.0" encoding="utf-8"?>
<ds:datastoreItem xmlns:ds="http://schemas.openxmlformats.org/officeDocument/2006/customXml" ds:itemID="{1B7E2D32-4FDD-4266-880C-17595B80143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Tech presentation</Template>
  <TotalTime>48</TotalTime>
  <Words>1762</Words>
  <Application>Microsoft Office PowerPoint</Application>
  <PresentationFormat>شاشة عريضة</PresentationFormat>
  <Paragraphs>353</Paragraphs>
  <Slides>16</Slides>
  <Notes>2</Notes>
  <HiddenSlides>0</HiddenSlides>
  <MMClips>0</MMClips>
  <ScaleCrop>false</ScaleCrop>
  <HeadingPairs>
    <vt:vector size="4" baseType="variant">
      <vt:variant>
        <vt:lpstr>نسق</vt:lpstr>
      </vt:variant>
      <vt:variant>
        <vt:i4>1</vt:i4>
      </vt:variant>
      <vt:variant>
        <vt:lpstr>عناوين الشرائح</vt:lpstr>
      </vt:variant>
      <vt:variant>
        <vt:i4>16</vt:i4>
      </vt:variant>
    </vt:vector>
  </HeadingPairs>
  <TitlesOfParts>
    <vt:vector size="17" baseType="lpstr">
      <vt:lpstr>Office Theme</vt:lpstr>
      <vt:lpstr>Assessing Public Acceptance for Recycling Facilities Projects: Case of Palestine </vt:lpstr>
      <vt:lpstr>Agenda</vt:lpstr>
      <vt:lpstr>ABOUT THE PROJECT</vt:lpstr>
      <vt:lpstr>Methodology</vt:lpstr>
      <vt:lpstr>ABOUT THE QUESTIONNARE </vt:lpstr>
      <vt:lpstr>ANALYSIS OF SURVEY RESPONSES </vt:lpstr>
      <vt:lpstr>ANALYSIS OF SURVEY RESPONSES </vt:lpstr>
      <vt:lpstr>ANALYSIS OF SURVEY RESPONSES </vt:lpstr>
      <vt:lpstr>ANALYSIS OF SURVEY RESPONSES </vt:lpstr>
      <vt:lpstr>ANALYSIS OF SURVEY RESPONSES </vt:lpstr>
      <vt:lpstr>عرض تقديمي في PowerPoint</vt:lpstr>
      <vt:lpstr>عرض تقديمي في PowerPoint</vt:lpstr>
      <vt:lpstr>RECOMMENDATION </vt:lpstr>
      <vt:lpstr>SUGGESTED SOLUTIONS</vt:lpstr>
      <vt:lpstr>SUGGESTED SOLUTIONS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Assessing Public Acceptance for Recycling Facilities Projects: Case of Palestine </dc:title>
  <dc:creator>khalil</dc:creator>
  <cp:lastModifiedBy>Doaanabeel1995@outlook.com</cp:lastModifiedBy>
  <cp:revision>4</cp:revision>
  <dcterms:created xsi:type="dcterms:W3CDTF">2024-01-28T09:40:24Z</dcterms:created>
  <dcterms:modified xsi:type="dcterms:W3CDTF">2024-07-13T16:20:16Z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