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notesMasterIdLst>
    <p:notesMasterId r:id="rId38"/>
  </p:notesMasterIdLst>
  <p:sldIdLst>
    <p:sldId id="256" r:id="rId2"/>
    <p:sldId id="257" r:id="rId3"/>
    <p:sldId id="258" r:id="rId4"/>
    <p:sldId id="292" r:id="rId5"/>
    <p:sldId id="293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90" r:id="rId16"/>
    <p:sldId id="268" r:id="rId17"/>
    <p:sldId id="269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91" r:id="rId3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59B130D-0E19-46CD-8AEF-4D659BFBFB9C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37A5D09-7819-4A4C-A68E-CAB34281342F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65715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5FF906A-B233-4EF4-8EAC-6378D2633E72}" type="datetimeFigureOut">
              <a:rPr lang="ar-SA" smtClean="0"/>
              <a:pPr/>
              <a:t>11/08/1437</a:t>
            </a:fld>
            <a:endParaRPr lang="ar-SA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 dirty="0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A6700AC-E0C5-4611-AA8B-1F0A5B3C7A0E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stafa\Desktop\&#1605;&#1588;&#1585;&#1608;&#1593;%20&#1580;&#1575;&#1607;&#1586;\2.avi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stafa\Desktop\&#1605;&#1588;&#1585;&#1608;&#1593;%20&#1580;&#1575;&#1607;&#1586;\3.a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stafa\Desktop\&#1605;&#1588;&#1585;&#1608;&#1593;%20&#1580;&#1575;&#1607;&#1586;\4.avi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stafa\Desktop\&#1605;&#1588;&#1585;&#1608;&#1593;%20&#1580;&#1575;&#1607;&#1586;\5.avi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stafa\Desktop\&#1605;&#1588;&#1585;&#1608;&#1593;%20&#1580;&#1575;&#1607;&#1586;\6.avi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stafa\Desktop\&#1605;&#1588;&#1585;&#1608;&#1593;%20&#1580;&#1575;&#1607;&#1586;\7.avi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ustafa\Desktop\&#1605;&#1588;&#1585;&#1608;&#1593;%20&#1580;&#1575;&#1607;&#1586;\1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Prepared by :</a:t>
            </a:r>
            <a:br>
              <a:rPr lang="en-US" dirty="0" smtClean="0"/>
            </a:br>
            <a:r>
              <a:rPr lang="en-US" dirty="0" smtClean="0"/>
              <a:t>Mostafa Alshaer And</a:t>
            </a:r>
            <a:r>
              <a:rPr lang="en-US" dirty="0"/>
              <a:t> </a:t>
            </a:r>
            <a:r>
              <a:rPr lang="en-US" dirty="0" smtClean="0"/>
              <a:t>Khaled kayed.</a:t>
            </a:r>
          </a:p>
          <a:p>
            <a:r>
              <a:rPr lang="en-US" dirty="0" smtClean="0"/>
              <a:t>Supervisor : Dr.Muhand Aljabe.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219200" y="1981200"/>
            <a:ext cx="6806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Shobbek-Lobbek Social</a:t>
            </a:r>
            <a:endParaRPr lang="ar-SA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Pages and Web services</a:t>
            </a:r>
            <a:endParaRPr lang="ar-SA" dirty="0"/>
          </a:p>
        </p:txBody>
      </p:sp>
      <p:pic>
        <p:nvPicPr>
          <p:cNvPr id="4" name="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5775" y="1562100"/>
            <a:ext cx="6858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Marketer Registration and Login.</a:t>
            </a:r>
          </a:p>
          <a:p>
            <a:pPr algn="l" rtl="0"/>
            <a:r>
              <a:rPr lang="en-US" dirty="0" smtClean="0"/>
              <a:t>Timeline.</a:t>
            </a:r>
          </a:p>
          <a:p>
            <a:pPr algn="l" rtl="0"/>
            <a:r>
              <a:rPr lang="en-US" dirty="0" smtClean="0"/>
              <a:t>Update marketing page information.</a:t>
            </a:r>
          </a:p>
          <a:p>
            <a:pPr algn="l" rtl="0"/>
            <a:r>
              <a:rPr lang="en-US" dirty="0" smtClean="0"/>
              <a:t>Location.</a:t>
            </a:r>
          </a:p>
          <a:p>
            <a:pPr algn="l" rtl="0"/>
            <a:r>
              <a:rPr lang="en-US" dirty="0" smtClean="0"/>
              <a:t>Photos.</a:t>
            </a:r>
          </a:p>
          <a:p>
            <a:pPr algn="l" rtl="0"/>
            <a:r>
              <a:rPr lang="en-US" dirty="0" smtClean="0"/>
              <a:t>Products and Services.</a:t>
            </a:r>
          </a:p>
          <a:p>
            <a:pPr algn="l" rtl="0"/>
            <a:r>
              <a:rPr lang="en-US" dirty="0" smtClean="0"/>
              <a:t>Messages.</a:t>
            </a:r>
          </a:p>
          <a:p>
            <a:pPr algn="l" rtl="0"/>
            <a:r>
              <a:rPr lang="en-US" dirty="0" smtClean="0"/>
              <a:t>Likes.</a:t>
            </a:r>
          </a:p>
          <a:p>
            <a:pPr algn="l" rtl="0"/>
            <a:r>
              <a:rPr lang="en-US" dirty="0" smtClean="0"/>
              <a:t>Notifications.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Marketer Registration and Login</a:t>
            </a:r>
            <a:endParaRPr lang="ar-SA" dirty="0"/>
          </a:p>
        </p:txBody>
      </p:sp>
      <p:pic>
        <p:nvPicPr>
          <p:cNvPr id="4" name="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5775" y="1562100"/>
            <a:ext cx="6858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ar-SA" dirty="0"/>
          </a:p>
        </p:txBody>
      </p:sp>
      <p:pic>
        <p:nvPicPr>
          <p:cNvPr id="4" name="4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5775" y="1562100"/>
            <a:ext cx="6858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marketing page information</a:t>
            </a:r>
            <a:endParaRPr lang="ar-SA" dirty="0"/>
          </a:p>
        </p:txBody>
      </p:sp>
      <p:pic>
        <p:nvPicPr>
          <p:cNvPr id="6" name="عنصر نائب للمحتوى 5" descr="p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0086" y="1518912"/>
            <a:ext cx="5988514" cy="4658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ar-SA" dirty="0"/>
          </a:p>
        </p:txBody>
      </p:sp>
      <p:pic>
        <p:nvPicPr>
          <p:cNvPr id="4" name="عنصر نائب للمحتوى 3" descr="p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1447800"/>
            <a:ext cx="5334000" cy="48006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</a:t>
            </a:r>
            <a:endParaRPr lang="ar-SA" dirty="0"/>
          </a:p>
        </p:txBody>
      </p:sp>
      <p:pic>
        <p:nvPicPr>
          <p:cNvPr id="4" name="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5775" y="1562100"/>
            <a:ext cx="6858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and Services</a:t>
            </a:r>
            <a:endParaRPr lang="ar-SA" dirty="0"/>
          </a:p>
        </p:txBody>
      </p:sp>
      <p:pic>
        <p:nvPicPr>
          <p:cNvPr id="4" name="6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5775" y="1562100"/>
            <a:ext cx="6858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</a:t>
            </a:r>
            <a:endParaRPr lang="ar-SA" dirty="0"/>
          </a:p>
        </p:txBody>
      </p:sp>
      <p:pic>
        <p:nvPicPr>
          <p:cNvPr id="4" name="7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5775" y="1562100"/>
            <a:ext cx="6858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Likes and Notifications</a:t>
            </a:r>
            <a:endParaRPr lang="ar-SA" dirty="0"/>
          </a:p>
        </p:txBody>
      </p:sp>
      <p:pic>
        <p:nvPicPr>
          <p:cNvPr id="4" name="عنصر نائب للمحتوى 3" descr="p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600200"/>
            <a:ext cx="3124200" cy="3810000"/>
          </a:xfrm>
        </p:spPr>
      </p:pic>
      <p:pic>
        <p:nvPicPr>
          <p:cNvPr id="5" name="صورة 4" descr="p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828800"/>
            <a:ext cx="3453223" cy="3648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Introduction.</a:t>
            </a:r>
          </a:p>
          <a:p>
            <a:pPr algn="l" rtl="0"/>
            <a:r>
              <a:rPr lang="en-US" dirty="0" smtClean="0"/>
              <a:t>Tools and technologies.</a:t>
            </a:r>
          </a:p>
          <a:p>
            <a:pPr algn="l" rtl="0"/>
            <a:r>
              <a:rPr lang="en-US" dirty="0" smtClean="0"/>
              <a:t>The Main Structure.</a:t>
            </a:r>
          </a:p>
          <a:p>
            <a:pPr algn="l" rtl="0"/>
            <a:r>
              <a:rPr lang="en-US" dirty="0" smtClean="0"/>
              <a:t>Server.</a:t>
            </a:r>
          </a:p>
          <a:p>
            <a:pPr algn="l" rtl="0"/>
            <a:r>
              <a:rPr lang="en-US" dirty="0" smtClean="0"/>
              <a:t>Website.</a:t>
            </a:r>
          </a:p>
          <a:p>
            <a:pPr algn="l" rtl="0"/>
            <a:r>
              <a:rPr lang="en-US" dirty="0" smtClean="0"/>
              <a:t>Mobile Application.</a:t>
            </a:r>
          </a:p>
          <a:p>
            <a:pPr algn="l" rtl="0"/>
            <a:r>
              <a:rPr lang="en-US" dirty="0" smtClean="0"/>
              <a:t>Challenges.</a:t>
            </a:r>
          </a:p>
          <a:p>
            <a:pPr algn="l" rtl="0"/>
            <a:r>
              <a:rPr lang="en-US" dirty="0" smtClean="0"/>
              <a:t>Future work.</a:t>
            </a:r>
          </a:p>
          <a:p>
            <a:pPr algn="l" rtl="0"/>
            <a:r>
              <a:rPr lang="en-US" dirty="0" smtClean="0"/>
              <a:t>Conclusion.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application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User Registration and Login.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Home Page.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Notifications.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Friend Requests.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One User personal Page.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Friends.</a:t>
            </a:r>
          </a:p>
          <a:p>
            <a:pPr algn="l" rtl="0"/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application(cont.)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Places.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Quick search on map.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Search about places.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Update personal information.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Marketer Page.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Messages.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Registration and Login</a:t>
            </a:r>
            <a:endParaRPr lang="ar-SA" dirty="0"/>
          </a:p>
        </p:txBody>
      </p:sp>
      <p:pic>
        <p:nvPicPr>
          <p:cNvPr id="4" name="عنصر نائب للمحتوى 3" descr="Screenshot_2016-04-22-22-15-3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447800"/>
            <a:ext cx="2700338" cy="4800600"/>
          </a:xfrm>
        </p:spPr>
      </p:pic>
      <p:pic>
        <p:nvPicPr>
          <p:cNvPr id="5" name="صورة 4" descr="Screenshot_2016-04-22-22-15-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447800"/>
            <a:ext cx="2743200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page</a:t>
            </a:r>
            <a:endParaRPr lang="ar-SA" dirty="0"/>
          </a:p>
        </p:txBody>
      </p:sp>
      <p:pic>
        <p:nvPicPr>
          <p:cNvPr id="4" name="عنصر نائب للمحتوى 3" descr="Screenshot_2016-05-18-19-09-2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2800" y="1447800"/>
            <a:ext cx="3657600" cy="48006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Notifications</a:t>
            </a:r>
            <a:endParaRPr lang="ar-SA" dirty="0"/>
          </a:p>
        </p:txBody>
      </p:sp>
      <p:pic>
        <p:nvPicPr>
          <p:cNvPr id="4" name="عنصر نائب للمحتوى 3" descr="Screenshot_2016-04-22-22-29-2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200" y="1447800"/>
            <a:ext cx="3276600" cy="48006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Friend Requests</a:t>
            </a:r>
            <a:endParaRPr lang="ar-SA" dirty="0"/>
          </a:p>
        </p:txBody>
      </p:sp>
      <p:pic>
        <p:nvPicPr>
          <p:cNvPr id="4" name="عنصر نائب للمحتوى 3" descr="Screenshot_2016-05-18-19-09-2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34606" y="1447800"/>
            <a:ext cx="2947194" cy="48006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user personal page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Friends</a:t>
            </a:r>
            <a:endParaRPr lang="ar-SA" dirty="0"/>
          </a:p>
        </p:txBody>
      </p:sp>
      <p:pic>
        <p:nvPicPr>
          <p:cNvPr id="4" name="عنصر نائب للمحتوى 3" descr="Screenshot_2016-05-18-19-09-4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400" y="1447800"/>
            <a:ext cx="3334544" cy="48006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</a:t>
            </a:r>
            <a:endParaRPr lang="ar-SA" dirty="0"/>
          </a:p>
        </p:txBody>
      </p:sp>
      <p:pic>
        <p:nvPicPr>
          <p:cNvPr id="4" name="عنصر نائب للمحتوى 3" descr="Screenshot_2016-05-18-19-09-4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800" y="1447800"/>
            <a:ext cx="3563144" cy="480060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search on map</a:t>
            </a:r>
            <a:endParaRPr lang="ar-SA" dirty="0"/>
          </a:p>
        </p:txBody>
      </p:sp>
      <p:pic>
        <p:nvPicPr>
          <p:cNvPr id="4" name="عنصر نائب للمحتوى 3" descr="Screenshot_2016-04-22-22-30-4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0" y="1447800"/>
            <a:ext cx="2700338" cy="4800600"/>
          </a:xfrm>
        </p:spPr>
      </p:pic>
      <p:pic>
        <p:nvPicPr>
          <p:cNvPr id="5" name="صورة 4" descr="Screenshot_2016-05-18-19-10-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1" y="1523999"/>
            <a:ext cx="3124200" cy="47244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/>
              <a:t>As student in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University, how can I :</a:t>
            </a:r>
          </a:p>
          <a:p>
            <a:pPr algn="l" rtl="0"/>
            <a:r>
              <a:rPr lang="en-US" dirty="0"/>
              <a:t>S</a:t>
            </a:r>
            <a:r>
              <a:rPr lang="en-US" dirty="0" smtClean="0"/>
              <a:t>ave my time while searching for the best services around? Books, shops, restaurants, …</a:t>
            </a:r>
            <a:r>
              <a:rPr lang="en-US" dirty="0" err="1" smtClean="0"/>
              <a:t>etc</a:t>
            </a:r>
            <a:endParaRPr lang="en-US" dirty="0" smtClean="0"/>
          </a:p>
          <a:p>
            <a:pPr algn="l" rtl="0"/>
            <a:r>
              <a:rPr lang="en-US" dirty="0" smtClean="0"/>
              <a:t>Save my time while searching for the best accommodations around?</a:t>
            </a:r>
          </a:p>
          <a:p>
            <a:pPr algn="l" rtl="0"/>
            <a:r>
              <a:rPr lang="en-US" dirty="0" smtClean="0"/>
              <a:t>Save my time while searching for transportation availability?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about places</a:t>
            </a:r>
            <a:endParaRPr lang="ar-SA" dirty="0"/>
          </a:p>
        </p:txBody>
      </p:sp>
      <p:pic>
        <p:nvPicPr>
          <p:cNvPr id="4" name="عنصر نائب للمحتوى 3" descr="Screenshot_2016-05-18-19-10-2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400" y="1447800"/>
            <a:ext cx="3505200" cy="48006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personal information</a:t>
            </a:r>
            <a:endParaRPr lang="ar-SA" dirty="0"/>
          </a:p>
        </p:txBody>
      </p:sp>
      <p:pic>
        <p:nvPicPr>
          <p:cNvPr id="4" name="عنصر نائب للمحتوى 3" descr="Screenshot_2016-05-18-19-11-1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1400" y="1447800"/>
            <a:ext cx="3352800" cy="48006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Marketer page </a:t>
            </a:r>
            <a:endParaRPr lang="ar-SA" dirty="0"/>
          </a:p>
        </p:txBody>
      </p:sp>
      <p:pic>
        <p:nvPicPr>
          <p:cNvPr id="4" name="عنصر نائب للمحتوى 3" descr="Screenshot_2016-05-18-19-11-4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9000" y="1447800"/>
            <a:ext cx="3429000" cy="480060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Time 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Devices and Tools.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endParaRPr lang="ar-SA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Rework the design.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Improve performance and security.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Admin panel.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Your course.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any questions 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Thanks for attention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/>
              <a:t>As student in An-</a:t>
            </a:r>
            <a:r>
              <a:rPr lang="en-US" dirty="0" err="1" smtClean="0"/>
              <a:t>Najah</a:t>
            </a:r>
            <a:r>
              <a:rPr lang="en-US" dirty="0" smtClean="0"/>
              <a:t> National University, how can I :</a:t>
            </a:r>
          </a:p>
          <a:p>
            <a:pPr algn="l" rtl="0"/>
            <a:r>
              <a:rPr lang="en-US" dirty="0" smtClean="0"/>
              <a:t>Stay in contact with my professors and colleagues</a:t>
            </a:r>
            <a:r>
              <a:rPr lang="en-US" dirty="0" smtClean="0"/>
              <a:t>?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Contribute towards </a:t>
            </a:r>
            <a:r>
              <a:rPr lang="en-US" b="1" dirty="0" err="1" smtClean="0"/>
              <a:t>Najah</a:t>
            </a:r>
            <a:r>
              <a:rPr lang="en-US" b="1" dirty="0" smtClean="0"/>
              <a:t> Smart Community</a:t>
            </a:r>
            <a:r>
              <a:rPr lang="en-US" dirty="0" smtClean="0"/>
              <a:t>  </a:t>
            </a:r>
            <a:endParaRPr lang="en-US" dirty="0" smtClean="0"/>
          </a:p>
          <a:p>
            <a:pPr marL="82296" indent="0"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731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l" rtl="0">
              <a:buNone/>
            </a:pPr>
            <a:endParaRPr lang="en-US" dirty="0"/>
          </a:p>
          <a:p>
            <a:pPr marL="82296" indent="0" algn="l" rtl="0">
              <a:buNone/>
            </a:pPr>
            <a:r>
              <a:rPr lang="en-US" dirty="0" smtClean="0"/>
              <a:t>Therefore our project is part of a research with </a:t>
            </a:r>
            <a:r>
              <a:rPr lang="en-US" dirty="0" err="1" smtClean="0"/>
              <a:t>Fratello</a:t>
            </a:r>
            <a:r>
              <a:rPr lang="en-US" dirty="0" smtClean="0"/>
              <a:t> Holding about :</a:t>
            </a:r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r>
              <a:rPr lang="en-US" dirty="0" smtClean="0"/>
              <a:t>“Migration from IOT towards IOP in smart communities” 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089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and Technologies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ASP.NET/C# 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Android Studio 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Open Street maps 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Google maps 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SQL Server Management 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Azure Server 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Main Structure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4" name="شكل بيضاوي 3"/>
          <p:cNvSpPr/>
          <p:nvPr/>
        </p:nvSpPr>
        <p:spPr>
          <a:xfrm>
            <a:off x="1981200" y="2057400"/>
            <a:ext cx="2362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Website </a:t>
            </a:r>
            <a:endParaRPr lang="ar-SA" dirty="0"/>
          </a:p>
        </p:txBody>
      </p:sp>
      <p:sp>
        <p:nvSpPr>
          <p:cNvPr id="7" name="شكل بيضاوي 6"/>
          <p:cNvSpPr/>
          <p:nvPr/>
        </p:nvSpPr>
        <p:spPr>
          <a:xfrm>
            <a:off x="5486400" y="2057400"/>
            <a:ext cx="2514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Android application</a:t>
            </a:r>
            <a:endParaRPr lang="ar-SA" dirty="0"/>
          </a:p>
        </p:txBody>
      </p:sp>
      <p:sp>
        <p:nvSpPr>
          <p:cNvPr id="8" name="شكل بيضاوي 7"/>
          <p:cNvSpPr/>
          <p:nvPr/>
        </p:nvSpPr>
        <p:spPr>
          <a:xfrm>
            <a:off x="3581400" y="4495800"/>
            <a:ext cx="2743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Server</a:t>
            </a:r>
            <a:endParaRPr lang="ar-SA" dirty="0"/>
          </a:p>
        </p:txBody>
      </p:sp>
      <p:sp>
        <p:nvSpPr>
          <p:cNvPr id="9" name="سهم للأسفل 8"/>
          <p:cNvSpPr/>
          <p:nvPr/>
        </p:nvSpPr>
        <p:spPr>
          <a:xfrm rot="20600217">
            <a:off x="3238098" y="2920767"/>
            <a:ext cx="689246" cy="18521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سهم للأسفل 9"/>
          <p:cNvSpPr/>
          <p:nvPr/>
        </p:nvSpPr>
        <p:spPr>
          <a:xfrm rot="785512">
            <a:off x="5917895" y="2879598"/>
            <a:ext cx="746923" cy="18771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Database.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Website Pages and  Web services 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  <a:endParaRPr lang="ar-SA" dirty="0"/>
          </a:p>
        </p:txBody>
      </p:sp>
      <p:pic>
        <p:nvPicPr>
          <p:cNvPr id="4" name="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19200" y="599975"/>
            <a:ext cx="7239000" cy="5496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541</TotalTime>
  <Words>327</Words>
  <Application>Microsoft Office PowerPoint</Application>
  <PresentationFormat>On-screen Show (4:3)</PresentationFormat>
  <Paragraphs>155</Paragraphs>
  <Slides>36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Gill Sans MT</vt:lpstr>
      <vt:lpstr>Majalla UI</vt:lpstr>
      <vt:lpstr>Verdana</vt:lpstr>
      <vt:lpstr>Wingdings</vt:lpstr>
      <vt:lpstr>Wingdings 2</vt:lpstr>
      <vt:lpstr>انقلاب</vt:lpstr>
      <vt:lpstr>PowerPoint Presentation</vt:lpstr>
      <vt:lpstr>Outline</vt:lpstr>
      <vt:lpstr>Introduction</vt:lpstr>
      <vt:lpstr>Introduction</vt:lpstr>
      <vt:lpstr>Introduction</vt:lpstr>
      <vt:lpstr>Tools and Technologies</vt:lpstr>
      <vt:lpstr>The Main Structure</vt:lpstr>
      <vt:lpstr>Server</vt:lpstr>
      <vt:lpstr>Database</vt:lpstr>
      <vt:lpstr>Website Pages and Web services</vt:lpstr>
      <vt:lpstr>Website</vt:lpstr>
      <vt:lpstr>Marketer Registration and Login</vt:lpstr>
      <vt:lpstr>Timeline</vt:lpstr>
      <vt:lpstr>Update marketing page information</vt:lpstr>
      <vt:lpstr>Location</vt:lpstr>
      <vt:lpstr>Photos</vt:lpstr>
      <vt:lpstr>Products and Services</vt:lpstr>
      <vt:lpstr>Messages</vt:lpstr>
      <vt:lpstr>Likes and Notifications</vt:lpstr>
      <vt:lpstr>Mobile application</vt:lpstr>
      <vt:lpstr>Mobile application(cont.)</vt:lpstr>
      <vt:lpstr>User Registration and Login</vt:lpstr>
      <vt:lpstr>Home page</vt:lpstr>
      <vt:lpstr>Notifications</vt:lpstr>
      <vt:lpstr>Friend Requests</vt:lpstr>
      <vt:lpstr>One user personal page</vt:lpstr>
      <vt:lpstr>Friends</vt:lpstr>
      <vt:lpstr>Places</vt:lpstr>
      <vt:lpstr>Quick search on map</vt:lpstr>
      <vt:lpstr>Search about places</vt:lpstr>
      <vt:lpstr>Update personal information</vt:lpstr>
      <vt:lpstr>Marketer page </vt:lpstr>
      <vt:lpstr>Messages</vt:lpstr>
      <vt:lpstr>Challenges</vt:lpstr>
      <vt:lpstr>Future work</vt:lpstr>
      <vt:lpstr>          any questions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mustafa</dc:creator>
  <cp:lastModifiedBy>millennium</cp:lastModifiedBy>
  <cp:revision>10</cp:revision>
  <dcterms:created xsi:type="dcterms:W3CDTF">2016-05-17T16:35:30Z</dcterms:created>
  <dcterms:modified xsi:type="dcterms:W3CDTF">2016-05-18T18:50:45Z</dcterms:modified>
</cp:coreProperties>
</file>