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68" r:id="rId4"/>
    <p:sldId id="269" r:id="rId5"/>
    <p:sldId id="267" r:id="rId6"/>
    <p:sldId id="270" r:id="rId7"/>
    <p:sldId id="271" r:id="rId8"/>
    <p:sldId id="272" r:id="rId9"/>
    <p:sldId id="273" r:id="rId10"/>
    <p:sldId id="282" r:id="rId11"/>
    <p:sldId id="283" r:id="rId12"/>
    <p:sldId id="284" r:id="rId13"/>
    <p:sldId id="266" r:id="rId14"/>
    <p:sldId id="285" r:id="rId15"/>
    <p:sldId id="286" r:id="rId16"/>
    <p:sldId id="274" r:id="rId17"/>
    <p:sldId id="275" r:id="rId18"/>
    <p:sldId id="276" r:id="rId19"/>
    <p:sldId id="278" r:id="rId20"/>
    <p:sldId id="277" r:id="rId21"/>
    <p:sldId id="279" r:id="rId22"/>
    <p:sldId id="280" r:id="rId23"/>
    <p:sldId id="260" r:id="rId24"/>
    <p:sldId id="259" r:id="rId25"/>
    <p:sldId id="261" r:id="rId26"/>
    <p:sldId id="258" r:id="rId27"/>
    <p:sldId id="262" r:id="rId28"/>
    <p:sldId id="287" r:id="rId29"/>
    <p:sldId id="264" r:id="rId30"/>
    <p:sldId id="265" r:id="rId31"/>
  </p:sldIdLst>
  <p:sldSz cx="9144000" cy="5143500" type="screen16x9"/>
  <p:notesSz cx="6858000" cy="9144000"/>
  <p:embeddedFontLst>
    <p:embeddedFont>
      <p:font typeface="Albert Sans" panose="020B0604020202020204" charset="0"/>
      <p:regular r:id="rId33"/>
      <p:bold r:id="rId34"/>
      <p:italic r:id="rId35"/>
      <p:boldItalic r:id="rId36"/>
    </p:embeddedFont>
    <p:embeddedFont>
      <p:font typeface="Didact Gothic" panose="00000500000000000000" charset="0"/>
      <p:regular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243AE824-15F7-4D45-8C84-6DCBF33DE0E8}">
          <p14:sldIdLst>
            <p14:sldId id="256"/>
            <p14:sldId id="257"/>
            <p14:sldId id="268"/>
            <p14:sldId id="269"/>
            <p14:sldId id="267"/>
            <p14:sldId id="270"/>
            <p14:sldId id="271"/>
            <p14:sldId id="272"/>
            <p14:sldId id="273"/>
          </p14:sldIdLst>
        </p14:section>
        <p14:section name="Default Section" id="{B9BFE046-2345-41DE-96D3-60A0D22E0CD1}">
          <p14:sldIdLst>
            <p14:sldId id="282"/>
            <p14:sldId id="283"/>
            <p14:sldId id="284"/>
            <p14:sldId id="266"/>
            <p14:sldId id="285"/>
            <p14:sldId id="286"/>
            <p14:sldId id="274"/>
            <p14:sldId id="275"/>
            <p14:sldId id="276"/>
            <p14:sldId id="278"/>
            <p14:sldId id="277"/>
            <p14:sldId id="279"/>
            <p14:sldId id="280"/>
            <p14:sldId id="260"/>
            <p14:sldId id="259"/>
            <p14:sldId id="261"/>
            <p14:sldId id="258"/>
            <p14:sldId id="262"/>
            <p14:sldId id="287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1" roundtripDataSignature="AMtx7miPz4CB1feOtX0S+h6oLGNU/Ahc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0CDFF"/>
    <a:srgbClr val="9CD6FF"/>
    <a:srgbClr val="FFBFBF"/>
    <a:srgbClr val="CFCFCF"/>
    <a:srgbClr val="940000"/>
    <a:srgbClr val="D1DEFF"/>
    <a:srgbClr val="AC6F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A0CFFC3-71DE-436F-8009-5034E0BCE512}">
  <a:tblStyle styleId="{BA0CFFC3-71DE-436F-8009-5034E0BCE5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09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02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4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6B9886-9F1A-4B62-A983-057A8B60FF83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pPr rtl="1"/>
          <a:endParaRPr lang="ar-SA"/>
        </a:p>
      </dgm:t>
    </dgm:pt>
    <dgm:pt modelId="{14B24385-BB76-4902-981E-FA6884A5D891}">
      <dgm:prSet phldrT="[Text]" custT="1"/>
      <dgm:spPr>
        <a:xfrm>
          <a:off x="1058665" y="2232688"/>
          <a:ext cx="6898919" cy="653937"/>
        </a:xfrm>
        <a:prstGeom prst="rect">
          <a:avLst/>
        </a:prstGeom>
      </dgm:spPr>
      <dgm:t>
        <a:bodyPr/>
        <a:lstStyle/>
        <a:p>
          <a:pPr rtl="1">
            <a:buNone/>
          </a:pPr>
          <a:r>
            <a:rPr lang="en-US" sz="2000" b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Determine lignin and sugar content in sawdust and pulp.</a:t>
          </a:r>
          <a:endParaRPr lang="ar-SA" sz="2000" b="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327BD24D-4263-4E24-ACF6-B3EF4B021873}" type="parTrans" cxnId="{52088E90-4D6A-43DC-8CA6-EA13D5A118F3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5FBDDA13-8EFD-4DFC-A5C2-511B2135D03B}" type="sibTrans" cxnId="{52088E90-4D6A-43DC-8CA6-EA13D5A118F3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20E1A4F9-3487-4783-90B6-CCA4FF25E279}">
      <dgm:prSet phldrT="[Text]" custT="1"/>
      <dgm:spPr>
        <a:xfrm>
          <a:off x="960860" y="3048001"/>
          <a:ext cx="7042739" cy="1095012"/>
        </a:xfrm>
        <a:prstGeom prst="rect">
          <a:avLst/>
        </a:prstGeom>
      </dgm:spPr>
      <dgm:t>
        <a:bodyPr/>
        <a:lstStyle/>
        <a:p>
          <a:pPr rtl="1">
            <a:buNone/>
          </a:pPr>
          <a:r>
            <a:rPr lang="en-US" sz="2000" b="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Extract vanillin via:</a:t>
          </a:r>
          <a:endParaRPr lang="ar-SA" sz="2000" b="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78BC4416-4005-4131-B79E-05FC489B996B}" type="parTrans" cxnId="{BB6E9BD3-5476-4FDB-A1DC-D92EEC88DBE9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38B77CCF-A442-4DF4-B9D8-052BA70DEE2C}" type="sibTrans" cxnId="{BB6E9BD3-5476-4FDB-A1DC-D92EEC88DBE9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9A60E392-0C04-40E4-B82C-A5FFE096B7A9}">
      <dgm:prSet custT="1"/>
      <dgm:spPr>
        <a:xfrm>
          <a:off x="1000793" y="1281698"/>
          <a:ext cx="7042739" cy="653937"/>
        </a:xfrm>
        <a:prstGeom prst="rect">
          <a:avLst/>
        </a:prstGeom>
      </dgm:spPr>
      <dgm:t>
        <a:bodyPr/>
        <a:lstStyle/>
        <a:p>
          <a:pPr rtl="1">
            <a:buNone/>
          </a:pPr>
          <a:r>
            <a:rPr lang="en-US" sz="2000" b="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Compare the two extraction methods based on yield, cost, and environmental impact.</a:t>
          </a:r>
          <a:endParaRPr lang="ar-SA" sz="2000" b="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54501DC3-0152-4BC8-A42F-F1256738CEFB}" type="parTrans" cxnId="{5E679017-1BCA-4C18-AC04-D7E745778D6F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64984990-863A-4BB0-9CBA-7785B79BE999}" type="sibTrans" cxnId="{5E679017-1BCA-4C18-AC04-D7E745778D6F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AF9A479C-AD15-4CB0-8EC9-75FF6B6C6635}">
      <dgm:prSet custT="1"/>
      <dgm:spPr>
        <a:xfrm>
          <a:off x="492267" y="4249132"/>
          <a:ext cx="7511332" cy="653937"/>
        </a:xfrm>
        <a:prstGeom prst="rect">
          <a:avLst/>
        </a:prstGeom>
      </dgm:spPr>
      <dgm:t>
        <a:bodyPr/>
        <a:lstStyle/>
        <a:p>
          <a:pPr rtl="1">
            <a:buNone/>
          </a:pPr>
          <a:r>
            <a:rPr lang="en-US" sz="2000" b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Analyze vanillin using HPLC, and Lignin using FT-IR </a:t>
          </a:r>
          <a:endParaRPr lang="ar-SA" sz="2000" b="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BD501FC8-9873-45BF-B8D3-C0DEBD77BD5D}" type="parTrans" cxnId="{BC3EA3D3-E8EE-4421-9346-51006AA95EDD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010CC92E-1426-49DE-BB5A-8744ACDA438C}" type="sibTrans" cxnId="{BC3EA3D3-E8EE-4421-9346-51006AA95EDD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C4B678A7-ECB4-4E2D-B4DD-551C10E4033F}">
      <dgm:prSet phldrT="[Text]" custT="1"/>
      <dgm:spPr>
        <a:xfrm>
          <a:off x="492267" y="326759"/>
          <a:ext cx="7511332" cy="653937"/>
        </a:xfrm>
        <a:prstGeom prst="rect">
          <a:avLst/>
        </a:prstGeom>
      </dgm:spPr>
      <dgm:t>
        <a:bodyPr/>
        <a:lstStyle/>
        <a:p>
          <a:pPr rtl="1">
            <a:buNone/>
          </a:pPr>
          <a:r>
            <a:rPr lang="en-US" sz="2000" b="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Isolate lignin from pine sawdust using Organosolv and KOH methods.</a:t>
          </a:r>
          <a:endParaRPr lang="ar-SA" sz="2000" b="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31B62AED-AD39-4698-AAD8-B68D3EF5ECCD}" type="sibTrans" cxnId="{CAAA8BC8-F3F1-4DCB-82E1-3381BCB9BEAD}">
      <dgm:prSet/>
      <dgm:spPr>
        <a:xfrm>
          <a:off x="-5913334" y="-904930"/>
          <a:ext cx="7039691" cy="7039691"/>
        </a:xfrm>
        <a:prstGeom prst="blockArc">
          <a:avLst>
            <a:gd name="adj1" fmla="val 18900000"/>
            <a:gd name="adj2" fmla="val 2700000"/>
            <a:gd name="adj3" fmla="val 307"/>
          </a:avLst>
        </a:prstGeom>
      </dgm:spPr>
      <dgm:t>
        <a:bodyPr/>
        <a:lstStyle/>
        <a:p>
          <a:pPr rtl="1"/>
          <a:endParaRPr lang="ar-SA" sz="1600">
            <a:cs typeface="+mj-cs"/>
          </a:endParaRPr>
        </a:p>
      </dgm:t>
    </dgm:pt>
    <dgm:pt modelId="{F2178605-C2AB-47E1-96FF-920AE077CCE6}" type="parTrans" cxnId="{CAAA8BC8-F3F1-4DCB-82E1-3381BCB9BEAD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BE1ADC6F-0486-45B3-9A70-421DB2A1E062}">
      <dgm:prSet custT="1"/>
      <dgm:spPr>
        <a:xfrm>
          <a:off x="960860" y="3048001"/>
          <a:ext cx="7042739" cy="1095012"/>
        </a:xfrm>
        <a:prstGeom prst="rect">
          <a:avLst/>
        </a:prstGeom>
      </dgm:spPr>
      <dgm:t>
        <a:bodyPr/>
        <a:lstStyle/>
        <a:p>
          <a:pPr rtl="0">
            <a:buChar char="•"/>
          </a:pPr>
          <a:r>
            <a:rPr lang="en-US" sz="2000" b="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Nitrobenzene oxidation (for sawdust &amp; Organosolv lignin).</a:t>
          </a:r>
        </a:p>
      </dgm:t>
    </dgm:pt>
    <dgm:pt modelId="{5412FE3B-C076-4FE5-AC67-5E4707511290}" type="parTrans" cxnId="{39A29BA8-757D-45EE-A9DD-CD3E3A8309B7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B0BB0E67-0AD8-4E58-8BB5-925014947232}" type="sibTrans" cxnId="{39A29BA8-757D-45EE-A9DD-CD3E3A8309B7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216D7C4D-14C8-4443-B0D6-0DD13E3EEB21}">
      <dgm:prSet custT="1"/>
      <dgm:spPr>
        <a:xfrm>
          <a:off x="960860" y="3048001"/>
          <a:ext cx="7042739" cy="1095012"/>
        </a:xfrm>
        <a:prstGeom prst="rect">
          <a:avLst/>
        </a:prstGeom>
      </dgm:spPr>
      <dgm:t>
        <a:bodyPr/>
        <a:lstStyle/>
        <a:p>
          <a:pPr rtl="0">
            <a:buChar char="•"/>
          </a:pPr>
          <a:r>
            <a:rPr lang="en-US" sz="2000" b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Fractionation + catalytic oxidation (for alkali lignin).</a:t>
          </a:r>
          <a:endParaRPr lang="en-US" sz="2000" b="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58B41E97-CA1A-4322-80E9-AEDBB04BE1A5}" type="parTrans" cxnId="{BE1EA44D-9123-42D0-825D-6668234610A8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F75372B6-A175-449B-B673-24B2B4A8107E}" type="sibTrans" cxnId="{BE1EA44D-9123-42D0-825D-6668234610A8}">
      <dgm:prSet/>
      <dgm:spPr/>
      <dgm:t>
        <a:bodyPr/>
        <a:lstStyle/>
        <a:p>
          <a:pPr rtl="1"/>
          <a:endParaRPr lang="ar-SA" sz="1600">
            <a:cs typeface="+mj-cs"/>
          </a:endParaRPr>
        </a:p>
      </dgm:t>
    </dgm:pt>
    <dgm:pt modelId="{8F049BC6-2572-4666-BB45-3E6F63349DE1}" type="pres">
      <dgm:prSet presAssocID="{DB6B9886-9F1A-4B62-A983-057A8B60FF83}" presName="Name0" presStyleCnt="0">
        <dgm:presLayoutVars>
          <dgm:chMax val="7"/>
          <dgm:chPref val="7"/>
          <dgm:dir/>
        </dgm:presLayoutVars>
      </dgm:prSet>
      <dgm:spPr/>
    </dgm:pt>
    <dgm:pt modelId="{03ECF67C-2FD9-44F2-A33A-88DD45C75BFC}" type="pres">
      <dgm:prSet presAssocID="{DB6B9886-9F1A-4B62-A983-057A8B60FF83}" presName="Name1" presStyleCnt="0"/>
      <dgm:spPr/>
    </dgm:pt>
    <dgm:pt modelId="{62ECBFB1-83DA-48DC-9153-3448A8D8AEFB}" type="pres">
      <dgm:prSet presAssocID="{DB6B9886-9F1A-4B62-A983-057A8B60FF83}" presName="cycle" presStyleCnt="0"/>
      <dgm:spPr/>
    </dgm:pt>
    <dgm:pt modelId="{9EDAFBB8-3FFB-4152-BB30-9975653D5657}" type="pres">
      <dgm:prSet presAssocID="{DB6B9886-9F1A-4B62-A983-057A8B60FF83}" presName="srcNode" presStyleLbl="node1" presStyleIdx="0" presStyleCnt="5"/>
      <dgm:spPr/>
    </dgm:pt>
    <dgm:pt modelId="{ECBACD18-15AD-42E2-B946-D0AE00B09BC9}" type="pres">
      <dgm:prSet presAssocID="{DB6B9886-9F1A-4B62-A983-057A8B60FF83}" presName="conn" presStyleLbl="parChTrans1D2" presStyleIdx="0" presStyleCnt="1"/>
      <dgm:spPr/>
    </dgm:pt>
    <dgm:pt modelId="{28560AEB-D891-468D-962F-3C99E064FD98}" type="pres">
      <dgm:prSet presAssocID="{DB6B9886-9F1A-4B62-A983-057A8B60FF83}" presName="extraNode" presStyleLbl="node1" presStyleIdx="0" presStyleCnt="5"/>
      <dgm:spPr/>
    </dgm:pt>
    <dgm:pt modelId="{B81C4003-ECAC-4A95-9F81-23E742828E48}" type="pres">
      <dgm:prSet presAssocID="{DB6B9886-9F1A-4B62-A983-057A8B60FF83}" presName="dstNode" presStyleLbl="node1" presStyleIdx="0" presStyleCnt="5"/>
      <dgm:spPr/>
    </dgm:pt>
    <dgm:pt modelId="{62F978A3-9A83-477E-883A-68A7E199CEBE}" type="pres">
      <dgm:prSet presAssocID="{C4B678A7-ECB4-4E2D-B4DD-551C10E4033F}" presName="text_1" presStyleLbl="node1" presStyleIdx="0" presStyleCnt="5">
        <dgm:presLayoutVars>
          <dgm:bulletEnabled val="1"/>
        </dgm:presLayoutVars>
      </dgm:prSet>
      <dgm:spPr/>
    </dgm:pt>
    <dgm:pt modelId="{117984F5-DBBF-4F32-AAB0-D9D28551E0FB}" type="pres">
      <dgm:prSet presAssocID="{C4B678A7-ECB4-4E2D-B4DD-551C10E4033F}" presName="accent_1" presStyleCnt="0"/>
      <dgm:spPr/>
    </dgm:pt>
    <dgm:pt modelId="{AF572025-BD38-47DA-91DB-C7381BC079F8}" type="pres">
      <dgm:prSet presAssocID="{C4B678A7-ECB4-4E2D-B4DD-551C10E4033F}" presName="accentRepeatNode" presStyleLbl="solidFgAcc1" presStyleIdx="0" presStyleCnt="5"/>
      <dgm:spPr>
        <a:xfrm>
          <a:off x="83556" y="245017"/>
          <a:ext cx="817422" cy="817422"/>
        </a:xfrm>
        <a:prstGeom prst="ellipse">
          <a:avLst/>
        </a:prstGeom>
      </dgm:spPr>
    </dgm:pt>
    <dgm:pt modelId="{9FAA895A-1D57-4608-8B59-336DD5A671FB}" type="pres">
      <dgm:prSet presAssocID="{9A60E392-0C04-40E4-B82C-A5FFE096B7A9}" presName="text_2" presStyleLbl="node1" presStyleIdx="1" presStyleCnt="5" custLinFactNeighborX="567" custLinFactNeighborY="-3923">
        <dgm:presLayoutVars>
          <dgm:bulletEnabled val="1"/>
        </dgm:presLayoutVars>
      </dgm:prSet>
      <dgm:spPr/>
    </dgm:pt>
    <dgm:pt modelId="{B97E4943-4208-4812-BBC5-E3BBD620B040}" type="pres">
      <dgm:prSet presAssocID="{9A60E392-0C04-40E4-B82C-A5FFE096B7A9}" presName="accent_2" presStyleCnt="0"/>
      <dgm:spPr/>
    </dgm:pt>
    <dgm:pt modelId="{725944B0-8B6A-405D-826E-97579AB223C8}" type="pres">
      <dgm:prSet presAssocID="{9A60E392-0C04-40E4-B82C-A5FFE096B7A9}" presName="accentRepeatNode" presStyleLbl="solidFgAcc1" presStyleIdx="1" presStyleCnt="5"/>
      <dgm:spPr>
        <a:xfrm>
          <a:off x="552149" y="1225610"/>
          <a:ext cx="817422" cy="817422"/>
        </a:xfrm>
        <a:prstGeom prst="ellipse">
          <a:avLst/>
        </a:prstGeom>
      </dgm:spPr>
    </dgm:pt>
    <dgm:pt modelId="{1C3807C1-6CE3-4102-8AA6-27FF299D9739}" type="pres">
      <dgm:prSet presAssocID="{14B24385-BB76-4902-981E-FA6884A5D891}" presName="text_3" presStyleLbl="node1" presStyleIdx="2" presStyleCnt="5" custLinFactNeighborX="-667" custLinFactNeighborY="-8450">
        <dgm:presLayoutVars>
          <dgm:bulletEnabled val="1"/>
        </dgm:presLayoutVars>
      </dgm:prSet>
      <dgm:spPr/>
    </dgm:pt>
    <dgm:pt modelId="{78339D88-6F29-4B54-9D72-1B59001A4167}" type="pres">
      <dgm:prSet presAssocID="{14B24385-BB76-4902-981E-FA6884A5D891}" presName="accent_3" presStyleCnt="0"/>
      <dgm:spPr/>
    </dgm:pt>
    <dgm:pt modelId="{B2A74762-5369-4DC4-8EE4-24D2979E8C1E}" type="pres">
      <dgm:prSet presAssocID="{14B24385-BB76-4902-981E-FA6884A5D891}" presName="accentRepeatNode" presStyleLbl="solidFgAcc1" presStyleIdx="2" presStyleCnt="5"/>
      <dgm:spPr>
        <a:xfrm>
          <a:off x="695969" y="2206203"/>
          <a:ext cx="817422" cy="817422"/>
        </a:xfrm>
        <a:prstGeom prst="ellipse">
          <a:avLst/>
        </a:prstGeom>
      </dgm:spPr>
    </dgm:pt>
    <dgm:pt modelId="{EE3A15D5-8398-40F5-8E21-0E43B7A8EADA}" type="pres">
      <dgm:prSet presAssocID="{20E1A4F9-3487-4783-90B6-CCA4FF25E279}" presName="text_4" presStyleLbl="node1" presStyleIdx="3" presStyleCnt="5" custScaleY="167449">
        <dgm:presLayoutVars>
          <dgm:bulletEnabled val="1"/>
        </dgm:presLayoutVars>
      </dgm:prSet>
      <dgm:spPr/>
    </dgm:pt>
    <dgm:pt modelId="{B4BB33A0-BDCC-46A5-A668-B9BF48420CBC}" type="pres">
      <dgm:prSet presAssocID="{20E1A4F9-3487-4783-90B6-CCA4FF25E279}" presName="accent_4" presStyleCnt="0"/>
      <dgm:spPr/>
    </dgm:pt>
    <dgm:pt modelId="{66037BC1-5F38-4C0A-A0E0-C0AC71E7AD2E}" type="pres">
      <dgm:prSet presAssocID="{20E1A4F9-3487-4783-90B6-CCA4FF25E279}" presName="accentRepeatNode" presStyleLbl="solidFgAcc1" presStyleIdx="3" presStyleCnt="5" custLinFactNeighborX="-1318" custLinFactNeighborY="-4154"/>
      <dgm:spPr>
        <a:xfrm>
          <a:off x="552149" y="3186796"/>
          <a:ext cx="817422" cy="817422"/>
        </a:xfrm>
        <a:prstGeom prst="ellipse">
          <a:avLst/>
        </a:prstGeom>
      </dgm:spPr>
    </dgm:pt>
    <dgm:pt modelId="{ADF09A9F-5E2F-439A-9DD3-10063124E296}" type="pres">
      <dgm:prSet presAssocID="{AF9A479C-AD15-4CB0-8EC9-75FF6B6C6635}" presName="text_5" presStyleLbl="node1" presStyleIdx="4" presStyleCnt="5">
        <dgm:presLayoutVars>
          <dgm:bulletEnabled val="1"/>
        </dgm:presLayoutVars>
      </dgm:prSet>
      <dgm:spPr/>
    </dgm:pt>
    <dgm:pt modelId="{372EDB44-53CE-4923-9A3F-1F1E26F1D923}" type="pres">
      <dgm:prSet presAssocID="{AF9A479C-AD15-4CB0-8EC9-75FF6B6C6635}" presName="accent_5" presStyleCnt="0"/>
      <dgm:spPr/>
    </dgm:pt>
    <dgm:pt modelId="{02A5E608-4BFD-43E4-931F-89AFD41C875C}" type="pres">
      <dgm:prSet presAssocID="{AF9A479C-AD15-4CB0-8EC9-75FF6B6C6635}" presName="accentRepeatNode" presStyleLbl="solidFgAcc1" presStyleIdx="4" presStyleCnt="5"/>
      <dgm:spPr>
        <a:xfrm>
          <a:off x="83556" y="4167390"/>
          <a:ext cx="817422" cy="817422"/>
        </a:xfrm>
        <a:prstGeom prst="ellipse">
          <a:avLst/>
        </a:prstGeom>
      </dgm:spPr>
    </dgm:pt>
  </dgm:ptLst>
  <dgm:cxnLst>
    <dgm:cxn modelId="{649EDE0D-1CC4-46AE-8AD6-938AB0CAE201}" type="presOf" srcId="{216D7C4D-14C8-4443-B0D6-0DD13E3EEB21}" destId="{EE3A15D5-8398-40F5-8E21-0E43B7A8EADA}" srcOrd="0" destOrd="2" presId="urn:microsoft.com/office/officeart/2008/layout/VerticalCurvedList"/>
    <dgm:cxn modelId="{5E679017-1BCA-4C18-AC04-D7E745778D6F}" srcId="{DB6B9886-9F1A-4B62-A983-057A8B60FF83}" destId="{9A60E392-0C04-40E4-B82C-A5FFE096B7A9}" srcOrd="1" destOrd="0" parTransId="{54501DC3-0152-4BC8-A42F-F1256738CEFB}" sibTransId="{64984990-863A-4BB0-9CBA-7785B79BE999}"/>
    <dgm:cxn modelId="{C76BF919-86FC-4654-9614-B64B67E1E127}" type="presOf" srcId="{31B62AED-AD39-4698-AAD8-B68D3EF5ECCD}" destId="{ECBACD18-15AD-42E2-B946-D0AE00B09BC9}" srcOrd="0" destOrd="0" presId="urn:microsoft.com/office/officeart/2008/layout/VerticalCurvedList"/>
    <dgm:cxn modelId="{5A4E9525-083E-4A41-983A-53BDECFA5343}" type="presOf" srcId="{AF9A479C-AD15-4CB0-8EC9-75FF6B6C6635}" destId="{ADF09A9F-5E2F-439A-9DD3-10063124E296}" srcOrd="0" destOrd="0" presId="urn:microsoft.com/office/officeart/2008/layout/VerticalCurvedList"/>
    <dgm:cxn modelId="{8003D95D-0C4E-4188-890C-95A33D7C028A}" type="presOf" srcId="{14B24385-BB76-4902-981E-FA6884A5D891}" destId="{1C3807C1-6CE3-4102-8AA6-27FF299D9739}" srcOrd="0" destOrd="0" presId="urn:microsoft.com/office/officeart/2008/layout/VerticalCurvedList"/>
    <dgm:cxn modelId="{BE1EA44D-9123-42D0-825D-6668234610A8}" srcId="{20E1A4F9-3487-4783-90B6-CCA4FF25E279}" destId="{216D7C4D-14C8-4443-B0D6-0DD13E3EEB21}" srcOrd="1" destOrd="0" parTransId="{58B41E97-CA1A-4322-80E9-AEDBB04BE1A5}" sibTransId="{F75372B6-A175-449B-B673-24B2B4A8107E}"/>
    <dgm:cxn modelId="{43742654-8D8A-4C6C-90D8-3CA40F2EF362}" type="presOf" srcId="{BE1ADC6F-0486-45B3-9A70-421DB2A1E062}" destId="{EE3A15D5-8398-40F5-8E21-0E43B7A8EADA}" srcOrd="0" destOrd="1" presId="urn:microsoft.com/office/officeart/2008/layout/VerticalCurvedList"/>
    <dgm:cxn modelId="{89E9AF7B-3577-4C7C-965F-4402D23B7C03}" type="presOf" srcId="{20E1A4F9-3487-4783-90B6-CCA4FF25E279}" destId="{EE3A15D5-8398-40F5-8E21-0E43B7A8EADA}" srcOrd="0" destOrd="0" presId="urn:microsoft.com/office/officeart/2008/layout/VerticalCurvedList"/>
    <dgm:cxn modelId="{29439F7F-6BC0-4D36-8BA9-2B9140A13425}" type="presOf" srcId="{9A60E392-0C04-40E4-B82C-A5FFE096B7A9}" destId="{9FAA895A-1D57-4608-8B59-336DD5A671FB}" srcOrd="0" destOrd="0" presId="urn:microsoft.com/office/officeart/2008/layout/VerticalCurvedList"/>
    <dgm:cxn modelId="{52088E90-4D6A-43DC-8CA6-EA13D5A118F3}" srcId="{DB6B9886-9F1A-4B62-A983-057A8B60FF83}" destId="{14B24385-BB76-4902-981E-FA6884A5D891}" srcOrd="2" destOrd="0" parTransId="{327BD24D-4263-4E24-ACF6-B3EF4B021873}" sibTransId="{5FBDDA13-8EFD-4DFC-A5C2-511B2135D03B}"/>
    <dgm:cxn modelId="{39A29BA8-757D-45EE-A9DD-CD3E3A8309B7}" srcId="{20E1A4F9-3487-4783-90B6-CCA4FF25E279}" destId="{BE1ADC6F-0486-45B3-9A70-421DB2A1E062}" srcOrd="0" destOrd="0" parTransId="{5412FE3B-C076-4FE5-AC67-5E4707511290}" sibTransId="{B0BB0E67-0AD8-4E58-8BB5-925014947232}"/>
    <dgm:cxn modelId="{CAAA8BC8-F3F1-4DCB-82E1-3381BCB9BEAD}" srcId="{DB6B9886-9F1A-4B62-A983-057A8B60FF83}" destId="{C4B678A7-ECB4-4E2D-B4DD-551C10E4033F}" srcOrd="0" destOrd="0" parTransId="{F2178605-C2AB-47E1-96FF-920AE077CCE6}" sibTransId="{31B62AED-AD39-4698-AAD8-B68D3EF5ECCD}"/>
    <dgm:cxn modelId="{BB6E9BD3-5476-4FDB-A1DC-D92EEC88DBE9}" srcId="{DB6B9886-9F1A-4B62-A983-057A8B60FF83}" destId="{20E1A4F9-3487-4783-90B6-CCA4FF25E279}" srcOrd="3" destOrd="0" parTransId="{78BC4416-4005-4131-B79E-05FC489B996B}" sibTransId="{38B77CCF-A442-4DF4-B9D8-052BA70DEE2C}"/>
    <dgm:cxn modelId="{BC3EA3D3-E8EE-4421-9346-51006AA95EDD}" srcId="{DB6B9886-9F1A-4B62-A983-057A8B60FF83}" destId="{AF9A479C-AD15-4CB0-8EC9-75FF6B6C6635}" srcOrd="4" destOrd="0" parTransId="{BD501FC8-9873-45BF-B8D3-C0DEBD77BD5D}" sibTransId="{010CC92E-1426-49DE-BB5A-8744ACDA438C}"/>
    <dgm:cxn modelId="{39644FDF-6DFA-494F-A3A9-CBB9F6CBCA3E}" type="presOf" srcId="{C4B678A7-ECB4-4E2D-B4DD-551C10E4033F}" destId="{62F978A3-9A83-477E-883A-68A7E199CEBE}" srcOrd="0" destOrd="0" presId="urn:microsoft.com/office/officeart/2008/layout/VerticalCurvedList"/>
    <dgm:cxn modelId="{0A4A33EF-37EF-450B-AA70-FEF2E464AE3C}" type="presOf" srcId="{DB6B9886-9F1A-4B62-A983-057A8B60FF83}" destId="{8F049BC6-2572-4666-BB45-3E6F63349DE1}" srcOrd="0" destOrd="0" presId="urn:microsoft.com/office/officeart/2008/layout/VerticalCurvedList"/>
    <dgm:cxn modelId="{7DF55EE6-50D3-4904-8880-784265320241}" type="presParOf" srcId="{8F049BC6-2572-4666-BB45-3E6F63349DE1}" destId="{03ECF67C-2FD9-44F2-A33A-88DD45C75BFC}" srcOrd="0" destOrd="0" presId="urn:microsoft.com/office/officeart/2008/layout/VerticalCurvedList"/>
    <dgm:cxn modelId="{287A4DD5-3C63-4744-BC7D-EC811BEE7592}" type="presParOf" srcId="{03ECF67C-2FD9-44F2-A33A-88DD45C75BFC}" destId="{62ECBFB1-83DA-48DC-9153-3448A8D8AEFB}" srcOrd="0" destOrd="0" presId="urn:microsoft.com/office/officeart/2008/layout/VerticalCurvedList"/>
    <dgm:cxn modelId="{B94A9CD5-DCA2-43C1-8846-71A1585D6288}" type="presParOf" srcId="{62ECBFB1-83DA-48DC-9153-3448A8D8AEFB}" destId="{9EDAFBB8-3FFB-4152-BB30-9975653D5657}" srcOrd="0" destOrd="0" presId="urn:microsoft.com/office/officeart/2008/layout/VerticalCurvedList"/>
    <dgm:cxn modelId="{7A1C9EB3-311B-466A-87B0-F2F39292F05B}" type="presParOf" srcId="{62ECBFB1-83DA-48DC-9153-3448A8D8AEFB}" destId="{ECBACD18-15AD-42E2-B946-D0AE00B09BC9}" srcOrd="1" destOrd="0" presId="urn:microsoft.com/office/officeart/2008/layout/VerticalCurvedList"/>
    <dgm:cxn modelId="{BF4FC397-771F-4AF1-8340-26090CA306E3}" type="presParOf" srcId="{62ECBFB1-83DA-48DC-9153-3448A8D8AEFB}" destId="{28560AEB-D891-468D-962F-3C99E064FD98}" srcOrd="2" destOrd="0" presId="urn:microsoft.com/office/officeart/2008/layout/VerticalCurvedList"/>
    <dgm:cxn modelId="{38DB1DC7-80EE-45BA-AAEA-5F6F0222C1EB}" type="presParOf" srcId="{62ECBFB1-83DA-48DC-9153-3448A8D8AEFB}" destId="{B81C4003-ECAC-4A95-9F81-23E742828E48}" srcOrd="3" destOrd="0" presId="urn:microsoft.com/office/officeart/2008/layout/VerticalCurvedList"/>
    <dgm:cxn modelId="{E9438B22-A978-48DB-8A26-8E42471D38B1}" type="presParOf" srcId="{03ECF67C-2FD9-44F2-A33A-88DD45C75BFC}" destId="{62F978A3-9A83-477E-883A-68A7E199CEBE}" srcOrd="1" destOrd="0" presId="urn:microsoft.com/office/officeart/2008/layout/VerticalCurvedList"/>
    <dgm:cxn modelId="{23E6C037-FC18-467F-A324-64B827C61901}" type="presParOf" srcId="{03ECF67C-2FD9-44F2-A33A-88DD45C75BFC}" destId="{117984F5-DBBF-4F32-AAB0-D9D28551E0FB}" srcOrd="2" destOrd="0" presId="urn:microsoft.com/office/officeart/2008/layout/VerticalCurvedList"/>
    <dgm:cxn modelId="{21324279-6AD0-4DD7-A1D6-B96EFA02CF22}" type="presParOf" srcId="{117984F5-DBBF-4F32-AAB0-D9D28551E0FB}" destId="{AF572025-BD38-47DA-91DB-C7381BC079F8}" srcOrd="0" destOrd="0" presId="urn:microsoft.com/office/officeart/2008/layout/VerticalCurvedList"/>
    <dgm:cxn modelId="{7633D30E-50C6-4ADB-9926-D06FFB22B544}" type="presParOf" srcId="{03ECF67C-2FD9-44F2-A33A-88DD45C75BFC}" destId="{9FAA895A-1D57-4608-8B59-336DD5A671FB}" srcOrd="3" destOrd="0" presId="urn:microsoft.com/office/officeart/2008/layout/VerticalCurvedList"/>
    <dgm:cxn modelId="{38E5E3FA-CB53-42B0-924A-3EB5E364FED0}" type="presParOf" srcId="{03ECF67C-2FD9-44F2-A33A-88DD45C75BFC}" destId="{B97E4943-4208-4812-BBC5-E3BBD620B040}" srcOrd="4" destOrd="0" presId="urn:microsoft.com/office/officeart/2008/layout/VerticalCurvedList"/>
    <dgm:cxn modelId="{57212BB1-9578-4810-8332-B27B295F325D}" type="presParOf" srcId="{B97E4943-4208-4812-BBC5-E3BBD620B040}" destId="{725944B0-8B6A-405D-826E-97579AB223C8}" srcOrd="0" destOrd="0" presId="urn:microsoft.com/office/officeart/2008/layout/VerticalCurvedList"/>
    <dgm:cxn modelId="{6817BE2D-50A6-4F7F-8988-1C6232566120}" type="presParOf" srcId="{03ECF67C-2FD9-44F2-A33A-88DD45C75BFC}" destId="{1C3807C1-6CE3-4102-8AA6-27FF299D9739}" srcOrd="5" destOrd="0" presId="urn:microsoft.com/office/officeart/2008/layout/VerticalCurvedList"/>
    <dgm:cxn modelId="{61B46B8D-296F-462F-9278-3B55CD3694B7}" type="presParOf" srcId="{03ECF67C-2FD9-44F2-A33A-88DD45C75BFC}" destId="{78339D88-6F29-4B54-9D72-1B59001A4167}" srcOrd="6" destOrd="0" presId="urn:microsoft.com/office/officeart/2008/layout/VerticalCurvedList"/>
    <dgm:cxn modelId="{535976D6-E31F-428F-B353-836C4FB9DF37}" type="presParOf" srcId="{78339D88-6F29-4B54-9D72-1B59001A4167}" destId="{B2A74762-5369-4DC4-8EE4-24D2979E8C1E}" srcOrd="0" destOrd="0" presId="urn:microsoft.com/office/officeart/2008/layout/VerticalCurvedList"/>
    <dgm:cxn modelId="{A8561C2D-F892-43F7-97AB-FFF48E3CBE2C}" type="presParOf" srcId="{03ECF67C-2FD9-44F2-A33A-88DD45C75BFC}" destId="{EE3A15D5-8398-40F5-8E21-0E43B7A8EADA}" srcOrd="7" destOrd="0" presId="urn:microsoft.com/office/officeart/2008/layout/VerticalCurvedList"/>
    <dgm:cxn modelId="{FAB56CFD-E824-4F72-AF6F-218C46CA2DF6}" type="presParOf" srcId="{03ECF67C-2FD9-44F2-A33A-88DD45C75BFC}" destId="{B4BB33A0-BDCC-46A5-A668-B9BF48420CBC}" srcOrd="8" destOrd="0" presId="urn:microsoft.com/office/officeart/2008/layout/VerticalCurvedList"/>
    <dgm:cxn modelId="{9105E630-8415-47F6-A432-4BAC9DB24448}" type="presParOf" srcId="{B4BB33A0-BDCC-46A5-A668-B9BF48420CBC}" destId="{66037BC1-5F38-4C0A-A0E0-C0AC71E7AD2E}" srcOrd="0" destOrd="0" presId="urn:microsoft.com/office/officeart/2008/layout/VerticalCurvedList"/>
    <dgm:cxn modelId="{F172A44A-B4C9-4551-A9AF-F00F52129416}" type="presParOf" srcId="{03ECF67C-2FD9-44F2-A33A-88DD45C75BFC}" destId="{ADF09A9F-5E2F-439A-9DD3-10063124E296}" srcOrd="9" destOrd="0" presId="urn:microsoft.com/office/officeart/2008/layout/VerticalCurvedList"/>
    <dgm:cxn modelId="{64972903-56FB-43B1-9EBB-114997FAF382}" type="presParOf" srcId="{03ECF67C-2FD9-44F2-A33A-88DD45C75BFC}" destId="{372EDB44-53CE-4923-9A3F-1F1E26F1D923}" srcOrd="10" destOrd="0" presId="urn:microsoft.com/office/officeart/2008/layout/VerticalCurvedList"/>
    <dgm:cxn modelId="{482A16C9-2696-4362-8350-0C6E98C7A7A3}" type="presParOf" srcId="{372EDB44-53CE-4923-9A3F-1F1E26F1D923}" destId="{02A5E608-4BFD-43E4-931F-89AFD41C875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D51EEC-29B1-4E55-8D4E-8FDC55304FF1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85D48A5-B965-4E54-A3AC-ED4FEB0DA6E8}">
      <dgm:prSet phldrT="[Text]" custT="1"/>
      <dgm:spPr/>
      <dgm:t>
        <a:bodyPr/>
        <a:lstStyle/>
        <a:p>
          <a:r>
            <a:rPr lang="en-US" sz="20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20E690-9562-4785-81A9-4EDB0F599259}" type="parTrans" cxnId="{D8FBFEDF-E2FC-4954-AC32-E6EBAE9AC48F}">
      <dgm:prSet/>
      <dgm:spPr/>
      <dgm:t>
        <a:bodyPr/>
        <a:lstStyle/>
        <a:p>
          <a:endParaRPr lang="en-US"/>
        </a:p>
      </dgm:t>
    </dgm:pt>
    <dgm:pt modelId="{F2F43796-CD99-4826-86DC-BB1C3AE172B6}" type="sibTrans" cxnId="{D8FBFEDF-E2FC-4954-AC32-E6EBAE9AC48F}">
      <dgm:prSet/>
      <dgm:spPr/>
      <dgm:t>
        <a:bodyPr/>
        <a:lstStyle/>
        <a:p>
          <a:endParaRPr lang="en-US"/>
        </a:p>
      </dgm:t>
    </dgm:pt>
    <dgm:pt modelId="{9296BEC8-F884-41EE-AD98-23E0AD9A4034}">
      <dgm:prSet phldrT="[Text]" custT="1"/>
      <dgm:spPr/>
      <dgm:t>
        <a:bodyPr/>
        <a:lstStyle/>
        <a:p>
          <a:r>
            <a:rPr lang="en-U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Involves several steps.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C58C37-3784-4BDE-BDD4-70F69FD98BAB}" type="parTrans" cxnId="{AFA17276-991A-466A-9722-5F7FF9D11989}">
      <dgm:prSet/>
      <dgm:spPr/>
      <dgm:t>
        <a:bodyPr/>
        <a:lstStyle/>
        <a:p>
          <a:endParaRPr lang="en-US"/>
        </a:p>
      </dgm:t>
    </dgm:pt>
    <dgm:pt modelId="{67A2701B-A284-450D-B560-43486B3A8F7A}" type="sibTrans" cxnId="{AFA17276-991A-466A-9722-5F7FF9D11989}">
      <dgm:prSet/>
      <dgm:spPr/>
      <dgm:t>
        <a:bodyPr/>
        <a:lstStyle/>
        <a:p>
          <a:endParaRPr lang="en-US"/>
        </a:p>
      </dgm:t>
    </dgm:pt>
    <dgm:pt modelId="{2A748FD6-0DB2-47E0-93F4-F95063F9C66C}">
      <dgm:prSet phldrT="[Text]" custT="1"/>
      <dgm:spPr/>
      <dgm:t>
        <a:bodyPr spcFirstLastPara="0" vert="horz" wrap="square" lIns="76200" tIns="38100" rIns="76200" bIns="38100" numCol="1" spcCol="1270" anchor="ctr" anchorCtr="0"/>
        <a:lstStyle/>
        <a:p>
          <a:pPr>
            <a:buNone/>
          </a:pPr>
          <a:r>
            <a:rPr lang="en-US" sz="2000" b="1" kern="120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Environmental </a:t>
          </a:r>
          <a:r>
            <a:rPr lang="en-US" sz="2000" b="1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impact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462D237B-C2A6-4771-A252-0588A3302BFF}" type="parTrans" cxnId="{394B4E01-8C0C-4DB1-A6D8-9E03F018F81A}">
      <dgm:prSet/>
      <dgm:spPr/>
      <dgm:t>
        <a:bodyPr/>
        <a:lstStyle/>
        <a:p>
          <a:endParaRPr lang="en-US"/>
        </a:p>
      </dgm:t>
    </dgm:pt>
    <dgm:pt modelId="{785EF1D9-8E62-4E4D-BF26-AC86AB33F50E}" type="sibTrans" cxnId="{394B4E01-8C0C-4DB1-A6D8-9E03F018F81A}">
      <dgm:prSet/>
      <dgm:spPr/>
      <dgm:t>
        <a:bodyPr/>
        <a:lstStyle/>
        <a:p>
          <a:endParaRPr lang="en-US"/>
        </a:p>
      </dgm:t>
    </dgm:pt>
    <dgm:pt modelId="{47E44399-2D37-4FED-BA65-9F7B9FC559B1}">
      <dgm:prSet phldrT="[Text]" custT="1"/>
      <dgm:spPr/>
      <dgm:t>
        <a:bodyPr/>
        <a:lstStyle/>
        <a:p>
          <a:r>
            <a:rPr lang="en-U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A mixture of harmful acids such as formic and acetic acid.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7C0B15-F6C2-42AA-962E-DBFEB5796A6D}" type="parTrans" cxnId="{236ADBC4-EC0F-4E17-9CEE-FB473C20F2C0}">
      <dgm:prSet/>
      <dgm:spPr/>
      <dgm:t>
        <a:bodyPr/>
        <a:lstStyle/>
        <a:p>
          <a:endParaRPr lang="en-US"/>
        </a:p>
      </dgm:t>
    </dgm:pt>
    <dgm:pt modelId="{59CB09DF-7443-442F-8ACC-B30C79730EF7}" type="sibTrans" cxnId="{236ADBC4-EC0F-4E17-9CEE-FB473C20F2C0}">
      <dgm:prSet/>
      <dgm:spPr/>
      <dgm:t>
        <a:bodyPr/>
        <a:lstStyle/>
        <a:p>
          <a:endParaRPr lang="en-US"/>
        </a:p>
      </dgm:t>
    </dgm:pt>
    <dgm:pt modelId="{E64B8138-9B65-4F98-9FCE-0834EB43B23D}">
      <dgm:prSet phldrT="[Text]" custT="1"/>
      <dgm:spPr/>
      <dgm:t>
        <a:bodyPr spcFirstLastPara="0" vert="horz" wrap="square" lIns="76200" tIns="38100" rIns="76200" bIns="381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Yield</a:t>
          </a:r>
        </a:p>
      </dgm:t>
    </dgm:pt>
    <dgm:pt modelId="{BCA1CA16-68FA-4171-8ABF-912D4E87C77B}" type="parTrans" cxnId="{FA752DF2-E1A2-412F-8330-97D6ED59F5E3}">
      <dgm:prSet/>
      <dgm:spPr/>
      <dgm:t>
        <a:bodyPr/>
        <a:lstStyle/>
        <a:p>
          <a:endParaRPr lang="en-US"/>
        </a:p>
      </dgm:t>
    </dgm:pt>
    <dgm:pt modelId="{C21DCA8F-6A1D-4600-B337-82D018B4DC78}" type="sibTrans" cxnId="{FA752DF2-E1A2-412F-8330-97D6ED59F5E3}">
      <dgm:prSet/>
      <dgm:spPr/>
      <dgm:t>
        <a:bodyPr/>
        <a:lstStyle/>
        <a:p>
          <a:endParaRPr lang="en-US"/>
        </a:p>
      </dgm:t>
    </dgm:pt>
    <dgm:pt modelId="{53D75A3D-124E-4CD0-AF27-B88CA145BDC3}">
      <dgm:prSet custT="1"/>
      <dgm:spPr/>
      <dgm:t>
        <a:bodyPr spcFirstLastPara="0" vert="horz" wrap="square" lIns="76200" tIns="38100" rIns="76200" bIns="3810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Conditions</a:t>
          </a:r>
          <a:endParaRPr lang="en-US" sz="2000" b="1" kern="1200" dirty="0">
            <a:solidFill>
              <a:schemeClr val="tx1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11D93DA2-787E-4CB7-9CA8-308F5E393DA3}" type="parTrans" cxnId="{F1719865-1299-4049-B96A-BEA361CDA47A}">
      <dgm:prSet/>
      <dgm:spPr/>
      <dgm:t>
        <a:bodyPr/>
        <a:lstStyle/>
        <a:p>
          <a:endParaRPr lang="en-US"/>
        </a:p>
      </dgm:t>
    </dgm:pt>
    <dgm:pt modelId="{A837ADF5-5A65-4C36-AAD5-902D1D7C2A08}" type="sibTrans" cxnId="{F1719865-1299-4049-B96A-BEA361CDA47A}">
      <dgm:prSet/>
      <dgm:spPr/>
      <dgm:t>
        <a:bodyPr/>
        <a:lstStyle/>
        <a:p>
          <a:endParaRPr lang="en-US"/>
        </a:p>
      </dgm:t>
    </dgm:pt>
    <dgm:pt modelId="{FDA32BDF-8BEE-4BB9-95E2-436711A64961}">
      <dgm:prSet custT="1"/>
      <dgm:spPr/>
      <dgm:t>
        <a:bodyPr spcFirstLastPara="0" vert="horz" wrap="square" lIns="76200" tIns="38100" rIns="76200" bIns="38100" numCol="1" spcCol="1270" anchor="ctr" anchorCtr="0"/>
        <a:lstStyle/>
        <a:p>
          <a:r>
            <a: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Cost of raw materials </a:t>
          </a:r>
        </a:p>
      </dgm:t>
    </dgm:pt>
    <dgm:pt modelId="{2588FE8E-DE51-4C7F-9840-F721744F6226}" type="parTrans" cxnId="{902B9F30-9DBC-4F0B-BE9F-DE85C454619E}">
      <dgm:prSet/>
      <dgm:spPr/>
      <dgm:t>
        <a:bodyPr/>
        <a:lstStyle/>
        <a:p>
          <a:endParaRPr lang="en-US"/>
        </a:p>
      </dgm:t>
    </dgm:pt>
    <dgm:pt modelId="{6EE70617-0796-4B12-B64B-9331E5E641C6}" type="sibTrans" cxnId="{902B9F30-9DBC-4F0B-BE9F-DE85C454619E}">
      <dgm:prSet/>
      <dgm:spPr/>
      <dgm:t>
        <a:bodyPr/>
        <a:lstStyle/>
        <a:p>
          <a:endParaRPr lang="en-US"/>
        </a:p>
      </dgm:t>
    </dgm:pt>
    <dgm:pt modelId="{4520F020-B5FE-4CDE-A080-B286762CDC51}">
      <dgm:prSet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Expensive  </a:t>
          </a:r>
        </a:p>
      </dgm:t>
    </dgm:pt>
    <dgm:pt modelId="{C2CE754E-67DB-492A-A97D-8A5D0AD0B1B2}" type="parTrans" cxnId="{93D11961-16DC-4F9E-A4BC-8EB5C391B7BE}">
      <dgm:prSet/>
      <dgm:spPr/>
      <dgm:t>
        <a:bodyPr/>
        <a:lstStyle/>
        <a:p>
          <a:endParaRPr lang="en-US"/>
        </a:p>
      </dgm:t>
    </dgm:pt>
    <dgm:pt modelId="{5F6CD4F4-B47A-4514-A54B-6C62364B9180}" type="sibTrans" cxnId="{93D11961-16DC-4F9E-A4BC-8EB5C391B7BE}">
      <dgm:prSet/>
      <dgm:spPr/>
      <dgm:t>
        <a:bodyPr/>
        <a:lstStyle/>
        <a:p>
          <a:endParaRPr lang="en-US"/>
        </a:p>
      </dgm:t>
    </dgm:pt>
    <dgm:pt modelId="{BDEF4838-C011-4C93-94D2-52384DE2A8F8}">
      <dgm:prSet custT="1"/>
      <dgm:spPr/>
      <dgm:t>
        <a:bodyPr/>
        <a:lstStyle/>
        <a:p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High temperatures</a:t>
          </a:r>
        </a:p>
      </dgm:t>
    </dgm:pt>
    <dgm:pt modelId="{25956480-F057-472E-87D7-4C4305DFC089}" type="parTrans" cxnId="{5777AC41-EE1D-47F9-AD0B-1BD559353337}">
      <dgm:prSet/>
      <dgm:spPr/>
      <dgm:t>
        <a:bodyPr/>
        <a:lstStyle/>
        <a:p>
          <a:endParaRPr lang="en-US"/>
        </a:p>
      </dgm:t>
    </dgm:pt>
    <dgm:pt modelId="{303E494E-6800-46C5-8536-13674AEEFBA5}" type="sibTrans" cxnId="{5777AC41-EE1D-47F9-AD0B-1BD559353337}">
      <dgm:prSet/>
      <dgm:spPr/>
      <dgm:t>
        <a:bodyPr/>
        <a:lstStyle/>
        <a:p>
          <a:endParaRPr lang="en-US"/>
        </a:p>
      </dgm:t>
    </dgm:pt>
    <dgm:pt modelId="{160425D2-D91D-468D-82CD-70E3974E5495}">
      <dgm:prSet phldrT="[Text]" custT="1"/>
      <dgm:spPr/>
      <dgm:t>
        <a:bodyPr/>
        <a:lstStyle/>
        <a:p>
          <a:r>
            <a:rPr lang="en-U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Requires time and effort.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C28B3B-68E1-4383-8D48-7B8D9C465D43}" type="parTrans" cxnId="{C9F88722-9A23-4171-B4D7-B425C5646325}">
      <dgm:prSet/>
      <dgm:spPr/>
      <dgm:t>
        <a:bodyPr/>
        <a:lstStyle/>
        <a:p>
          <a:endParaRPr lang="en-US"/>
        </a:p>
      </dgm:t>
    </dgm:pt>
    <dgm:pt modelId="{EAF40203-51F1-4960-AD18-6D0D811E000F}" type="sibTrans" cxnId="{C9F88722-9A23-4171-B4D7-B425C5646325}">
      <dgm:prSet/>
      <dgm:spPr/>
      <dgm:t>
        <a:bodyPr/>
        <a:lstStyle/>
        <a:p>
          <a:endParaRPr lang="en-US"/>
        </a:p>
      </dgm:t>
    </dgm:pt>
    <dgm:pt modelId="{6E9225EE-4092-4355-BA89-59C1B6FECE11}">
      <dgm:prSet phldrT="[Text]" custT="1"/>
      <dgm:spPr/>
      <dgm:t>
        <a:bodyPr/>
        <a:lstStyle/>
        <a:p>
          <a:pPr rtl="0"/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Produces 16.74% from 44g of pine sawdust.</a:t>
          </a:r>
        </a:p>
      </dgm:t>
    </dgm:pt>
    <dgm:pt modelId="{03F6B59E-2DC2-46EF-80B2-468D634C8873}" type="sibTrans" cxnId="{FA0E3575-B8FA-4162-934A-D1679D3D33C1}">
      <dgm:prSet/>
      <dgm:spPr/>
      <dgm:t>
        <a:bodyPr/>
        <a:lstStyle/>
        <a:p>
          <a:endParaRPr lang="en-US"/>
        </a:p>
      </dgm:t>
    </dgm:pt>
    <dgm:pt modelId="{7780CE10-48B1-4509-BA44-60AF8F15D335}" type="parTrans" cxnId="{FA0E3575-B8FA-4162-934A-D1679D3D33C1}">
      <dgm:prSet/>
      <dgm:spPr/>
      <dgm:t>
        <a:bodyPr/>
        <a:lstStyle/>
        <a:p>
          <a:endParaRPr lang="en-US"/>
        </a:p>
      </dgm:t>
    </dgm:pt>
    <dgm:pt modelId="{67844A9F-3C39-4355-B8D6-DC4E1D3D1F5C}">
      <dgm:prSet phldrT="[Text]" custT="1"/>
      <dgm:spPr/>
      <dgm:t>
        <a:bodyPr/>
        <a:lstStyle/>
        <a:p>
          <a:r>
            <a:rPr lang="en-US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It affects human safety and the environment.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E77450-56E7-44BF-AA12-AB97E10BC73E}" type="parTrans" cxnId="{48641D2E-88EF-4BD2-BCF9-F3A6D5665905}">
      <dgm:prSet/>
      <dgm:spPr/>
      <dgm:t>
        <a:bodyPr/>
        <a:lstStyle/>
        <a:p>
          <a:endParaRPr lang="en-US"/>
        </a:p>
      </dgm:t>
    </dgm:pt>
    <dgm:pt modelId="{113D7524-3247-4E42-BF62-BF756AC1E218}" type="sibTrans" cxnId="{48641D2E-88EF-4BD2-BCF9-F3A6D5665905}">
      <dgm:prSet/>
      <dgm:spPr/>
      <dgm:t>
        <a:bodyPr/>
        <a:lstStyle/>
        <a:p>
          <a:endParaRPr lang="en-US"/>
        </a:p>
      </dgm:t>
    </dgm:pt>
    <dgm:pt modelId="{0797451F-3143-4DE6-9990-FB4F54D9F52F}" type="pres">
      <dgm:prSet presAssocID="{6AD51EEC-29B1-4E55-8D4E-8FDC55304FF1}" presName="Name0" presStyleCnt="0">
        <dgm:presLayoutVars>
          <dgm:dir/>
          <dgm:animLvl val="lvl"/>
          <dgm:resizeHandles val="exact"/>
        </dgm:presLayoutVars>
      </dgm:prSet>
      <dgm:spPr/>
    </dgm:pt>
    <dgm:pt modelId="{5BAB4C4A-502E-47E5-9DDC-007EE86F5131}" type="pres">
      <dgm:prSet presAssocID="{485D48A5-B965-4E54-A3AC-ED4FEB0DA6E8}" presName="linNode" presStyleCnt="0"/>
      <dgm:spPr/>
    </dgm:pt>
    <dgm:pt modelId="{E5A442AC-07FF-4769-91CF-86C06FF7AC0B}" type="pres">
      <dgm:prSet presAssocID="{485D48A5-B965-4E54-A3AC-ED4FEB0DA6E8}" presName="parentText" presStyleLbl="node1" presStyleIdx="0" presStyleCnt="5" custScaleX="146901" custScaleY="116626">
        <dgm:presLayoutVars>
          <dgm:chMax val="1"/>
          <dgm:bulletEnabled val="1"/>
        </dgm:presLayoutVars>
      </dgm:prSet>
      <dgm:spPr/>
    </dgm:pt>
    <dgm:pt modelId="{EA69A500-589B-4AEA-92DE-75D267DBDECD}" type="pres">
      <dgm:prSet presAssocID="{485D48A5-B965-4E54-A3AC-ED4FEB0DA6E8}" presName="descendantText" presStyleLbl="alignAccFollowNode1" presStyleIdx="0" presStyleCnt="5" custScaleX="136235" custScaleY="140556">
        <dgm:presLayoutVars>
          <dgm:bulletEnabled val="1"/>
        </dgm:presLayoutVars>
      </dgm:prSet>
      <dgm:spPr/>
    </dgm:pt>
    <dgm:pt modelId="{08D6F440-4568-461D-A11A-DD2659FEE6FC}" type="pres">
      <dgm:prSet presAssocID="{F2F43796-CD99-4826-86DC-BB1C3AE172B6}" presName="sp" presStyleCnt="0"/>
      <dgm:spPr/>
    </dgm:pt>
    <dgm:pt modelId="{4AA26497-910D-4B3D-9E68-509A386A302B}" type="pres">
      <dgm:prSet presAssocID="{53D75A3D-124E-4CD0-AF27-B88CA145BDC3}" presName="linNode" presStyleCnt="0"/>
      <dgm:spPr/>
    </dgm:pt>
    <dgm:pt modelId="{48878521-EA88-4F60-9521-5EA654BFE41E}" type="pres">
      <dgm:prSet presAssocID="{53D75A3D-124E-4CD0-AF27-B88CA145BDC3}" presName="parentText" presStyleLbl="node1" presStyleIdx="1" presStyleCnt="5" custScaleX="110932" custScaleY="123702">
        <dgm:presLayoutVars>
          <dgm:chMax val="1"/>
          <dgm:bulletEnabled val="1"/>
        </dgm:presLayoutVars>
      </dgm:prSet>
      <dgm:spPr>
        <a:xfrm>
          <a:off x="0" y="853426"/>
          <a:ext cx="1776511" cy="867160"/>
        </a:xfrm>
        <a:prstGeom prst="roundRect">
          <a:avLst/>
        </a:prstGeom>
      </dgm:spPr>
    </dgm:pt>
    <dgm:pt modelId="{EDCC06D4-F283-4B8D-968A-0319A092D815}" type="pres">
      <dgm:prSet presAssocID="{53D75A3D-124E-4CD0-AF27-B88CA145BDC3}" presName="descendantText" presStyleLbl="alignAccFollowNode1" presStyleIdx="1" presStyleCnt="5" custScaleX="101655" custScaleY="149342">
        <dgm:presLayoutVars>
          <dgm:bulletEnabled val="1"/>
        </dgm:presLayoutVars>
      </dgm:prSet>
      <dgm:spPr/>
    </dgm:pt>
    <dgm:pt modelId="{D8BE8B22-642D-491E-A332-2FA39B48F101}" type="pres">
      <dgm:prSet presAssocID="{A837ADF5-5A65-4C36-AAD5-902D1D7C2A08}" presName="sp" presStyleCnt="0"/>
      <dgm:spPr/>
    </dgm:pt>
    <dgm:pt modelId="{E14E603F-96AF-4921-9C0A-87D58B0A7885}" type="pres">
      <dgm:prSet presAssocID="{FDA32BDF-8BEE-4BB9-95E2-436711A64961}" presName="linNode" presStyleCnt="0"/>
      <dgm:spPr/>
    </dgm:pt>
    <dgm:pt modelId="{11F71A4C-52D6-403C-82DA-BE2384731506}" type="pres">
      <dgm:prSet presAssocID="{FDA32BDF-8BEE-4BB9-95E2-436711A64961}" presName="parentText" presStyleLbl="node1" presStyleIdx="2" presStyleCnt="5" custScaleX="120831">
        <dgm:presLayoutVars>
          <dgm:chMax val="1"/>
          <dgm:bulletEnabled val="1"/>
        </dgm:presLayoutVars>
      </dgm:prSet>
      <dgm:spPr>
        <a:xfrm>
          <a:off x="0" y="1755637"/>
          <a:ext cx="1800081" cy="701007"/>
        </a:xfrm>
        <a:prstGeom prst="roundRect">
          <a:avLst/>
        </a:prstGeom>
      </dgm:spPr>
    </dgm:pt>
    <dgm:pt modelId="{B48708B6-6768-474D-81E9-17375C3CEDA6}" type="pres">
      <dgm:prSet presAssocID="{FDA32BDF-8BEE-4BB9-95E2-436711A64961}" presName="descendantText" presStyleLbl="alignAccFollowNode1" presStyleIdx="2" presStyleCnt="5" custScaleX="108364" custScaleY="120888">
        <dgm:presLayoutVars>
          <dgm:bulletEnabled val="1"/>
        </dgm:presLayoutVars>
      </dgm:prSet>
      <dgm:spPr/>
    </dgm:pt>
    <dgm:pt modelId="{99D95155-1709-46D7-A648-C03321AF9B41}" type="pres">
      <dgm:prSet presAssocID="{6EE70617-0796-4B12-B64B-9331E5E641C6}" presName="sp" presStyleCnt="0"/>
      <dgm:spPr/>
    </dgm:pt>
    <dgm:pt modelId="{0C1D33BD-7F50-44CE-AB13-419324DDC63C}" type="pres">
      <dgm:prSet presAssocID="{2A748FD6-0DB2-47E0-93F4-F95063F9C66C}" presName="linNode" presStyleCnt="0"/>
      <dgm:spPr/>
    </dgm:pt>
    <dgm:pt modelId="{9172424E-3F55-4F20-944D-4F2A83F60C80}" type="pres">
      <dgm:prSet presAssocID="{2A748FD6-0DB2-47E0-93F4-F95063F9C66C}" presName="parentText" presStyleLbl="node1" presStyleIdx="3" presStyleCnt="5" custScaleX="106133" custScaleY="153444">
        <dgm:presLayoutVars>
          <dgm:chMax val="1"/>
          <dgm:bulletEnabled val="1"/>
        </dgm:presLayoutVars>
      </dgm:prSet>
      <dgm:spPr>
        <a:xfrm>
          <a:off x="0" y="2541520"/>
          <a:ext cx="1783333" cy="1075654"/>
        </a:xfrm>
        <a:prstGeom prst="roundRect">
          <a:avLst/>
        </a:prstGeom>
      </dgm:spPr>
    </dgm:pt>
    <dgm:pt modelId="{47787555-2400-4720-A6E4-A1F72F3F8611}" type="pres">
      <dgm:prSet presAssocID="{2A748FD6-0DB2-47E0-93F4-F95063F9C66C}" presName="descendantText" presStyleLbl="alignAccFollowNode1" presStyleIdx="3" presStyleCnt="5" custScaleX="95813" custScaleY="209574">
        <dgm:presLayoutVars>
          <dgm:bulletEnabled val="1"/>
        </dgm:presLayoutVars>
      </dgm:prSet>
      <dgm:spPr/>
    </dgm:pt>
    <dgm:pt modelId="{0C276AC2-112D-4F5E-BA5F-EDC80DADC2BF}" type="pres">
      <dgm:prSet presAssocID="{785EF1D9-8E62-4E4D-BF26-AC86AB33F50E}" presName="sp" presStyleCnt="0"/>
      <dgm:spPr/>
    </dgm:pt>
    <dgm:pt modelId="{952AE7CC-AC0D-45E3-AD4E-8B4B828FA0B8}" type="pres">
      <dgm:prSet presAssocID="{E64B8138-9B65-4F98-9FCE-0834EB43B23D}" presName="linNode" presStyleCnt="0"/>
      <dgm:spPr/>
    </dgm:pt>
    <dgm:pt modelId="{38086F33-147E-494F-9170-8935D9B3B833}" type="pres">
      <dgm:prSet presAssocID="{E64B8138-9B65-4F98-9FCE-0834EB43B23D}" presName="parentText" presStyleLbl="node1" presStyleIdx="4" presStyleCnt="5">
        <dgm:presLayoutVars>
          <dgm:chMax val="1"/>
          <dgm:bulletEnabled val="1"/>
        </dgm:presLayoutVars>
      </dgm:prSet>
      <dgm:spPr>
        <a:xfrm>
          <a:off x="0" y="3702049"/>
          <a:ext cx="1681924" cy="701007"/>
        </a:xfrm>
        <a:prstGeom prst="roundRect">
          <a:avLst/>
        </a:prstGeom>
      </dgm:spPr>
    </dgm:pt>
    <dgm:pt modelId="{AF003E62-5894-40F2-AC71-18D3793F90CD}" type="pres">
      <dgm:prSet presAssocID="{E64B8138-9B65-4F98-9FCE-0834EB43B23D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394B4E01-8C0C-4DB1-A6D8-9E03F018F81A}" srcId="{6AD51EEC-29B1-4E55-8D4E-8FDC55304FF1}" destId="{2A748FD6-0DB2-47E0-93F4-F95063F9C66C}" srcOrd="3" destOrd="0" parTransId="{462D237B-C2A6-4771-A252-0588A3302BFF}" sibTransId="{785EF1D9-8E62-4E4D-BF26-AC86AB33F50E}"/>
    <dgm:cxn modelId="{8C96F103-A6CD-4BEA-B62F-925146488B89}" type="presOf" srcId="{FDA32BDF-8BEE-4BB9-95E2-436711A64961}" destId="{11F71A4C-52D6-403C-82DA-BE2384731506}" srcOrd="0" destOrd="0" presId="urn:microsoft.com/office/officeart/2005/8/layout/vList5"/>
    <dgm:cxn modelId="{55A20F0E-37B2-456E-A881-6515035B73A1}" type="presOf" srcId="{9296BEC8-F884-41EE-AD98-23E0AD9A4034}" destId="{EA69A500-589B-4AEA-92DE-75D267DBDECD}" srcOrd="0" destOrd="0" presId="urn:microsoft.com/office/officeart/2005/8/layout/vList5"/>
    <dgm:cxn modelId="{C9F88722-9A23-4171-B4D7-B425C5646325}" srcId="{485D48A5-B965-4E54-A3AC-ED4FEB0DA6E8}" destId="{160425D2-D91D-468D-82CD-70E3974E5495}" srcOrd="1" destOrd="0" parTransId="{81C28B3B-68E1-4383-8D48-7B8D9C465D43}" sibTransId="{EAF40203-51F1-4960-AD18-6D0D811E000F}"/>
    <dgm:cxn modelId="{48641D2E-88EF-4BD2-BCF9-F3A6D5665905}" srcId="{2A748FD6-0DB2-47E0-93F4-F95063F9C66C}" destId="{67844A9F-3C39-4355-B8D6-DC4E1D3D1F5C}" srcOrd="1" destOrd="0" parTransId="{07E77450-56E7-44BF-AA12-AB97E10BC73E}" sibTransId="{113D7524-3247-4E42-BF62-BF756AC1E218}"/>
    <dgm:cxn modelId="{902B9F30-9DBC-4F0B-BE9F-DE85C454619E}" srcId="{6AD51EEC-29B1-4E55-8D4E-8FDC55304FF1}" destId="{FDA32BDF-8BEE-4BB9-95E2-436711A64961}" srcOrd="2" destOrd="0" parTransId="{2588FE8E-DE51-4C7F-9840-F721744F6226}" sibTransId="{6EE70617-0796-4B12-B64B-9331E5E641C6}"/>
    <dgm:cxn modelId="{5397C331-4AF6-4056-BB42-EF280A937EF0}" type="presOf" srcId="{160425D2-D91D-468D-82CD-70E3974E5495}" destId="{EA69A500-589B-4AEA-92DE-75D267DBDECD}" srcOrd="0" destOrd="1" presId="urn:microsoft.com/office/officeart/2005/8/layout/vList5"/>
    <dgm:cxn modelId="{0326B83F-FFFE-4510-B62C-743FE2811E83}" type="presOf" srcId="{6AD51EEC-29B1-4E55-8D4E-8FDC55304FF1}" destId="{0797451F-3143-4DE6-9990-FB4F54D9F52F}" srcOrd="0" destOrd="0" presId="urn:microsoft.com/office/officeart/2005/8/layout/vList5"/>
    <dgm:cxn modelId="{93D11961-16DC-4F9E-A4BC-8EB5C391B7BE}" srcId="{FDA32BDF-8BEE-4BB9-95E2-436711A64961}" destId="{4520F020-B5FE-4CDE-A080-B286762CDC51}" srcOrd="0" destOrd="0" parTransId="{C2CE754E-67DB-492A-A97D-8A5D0AD0B1B2}" sibTransId="{5F6CD4F4-B47A-4514-A54B-6C62364B9180}"/>
    <dgm:cxn modelId="{5777AC41-EE1D-47F9-AD0B-1BD559353337}" srcId="{53D75A3D-124E-4CD0-AF27-B88CA145BDC3}" destId="{BDEF4838-C011-4C93-94D2-52384DE2A8F8}" srcOrd="0" destOrd="0" parTransId="{25956480-F057-472E-87D7-4C4305DFC089}" sibTransId="{303E494E-6800-46C5-8536-13674AEEFBA5}"/>
    <dgm:cxn modelId="{F1719865-1299-4049-B96A-BEA361CDA47A}" srcId="{6AD51EEC-29B1-4E55-8D4E-8FDC55304FF1}" destId="{53D75A3D-124E-4CD0-AF27-B88CA145BDC3}" srcOrd="1" destOrd="0" parTransId="{11D93DA2-787E-4CB7-9CA8-308F5E393DA3}" sibTransId="{A837ADF5-5A65-4C36-AAD5-902D1D7C2A08}"/>
    <dgm:cxn modelId="{55C4956C-184E-46C8-A6E3-48259D2EE432}" type="presOf" srcId="{4520F020-B5FE-4CDE-A080-B286762CDC51}" destId="{B48708B6-6768-474D-81E9-17375C3CEDA6}" srcOrd="0" destOrd="0" presId="urn:microsoft.com/office/officeart/2005/8/layout/vList5"/>
    <dgm:cxn modelId="{FA0E3575-B8FA-4162-934A-D1679D3D33C1}" srcId="{E64B8138-9B65-4F98-9FCE-0834EB43B23D}" destId="{6E9225EE-4092-4355-BA89-59C1B6FECE11}" srcOrd="0" destOrd="0" parTransId="{7780CE10-48B1-4509-BA44-60AF8F15D335}" sibTransId="{03F6B59E-2DC2-46EF-80B2-468D634C8873}"/>
    <dgm:cxn modelId="{AFA17276-991A-466A-9722-5F7FF9D11989}" srcId="{485D48A5-B965-4E54-A3AC-ED4FEB0DA6E8}" destId="{9296BEC8-F884-41EE-AD98-23E0AD9A4034}" srcOrd="0" destOrd="0" parTransId="{54C58C37-3784-4BDE-BDD4-70F69FD98BAB}" sibTransId="{67A2701B-A284-450D-B560-43486B3A8F7A}"/>
    <dgm:cxn modelId="{3345CA57-B126-42B6-B224-8735B7068867}" type="presOf" srcId="{47E44399-2D37-4FED-BA65-9F7B9FC559B1}" destId="{47787555-2400-4720-A6E4-A1F72F3F8611}" srcOrd="0" destOrd="0" presId="urn:microsoft.com/office/officeart/2005/8/layout/vList5"/>
    <dgm:cxn modelId="{AD76087A-A418-438F-B746-9220F551D6D0}" type="presOf" srcId="{BDEF4838-C011-4C93-94D2-52384DE2A8F8}" destId="{EDCC06D4-F283-4B8D-968A-0319A092D815}" srcOrd="0" destOrd="0" presId="urn:microsoft.com/office/officeart/2005/8/layout/vList5"/>
    <dgm:cxn modelId="{64A8E78F-2D98-4EB3-998B-B01C0BE112E7}" type="presOf" srcId="{6E9225EE-4092-4355-BA89-59C1B6FECE11}" destId="{AF003E62-5894-40F2-AC71-18D3793F90CD}" srcOrd="0" destOrd="0" presId="urn:microsoft.com/office/officeart/2005/8/layout/vList5"/>
    <dgm:cxn modelId="{476FE7A5-C6D6-4EBD-BCDF-672A59C584B0}" type="presOf" srcId="{E64B8138-9B65-4F98-9FCE-0834EB43B23D}" destId="{38086F33-147E-494F-9170-8935D9B3B833}" srcOrd="0" destOrd="0" presId="urn:microsoft.com/office/officeart/2005/8/layout/vList5"/>
    <dgm:cxn modelId="{449694A9-D660-4BED-8BDD-A07BBFAA066B}" type="presOf" srcId="{53D75A3D-124E-4CD0-AF27-B88CA145BDC3}" destId="{48878521-EA88-4F60-9521-5EA654BFE41E}" srcOrd="0" destOrd="0" presId="urn:microsoft.com/office/officeart/2005/8/layout/vList5"/>
    <dgm:cxn modelId="{EFABC1B0-676B-41EA-B99F-3F92A4C64A9D}" type="presOf" srcId="{2A748FD6-0DB2-47E0-93F4-F95063F9C66C}" destId="{9172424E-3F55-4F20-944D-4F2A83F60C80}" srcOrd="0" destOrd="0" presId="urn:microsoft.com/office/officeart/2005/8/layout/vList5"/>
    <dgm:cxn modelId="{EE82C9C2-7581-49F3-B342-51AF5D73BA4C}" type="presOf" srcId="{485D48A5-B965-4E54-A3AC-ED4FEB0DA6E8}" destId="{E5A442AC-07FF-4769-91CF-86C06FF7AC0B}" srcOrd="0" destOrd="0" presId="urn:microsoft.com/office/officeart/2005/8/layout/vList5"/>
    <dgm:cxn modelId="{236ADBC4-EC0F-4E17-9CEE-FB473C20F2C0}" srcId="{2A748FD6-0DB2-47E0-93F4-F95063F9C66C}" destId="{47E44399-2D37-4FED-BA65-9F7B9FC559B1}" srcOrd="0" destOrd="0" parTransId="{957C0B15-F6C2-42AA-962E-DBFEB5796A6D}" sibTransId="{59CB09DF-7443-442F-8ACC-B30C79730EF7}"/>
    <dgm:cxn modelId="{ED9C19C5-B496-4D78-A20A-A5A28BD0FE0E}" type="presOf" srcId="{67844A9F-3C39-4355-B8D6-DC4E1D3D1F5C}" destId="{47787555-2400-4720-A6E4-A1F72F3F8611}" srcOrd="0" destOrd="1" presId="urn:microsoft.com/office/officeart/2005/8/layout/vList5"/>
    <dgm:cxn modelId="{D8FBFEDF-E2FC-4954-AC32-E6EBAE9AC48F}" srcId="{6AD51EEC-29B1-4E55-8D4E-8FDC55304FF1}" destId="{485D48A5-B965-4E54-A3AC-ED4FEB0DA6E8}" srcOrd="0" destOrd="0" parTransId="{2120E690-9562-4785-81A9-4EDB0F599259}" sibTransId="{F2F43796-CD99-4826-86DC-BB1C3AE172B6}"/>
    <dgm:cxn modelId="{FA752DF2-E1A2-412F-8330-97D6ED59F5E3}" srcId="{6AD51EEC-29B1-4E55-8D4E-8FDC55304FF1}" destId="{E64B8138-9B65-4F98-9FCE-0834EB43B23D}" srcOrd="4" destOrd="0" parTransId="{BCA1CA16-68FA-4171-8ABF-912D4E87C77B}" sibTransId="{C21DCA8F-6A1D-4600-B337-82D018B4DC78}"/>
    <dgm:cxn modelId="{FE28BC8C-1D9C-46CE-A452-3EAA08705EA9}" type="presParOf" srcId="{0797451F-3143-4DE6-9990-FB4F54D9F52F}" destId="{5BAB4C4A-502E-47E5-9DDC-007EE86F5131}" srcOrd="0" destOrd="0" presId="urn:microsoft.com/office/officeart/2005/8/layout/vList5"/>
    <dgm:cxn modelId="{E3F41DD0-AC85-49FC-B73D-E74BCAD20A56}" type="presParOf" srcId="{5BAB4C4A-502E-47E5-9DDC-007EE86F5131}" destId="{E5A442AC-07FF-4769-91CF-86C06FF7AC0B}" srcOrd="0" destOrd="0" presId="urn:microsoft.com/office/officeart/2005/8/layout/vList5"/>
    <dgm:cxn modelId="{5FC7AC9B-738A-4656-A558-F09D9EDCAFB2}" type="presParOf" srcId="{5BAB4C4A-502E-47E5-9DDC-007EE86F5131}" destId="{EA69A500-589B-4AEA-92DE-75D267DBDECD}" srcOrd="1" destOrd="0" presId="urn:microsoft.com/office/officeart/2005/8/layout/vList5"/>
    <dgm:cxn modelId="{D5BCD086-BA86-41D1-9B74-6048583196BA}" type="presParOf" srcId="{0797451F-3143-4DE6-9990-FB4F54D9F52F}" destId="{08D6F440-4568-461D-A11A-DD2659FEE6FC}" srcOrd="1" destOrd="0" presId="urn:microsoft.com/office/officeart/2005/8/layout/vList5"/>
    <dgm:cxn modelId="{C4B61E37-D4BA-404A-9A99-407AF925385A}" type="presParOf" srcId="{0797451F-3143-4DE6-9990-FB4F54D9F52F}" destId="{4AA26497-910D-4B3D-9E68-509A386A302B}" srcOrd="2" destOrd="0" presId="urn:microsoft.com/office/officeart/2005/8/layout/vList5"/>
    <dgm:cxn modelId="{DCB91AF7-C351-42A0-83BC-58C994B14A78}" type="presParOf" srcId="{4AA26497-910D-4B3D-9E68-509A386A302B}" destId="{48878521-EA88-4F60-9521-5EA654BFE41E}" srcOrd="0" destOrd="0" presId="urn:microsoft.com/office/officeart/2005/8/layout/vList5"/>
    <dgm:cxn modelId="{80E41819-F66B-491E-81D1-1520AC9640F3}" type="presParOf" srcId="{4AA26497-910D-4B3D-9E68-509A386A302B}" destId="{EDCC06D4-F283-4B8D-968A-0319A092D815}" srcOrd="1" destOrd="0" presId="urn:microsoft.com/office/officeart/2005/8/layout/vList5"/>
    <dgm:cxn modelId="{7D4C314E-389F-4314-8398-A79FA5114B53}" type="presParOf" srcId="{0797451F-3143-4DE6-9990-FB4F54D9F52F}" destId="{D8BE8B22-642D-491E-A332-2FA39B48F101}" srcOrd="3" destOrd="0" presId="urn:microsoft.com/office/officeart/2005/8/layout/vList5"/>
    <dgm:cxn modelId="{0A21368A-CEFE-4167-BBC9-09C670F66782}" type="presParOf" srcId="{0797451F-3143-4DE6-9990-FB4F54D9F52F}" destId="{E14E603F-96AF-4921-9C0A-87D58B0A7885}" srcOrd="4" destOrd="0" presId="urn:microsoft.com/office/officeart/2005/8/layout/vList5"/>
    <dgm:cxn modelId="{503884D1-FD0D-4EFD-90AE-24F2FBB50663}" type="presParOf" srcId="{E14E603F-96AF-4921-9C0A-87D58B0A7885}" destId="{11F71A4C-52D6-403C-82DA-BE2384731506}" srcOrd="0" destOrd="0" presId="urn:microsoft.com/office/officeart/2005/8/layout/vList5"/>
    <dgm:cxn modelId="{2A9919E1-2544-4649-ABBE-5569940ABCCF}" type="presParOf" srcId="{E14E603F-96AF-4921-9C0A-87D58B0A7885}" destId="{B48708B6-6768-474D-81E9-17375C3CEDA6}" srcOrd="1" destOrd="0" presId="urn:microsoft.com/office/officeart/2005/8/layout/vList5"/>
    <dgm:cxn modelId="{F1133823-A2C9-4EDF-8BF0-EDFC86CC105A}" type="presParOf" srcId="{0797451F-3143-4DE6-9990-FB4F54D9F52F}" destId="{99D95155-1709-46D7-A648-C03321AF9B41}" srcOrd="5" destOrd="0" presId="urn:microsoft.com/office/officeart/2005/8/layout/vList5"/>
    <dgm:cxn modelId="{B6974625-64C4-454F-BBA3-5C9B87B19261}" type="presParOf" srcId="{0797451F-3143-4DE6-9990-FB4F54D9F52F}" destId="{0C1D33BD-7F50-44CE-AB13-419324DDC63C}" srcOrd="6" destOrd="0" presId="urn:microsoft.com/office/officeart/2005/8/layout/vList5"/>
    <dgm:cxn modelId="{41188C19-4ACF-4A5E-B83A-CC2AB10F6656}" type="presParOf" srcId="{0C1D33BD-7F50-44CE-AB13-419324DDC63C}" destId="{9172424E-3F55-4F20-944D-4F2A83F60C80}" srcOrd="0" destOrd="0" presId="urn:microsoft.com/office/officeart/2005/8/layout/vList5"/>
    <dgm:cxn modelId="{33610BD4-E33E-4C04-8D93-3E99A1332A31}" type="presParOf" srcId="{0C1D33BD-7F50-44CE-AB13-419324DDC63C}" destId="{47787555-2400-4720-A6E4-A1F72F3F8611}" srcOrd="1" destOrd="0" presId="urn:microsoft.com/office/officeart/2005/8/layout/vList5"/>
    <dgm:cxn modelId="{2F95C2B2-1646-4193-869E-770B888D5C31}" type="presParOf" srcId="{0797451F-3143-4DE6-9990-FB4F54D9F52F}" destId="{0C276AC2-112D-4F5E-BA5F-EDC80DADC2BF}" srcOrd="7" destOrd="0" presId="urn:microsoft.com/office/officeart/2005/8/layout/vList5"/>
    <dgm:cxn modelId="{C3E6679E-4865-47C5-A297-FDCDC9DAF6F2}" type="presParOf" srcId="{0797451F-3143-4DE6-9990-FB4F54D9F52F}" destId="{952AE7CC-AC0D-45E3-AD4E-8B4B828FA0B8}" srcOrd="8" destOrd="0" presId="urn:microsoft.com/office/officeart/2005/8/layout/vList5"/>
    <dgm:cxn modelId="{D548CEDF-DD05-419C-95E3-5168CDFF699A}" type="presParOf" srcId="{952AE7CC-AC0D-45E3-AD4E-8B4B828FA0B8}" destId="{38086F33-147E-494F-9170-8935D9B3B833}" srcOrd="0" destOrd="0" presId="urn:microsoft.com/office/officeart/2005/8/layout/vList5"/>
    <dgm:cxn modelId="{FF76E9C5-4985-4A49-812C-20E3019D2C1E}" type="presParOf" srcId="{952AE7CC-AC0D-45E3-AD4E-8B4B828FA0B8}" destId="{AF003E62-5894-40F2-AC71-18D3793F90C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A3065B-0105-4B6F-93BA-0C9C7CE893E5}" type="doc">
      <dgm:prSet loTypeId="urn:microsoft.com/office/officeart/2005/8/layout/process1" loCatId="process" qsTypeId="urn:microsoft.com/office/officeart/2005/8/quickstyle/simple3" qsCatId="simple" csTypeId="urn:microsoft.com/office/officeart/2005/8/colors/accent6_4" csCatId="accent6" phldr="1"/>
      <dgm:spPr/>
    </dgm:pt>
    <dgm:pt modelId="{B8ECFE7F-48B3-441B-A6DC-F946897A3E61}">
      <dgm:prSet phldrT="[نص]" custT="1"/>
      <dgm:spPr/>
      <dgm:t>
        <a:bodyPr/>
        <a:lstStyle/>
        <a:p>
          <a:r>
            <a:rPr lang="en-US" sz="1600" b="1" dirty="0">
              <a:latin typeface="Times New Roman" pitchFamily="18" charset="0"/>
              <a:cs typeface="Times New Roman" pitchFamily="18" charset="0"/>
            </a:rPr>
            <a:t>Lignin</a:t>
          </a:r>
        </a:p>
        <a:p>
          <a:r>
            <a:rPr lang="en-US" sz="1600" b="0" dirty="0">
              <a:latin typeface="Times New Roman" pitchFamily="18" charset="0"/>
              <a:cs typeface="Times New Roman" pitchFamily="18" charset="0"/>
            </a:rPr>
            <a:t>(Polymeric aromatic structure )</a:t>
          </a:r>
        </a:p>
      </dgm:t>
    </dgm:pt>
    <dgm:pt modelId="{1D11CC2B-1BE6-44EA-8393-E105BB37B4F0}" type="parTrans" cxnId="{712BD64B-783E-4343-B835-090BB8FD654E}">
      <dgm:prSet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44B2CB-DE34-444E-86F6-42B325EFEB41}" type="sibTrans" cxnId="{712BD64B-783E-4343-B835-090BB8FD654E}">
      <dgm:prSet custT="1"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082F78-9920-4E6F-A649-3B04812A7125}">
      <dgm:prSet phldrT="[نص]" custT="1"/>
      <dgm:spPr/>
      <dgm:t>
        <a:bodyPr/>
        <a:lstStyle/>
        <a:p>
          <a:r>
            <a:rPr lang="en-US" sz="1600" b="1" dirty="0">
              <a:latin typeface="Times New Roman" pitchFamily="18" charset="0"/>
              <a:cs typeface="Times New Roman" pitchFamily="18" charset="0"/>
            </a:rPr>
            <a:t>Nitrobenzene +NaOH oxidation </a:t>
          </a:r>
        </a:p>
      </dgm:t>
    </dgm:pt>
    <dgm:pt modelId="{15CA7828-8057-47A8-9B20-C81CCF310A07}" type="parTrans" cxnId="{2ABBFC27-DEFF-4641-9FD1-49089FEAC786}">
      <dgm:prSet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A286E3-C5CD-4EED-92FE-DFE3557966B3}" type="sibTrans" cxnId="{2ABBFC27-DEFF-4641-9FD1-49089FEAC786}">
      <dgm:prSet custT="1"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CD522C-5E3E-4318-A683-357F069BBF08}">
      <dgm:prSet phldrT="[نص]" custT="1"/>
      <dgm:spPr/>
      <dgm:t>
        <a:bodyPr/>
        <a:lstStyle/>
        <a:p>
          <a:r>
            <a:rPr lang="en-US" sz="1600" b="1" dirty="0">
              <a:latin typeface="Times New Roman" pitchFamily="18" charset="0"/>
              <a:cs typeface="Times New Roman" pitchFamily="18" charset="0"/>
            </a:rPr>
            <a:t>Breakdown of specific(</a:t>
          </a:r>
          <a:r>
            <a:rPr lang="el-GR" sz="1600" b="1" dirty="0">
              <a:latin typeface="Times New Roman" pitchFamily="18" charset="0"/>
              <a:cs typeface="Times New Roman" pitchFamily="18" charset="0"/>
            </a:rPr>
            <a:t> β-</a:t>
          </a:r>
          <a:r>
            <a:rPr lang="en-US" sz="1600" b="1" dirty="0">
              <a:latin typeface="Times New Roman" pitchFamily="18" charset="0"/>
              <a:cs typeface="Times New Roman" pitchFamily="18" charset="0"/>
            </a:rPr>
            <a:t>O-4)and side chain.</a:t>
          </a:r>
        </a:p>
      </dgm:t>
    </dgm:pt>
    <dgm:pt modelId="{CEF66EE9-30D8-4163-940B-37F1047EE5A9}" type="parTrans" cxnId="{3E94CFE6-C959-48A1-8C56-49E44F9CF3B8}">
      <dgm:prSet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BCC28C-7D2A-4158-9FC5-925A899A9412}" type="sibTrans" cxnId="{3E94CFE6-C959-48A1-8C56-49E44F9CF3B8}">
      <dgm:prSet custT="1"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E63559-8817-4A3D-A686-4F21A74C3ED1}">
      <dgm:prSet custT="1"/>
      <dgm:spPr/>
      <dgm:t>
        <a:bodyPr/>
        <a:lstStyle/>
        <a:p>
          <a:r>
            <a:rPr lang="en-US" sz="1600" b="1" dirty="0">
              <a:latin typeface="Times New Roman" pitchFamily="18" charset="0"/>
              <a:cs typeface="Times New Roman" pitchFamily="18" charset="0"/>
            </a:rPr>
            <a:t>Formation of Aromatic Aldehydes.</a:t>
          </a:r>
        </a:p>
      </dgm:t>
    </dgm:pt>
    <dgm:pt modelId="{4B1915DE-28B6-4179-B398-9DB0A05B5161}" type="parTrans" cxnId="{51E2284A-4001-4099-A72B-4700D3108CEA}">
      <dgm:prSet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D4846B-9C3E-4891-BD1D-FEB892CF5301}" type="sibTrans" cxnId="{51E2284A-4001-4099-A72B-4700D3108CEA}">
      <dgm:prSet custT="1"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14936E-F3CB-445F-AA3C-01BAFE6142FB}">
      <dgm:prSet custT="1"/>
      <dgm:spPr/>
      <dgm:t>
        <a:bodyPr/>
        <a:lstStyle/>
        <a:p>
          <a:r>
            <a:rPr lang="en-US" sz="1600" b="1" dirty="0">
              <a:latin typeface="Times New Roman" pitchFamily="18" charset="0"/>
              <a:cs typeface="Times New Roman" pitchFamily="18" charset="0"/>
            </a:rPr>
            <a:t>Vanillin </a:t>
          </a:r>
        </a:p>
      </dgm:t>
    </dgm:pt>
    <dgm:pt modelId="{56754096-F49C-4BE4-B840-81BEDC3C8283}" type="parTrans" cxnId="{98CF6BF6-EBAA-499B-A4A9-1B4100872B5C}">
      <dgm:prSet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DD480B-44D8-47C3-86C2-031DC1ECC9FC}" type="sibTrans" cxnId="{98CF6BF6-EBAA-499B-A4A9-1B4100872B5C}">
      <dgm:prSet/>
      <dgm:spPr/>
      <dgm:t>
        <a:bodyPr/>
        <a:lstStyle/>
        <a:p>
          <a:endParaRPr lang="en-US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B36EC5-C936-4186-8065-C452EF70E9B7}" type="pres">
      <dgm:prSet presAssocID="{56A3065B-0105-4B6F-93BA-0C9C7CE893E5}" presName="Name0" presStyleCnt="0">
        <dgm:presLayoutVars>
          <dgm:dir/>
          <dgm:resizeHandles val="exact"/>
        </dgm:presLayoutVars>
      </dgm:prSet>
      <dgm:spPr/>
    </dgm:pt>
    <dgm:pt modelId="{38C831E8-D49B-4731-A620-C2CDAF253CFC}" type="pres">
      <dgm:prSet presAssocID="{B8ECFE7F-48B3-441B-A6DC-F946897A3E61}" presName="node" presStyleLbl="node1" presStyleIdx="0" presStyleCnt="5" custScaleX="109318">
        <dgm:presLayoutVars>
          <dgm:bulletEnabled val="1"/>
        </dgm:presLayoutVars>
      </dgm:prSet>
      <dgm:spPr/>
    </dgm:pt>
    <dgm:pt modelId="{15E65C64-BE27-4C4D-8456-04D9C8282A83}" type="pres">
      <dgm:prSet presAssocID="{7144B2CB-DE34-444E-86F6-42B325EFEB41}" presName="sibTrans" presStyleLbl="sibTrans2D1" presStyleIdx="0" presStyleCnt="4"/>
      <dgm:spPr/>
    </dgm:pt>
    <dgm:pt modelId="{6CCBA79F-C9F9-487F-8F08-23C002CB84B7}" type="pres">
      <dgm:prSet presAssocID="{7144B2CB-DE34-444E-86F6-42B325EFEB41}" presName="connectorText" presStyleLbl="sibTrans2D1" presStyleIdx="0" presStyleCnt="4"/>
      <dgm:spPr/>
    </dgm:pt>
    <dgm:pt modelId="{8466F5F4-771B-475C-9FDA-D57F26C58CA2}" type="pres">
      <dgm:prSet presAssocID="{A4082F78-9920-4E6F-A649-3B04812A7125}" presName="node" presStyleLbl="node1" presStyleIdx="1" presStyleCnt="5" custScaleX="109619">
        <dgm:presLayoutVars>
          <dgm:bulletEnabled val="1"/>
        </dgm:presLayoutVars>
      </dgm:prSet>
      <dgm:spPr/>
    </dgm:pt>
    <dgm:pt modelId="{C4C4070E-B82E-4ECE-8F6E-8A3AF9366677}" type="pres">
      <dgm:prSet presAssocID="{F7A286E3-C5CD-4EED-92FE-DFE3557966B3}" presName="sibTrans" presStyleLbl="sibTrans2D1" presStyleIdx="1" presStyleCnt="4"/>
      <dgm:spPr/>
    </dgm:pt>
    <dgm:pt modelId="{093F061C-3D21-420C-BA28-06CC325ED640}" type="pres">
      <dgm:prSet presAssocID="{F7A286E3-C5CD-4EED-92FE-DFE3557966B3}" presName="connectorText" presStyleLbl="sibTrans2D1" presStyleIdx="1" presStyleCnt="4"/>
      <dgm:spPr/>
    </dgm:pt>
    <dgm:pt modelId="{416CA6C4-E270-4FB7-82A2-0BAD09EB7B0A}" type="pres">
      <dgm:prSet presAssocID="{FFCD522C-5E3E-4318-A683-357F069BBF08}" presName="node" presStyleLbl="node1" presStyleIdx="2" presStyleCnt="5" custScaleX="110140">
        <dgm:presLayoutVars>
          <dgm:bulletEnabled val="1"/>
        </dgm:presLayoutVars>
      </dgm:prSet>
      <dgm:spPr/>
    </dgm:pt>
    <dgm:pt modelId="{99DF93E9-D6B1-4A01-9283-1E4670A30C85}" type="pres">
      <dgm:prSet presAssocID="{61BCC28C-7D2A-4158-9FC5-925A899A9412}" presName="sibTrans" presStyleLbl="sibTrans2D1" presStyleIdx="2" presStyleCnt="4"/>
      <dgm:spPr/>
    </dgm:pt>
    <dgm:pt modelId="{55A79B25-E545-425E-897B-2094CECABB24}" type="pres">
      <dgm:prSet presAssocID="{61BCC28C-7D2A-4158-9FC5-925A899A9412}" presName="connectorText" presStyleLbl="sibTrans2D1" presStyleIdx="2" presStyleCnt="4"/>
      <dgm:spPr/>
    </dgm:pt>
    <dgm:pt modelId="{D5AEEB3F-F281-4F86-BFF3-4D38A445BD5C}" type="pres">
      <dgm:prSet presAssocID="{80E63559-8817-4A3D-A686-4F21A74C3ED1}" presName="node" presStyleLbl="node1" presStyleIdx="3" presStyleCnt="5" custScaleX="112601">
        <dgm:presLayoutVars>
          <dgm:bulletEnabled val="1"/>
        </dgm:presLayoutVars>
      </dgm:prSet>
      <dgm:spPr/>
    </dgm:pt>
    <dgm:pt modelId="{35340D30-F4EF-46B9-8FCB-71CC66A7C72A}" type="pres">
      <dgm:prSet presAssocID="{76D4846B-9C3E-4891-BD1D-FEB892CF5301}" presName="sibTrans" presStyleLbl="sibTrans2D1" presStyleIdx="3" presStyleCnt="4"/>
      <dgm:spPr/>
    </dgm:pt>
    <dgm:pt modelId="{589DCD5E-DE37-4FE7-8F78-1104B72C045C}" type="pres">
      <dgm:prSet presAssocID="{76D4846B-9C3E-4891-BD1D-FEB892CF5301}" presName="connectorText" presStyleLbl="sibTrans2D1" presStyleIdx="3" presStyleCnt="4"/>
      <dgm:spPr/>
    </dgm:pt>
    <dgm:pt modelId="{9A9F3AA1-BFDF-4A9E-93FF-1E3C3C0C39D5}" type="pres">
      <dgm:prSet presAssocID="{6114936E-F3CB-445F-AA3C-01BAFE6142FB}" presName="node" presStyleLbl="node1" presStyleIdx="4" presStyleCnt="5">
        <dgm:presLayoutVars>
          <dgm:bulletEnabled val="1"/>
        </dgm:presLayoutVars>
      </dgm:prSet>
      <dgm:spPr/>
    </dgm:pt>
  </dgm:ptLst>
  <dgm:cxnLst>
    <dgm:cxn modelId="{5F638A04-9436-4D70-85C7-358760075851}" type="presOf" srcId="{76D4846B-9C3E-4891-BD1D-FEB892CF5301}" destId="{589DCD5E-DE37-4FE7-8F78-1104B72C045C}" srcOrd="1" destOrd="0" presId="urn:microsoft.com/office/officeart/2005/8/layout/process1"/>
    <dgm:cxn modelId="{A1A43623-4BF2-45BC-941E-B1F0F222E318}" type="presOf" srcId="{F7A286E3-C5CD-4EED-92FE-DFE3557966B3}" destId="{C4C4070E-B82E-4ECE-8F6E-8A3AF9366677}" srcOrd="0" destOrd="0" presId="urn:microsoft.com/office/officeart/2005/8/layout/process1"/>
    <dgm:cxn modelId="{2ABBFC27-DEFF-4641-9FD1-49089FEAC786}" srcId="{56A3065B-0105-4B6F-93BA-0C9C7CE893E5}" destId="{A4082F78-9920-4E6F-A649-3B04812A7125}" srcOrd="1" destOrd="0" parTransId="{15CA7828-8057-47A8-9B20-C81CCF310A07}" sibTransId="{F7A286E3-C5CD-4EED-92FE-DFE3557966B3}"/>
    <dgm:cxn modelId="{452F3766-3B4A-4CC2-BE59-B4E5CD7218A2}" type="presOf" srcId="{76D4846B-9C3E-4891-BD1D-FEB892CF5301}" destId="{35340D30-F4EF-46B9-8FCB-71CC66A7C72A}" srcOrd="0" destOrd="0" presId="urn:microsoft.com/office/officeart/2005/8/layout/process1"/>
    <dgm:cxn modelId="{D93F8A47-489E-4AB5-A4F0-EABCB529AEB6}" type="presOf" srcId="{56A3065B-0105-4B6F-93BA-0C9C7CE893E5}" destId="{53B36EC5-C936-4186-8065-C452EF70E9B7}" srcOrd="0" destOrd="0" presId="urn:microsoft.com/office/officeart/2005/8/layout/process1"/>
    <dgm:cxn modelId="{51E2284A-4001-4099-A72B-4700D3108CEA}" srcId="{56A3065B-0105-4B6F-93BA-0C9C7CE893E5}" destId="{80E63559-8817-4A3D-A686-4F21A74C3ED1}" srcOrd="3" destOrd="0" parTransId="{4B1915DE-28B6-4179-B398-9DB0A05B5161}" sibTransId="{76D4846B-9C3E-4891-BD1D-FEB892CF5301}"/>
    <dgm:cxn modelId="{712BD64B-783E-4343-B835-090BB8FD654E}" srcId="{56A3065B-0105-4B6F-93BA-0C9C7CE893E5}" destId="{B8ECFE7F-48B3-441B-A6DC-F946897A3E61}" srcOrd="0" destOrd="0" parTransId="{1D11CC2B-1BE6-44EA-8393-E105BB37B4F0}" sibTransId="{7144B2CB-DE34-444E-86F6-42B325EFEB41}"/>
    <dgm:cxn modelId="{84BACE7D-DD45-477C-AD56-D718D58CD879}" type="presOf" srcId="{7144B2CB-DE34-444E-86F6-42B325EFEB41}" destId="{6CCBA79F-C9F9-487F-8F08-23C002CB84B7}" srcOrd="1" destOrd="0" presId="urn:microsoft.com/office/officeart/2005/8/layout/process1"/>
    <dgm:cxn modelId="{F646D5A0-B230-4B3C-A916-55BFCE3D0403}" type="presOf" srcId="{A4082F78-9920-4E6F-A649-3B04812A7125}" destId="{8466F5F4-771B-475C-9FDA-D57F26C58CA2}" srcOrd="0" destOrd="0" presId="urn:microsoft.com/office/officeart/2005/8/layout/process1"/>
    <dgm:cxn modelId="{611B9DA9-9C58-421A-8F4A-F41ACAEFBF70}" type="presOf" srcId="{F7A286E3-C5CD-4EED-92FE-DFE3557966B3}" destId="{093F061C-3D21-420C-BA28-06CC325ED640}" srcOrd="1" destOrd="0" presId="urn:microsoft.com/office/officeart/2005/8/layout/process1"/>
    <dgm:cxn modelId="{7EA60AAF-6AA0-41D2-8BFF-4ABBC4919CE3}" type="presOf" srcId="{61BCC28C-7D2A-4158-9FC5-925A899A9412}" destId="{55A79B25-E545-425E-897B-2094CECABB24}" srcOrd="1" destOrd="0" presId="urn:microsoft.com/office/officeart/2005/8/layout/process1"/>
    <dgm:cxn modelId="{5E5E5FB1-405D-4524-AA0A-ED1AF1ABB61E}" type="presOf" srcId="{B8ECFE7F-48B3-441B-A6DC-F946897A3E61}" destId="{38C831E8-D49B-4731-A620-C2CDAF253CFC}" srcOrd="0" destOrd="0" presId="urn:microsoft.com/office/officeart/2005/8/layout/process1"/>
    <dgm:cxn modelId="{641921C0-666E-46B3-9130-044B396791B3}" type="presOf" srcId="{7144B2CB-DE34-444E-86F6-42B325EFEB41}" destId="{15E65C64-BE27-4C4D-8456-04D9C8282A83}" srcOrd="0" destOrd="0" presId="urn:microsoft.com/office/officeart/2005/8/layout/process1"/>
    <dgm:cxn modelId="{529052CC-B5C3-45C0-BC29-D0224E7E8324}" type="presOf" srcId="{FFCD522C-5E3E-4318-A683-357F069BBF08}" destId="{416CA6C4-E270-4FB7-82A2-0BAD09EB7B0A}" srcOrd="0" destOrd="0" presId="urn:microsoft.com/office/officeart/2005/8/layout/process1"/>
    <dgm:cxn modelId="{51456CD4-6F10-4FAD-99F8-7FC4FF09AEFC}" type="presOf" srcId="{61BCC28C-7D2A-4158-9FC5-925A899A9412}" destId="{99DF93E9-D6B1-4A01-9283-1E4670A30C85}" srcOrd="0" destOrd="0" presId="urn:microsoft.com/office/officeart/2005/8/layout/process1"/>
    <dgm:cxn modelId="{3E94CFE6-C959-48A1-8C56-49E44F9CF3B8}" srcId="{56A3065B-0105-4B6F-93BA-0C9C7CE893E5}" destId="{FFCD522C-5E3E-4318-A683-357F069BBF08}" srcOrd="2" destOrd="0" parTransId="{CEF66EE9-30D8-4163-940B-37F1047EE5A9}" sibTransId="{61BCC28C-7D2A-4158-9FC5-925A899A9412}"/>
    <dgm:cxn modelId="{20536BF1-E9E7-43C1-8843-9DB8A744B34D}" type="presOf" srcId="{80E63559-8817-4A3D-A686-4F21A74C3ED1}" destId="{D5AEEB3F-F281-4F86-BFF3-4D38A445BD5C}" srcOrd="0" destOrd="0" presId="urn:microsoft.com/office/officeart/2005/8/layout/process1"/>
    <dgm:cxn modelId="{4C973DF5-DDA7-4599-9F51-066D7EE004C5}" type="presOf" srcId="{6114936E-F3CB-445F-AA3C-01BAFE6142FB}" destId="{9A9F3AA1-BFDF-4A9E-93FF-1E3C3C0C39D5}" srcOrd="0" destOrd="0" presId="urn:microsoft.com/office/officeart/2005/8/layout/process1"/>
    <dgm:cxn modelId="{98CF6BF6-EBAA-499B-A4A9-1B4100872B5C}" srcId="{56A3065B-0105-4B6F-93BA-0C9C7CE893E5}" destId="{6114936E-F3CB-445F-AA3C-01BAFE6142FB}" srcOrd="4" destOrd="0" parTransId="{56754096-F49C-4BE4-B840-81BEDC3C8283}" sibTransId="{EEDD480B-44D8-47C3-86C2-031DC1ECC9FC}"/>
    <dgm:cxn modelId="{D34623C4-1256-40F6-B456-29F48121B4D0}" type="presParOf" srcId="{53B36EC5-C936-4186-8065-C452EF70E9B7}" destId="{38C831E8-D49B-4731-A620-C2CDAF253CFC}" srcOrd="0" destOrd="0" presId="urn:microsoft.com/office/officeart/2005/8/layout/process1"/>
    <dgm:cxn modelId="{70C88DB3-1426-407A-B127-940DB449D5BA}" type="presParOf" srcId="{53B36EC5-C936-4186-8065-C452EF70E9B7}" destId="{15E65C64-BE27-4C4D-8456-04D9C8282A83}" srcOrd="1" destOrd="0" presId="urn:microsoft.com/office/officeart/2005/8/layout/process1"/>
    <dgm:cxn modelId="{6B55D5BF-AAC2-4284-8317-7A913C011379}" type="presParOf" srcId="{15E65C64-BE27-4C4D-8456-04D9C8282A83}" destId="{6CCBA79F-C9F9-487F-8F08-23C002CB84B7}" srcOrd="0" destOrd="0" presId="urn:microsoft.com/office/officeart/2005/8/layout/process1"/>
    <dgm:cxn modelId="{7BE157E7-A576-4DC5-A2B0-C771FB627DC0}" type="presParOf" srcId="{53B36EC5-C936-4186-8065-C452EF70E9B7}" destId="{8466F5F4-771B-475C-9FDA-D57F26C58CA2}" srcOrd="2" destOrd="0" presId="urn:microsoft.com/office/officeart/2005/8/layout/process1"/>
    <dgm:cxn modelId="{E8A52C3F-DE0E-41F3-9E32-35092ED07D40}" type="presParOf" srcId="{53B36EC5-C936-4186-8065-C452EF70E9B7}" destId="{C4C4070E-B82E-4ECE-8F6E-8A3AF9366677}" srcOrd="3" destOrd="0" presId="urn:microsoft.com/office/officeart/2005/8/layout/process1"/>
    <dgm:cxn modelId="{B9ED5541-D8A7-468D-A91B-180BB019C075}" type="presParOf" srcId="{C4C4070E-B82E-4ECE-8F6E-8A3AF9366677}" destId="{093F061C-3D21-420C-BA28-06CC325ED640}" srcOrd="0" destOrd="0" presId="urn:microsoft.com/office/officeart/2005/8/layout/process1"/>
    <dgm:cxn modelId="{70B70E69-109D-4043-BAD5-28E3B07ABCC0}" type="presParOf" srcId="{53B36EC5-C936-4186-8065-C452EF70E9B7}" destId="{416CA6C4-E270-4FB7-82A2-0BAD09EB7B0A}" srcOrd="4" destOrd="0" presId="urn:microsoft.com/office/officeart/2005/8/layout/process1"/>
    <dgm:cxn modelId="{4F1F017F-2EA3-477B-86A1-17D96BBFFF00}" type="presParOf" srcId="{53B36EC5-C936-4186-8065-C452EF70E9B7}" destId="{99DF93E9-D6B1-4A01-9283-1E4670A30C85}" srcOrd="5" destOrd="0" presId="urn:microsoft.com/office/officeart/2005/8/layout/process1"/>
    <dgm:cxn modelId="{2CD91A3F-D1C6-4D8E-9650-C06CE573EB54}" type="presParOf" srcId="{99DF93E9-D6B1-4A01-9283-1E4670A30C85}" destId="{55A79B25-E545-425E-897B-2094CECABB24}" srcOrd="0" destOrd="0" presId="urn:microsoft.com/office/officeart/2005/8/layout/process1"/>
    <dgm:cxn modelId="{7B9CAA3C-9E43-4590-9616-10520F712C3D}" type="presParOf" srcId="{53B36EC5-C936-4186-8065-C452EF70E9B7}" destId="{D5AEEB3F-F281-4F86-BFF3-4D38A445BD5C}" srcOrd="6" destOrd="0" presId="urn:microsoft.com/office/officeart/2005/8/layout/process1"/>
    <dgm:cxn modelId="{F2183EE8-F541-4974-8016-E7CB42DD0482}" type="presParOf" srcId="{53B36EC5-C936-4186-8065-C452EF70E9B7}" destId="{35340D30-F4EF-46B9-8FCB-71CC66A7C72A}" srcOrd="7" destOrd="0" presId="urn:microsoft.com/office/officeart/2005/8/layout/process1"/>
    <dgm:cxn modelId="{C15C8A31-0CFF-447E-AC3C-E48DB112F330}" type="presParOf" srcId="{35340D30-F4EF-46B9-8FCB-71CC66A7C72A}" destId="{589DCD5E-DE37-4FE7-8F78-1104B72C045C}" srcOrd="0" destOrd="0" presId="urn:microsoft.com/office/officeart/2005/8/layout/process1"/>
    <dgm:cxn modelId="{F1448F37-EA53-4C03-88A6-F9B435FF9193}" type="presParOf" srcId="{53B36EC5-C936-4186-8065-C452EF70E9B7}" destId="{9A9F3AA1-BFDF-4A9E-93FF-1E3C3C0C39D5}" srcOrd="8" destOrd="0" presId="urn:microsoft.com/office/officeart/2005/8/layout/process1"/>
  </dgm:cxnLst>
  <dgm:bg>
    <a:solidFill>
      <a:srgbClr val="FFFFFF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11A1E8-E4A9-4BEF-AA08-9929F161AAD4}" type="doc">
      <dgm:prSet loTypeId="urn:microsoft.com/office/officeart/2005/8/layout/hProcess4" loCatId="process" qsTypeId="urn:microsoft.com/office/officeart/2005/8/quickstyle/3d3" qsCatId="3D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5DC1CBFE-3D0F-45B6-8A60-8018515037A4}">
      <dgm:prSet phldrT="[نص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dirty="0"/>
            <a:t> </a:t>
          </a:r>
        </a:p>
      </dgm:t>
    </dgm:pt>
    <dgm:pt modelId="{F8B885F8-247E-4A54-ABE2-7F4FF4D9EA2E}" type="parTrans" cxnId="{82B7F51C-263A-4D0F-B3B6-7A2EF704FD12}">
      <dgm:prSet/>
      <dgm:spPr/>
      <dgm:t>
        <a:bodyPr/>
        <a:lstStyle/>
        <a:p>
          <a:endParaRPr lang="en-US"/>
        </a:p>
      </dgm:t>
    </dgm:pt>
    <dgm:pt modelId="{CAA9F626-1904-425C-95EA-22C8A693AAE6}" type="sibTrans" cxnId="{82B7F51C-263A-4D0F-B3B6-7A2EF704FD12}">
      <dgm:prSet/>
      <dgm:spPr/>
      <dgm:t>
        <a:bodyPr/>
        <a:lstStyle/>
        <a:p>
          <a:endParaRPr lang="en-US"/>
        </a:p>
      </dgm:t>
    </dgm:pt>
    <dgm:pt modelId="{FC042CFB-7A09-4E5E-A04B-AF1950F75DC7}">
      <dgm:prSet phldrT="[نص]" custT="1"/>
      <dgm:spPr/>
      <dgm:t>
        <a:bodyPr/>
        <a:lstStyle/>
        <a:p>
          <a:pPr algn="ctr"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Weight 0.4g of sawdust /Organosolv lignin. </a:t>
          </a:r>
        </a:p>
      </dgm:t>
    </dgm:pt>
    <dgm:pt modelId="{C89B30F6-B06C-4F25-8FD1-04BB3A1F5E37}" type="parTrans" cxnId="{740273B8-B95C-47D1-BDDB-4EFC28C286CD}">
      <dgm:prSet/>
      <dgm:spPr/>
      <dgm:t>
        <a:bodyPr/>
        <a:lstStyle/>
        <a:p>
          <a:endParaRPr lang="en-US"/>
        </a:p>
      </dgm:t>
    </dgm:pt>
    <dgm:pt modelId="{25FD0721-3544-44DD-960F-ECE97032677F}" type="sibTrans" cxnId="{740273B8-B95C-47D1-BDDB-4EFC28C286CD}">
      <dgm:prSet/>
      <dgm:spPr/>
      <dgm:t>
        <a:bodyPr/>
        <a:lstStyle/>
        <a:p>
          <a:endParaRPr lang="en-US"/>
        </a:p>
      </dgm:t>
    </dgm:pt>
    <dgm:pt modelId="{2F5707D3-D0F0-4545-ADCC-1F6BAE37736C}">
      <dgm:prSet phldrT="[نص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CAD3C5E0-EF34-4679-89BA-4CFB6DDEA435}" type="parTrans" cxnId="{E67D409F-7580-450B-A913-FDFDBD619C9F}">
      <dgm:prSet/>
      <dgm:spPr/>
      <dgm:t>
        <a:bodyPr/>
        <a:lstStyle/>
        <a:p>
          <a:endParaRPr lang="en-US"/>
        </a:p>
      </dgm:t>
    </dgm:pt>
    <dgm:pt modelId="{CF275E2B-1794-4914-9D22-F73FB5A97E61}" type="sibTrans" cxnId="{E67D409F-7580-450B-A913-FDFDBD619C9F}">
      <dgm:prSet/>
      <dgm:spPr/>
      <dgm:t>
        <a:bodyPr/>
        <a:lstStyle/>
        <a:p>
          <a:endParaRPr lang="en-US"/>
        </a:p>
      </dgm:t>
    </dgm:pt>
    <dgm:pt modelId="{A60FA226-75B9-4E6F-B7D4-EDF523E010DA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b="0" dirty="0">
              <a:latin typeface="Times New Roman" pitchFamily="18" charset="0"/>
              <a:cs typeface="Times New Roman" pitchFamily="18" charset="0"/>
            </a:rPr>
            <a:t>Reflux the mixture at 140°C for 3 hrs. </a:t>
          </a:r>
        </a:p>
      </dgm:t>
    </dgm:pt>
    <dgm:pt modelId="{568DC19F-5FC9-4532-B596-AEC1EFBC30D4}" type="parTrans" cxnId="{872939E8-38CB-48C0-A323-E9419713A5A3}">
      <dgm:prSet/>
      <dgm:spPr/>
      <dgm:t>
        <a:bodyPr/>
        <a:lstStyle/>
        <a:p>
          <a:endParaRPr lang="en-US"/>
        </a:p>
      </dgm:t>
    </dgm:pt>
    <dgm:pt modelId="{617D83A8-5554-4C60-BBC1-3F9218467034}" type="sibTrans" cxnId="{872939E8-38CB-48C0-A323-E9419713A5A3}">
      <dgm:prSet/>
      <dgm:spPr/>
      <dgm:t>
        <a:bodyPr/>
        <a:lstStyle/>
        <a:p>
          <a:endParaRPr lang="en-US"/>
        </a:p>
      </dgm:t>
    </dgm:pt>
    <dgm:pt modelId="{792D93D9-2FF3-466E-9DCE-03180F044E54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b="0" dirty="0">
              <a:latin typeface="Times New Roman" pitchFamily="18" charset="0"/>
              <a:cs typeface="Times New Roman" pitchFamily="18" charset="0"/>
            </a:rPr>
            <a:t>Cool to room temperature.</a:t>
          </a:r>
        </a:p>
      </dgm:t>
    </dgm:pt>
    <dgm:pt modelId="{E296DF30-A8B6-4299-884F-18DB8C3F0237}" type="parTrans" cxnId="{E90C8276-9CE5-45E5-993F-A35E65CE1DED}">
      <dgm:prSet/>
      <dgm:spPr/>
      <dgm:t>
        <a:bodyPr/>
        <a:lstStyle/>
        <a:p>
          <a:endParaRPr lang="en-US"/>
        </a:p>
      </dgm:t>
    </dgm:pt>
    <dgm:pt modelId="{E6A3BD68-1501-4945-B44A-688C687818E2}" type="sibTrans" cxnId="{E90C8276-9CE5-45E5-993F-A35E65CE1DED}">
      <dgm:prSet/>
      <dgm:spPr/>
      <dgm:t>
        <a:bodyPr/>
        <a:lstStyle/>
        <a:p>
          <a:endParaRPr lang="en-US"/>
        </a:p>
      </dgm:t>
    </dgm:pt>
    <dgm:pt modelId="{CF955D29-6841-47DE-A6E8-1AFB8004365C}">
      <dgm:prSet phldrT="[نص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D63750D8-CF9C-49A9-82D4-12C28D2BC301}" type="parTrans" cxnId="{C91BFB68-A6CF-435F-9D84-DF44FD46300B}">
      <dgm:prSet/>
      <dgm:spPr/>
      <dgm:t>
        <a:bodyPr/>
        <a:lstStyle/>
        <a:p>
          <a:endParaRPr lang="en-US"/>
        </a:p>
      </dgm:t>
    </dgm:pt>
    <dgm:pt modelId="{111B393F-F4B1-439B-8365-330DF3CBD600}" type="sibTrans" cxnId="{C91BFB68-A6CF-435F-9D84-DF44FD46300B}">
      <dgm:prSet/>
      <dgm:spPr/>
      <dgm:t>
        <a:bodyPr/>
        <a:lstStyle/>
        <a:p>
          <a:endParaRPr lang="en-US"/>
        </a:p>
      </dgm:t>
    </dgm:pt>
    <dgm:pt modelId="{8180F2A6-2178-4419-A05D-50854E21CC30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Pour the mixture into a separatory funnel.</a:t>
          </a:r>
        </a:p>
      </dgm:t>
    </dgm:pt>
    <dgm:pt modelId="{F7B4C1E6-C1B3-4386-9412-19A44E79BEC2}" type="parTrans" cxnId="{B42E4DE6-EB78-4C60-A72A-90E685B5F492}">
      <dgm:prSet/>
      <dgm:spPr/>
      <dgm:t>
        <a:bodyPr/>
        <a:lstStyle/>
        <a:p>
          <a:endParaRPr lang="en-US"/>
        </a:p>
      </dgm:t>
    </dgm:pt>
    <dgm:pt modelId="{5AD224C5-84C9-4825-B197-F1D0621E22ED}" type="sibTrans" cxnId="{B42E4DE6-EB78-4C60-A72A-90E685B5F492}">
      <dgm:prSet/>
      <dgm:spPr/>
      <dgm:t>
        <a:bodyPr/>
        <a:lstStyle/>
        <a:p>
          <a:endParaRPr lang="en-US"/>
        </a:p>
      </dgm:t>
    </dgm:pt>
    <dgm:pt modelId="{F2B0B2CC-688F-4CA3-A263-600CC58AABA1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Add chloroform (20 ml × 6 times) for extraction.</a:t>
          </a:r>
        </a:p>
      </dgm:t>
    </dgm:pt>
    <dgm:pt modelId="{832A1DE8-8CB1-42E2-B060-F016E6416876}" type="parTrans" cxnId="{D4E374C0-4788-43A1-B765-6FCE3E97EE3B}">
      <dgm:prSet/>
      <dgm:spPr/>
      <dgm:t>
        <a:bodyPr/>
        <a:lstStyle/>
        <a:p>
          <a:endParaRPr lang="en-US"/>
        </a:p>
      </dgm:t>
    </dgm:pt>
    <dgm:pt modelId="{E1907C82-CD79-41EF-A6D1-AF238113901F}" type="sibTrans" cxnId="{D4E374C0-4788-43A1-B765-6FCE3E97EE3B}">
      <dgm:prSet/>
      <dgm:spPr/>
      <dgm:t>
        <a:bodyPr/>
        <a:lstStyle/>
        <a:p>
          <a:endParaRPr lang="en-US"/>
        </a:p>
      </dgm:t>
    </dgm:pt>
    <dgm:pt modelId="{932C306C-0A6D-470C-B87A-43B1429C6D10}">
      <dgm:prSet phldrT="[نص]" custT="1"/>
      <dgm:spPr/>
      <dgm:t>
        <a:bodyPr/>
        <a:lstStyle/>
        <a:p>
          <a:pPr algn="ctr">
            <a:lnSpc>
              <a:spcPct val="150000"/>
            </a:lnSpc>
          </a:pPr>
          <a:r>
            <a:rPr lang="en-US" sz="1600" b="0" dirty="0">
              <a:latin typeface="Times New Roman" pitchFamily="18" charset="0"/>
              <a:cs typeface="Times New Roman" pitchFamily="18" charset="0"/>
            </a:rPr>
            <a:t>Add 1ml nitrobenzene with 14ml NaOH.</a:t>
          </a:r>
        </a:p>
      </dgm:t>
    </dgm:pt>
    <dgm:pt modelId="{1B5C50F7-994C-459F-BA43-35692D442F65}" type="sibTrans" cxnId="{DE5AD08D-0A61-4019-A2A3-4E13E01D92B3}">
      <dgm:prSet/>
      <dgm:spPr/>
      <dgm:t>
        <a:bodyPr/>
        <a:lstStyle/>
        <a:p>
          <a:endParaRPr lang="en-US"/>
        </a:p>
      </dgm:t>
    </dgm:pt>
    <dgm:pt modelId="{BC59878A-99B6-45DC-92E0-497BB8587699}" type="parTrans" cxnId="{DE5AD08D-0A61-4019-A2A3-4E13E01D92B3}">
      <dgm:prSet/>
      <dgm:spPr/>
      <dgm:t>
        <a:bodyPr/>
        <a:lstStyle/>
        <a:p>
          <a:endParaRPr lang="en-US"/>
        </a:p>
      </dgm:t>
    </dgm:pt>
    <dgm:pt modelId="{82DC175D-75DC-420D-AB9A-A2F0043BB4ED}" type="pres">
      <dgm:prSet presAssocID="{3D11A1E8-E4A9-4BEF-AA08-9929F161AAD4}" presName="Name0" presStyleCnt="0">
        <dgm:presLayoutVars>
          <dgm:dir/>
          <dgm:animLvl val="lvl"/>
          <dgm:resizeHandles val="exact"/>
        </dgm:presLayoutVars>
      </dgm:prSet>
      <dgm:spPr/>
    </dgm:pt>
    <dgm:pt modelId="{3243556B-AA20-49B1-B971-FC42AD0DE4D3}" type="pres">
      <dgm:prSet presAssocID="{3D11A1E8-E4A9-4BEF-AA08-9929F161AAD4}" presName="tSp" presStyleCnt="0"/>
      <dgm:spPr/>
    </dgm:pt>
    <dgm:pt modelId="{C43D615C-079E-486A-BA43-A359778E4449}" type="pres">
      <dgm:prSet presAssocID="{3D11A1E8-E4A9-4BEF-AA08-9929F161AAD4}" presName="bSp" presStyleCnt="0"/>
      <dgm:spPr/>
    </dgm:pt>
    <dgm:pt modelId="{D55EFB4F-2180-4165-B1ED-E2365219D69C}" type="pres">
      <dgm:prSet presAssocID="{3D11A1E8-E4A9-4BEF-AA08-9929F161AAD4}" presName="process" presStyleCnt="0"/>
      <dgm:spPr/>
    </dgm:pt>
    <dgm:pt modelId="{5B6C40CF-F07E-4CC8-BF03-984102342DB6}" type="pres">
      <dgm:prSet presAssocID="{5DC1CBFE-3D0F-45B6-8A60-8018515037A4}" presName="composite1" presStyleCnt="0"/>
      <dgm:spPr/>
    </dgm:pt>
    <dgm:pt modelId="{34CAFA3B-F3EF-4F5C-A0D3-0A798A629D69}" type="pres">
      <dgm:prSet presAssocID="{5DC1CBFE-3D0F-45B6-8A60-8018515037A4}" presName="dummyNode1" presStyleLbl="node1" presStyleIdx="0" presStyleCnt="3"/>
      <dgm:spPr/>
    </dgm:pt>
    <dgm:pt modelId="{35E063FE-A41C-477D-A885-95B53A433396}" type="pres">
      <dgm:prSet presAssocID="{5DC1CBFE-3D0F-45B6-8A60-8018515037A4}" presName="childNode1" presStyleLbl="bgAcc1" presStyleIdx="0" presStyleCnt="3" custScaleX="150066" custScaleY="136875" custLinFactNeighborX="-65" custLinFactNeighborY="-47557">
        <dgm:presLayoutVars>
          <dgm:bulletEnabled val="1"/>
        </dgm:presLayoutVars>
      </dgm:prSet>
      <dgm:spPr/>
    </dgm:pt>
    <dgm:pt modelId="{89DDC0F8-81DE-4D85-88D9-7B4D6FBA1938}" type="pres">
      <dgm:prSet presAssocID="{5DC1CBFE-3D0F-45B6-8A60-8018515037A4}" presName="childNode1tx" presStyleLbl="bgAcc1" presStyleIdx="0" presStyleCnt="3">
        <dgm:presLayoutVars>
          <dgm:bulletEnabled val="1"/>
        </dgm:presLayoutVars>
      </dgm:prSet>
      <dgm:spPr/>
    </dgm:pt>
    <dgm:pt modelId="{02A3F60B-1169-400E-893C-DABD359D5098}" type="pres">
      <dgm:prSet presAssocID="{5DC1CBFE-3D0F-45B6-8A60-8018515037A4}" presName="parentNode1" presStyleLbl="node1" presStyleIdx="0" presStyleCnt="3" custScaleX="114045" custScaleY="202419" custLinFactNeighborX="-17427" custLinFactNeighborY="4491">
        <dgm:presLayoutVars>
          <dgm:chMax val="1"/>
          <dgm:bulletEnabled val="1"/>
        </dgm:presLayoutVars>
      </dgm:prSet>
      <dgm:spPr/>
    </dgm:pt>
    <dgm:pt modelId="{CECA698E-55B5-4080-A085-A9949C144B5D}" type="pres">
      <dgm:prSet presAssocID="{5DC1CBFE-3D0F-45B6-8A60-8018515037A4}" presName="connSite1" presStyleCnt="0"/>
      <dgm:spPr/>
    </dgm:pt>
    <dgm:pt modelId="{95D03C75-9CF4-4106-8589-916416BF195F}" type="pres">
      <dgm:prSet presAssocID="{CAA9F626-1904-425C-95EA-22C8A693AAE6}" presName="Name9" presStyleLbl="sibTrans2D1" presStyleIdx="0" presStyleCnt="2" custAng="1247133" custScaleX="84706" custLinFactNeighborX="2022" custLinFactNeighborY="-2366"/>
      <dgm:spPr/>
    </dgm:pt>
    <dgm:pt modelId="{674CCE54-059A-4912-BF35-D554F7BE0CB7}" type="pres">
      <dgm:prSet presAssocID="{2F5707D3-D0F0-4545-ADCC-1F6BAE37736C}" presName="composite2" presStyleCnt="0"/>
      <dgm:spPr/>
    </dgm:pt>
    <dgm:pt modelId="{871C04ED-26BF-4B99-AF72-7450E9DA9A4B}" type="pres">
      <dgm:prSet presAssocID="{2F5707D3-D0F0-4545-ADCC-1F6BAE37736C}" presName="dummyNode2" presStyleLbl="node1" presStyleIdx="0" presStyleCnt="3"/>
      <dgm:spPr/>
    </dgm:pt>
    <dgm:pt modelId="{5B588E12-B5B4-4A19-BC33-C51C73B1A51F}" type="pres">
      <dgm:prSet presAssocID="{2F5707D3-D0F0-4545-ADCC-1F6BAE37736C}" presName="childNode2" presStyleLbl="bgAcc1" presStyleIdx="1" presStyleCnt="3" custScaleX="138292" custScaleY="154799" custLinFactNeighborX="3395" custLinFactNeighborY="-4099">
        <dgm:presLayoutVars>
          <dgm:bulletEnabled val="1"/>
        </dgm:presLayoutVars>
      </dgm:prSet>
      <dgm:spPr/>
    </dgm:pt>
    <dgm:pt modelId="{2D28D5C9-AF49-4DE9-AF3F-484FF55FA719}" type="pres">
      <dgm:prSet presAssocID="{2F5707D3-D0F0-4545-ADCC-1F6BAE37736C}" presName="childNode2tx" presStyleLbl="bgAcc1" presStyleIdx="1" presStyleCnt="3">
        <dgm:presLayoutVars>
          <dgm:bulletEnabled val="1"/>
        </dgm:presLayoutVars>
      </dgm:prSet>
      <dgm:spPr/>
    </dgm:pt>
    <dgm:pt modelId="{9E344FBA-040F-4F9C-996C-9B53BFFBCAE2}" type="pres">
      <dgm:prSet presAssocID="{2F5707D3-D0F0-4545-ADCC-1F6BAE37736C}" presName="parentNode2" presStyleLbl="node1" presStyleIdx="1" presStyleCnt="3" custScaleX="127871" custScaleY="243346" custLinFactY="-2701" custLinFactNeighborX="-11739" custLinFactNeighborY="-100000">
        <dgm:presLayoutVars>
          <dgm:chMax val="0"/>
          <dgm:bulletEnabled val="1"/>
        </dgm:presLayoutVars>
      </dgm:prSet>
      <dgm:spPr/>
    </dgm:pt>
    <dgm:pt modelId="{43764087-122B-43C0-844E-9F88B376C626}" type="pres">
      <dgm:prSet presAssocID="{2F5707D3-D0F0-4545-ADCC-1F6BAE37736C}" presName="connSite2" presStyleCnt="0"/>
      <dgm:spPr/>
    </dgm:pt>
    <dgm:pt modelId="{E8412F05-A4EC-423D-9329-E8E13F9B2EEC}" type="pres">
      <dgm:prSet presAssocID="{CF275E2B-1794-4914-9D22-F73FB5A97E61}" presName="Name18" presStyleLbl="sibTrans2D1" presStyleIdx="1" presStyleCnt="2" custAng="20534316" custScaleX="94459" custLinFactNeighborX="-3686" custLinFactNeighborY="4674"/>
      <dgm:spPr/>
    </dgm:pt>
    <dgm:pt modelId="{03326DFC-3B57-4D0F-A57E-A20153AF8F54}" type="pres">
      <dgm:prSet presAssocID="{CF955D29-6841-47DE-A6E8-1AFB8004365C}" presName="composite1" presStyleCnt="0"/>
      <dgm:spPr/>
    </dgm:pt>
    <dgm:pt modelId="{B4A60577-DDD8-492C-BB81-E3BC721605CF}" type="pres">
      <dgm:prSet presAssocID="{CF955D29-6841-47DE-A6E8-1AFB8004365C}" presName="dummyNode1" presStyleLbl="node1" presStyleIdx="1" presStyleCnt="3"/>
      <dgm:spPr/>
    </dgm:pt>
    <dgm:pt modelId="{F09A90A2-2DC6-4113-8B42-473D306F26AD}" type="pres">
      <dgm:prSet presAssocID="{CF955D29-6841-47DE-A6E8-1AFB8004365C}" presName="childNode1" presStyleLbl="bgAcc1" presStyleIdx="2" presStyleCnt="3" custScaleX="156394" custScaleY="142373" custLinFactNeighborX="5513" custLinFactNeighborY="-27832">
        <dgm:presLayoutVars>
          <dgm:bulletEnabled val="1"/>
        </dgm:presLayoutVars>
      </dgm:prSet>
      <dgm:spPr/>
    </dgm:pt>
    <dgm:pt modelId="{9A70A619-D11D-40E5-918D-ABDC8E0AE933}" type="pres">
      <dgm:prSet presAssocID="{CF955D29-6841-47DE-A6E8-1AFB8004365C}" presName="childNode1tx" presStyleLbl="bgAcc1" presStyleIdx="2" presStyleCnt="3">
        <dgm:presLayoutVars>
          <dgm:bulletEnabled val="1"/>
        </dgm:presLayoutVars>
      </dgm:prSet>
      <dgm:spPr/>
    </dgm:pt>
    <dgm:pt modelId="{C66F77DD-4206-4619-9D57-ABD9E095A7F9}" type="pres">
      <dgm:prSet presAssocID="{CF955D29-6841-47DE-A6E8-1AFB8004365C}" presName="parentNode1" presStyleLbl="node1" presStyleIdx="2" presStyleCnt="3" custScaleX="135231" custScaleY="184735" custLinFactNeighborX="-15421" custLinFactNeighborY="73309">
        <dgm:presLayoutVars>
          <dgm:chMax val="1"/>
          <dgm:bulletEnabled val="1"/>
        </dgm:presLayoutVars>
      </dgm:prSet>
      <dgm:spPr/>
    </dgm:pt>
    <dgm:pt modelId="{80CD9804-0A7D-4C4A-A71B-1B51EC649258}" type="pres">
      <dgm:prSet presAssocID="{CF955D29-6841-47DE-A6E8-1AFB8004365C}" presName="connSite1" presStyleCnt="0"/>
      <dgm:spPr/>
    </dgm:pt>
  </dgm:ptLst>
  <dgm:cxnLst>
    <dgm:cxn modelId="{9875CD05-56A8-4593-B23E-A5D6D65B7BD5}" type="presOf" srcId="{5DC1CBFE-3D0F-45B6-8A60-8018515037A4}" destId="{02A3F60B-1169-400E-893C-DABD359D5098}" srcOrd="0" destOrd="0" presId="urn:microsoft.com/office/officeart/2005/8/layout/hProcess4"/>
    <dgm:cxn modelId="{31EAAA13-7161-4E70-9BD5-DF426BAD82AA}" type="presOf" srcId="{3D11A1E8-E4A9-4BEF-AA08-9929F161AAD4}" destId="{82DC175D-75DC-420D-AB9A-A2F0043BB4ED}" srcOrd="0" destOrd="0" presId="urn:microsoft.com/office/officeart/2005/8/layout/hProcess4"/>
    <dgm:cxn modelId="{EC05A71A-C564-44C9-87F9-80F977F8453C}" type="presOf" srcId="{932C306C-0A6D-470C-B87A-43B1429C6D10}" destId="{35E063FE-A41C-477D-A885-95B53A433396}" srcOrd="0" destOrd="1" presId="urn:microsoft.com/office/officeart/2005/8/layout/hProcess4"/>
    <dgm:cxn modelId="{82B7F51C-263A-4D0F-B3B6-7A2EF704FD12}" srcId="{3D11A1E8-E4A9-4BEF-AA08-9929F161AAD4}" destId="{5DC1CBFE-3D0F-45B6-8A60-8018515037A4}" srcOrd="0" destOrd="0" parTransId="{F8B885F8-247E-4A54-ABE2-7F4FF4D9EA2E}" sibTransId="{CAA9F626-1904-425C-95EA-22C8A693AAE6}"/>
    <dgm:cxn modelId="{BBE03E20-BC1E-4BE1-97AE-33FBE918D073}" type="presOf" srcId="{8180F2A6-2178-4419-A05D-50854E21CC30}" destId="{F09A90A2-2DC6-4113-8B42-473D306F26AD}" srcOrd="0" destOrd="0" presId="urn:microsoft.com/office/officeart/2005/8/layout/hProcess4"/>
    <dgm:cxn modelId="{CBE7A720-599C-499B-843B-79371B71DA94}" type="presOf" srcId="{8180F2A6-2178-4419-A05D-50854E21CC30}" destId="{9A70A619-D11D-40E5-918D-ABDC8E0AE933}" srcOrd="1" destOrd="0" presId="urn:microsoft.com/office/officeart/2005/8/layout/hProcess4"/>
    <dgm:cxn modelId="{DF0FB62C-FA4E-4664-8067-46B1CD5816CF}" type="presOf" srcId="{792D93D9-2FF3-466E-9DCE-03180F044E54}" destId="{2D28D5C9-AF49-4DE9-AF3F-484FF55FA719}" srcOrd="1" destOrd="1" presId="urn:microsoft.com/office/officeart/2005/8/layout/hProcess4"/>
    <dgm:cxn modelId="{41AB032D-FC2D-4DAD-8FFE-CCFE0518DDD3}" type="presOf" srcId="{A60FA226-75B9-4E6F-B7D4-EDF523E010DA}" destId="{2D28D5C9-AF49-4DE9-AF3F-484FF55FA719}" srcOrd="1" destOrd="0" presId="urn:microsoft.com/office/officeart/2005/8/layout/hProcess4"/>
    <dgm:cxn modelId="{A533C35D-9B31-43FD-97CC-5C13FA053520}" type="presOf" srcId="{CAA9F626-1904-425C-95EA-22C8A693AAE6}" destId="{95D03C75-9CF4-4106-8589-916416BF195F}" srcOrd="0" destOrd="0" presId="urn:microsoft.com/office/officeart/2005/8/layout/hProcess4"/>
    <dgm:cxn modelId="{C91BFB68-A6CF-435F-9D84-DF44FD46300B}" srcId="{3D11A1E8-E4A9-4BEF-AA08-9929F161AAD4}" destId="{CF955D29-6841-47DE-A6E8-1AFB8004365C}" srcOrd="2" destOrd="0" parTransId="{D63750D8-CF9C-49A9-82D4-12C28D2BC301}" sibTransId="{111B393F-F4B1-439B-8365-330DF3CBD600}"/>
    <dgm:cxn modelId="{22A5EA6E-4E0B-4234-B707-30C36E653A81}" type="presOf" srcId="{FC042CFB-7A09-4E5E-A04B-AF1950F75DC7}" destId="{35E063FE-A41C-477D-A885-95B53A433396}" srcOrd="0" destOrd="0" presId="urn:microsoft.com/office/officeart/2005/8/layout/hProcess4"/>
    <dgm:cxn modelId="{E90C8276-9CE5-45E5-993F-A35E65CE1DED}" srcId="{2F5707D3-D0F0-4545-ADCC-1F6BAE37736C}" destId="{792D93D9-2FF3-466E-9DCE-03180F044E54}" srcOrd="1" destOrd="0" parTransId="{E296DF30-A8B6-4299-884F-18DB8C3F0237}" sibTransId="{E6A3BD68-1501-4945-B44A-688C687818E2}"/>
    <dgm:cxn modelId="{B5F28A58-E180-4888-BA0D-24822A5C9AA5}" type="presOf" srcId="{A60FA226-75B9-4E6F-B7D4-EDF523E010DA}" destId="{5B588E12-B5B4-4A19-BC33-C51C73B1A51F}" srcOrd="0" destOrd="0" presId="urn:microsoft.com/office/officeart/2005/8/layout/hProcess4"/>
    <dgm:cxn modelId="{DE5AD08D-0A61-4019-A2A3-4E13E01D92B3}" srcId="{5DC1CBFE-3D0F-45B6-8A60-8018515037A4}" destId="{932C306C-0A6D-470C-B87A-43B1429C6D10}" srcOrd="1" destOrd="0" parTransId="{BC59878A-99B6-45DC-92E0-497BB8587699}" sibTransId="{1B5C50F7-994C-459F-BA43-35692D442F65}"/>
    <dgm:cxn modelId="{E67D409F-7580-450B-A913-FDFDBD619C9F}" srcId="{3D11A1E8-E4A9-4BEF-AA08-9929F161AAD4}" destId="{2F5707D3-D0F0-4545-ADCC-1F6BAE37736C}" srcOrd="1" destOrd="0" parTransId="{CAD3C5E0-EF34-4679-89BA-4CFB6DDEA435}" sibTransId="{CF275E2B-1794-4914-9D22-F73FB5A97E61}"/>
    <dgm:cxn modelId="{5F9A3FA4-BA45-4AB6-8103-5E69C14FA468}" type="presOf" srcId="{932C306C-0A6D-470C-B87A-43B1429C6D10}" destId="{89DDC0F8-81DE-4D85-88D9-7B4D6FBA1938}" srcOrd="1" destOrd="1" presId="urn:microsoft.com/office/officeart/2005/8/layout/hProcess4"/>
    <dgm:cxn modelId="{7D2836A9-D7F1-4FF0-A435-996A2568F678}" type="presOf" srcId="{F2B0B2CC-688F-4CA3-A263-600CC58AABA1}" destId="{9A70A619-D11D-40E5-918D-ABDC8E0AE933}" srcOrd="1" destOrd="1" presId="urn:microsoft.com/office/officeart/2005/8/layout/hProcess4"/>
    <dgm:cxn modelId="{5B117CA9-D8AD-4B69-90D0-1E1CE81FB6F5}" type="presOf" srcId="{CF275E2B-1794-4914-9D22-F73FB5A97E61}" destId="{E8412F05-A4EC-423D-9329-E8E13F9B2EEC}" srcOrd="0" destOrd="0" presId="urn:microsoft.com/office/officeart/2005/8/layout/hProcess4"/>
    <dgm:cxn modelId="{46FBA6AB-83C5-496E-A5EA-BD20FB13AC48}" type="presOf" srcId="{792D93D9-2FF3-466E-9DCE-03180F044E54}" destId="{5B588E12-B5B4-4A19-BC33-C51C73B1A51F}" srcOrd="0" destOrd="1" presId="urn:microsoft.com/office/officeart/2005/8/layout/hProcess4"/>
    <dgm:cxn modelId="{740273B8-B95C-47D1-BDDB-4EFC28C286CD}" srcId="{5DC1CBFE-3D0F-45B6-8A60-8018515037A4}" destId="{FC042CFB-7A09-4E5E-A04B-AF1950F75DC7}" srcOrd="0" destOrd="0" parTransId="{C89B30F6-B06C-4F25-8FD1-04BB3A1F5E37}" sibTransId="{25FD0721-3544-44DD-960F-ECE97032677F}"/>
    <dgm:cxn modelId="{D4E374C0-4788-43A1-B765-6FCE3E97EE3B}" srcId="{CF955D29-6841-47DE-A6E8-1AFB8004365C}" destId="{F2B0B2CC-688F-4CA3-A263-600CC58AABA1}" srcOrd="1" destOrd="0" parTransId="{832A1DE8-8CB1-42E2-B060-F016E6416876}" sibTransId="{E1907C82-CD79-41EF-A6D1-AF238113901F}"/>
    <dgm:cxn modelId="{741CEDC5-EF14-4BBC-83D0-29A357E13296}" type="presOf" srcId="{CF955D29-6841-47DE-A6E8-1AFB8004365C}" destId="{C66F77DD-4206-4619-9D57-ABD9E095A7F9}" srcOrd="0" destOrd="0" presId="urn:microsoft.com/office/officeart/2005/8/layout/hProcess4"/>
    <dgm:cxn modelId="{353FBCD0-5D8F-4B81-B41F-16B2AAF0172C}" type="presOf" srcId="{2F5707D3-D0F0-4545-ADCC-1F6BAE37736C}" destId="{9E344FBA-040F-4F9C-996C-9B53BFFBCAE2}" srcOrd="0" destOrd="0" presId="urn:microsoft.com/office/officeart/2005/8/layout/hProcess4"/>
    <dgm:cxn modelId="{212139DE-F671-4473-A92F-37C805568FA8}" type="presOf" srcId="{FC042CFB-7A09-4E5E-A04B-AF1950F75DC7}" destId="{89DDC0F8-81DE-4D85-88D9-7B4D6FBA1938}" srcOrd="1" destOrd="0" presId="urn:microsoft.com/office/officeart/2005/8/layout/hProcess4"/>
    <dgm:cxn modelId="{B42E4DE6-EB78-4C60-A72A-90E685B5F492}" srcId="{CF955D29-6841-47DE-A6E8-1AFB8004365C}" destId="{8180F2A6-2178-4419-A05D-50854E21CC30}" srcOrd="0" destOrd="0" parTransId="{F7B4C1E6-C1B3-4386-9412-19A44E79BEC2}" sibTransId="{5AD224C5-84C9-4825-B197-F1D0621E22ED}"/>
    <dgm:cxn modelId="{872939E8-38CB-48C0-A323-E9419713A5A3}" srcId="{2F5707D3-D0F0-4545-ADCC-1F6BAE37736C}" destId="{A60FA226-75B9-4E6F-B7D4-EDF523E010DA}" srcOrd="0" destOrd="0" parTransId="{568DC19F-5FC9-4532-B596-AEC1EFBC30D4}" sibTransId="{617D83A8-5554-4C60-BBC1-3F9218467034}"/>
    <dgm:cxn modelId="{F26490F0-E639-405E-8F50-987755CA9AD1}" type="presOf" srcId="{F2B0B2CC-688F-4CA3-A263-600CC58AABA1}" destId="{F09A90A2-2DC6-4113-8B42-473D306F26AD}" srcOrd="0" destOrd="1" presId="urn:microsoft.com/office/officeart/2005/8/layout/hProcess4"/>
    <dgm:cxn modelId="{A74F377E-3C09-47DD-B83F-0285EC32989F}" type="presParOf" srcId="{82DC175D-75DC-420D-AB9A-A2F0043BB4ED}" destId="{3243556B-AA20-49B1-B971-FC42AD0DE4D3}" srcOrd="0" destOrd="0" presId="urn:microsoft.com/office/officeart/2005/8/layout/hProcess4"/>
    <dgm:cxn modelId="{58818EA7-A366-4D90-ABA2-030550FC87EB}" type="presParOf" srcId="{82DC175D-75DC-420D-AB9A-A2F0043BB4ED}" destId="{C43D615C-079E-486A-BA43-A359778E4449}" srcOrd="1" destOrd="0" presId="urn:microsoft.com/office/officeart/2005/8/layout/hProcess4"/>
    <dgm:cxn modelId="{E2EFE4C5-CF70-494E-9F7B-1708AB7F4E08}" type="presParOf" srcId="{82DC175D-75DC-420D-AB9A-A2F0043BB4ED}" destId="{D55EFB4F-2180-4165-B1ED-E2365219D69C}" srcOrd="2" destOrd="0" presId="urn:microsoft.com/office/officeart/2005/8/layout/hProcess4"/>
    <dgm:cxn modelId="{FE6ED5D5-DE72-4F4E-83CC-1338EE162061}" type="presParOf" srcId="{D55EFB4F-2180-4165-B1ED-E2365219D69C}" destId="{5B6C40CF-F07E-4CC8-BF03-984102342DB6}" srcOrd="0" destOrd="0" presId="urn:microsoft.com/office/officeart/2005/8/layout/hProcess4"/>
    <dgm:cxn modelId="{8C9944DF-CC70-46E1-950C-950910DA36AD}" type="presParOf" srcId="{5B6C40CF-F07E-4CC8-BF03-984102342DB6}" destId="{34CAFA3B-F3EF-4F5C-A0D3-0A798A629D69}" srcOrd="0" destOrd="0" presId="urn:microsoft.com/office/officeart/2005/8/layout/hProcess4"/>
    <dgm:cxn modelId="{DA552A05-C1E9-446C-BB92-162F62EB101D}" type="presParOf" srcId="{5B6C40CF-F07E-4CC8-BF03-984102342DB6}" destId="{35E063FE-A41C-477D-A885-95B53A433396}" srcOrd="1" destOrd="0" presId="urn:microsoft.com/office/officeart/2005/8/layout/hProcess4"/>
    <dgm:cxn modelId="{877BC6F6-DB9C-4C26-B765-E13F5FFF903F}" type="presParOf" srcId="{5B6C40CF-F07E-4CC8-BF03-984102342DB6}" destId="{89DDC0F8-81DE-4D85-88D9-7B4D6FBA1938}" srcOrd="2" destOrd="0" presId="urn:microsoft.com/office/officeart/2005/8/layout/hProcess4"/>
    <dgm:cxn modelId="{1AFD719F-7911-4B43-83D0-A3A67BDC9B28}" type="presParOf" srcId="{5B6C40CF-F07E-4CC8-BF03-984102342DB6}" destId="{02A3F60B-1169-400E-893C-DABD359D5098}" srcOrd="3" destOrd="0" presId="urn:microsoft.com/office/officeart/2005/8/layout/hProcess4"/>
    <dgm:cxn modelId="{6CC9F6F5-FFD0-4754-AE29-D33E78C39CAF}" type="presParOf" srcId="{5B6C40CF-F07E-4CC8-BF03-984102342DB6}" destId="{CECA698E-55B5-4080-A085-A9949C144B5D}" srcOrd="4" destOrd="0" presId="urn:microsoft.com/office/officeart/2005/8/layout/hProcess4"/>
    <dgm:cxn modelId="{5C5F4F39-BE42-46BE-A5AB-E8697D969C7B}" type="presParOf" srcId="{D55EFB4F-2180-4165-B1ED-E2365219D69C}" destId="{95D03C75-9CF4-4106-8589-916416BF195F}" srcOrd="1" destOrd="0" presId="urn:microsoft.com/office/officeart/2005/8/layout/hProcess4"/>
    <dgm:cxn modelId="{E4084A7C-9939-41F8-931A-3C936F00BD6D}" type="presParOf" srcId="{D55EFB4F-2180-4165-B1ED-E2365219D69C}" destId="{674CCE54-059A-4912-BF35-D554F7BE0CB7}" srcOrd="2" destOrd="0" presId="urn:microsoft.com/office/officeart/2005/8/layout/hProcess4"/>
    <dgm:cxn modelId="{8D03B4E7-B6F7-4D08-8012-86135122BD3D}" type="presParOf" srcId="{674CCE54-059A-4912-BF35-D554F7BE0CB7}" destId="{871C04ED-26BF-4B99-AF72-7450E9DA9A4B}" srcOrd="0" destOrd="0" presId="urn:microsoft.com/office/officeart/2005/8/layout/hProcess4"/>
    <dgm:cxn modelId="{EE148C76-7850-40AF-AF49-65E74566FD1B}" type="presParOf" srcId="{674CCE54-059A-4912-BF35-D554F7BE0CB7}" destId="{5B588E12-B5B4-4A19-BC33-C51C73B1A51F}" srcOrd="1" destOrd="0" presId="urn:microsoft.com/office/officeart/2005/8/layout/hProcess4"/>
    <dgm:cxn modelId="{D8DADED9-A4B7-47BF-9216-7484483320AF}" type="presParOf" srcId="{674CCE54-059A-4912-BF35-D554F7BE0CB7}" destId="{2D28D5C9-AF49-4DE9-AF3F-484FF55FA719}" srcOrd="2" destOrd="0" presId="urn:microsoft.com/office/officeart/2005/8/layout/hProcess4"/>
    <dgm:cxn modelId="{1FA1979E-1FFA-48FF-9154-704DC563CADB}" type="presParOf" srcId="{674CCE54-059A-4912-BF35-D554F7BE0CB7}" destId="{9E344FBA-040F-4F9C-996C-9B53BFFBCAE2}" srcOrd="3" destOrd="0" presId="urn:microsoft.com/office/officeart/2005/8/layout/hProcess4"/>
    <dgm:cxn modelId="{367C24B2-BAF7-4AFB-A9ED-00B797BA5FA4}" type="presParOf" srcId="{674CCE54-059A-4912-BF35-D554F7BE0CB7}" destId="{43764087-122B-43C0-844E-9F88B376C626}" srcOrd="4" destOrd="0" presId="urn:microsoft.com/office/officeart/2005/8/layout/hProcess4"/>
    <dgm:cxn modelId="{CCCFA517-C407-42A0-8DDF-4990B755D4FC}" type="presParOf" srcId="{D55EFB4F-2180-4165-B1ED-E2365219D69C}" destId="{E8412F05-A4EC-423D-9329-E8E13F9B2EEC}" srcOrd="3" destOrd="0" presId="urn:microsoft.com/office/officeart/2005/8/layout/hProcess4"/>
    <dgm:cxn modelId="{9CEA57C5-D7AB-4B2B-96B1-99AF80C23944}" type="presParOf" srcId="{D55EFB4F-2180-4165-B1ED-E2365219D69C}" destId="{03326DFC-3B57-4D0F-A57E-A20153AF8F54}" srcOrd="4" destOrd="0" presId="urn:microsoft.com/office/officeart/2005/8/layout/hProcess4"/>
    <dgm:cxn modelId="{403D8633-DC3F-4DC2-A14E-63CF8366E270}" type="presParOf" srcId="{03326DFC-3B57-4D0F-A57E-A20153AF8F54}" destId="{B4A60577-DDD8-492C-BB81-E3BC721605CF}" srcOrd="0" destOrd="0" presId="urn:microsoft.com/office/officeart/2005/8/layout/hProcess4"/>
    <dgm:cxn modelId="{9251690F-761E-4499-AF27-3047A97D8D1A}" type="presParOf" srcId="{03326DFC-3B57-4D0F-A57E-A20153AF8F54}" destId="{F09A90A2-2DC6-4113-8B42-473D306F26AD}" srcOrd="1" destOrd="0" presId="urn:microsoft.com/office/officeart/2005/8/layout/hProcess4"/>
    <dgm:cxn modelId="{DB381FCD-A89E-4C2B-973A-5173E6C328C0}" type="presParOf" srcId="{03326DFC-3B57-4D0F-A57E-A20153AF8F54}" destId="{9A70A619-D11D-40E5-918D-ABDC8E0AE933}" srcOrd="2" destOrd="0" presId="urn:microsoft.com/office/officeart/2005/8/layout/hProcess4"/>
    <dgm:cxn modelId="{F7AB4CF1-061A-4945-94C2-9279BD6DB6FD}" type="presParOf" srcId="{03326DFC-3B57-4D0F-A57E-A20153AF8F54}" destId="{C66F77DD-4206-4619-9D57-ABD9E095A7F9}" srcOrd="3" destOrd="0" presId="urn:microsoft.com/office/officeart/2005/8/layout/hProcess4"/>
    <dgm:cxn modelId="{9B1218C3-3BA6-40F9-B241-8C0BFBC140C0}" type="presParOf" srcId="{03326DFC-3B57-4D0F-A57E-A20153AF8F54}" destId="{80CD9804-0A7D-4C4A-A71B-1B51EC64925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11A1E8-E4A9-4BEF-AA08-9929F161AAD4}" type="doc">
      <dgm:prSet loTypeId="urn:microsoft.com/office/officeart/2005/8/layout/hProcess4" loCatId="process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5DC1CBFE-3D0F-45B6-8A60-8018515037A4}">
      <dgm:prSet phldrT="[نص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dirty="0"/>
            <a:t> </a:t>
          </a:r>
        </a:p>
      </dgm:t>
    </dgm:pt>
    <dgm:pt modelId="{F8B885F8-247E-4A54-ABE2-7F4FF4D9EA2E}" type="parTrans" cxnId="{82B7F51C-263A-4D0F-B3B6-7A2EF704FD12}">
      <dgm:prSet/>
      <dgm:spPr/>
      <dgm:t>
        <a:bodyPr/>
        <a:lstStyle/>
        <a:p>
          <a:endParaRPr lang="en-US"/>
        </a:p>
      </dgm:t>
    </dgm:pt>
    <dgm:pt modelId="{CAA9F626-1904-425C-95EA-22C8A693AAE6}" type="sibTrans" cxnId="{82B7F51C-263A-4D0F-B3B6-7A2EF704FD12}">
      <dgm:prSet/>
      <dgm:spPr/>
      <dgm:t>
        <a:bodyPr/>
        <a:lstStyle/>
        <a:p>
          <a:endParaRPr lang="en-US"/>
        </a:p>
      </dgm:t>
    </dgm:pt>
    <dgm:pt modelId="{FC042CFB-7A09-4E5E-A04B-AF1950F75DC7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Add 5 ml of 4 M HCl to aid separation.</a:t>
          </a:r>
        </a:p>
      </dgm:t>
    </dgm:pt>
    <dgm:pt modelId="{C89B30F6-B06C-4F25-8FD1-04BB3A1F5E37}" type="parTrans" cxnId="{740273B8-B95C-47D1-BDDB-4EFC28C286CD}">
      <dgm:prSet/>
      <dgm:spPr/>
      <dgm:t>
        <a:bodyPr/>
        <a:lstStyle/>
        <a:p>
          <a:endParaRPr lang="en-US"/>
        </a:p>
      </dgm:t>
    </dgm:pt>
    <dgm:pt modelId="{25FD0721-3544-44DD-960F-ECE97032677F}" type="sibTrans" cxnId="{740273B8-B95C-47D1-BDDB-4EFC28C286CD}">
      <dgm:prSet/>
      <dgm:spPr/>
      <dgm:t>
        <a:bodyPr/>
        <a:lstStyle/>
        <a:p>
          <a:endParaRPr lang="en-US"/>
        </a:p>
      </dgm:t>
    </dgm:pt>
    <dgm:pt modelId="{2F5707D3-D0F0-4545-ADCC-1F6BAE37736C}">
      <dgm:prSet phldrT="[نص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CAD3C5E0-EF34-4679-89BA-4CFB6DDEA435}" type="parTrans" cxnId="{E67D409F-7580-450B-A913-FDFDBD619C9F}">
      <dgm:prSet/>
      <dgm:spPr/>
      <dgm:t>
        <a:bodyPr/>
        <a:lstStyle/>
        <a:p>
          <a:endParaRPr lang="en-US"/>
        </a:p>
      </dgm:t>
    </dgm:pt>
    <dgm:pt modelId="{CF275E2B-1794-4914-9D22-F73FB5A97E61}" type="sibTrans" cxnId="{E67D409F-7580-450B-A913-FDFDBD619C9F}">
      <dgm:prSet/>
      <dgm:spPr/>
      <dgm:t>
        <a:bodyPr/>
        <a:lstStyle/>
        <a:p>
          <a:endParaRPr lang="en-US"/>
        </a:p>
      </dgm:t>
    </dgm:pt>
    <dgm:pt modelId="{A60FA226-75B9-4E6F-B7D4-EDF523E010DA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Transfer the organic layer (chloroform ) to a rotary evaporator at 40°C .</a:t>
          </a:r>
        </a:p>
      </dgm:t>
    </dgm:pt>
    <dgm:pt modelId="{568DC19F-5FC9-4532-B596-AEC1EFBC30D4}" type="parTrans" cxnId="{872939E8-38CB-48C0-A323-E9419713A5A3}">
      <dgm:prSet/>
      <dgm:spPr/>
      <dgm:t>
        <a:bodyPr/>
        <a:lstStyle/>
        <a:p>
          <a:endParaRPr lang="en-US"/>
        </a:p>
      </dgm:t>
    </dgm:pt>
    <dgm:pt modelId="{617D83A8-5554-4C60-BBC1-3F9218467034}" type="sibTrans" cxnId="{872939E8-38CB-48C0-A323-E9419713A5A3}">
      <dgm:prSet/>
      <dgm:spPr/>
      <dgm:t>
        <a:bodyPr/>
        <a:lstStyle/>
        <a:p>
          <a:endParaRPr lang="en-US"/>
        </a:p>
      </dgm:t>
    </dgm:pt>
    <dgm:pt modelId="{CF955D29-6841-47DE-A6E8-1AFB8004365C}">
      <dgm:prSet phldrT="[نص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D63750D8-CF9C-49A9-82D4-12C28D2BC301}" type="parTrans" cxnId="{C91BFB68-A6CF-435F-9D84-DF44FD46300B}">
      <dgm:prSet/>
      <dgm:spPr/>
      <dgm:t>
        <a:bodyPr/>
        <a:lstStyle/>
        <a:p>
          <a:endParaRPr lang="en-US"/>
        </a:p>
      </dgm:t>
    </dgm:pt>
    <dgm:pt modelId="{111B393F-F4B1-439B-8365-330DF3CBD600}" type="sibTrans" cxnId="{C91BFB68-A6CF-435F-9D84-DF44FD46300B}">
      <dgm:prSet/>
      <dgm:spPr/>
      <dgm:t>
        <a:bodyPr/>
        <a:lstStyle/>
        <a:p>
          <a:endParaRPr lang="en-US"/>
        </a:p>
      </dgm:t>
    </dgm:pt>
    <dgm:pt modelId="{8180F2A6-2178-4419-A05D-50854E21CC30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The residue after evaporation is the vanillin-rich product.</a:t>
          </a:r>
        </a:p>
      </dgm:t>
    </dgm:pt>
    <dgm:pt modelId="{F7B4C1E6-C1B3-4386-9412-19A44E79BEC2}" type="parTrans" cxnId="{B42E4DE6-EB78-4C60-A72A-90E685B5F492}">
      <dgm:prSet/>
      <dgm:spPr/>
      <dgm:t>
        <a:bodyPr/>
        <a:lstStyle/>
        <a:p>
          <a:endParaRPr lang="en-US"/>
        </a:p>
      </dgm:t>
    </dgm:pt>
    <dgm:pt modelId="{5AD224C5-84C9-4825-B197-F1D0621E22ED}" type="sibTrans" cxnId="{B42E4DE6-EB78-4C60-A72A-90E685B5F492}">
      <dgm:prSet/>
      <dgm:spPr/>
      <dgm:t>
        <a:bodyPr/>
        <a:lstStyle/>
        <a:p>
          <a:endParaRPr lang="en-US"/>
        </a:p>
      </dgm:t>
    </dgm:pt>
    <dgm:pt modelId="{3BB6B0B6-6CFD-4390-BDCE-73F0E41C103A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Collect the both aqueous(top) &amp; organic (bottom) </a:t>
          </a:r>
        </a:p>
      </dgm:t>
    </dgm:pt>
    <dgm:pt modelId="{17EC2EF7-8DAA-47D6-8B2D-D79C0B293E5E}" type="sibTrans" cxnId="{1B82EA99-2AC3-4A3F-892F-91DC5288ED1B}">
      <dgm:prSet/>
      <dgm:spPr/>
      <dgm:t>
        <a:bodyPr/>
        <a:lstStyle/>
        <a:p>
          <a:endParaRPr lang="en-US"/>
        </a:p>
      </dgm:t>
    </dgm:pt>
    <dgm:pt modelId="{472BE7CA-2F5D-4597-A1E5-DD2479B0DC91}" type="parTrans" cxnId="{1B82EA99-2AC3-4A3F-892F-91DC5288ED1B}">
      <dgm:prSet/>
      <dgm:spPr/>
      <dgm:t>
        <a:bodyPr/>
        <a:lstStyle/>
        <a:p>
          <a:endParaRPr lang="en-US"/>
        </a:p>
      </dgm:t>
    </dgm:pt>
    <dgm:pt modelId="{82DC175D-75DC-420D-AB9A-A2F0043BB4ED}" type="pres">
      <dgm:prSet presAssocID="{3D11A1E8-E4A9-4BEF-AA08-9929F161AAD4}" presName="Name0" presStyleCnt="0">
        <dgm:presLayoutVars>
          <dgm:dir/>
          <dgm:animLvl val="lvl"/>
          <dgm:resizeHandles val="exact"/>
        </dgm:presLayoutVars>
      </dgm:prSet>
      <dgm:spPr/>
    </dgm:pt>
    <dgm:pt modelId="{3243556B-AA20-49B1-B971-FC42AD0DE4D3}" type="pres">
      <dgm:prSet presAssocID="{3D11A1E8-E4A9-4BEF-AA08-9929F161AAD4}" presName="tSp" presStyleCnt="0"/>
      <dgm:spPr/>
    </dgm:pt>
    <dgm:pt modelId="{C43D615C-079E-486A-BA43-A359778E4449}" type="pres">
      <dgm:prSet presAssocID="{3D11A1E8-E4A9-4BEF-AA08-9929F161AAD4}" presName="bSp" presStyleCnt="0"/>
      <dgm:spPr/>
    </dgm:pt>
    <dgm:pt modelId="{D55EFB4F-2180-4165-B1ED-E2365219D69C}" type="pres">
      <dgm:prSet presAssocID="{3D11A1E8-E4A9-4BEF-AA08-9929F161AAD4}" presName="process" presStyleCnt="0"/>
      <dgm:spPr/>
    </dgm:pt>
    <dgm:pt modelId="{5B6C40CF-F07E-4CC8-BF03-984102342DB6}" type="pres">
      <dgm:prSet presAssocID="{5DC1CBFE-3D0F-45B6-8A60-8018515037A4}" presName="composite1" presStyleCnt="0"/>
      <dgm:spPr/>
    </dgm:pt>
    <dgm:pt modelId="{34CAFA3B-F3EF-4F5C-A0D3-0A798A629D69}" type="pres">
      <dgm:prSet presAssocID="{5DC1CBFE-3D0F-45B6-8A60-8018515037A4}" presName="dummyNode1" presStyleLbl="node1" presStyleIdx="0" presStyleCnt="3"/>
      <dgm:spPr/>
    </dgm:pt>
    <dgm:pt modelId="{35E063FE-A41C-477D-A885-95B53A433396}" type="pres">
      <dgm:prSet presAssocID="{5DC1CBFE-3D0F-45B6-8A60-8018515037A4}" presName="childNode1" presStyleLbl="bgAcc1" presStyleIdx="0" presStyleCnt="3" custScaleX="184926" custScaleY="172406" custLinFactNeighborX="4222" custLinFactNeighborY="-59642">
        <dgm:presLayoutVars>
          <dgm:bulletEnabled val="1"/>
        </dgm:presLayoutVars>
      </dgm:prSet>
      <dgm:spPr/>
    </dgm:pt>
    <dgm:pt modelId="{89DDC0F8-81DE-4D85-88D9-7B4D6FBA1938}" type="pres">
      <dgm:prSet presAssocID="{5DC1CBFE-3D0F-45B6-8A60-8018515037A4}" presName="childNode1tx" presStyleLbl="bgAcc1" presStyleIdx="0" presStyleCnt="3">
        <dgm:presLayoutVars>
          <dgm:bulletEnabled val="1"/>
        </dgm:presLayoutVars>
      </dgm:prSet>
      <dgm:spPr/>
    </dgm:pt>
    <dgm:pt modelId="{02A3F60B-1169-400E-893C-DABD359D5098}" type="pres">
      <dgm:prSet presAssocID="{5DC1CBFE-3D0F-45B6-8A60-8018515037A4}" presName="parentNode1" presStyleLbl="node1" presStyleIdx="0" presStyleCnt="3" custScaleX="145176" custScaleY="284245" custLinFactNeighborX="-16920" custLinFactNeighborY="67750">
        <dgm:presLayoutVars>
          <dgm:chMax val="1"/>
          <dgm:bulletEnabled val="1"/>
        </dgm:presLayoutVars>
      </dgm:prSet>
      <dgm:spPr/>
    </dgm:pt>
    <dgm:pt modelId="{CECA698E-55B5-4080-A085-A9949C144B5D}" type="pres">
      <dgm:prSet presAssocID="{5DC1CBFE-3D0F-45B6-8A60-8018515037A4}" presName="connSite1" presStyleCnt="0"/>
      <dgm:spPr/>
    </dgm:pt>
    <dgm:pt modelId="{95D03C75-9CF4-4106-8589-916416BF195F}" type="pres">
      <dgm:prSet presAssocID="{CAA9F626-1904-425C-95EA-22C8A693AAE6}" presName="Name9" presStyleLbl="sibTrans2D1" presStyleIdx="0" presStyleCnt="2" custAng="1352939" custScaleX="99332" custLinFactNeighborX="11591" custLinFactNeighborY="-12850"/>
      <dgm:spPr/>
    </dgm:pt>
    <dgm:pt modelId="{674CCE54-059A-4912-BF35-D554F7BE0CB7}" type="pres">
      <dgm:prSet presAssocID="{2F5707D3-D0F0-4545-ADCC-1F6BAE37736C}" presName="composite2" presStyleCnt="0"/>
      <dgm:spPr/>
    </dgm:pt>
    <dgm:pt modelId="{871C04ED-26BF-4B99-AF72-7450E9DA9A4B}" type="pres">
      <dgm:prSet presAssocID="{2F5707D3-D0F0-4545-ADCC-1F6BAE37736C}" presName="dummyNode2" presStyleLbl="node1" presStyleIdx="0" presStyleCnt="3"/>
      <dgm:spPr/>
    </dgm:pt>
    <dgm:pt modelId="{5B588E12-B5B4-4A19-BC33-C51C73B1A51F}" type="pres">
      <dgm:prSet presAssocID="{2F5707D3-D0F0-4545-ADCC-1F6BAE37736C}" presName="childNode2" presStyleLbl="bgAcc1" presStyleIdx="1" presStyleCnt="3" custScaleX="186321" custScaleY="141444" custLinFactNeighborX="3395" custLinFactNeighborY="-4099">
        <dgm:presLayoutVars>
          <dgm:bulletEnabled val="1"/>
        </dgm:presLayoutVars>
      </dgm:prSet>
      <dgm:spPr/>
    </dgm:pt>
    <dgm:pt modelId="{2D28D5C9-AF49-4DE9-AF3F-484FF55FA719}" type="pres">
      <dgm:prSet presAssocID="{2F5707D3-D0F0-4545-ADCC-1F6BAE37736C}" presName="childNode2tx" presStyleLbl="bgAcc1" presStyleIdx="1" presStyleCnt="3">
        <dgm:presLayoutVars>
          <dgm:bulletEnabled val="1"/>
        </dgm:presLayoutVars>
      </dgm:prSet>
      <dgm:spPr/>
    </dgm:pt>
    <dgm:pt modelId="{9E344FBA-040F-4F9C-996C-9B53BFFBCAE2}" type="pres">
      <dgm:prSet presAssocID="{2F5707D3-D0F0-4545-ADCC-1F6BAE37736C}" presName="parentNode2" presStyleLbl="node1" presStyleIdx="1" presStyleCnt="3" custScaleX="166149" custScaleY="266522" custLinFactNeighborX="-10198" custLinFactNeighborY="-92619">
        <dgm:presLayoutVars>
          <dgm:chMax val="0"/>
          <dgm:bulletEnabled val="1"/>
        </dgm:presLayoutVars>
      </dgm:prSet>
      <dgm:spPr/>
    </dgm:pt>
    <dgm:pt modelId="{43764087-122B-43C0-844E-9F88B376C626}" type="pres">
      <dgm:prSet presAssocID="{2F5707D3-D0F0-4545-ADCC-1F6BAE37736C}" presName="connSite2" presStyleCnt="0"/>
      <dgm:spPr/>
    </dgm:pt>
    <dgm:pt modelId="{E8412F05-A4EC-423D-9329-E8E13F9B2EEC}" type="pres">
      <dgm:prSet presAssocID="{CF275E2B-1794-4914-9D22-F73FB5A97E61}" presName="Name18" presStyleLbl="sibTrans2D1" presStyleIdx="1" presStyleCnt="2" custAng="20820258" custScaleX="113080" custLinFactNeighborX="9234" custLinFactNeighborY="5898"/>
      <dgm:spPr/>
    </dgm:pt>
    <dgm:pt modelId="{03326DFC-3B57-4D0F-A57E-A20153AF8F54}" type="pres">
      <dgm:prSet presAssocID="{CF955D29-6841-47DE-A6E8-1AFB8004365C}" presName="composite1" presStyleCnt="0"/>
      <dgm:spPr/>
    </dgm:pt>
    <dgm:pt modelId="{B4A60577-DDD8-492C-BB81-E3BC721605CF}" type="pres">
      <dgm:prSet presAssocID="{CF955D29-6841-47DE-A6E8-1AFB8004365C}" presName="dummyNode1" presStyleLbl="node1" presStyleIdx="1" presStyleCnt="3"/>
      <dgm:spPr/>
    </dgm:pt>
    <dgm:pt modelId="{F09A90A2-2DC6-4113-8B42-473D306F26AD}" type="pres">
      <dgm:prSet presAssocID="{CF955D29-6841-47DE-A6E8-1AFB8004365C}" presName="childNode1" presStyleLbl="bgAcc1" presStyleIdx="2" presStyleCnt="3" custScaleX="159475" custScaleY="135893" custLinFactNeighborX="5513" custLinFactNeighborY="-27832">
        <dgm:presLayoutVars>
          <dgm:bulletEnabled val="1"/>
        </dgm:presLayoutVars>
      </dgm:prSet>
      <dgm:spPr/>
    </dgm:pt>
    <dgm:pt modelId="{9A70A619-D11D-40E5-918D-ABDC8E0AE933}" type="pres">
      <dgm:prSet presAssocID="{CF955D29-6841-47DE-A6E8-1AFB8004365C}" presName="childNode1tx" presStyleLbl="bgAcc1" presStyleIdx="2" presStyleCnt="3">
        <dgm:presLayoutVars>
          <dgm:bulletEnabled val="1"/>
        </dgm:presLayoutVars>
      </dgm:prSet>
      <dgm:spPr/>
    </dgm:pt>
    <dgm:pt modelId="{C66F77DD-4206-4619-9D57-ABD9E095A7F9}" type="pres">
      <dgm:prSet presAssocID="{CF955D29-6841-47DE-A6E8-1AFB8004365C}" presName="parentNode1" presStyleLbl="node1" presStyleIdx="2" presStyleCnt="3" custScaleX="142051" custScaleY="211545" custLinFactNeighborX="-12692" custLinFactNeighborY="27660">
        <dgm:presLayoutVars>
          <dgm:chMax val="1"/>
          <dgm:bulletEnabled val="1"/>
        </dgm:presLayoutVars>
      </dgm:prSet>
      <dgm:spPr/>
    </dgm:pt>
    <dgm:pt modelId="{80CD9804-0A7D-4C4A-A71B-1B51EC649258}" type="pres">
      <dgm:prSet presAssocID="{CF955D29-6841-47DE-A6E8-1AFB8004365C}" presName="connSite1" presStyleCnt="0"/>
      <dgm:spPr/>
    </dgm:pt>
  </dgm:ptLst>
  <dgm:cxnLst>
    <dgm:cxn modelId="{AD7CE60C-7361-420B-809C-4C00CB05D4BC}" type="presOf" srcId="{A60FA226-75B9-4E6F-B7D4-EDF523E010DA}" destId="{2D28D5C9-AF49-4DE9-AF3F-484FF55FA719}" srcOrd="1" destOrd="0" presId="urn:microsoft.com/office/officeart/2005/8/layout/hProcess4"/>
    <dgm:cxn modelId="{82B7F51C-263A-4D0F-B3B6-7A2EF704FD12}" srcId="{3D11A1E8-E4A9-4BEF-AA08-9929F161AAD4}" destId="{5DC1CBFE-3D0F-45B6-8A60-8018515037A4}" srcOrd="0" destOrd="0" parTransId="{F8B885F8-247E-4A54-ABE2-7F4FF4D9EA2E}" sibTransId="{CAA9F626-1904-425C-95EA-22C8A693AAE6}"/>
    <dgm:cxn modelId="{97AA1539-F55E-4FF6-B6D0-C7B2AA4CF522}" type="presOf" srcId="{3BB6B0B6-6CFD-4390-BDCE-73F0E41C103A}" destId="{35E063FE-A41C-477D-A885-95B53A433396}" srcOrd="0" destOrd="1" presId="urn:microsoft.com/office/officeart/2005/8/layout/hProcess4"/>
    <dgm:cxn modelId="{60224B3A-72BA-4D8D-8F79-D6323135AB1D}" type="presOf" srcId="{8180F2A6-2178-4419-A05D-50854E21CC30}" destId="{9A70A619-D11D-40E5-918D-ABDC8E0AE933}" srcOrd="1" destOrd="0" presId="urn:microsoft.com/office/officeart/2005/8/layout/hProcess4"/>
    <dgm:cxn modelId="{C91BFB68-A6CF-435F-9D84-DF44FD46300B}" srcId="{3D11A1E8-E4A9-4BEF-AA08-9929F161AAD4}" destId="{CF955D29-6841-47DE-A6E8-1AFB8004365C}" srcOrd="2" destOrd="0" parTransId="{D63750D8-CF9C-49A9-82D4-12C28D2BC301}" sibTransId="{111B393F-F4B1-439B-8365-330DF3CBD600}"/>
    <dgm:cxn modelId="{09E53D6B-DF34-44A6-940E-F0BE52D29168}" type="presOf" srcId="{A60FA226-75B9-4E6F-B7D4-EDF523E010DA}" destId="{5B588E12-B5B4-4A19-BC33-C51C73B1A51F}" srcOrd="0" destOrd="0" presId="urn:microsoft.com/office/officeart/2005/8/layout/hProcess4"/>
    <dgm:cxn modelId="{26416E8D-594C-4278-9C58-6BF35C206621}" type="presOf" srcId="{CF275E2B-1794-4914-9D22-F73FB5A97E61}" destId="{E8412F05-A4EC-423D-9329-E8E13F9B2EEC}" srcOrd="0" destOrd="0" presId="urn:microsoft.com/office/officeart/2005/8/layout/hProcess4"/>
    <dgm:cxn modelId="{B237D691-4531-47CD-ACD2-EB4BD0F62F43}" type="presOf" srcId="{FC042CFB-7A09-4E5E-A04B-AF1950F75DC7}" destId="{89DDC0F8-81DE-4D85-88D9-7B4D6FBA1938}" srcOrd="1" destOrd="0" presId="urn:microsoft.com/office/officeart/2005/8/layout/hProcess4"/>
    <dgm:cxn modelId="{50E38A96-EF1A-4B5D-89DF-E54DCE27E6CA}" type="presOf" srcId="{2F5707D3-D0F0-4545-ADCC-1F6BAE37736C}" destId="{9E344FBA-040F-4F9C-996C-9B53BFFBCAE2}" srcOrd="0" destOrd="0" presId="urn:microsoft.com/office/officeart/2005/8/layout/hProcess4"/>
    <dgm:cxn modelId="{1B82EA99-2AC3-4A3F-892F-91DC5288ED1B}" srcId="{5DC1CBFE-3D0F-45B6-8A60-8018515037A4}" destId="{3BB6B0B6-6CFD-4390-BDCE-73F0E41C103A}" srcOrd="1" destOrd="0" parTransId="{472BE7CA-2F5D-4597-A1E5-DD2479B0DC91}" sibTransId="{17EC2EF7-8DAA-47D6-8B2D-D79C0B293E5E}"/>
    <dgm:cxn modelId="{E67D409F-7580-450B-A913-FDFDBD619C9F}" srcId="{3D11A1E8-E4A9-4BEF-AA08-9929F161AAD4}" destId="{2F5707D3-D0F0-4545-ADCC-1F6BAE37736C}" srcOrd="1" destOrd="0" parTransId="{CAD3C5E0-EF34-4679-89BA-4CFB6DDEA435}" sibTransId="{CF275E2B-1794-4914-9D22-F73FB5A97E61}"/>
    <dgm:cxn modelId="{5B90A2B2-A803-4F02-9044-4FF97FE0A0B6}" type="presOf" srcId="{3BB6B0B6-6CFD-4390-BDCE-73F0E41C103A}" destId="{89DDC0F8-81DE-4D85-88D9-7B4D6FBA1938}" srcOrd="1" destOrd="1" presId="urn:microsoft.com/office/officeart/2005/8/layout/hProcess4"/>
    <dgm:cxn modelId="{740273B8-B95C-47D1-BDDB-4EFC28C286CD}" srcId="{5DC1CBFE-3D0F-45B6-8A60-8018515037A4}" destId="{FC042CFB-7A09-4E5E-A04B-AF1950F75DC7}" srcOrd="0" destOrd="0" parTransId="{C89B30F6-B06C-4F25-8FD1-04BB3A1F5E37}" sibTransId="{25FD0721-3544-44DD-960F-ECE97032677F}"/>
    <dgm:cxn modelId="{4EED91D7-287C-472D-8CF5-E0BB78EADE5D}" type="presOf" srcId="{8180F2A6-2178-4419-A05D-50854E21CC30}" destId="{F09A90A2-2DC6-4113-8B42-473D306F26AD}" srcOrd="0" destOrd="0" presId="urn:microsoft.com/office/officeart/2005/8/layout/hProcess4"/>
    <dgm:cxn modelId="{65DF22D8-54D4-45F4-A5F6-5B285941A068}" type="presOf" srcId="{CAA9F626-1904-425C-95EA-22C8A693AAE6}" destId="{95D03C75-9CF4-4106-8589-916416BF195F}" srcOrd="0" destOrd="0" presId="urn:microsoft.com/office/officeart/2005/8/layout/hProcess4"/>
    <dgm:cxn modelId="{C35A92D9-00C8-45ED-92D2-9BD7E94EC053}" type="presOf" srcId="{3D11A1E8-E4A9-4BEF-AA08-9929F161AAD4}" destId="{82DC175D-75DC-420D-AB9A-A2F0043BB4ED}" srcOrd="0" destOrd="0" presId="urn:microsoft.com/office/officeart/2005/8/layout/hProcess4"/>
    <dgm:cxn modelId="{0552F9D9-6BDF-4F9A-ACEF-DE0AC47931D4}" type="presOf" srcId="{CF955D29-6841-47DE-A6E8-1AFB8004365C}" destId="{C66F77DD-4206-4619-9D57-ABD9E095A7F9}" srcOrd="0" destOrd="0" presId="urn:microsoft.com/office/officeart/2005/8/layout/hProcess4"/>
    <dgm:cxn modelId="{B42E4DE6-EB78-4C60-A72A-90E685B5F492}" srcId="{CF955D29-6841-47DE-A6E8-1AFB8004365C}" destId="{8180F2A6-2178-4419-A05D-50854E21CC30}" srcOrd="0" destOrd="0" parTransId="{F7B4C1E6-C1B3-4386-9412-19A44E79BEC2}" sibTransId="{5AD224C5-84C9-4825-B197-F1D0621E22ED}"/>
    <dgm:cxn modelId="{872939E8-38CB-48C0-A323-E9419713A5A3}" srcId="{2F5707D3-D0F0-4545-ADCC-1F6BAE37736C}" destId="{A60FA226-75B9-4E6F-B7D4-EDF523E010DA}" srcOrd="0" destOrd="0" parTransId="{568DC19F-5FC9-4532-B596-AEC1EFBC30D4}" sibTransId="{617D83A8-5554-4C60-BBC1-3F9218467034}"/>
    <dgm:cxn modelId="{6D7215F4-AD00-41BE-A313-5DF2A18BAA31}" type="presOf" srcId="{FC042CFB-7A09-4E5E-A04B-AF1950F75DC7}" destId="{35E063FE-A41C-477D-A885-95B53A433396}" srcOrd="0" destOrd="0" presId="urn:microsoft.com/office/officeart/2005/8/layout/hProcess4"/>
    <dgm:cxn modelId="{115BB7FF-2486-4FE2-AC88-C6683199D336}" type="presOf" srcId="{5DC1CBFE-3D0F-45B6-8A60-8018515037A4}" destId="{02A3F60B-1169-400E-893C-DABD359D5098}" srcOrd="0" destOrd="0" presId="urn:microsoft.com/office/officeart/2005/8/layout/hProcess4"/>
    <dgm:cxn modelId="{B35F2537-912F-47C2-ABA0-7DC281FEE658}" type="presParOf" srcId="{82DC175D-75DC-420D-AB9A-A2F0043BB4ED}" destId="{3243556B-AA20-49B1-B971-FC42AD0DE4D3}" srcOrd="0" destOrd="0" presId="urn:microsoft.com/office/officeart/2005/8/layout/hProcess4"/>
    <dgm:cxn modelId="{F9551C9B-018E-4467-81D4-BBF42668B2EC}" type="presParOf" srcId="{82DC175D-75DC-420D-AB9A-A2F0043BB4ED}" destId="{C43D615C-079E-486A-BA43-A359778E4449}" srcOrd="1" destOrd="0" presId="urn:microsoft.com/office/officeart/2005/8/layout/hProcess4"/>
    <dgm:cxn modelId="{99F2A329-0EE0-499B-877B-BC036270BADA}" type="presParOf" srcId="{82DC175D-75DC-420D-AB9A-A2F0043BB4ED}" destId="{D55EFB4F-2180-4165-B1ED-E2365219D69C}" srcOrd="2" destOrd="0" presId="urn:microsoft.com/office/officeart/2005/8/layout/hProcess4"/>
    <dgm:cxn modelId="{830906D2-39FC-4BCB-8F2F-8FDE9F314B8F}" type="presParOf" srcId="{D55EFB4F-2180-4165-B1ED-E2365219D69C}" destId="{5B6C40CF-F07E-4CC8-BF03-984102342DB6}" srcOrd="0" destOrd="0" presId="urn:microsoft.com/office/officeart/2005/8/layout/hProcess4"/>
    <dgm:cxn modelId="{02E2BDDA-3CE4-4105-89EF-77F29ECFD84C}" type="presParOf" srcId="{5B6C40CF-F07E-4CC8-BF03-984102342DB6}" destId="{34CAFA3B-F3EF-4F5C-A0D3-0A798A629D69}" srcOrd="0" destOrd="0" presId="urn:microsoft.com/office/officeart/2005/8/layout/hProcess4"/>
    <dgm:cxn modelId="{A60883BE-E66F-4EC5-8670-30953D6A1B8B}" type="presParOf" srcId="{5B6C40CF-F07E-4CC8-BF03-984102342DB6}" destId="{35E063FE-A41C-477D-A885-95B53A433396}" srcOrd="1" destOrd="0" presId="urn:microsoft.com/office/officeart/2005/8/layout/hProcess4"/>
    <dgm:cxn modelId="{7E313C9E-DDFD-4979-B6E0-89530A8CBC69}" type="presParOf" srcId="{5B6C40CF-F07E-4CC8-BF03-984102342DB6}" destId="{89DDC0F8-81DE-4D85-88D9-7B4D6FBA1938}" srcOrd="2" destOrd="0" presId="urn:microsoft.com/office/officeart/2005/8/layout/hProcess4"/>
    <dgm:cxn modelId="{C8E43D77-B309-4B67-922A-785C07E160AA}" type="presParOf" srcId="{5B6C40CF-F07E-4CC8-BF03-984102342DB6}" destId="{02A3F60B-1169-400E-893C-DABD359D5098}" srcOrd="3" destOrd="0" presId="urn:microsoft.com/office/officeart/2005/8/layout/hProcess4"/>
    <dgm:cxn modelId="{5AC0F74C-AC29-43A3-85F3-44BF5100E98C}" type="presParOf" srcId="{5B6C40CF-F07E-4CC8-BF03-984102342DB6}" destId="{CECA698E-55B5-4080-A085-A9949C144B5D}" srcOrd="4" destOrd="0" presId="urn:microsoft.com/office/officeart/2005/8/layout/hProcess4"/>
    <dgm:cxn modelId="{EAF22522-D8C2-4BEE-9EC0-C5B1B89A6AEE}" type="presParOf" srcId="{D55EFB4F-2180-4165-B1ED-E2365219D69C}" destId="{95D03C75-9CF4-4106-8589-916416BF195F}" srcOrd="1" destOrd="0" presId="urn:microsoft.com/office/officeart/2005/8/layout/hProcess4"/>
    <dgm:cxn modelId="{BC203DDF-B74F-4105-8BEF-3525A3AD51CC}" type="presParOf" srcId="{D55EFB4F-2180-4165-B1ED-E2365219D69C}" destId="{674CCE54-059A-4912-BF35-D554F7BE0CB7}" srcOrd="2" destOrd="0" presId="urn:microsoft.com/office/officeart/2005/8/layout/hProcess4"/>
    <dgm:cxn modelId="{132201FA-D737-4931-A6FF-1A4FEA2D0B22}" type="presParOf" srcId="{674CCE54-059A-4912-BF35-D554F7BE0CB7}" destId="{871C04ED-26BF-4B99-AF72-7450E9DA9A4B}" srcOrd="0" destOrd="0" presId="urn:microsoft.com/office/officeart/2005/8/layout/hProcess4"/>
    <dgm:cxn modelId="{8A44BD43-5E3E-4F53-9193-6F1F516EC5C9}" type="presParOf" srcId="{674CCE54-059A-4912-BF35-D554F7BE0CB7}" destId="{5B588E12-B5B4-4A19-BC33-C51C73B1A51F}" srcOrd="1" destOrd="0" presId="urn:microsoft.com/office/officeart/2005/8/layout/hProcess4"/>
    <dgm:cxn modelId="{5000A1EF-1588-46DE-B86A-F585DD4E8B5C}" type="presParOf" srcId="{674CCE54-059A-4912-BF35-D554F7BE0CB7}" destId="{2D28D5C9-AF49-4DE9-AF3F-484FF55FA719}" srcOrd="2" destOrd="0" presId="urn:microsoft.com/office/officeart/2005/8/layout/hProcess4"/>
    <dgm:cxn modelId="{88646082-9EEA-43AA-91B3-1CF744368247}" type="presParOf" srcId="{674CCE54-059A-4912-BF35-D554F7BE0CB7}" destId="{9E344FBA-040F-4F9C-996C-9B53BFFBCAE2}" srcOrd="3" destOrd="0" presId="urn:microsoft.com/office/officeart/2005/8/layout/hProcess4"/>
    <dgm:cxn modelId="{610D5303-69D1-4022-84FF-7BF555513FB8}" type="presParOf" srcId="{674CCE54-059A-4912-BF35-D554F7BE0CB7}" destId="{43764087-122B-43C0-844E-9F88B376C626}" srcOrd="4" destOrd="0" presId="urn:microsoft.com/office/officeart/2005/8/layout/hProcess4"/>
    <dgm:cxn modelId="{52E1855F-C597-4376-93DC-FC1F67AA7B25}" type="presParOf" srcId="{D55EFB4F-2180-4165-B1ED-E2365219D69C}" destId="{E8412F05-A4EC-423D-9329-E8E13F9B2EEC}" srcOrd="3" destOrd="0" presId="urn:microsoft.com/office/officeart/2005/8/layout/hProcess4"/>
    <dgm:cxn modelId="{E90CC45F-8C6E-4CBB-A896-6B577714477B}" type="presParOf" srcId="{D55EFB4F-2180-4165-B1ED-E2365219D69C}" destId="{03326DFC-3B57-4D0F-A57E-A20153AF8F54}" srcOrd="4" destOrd="0" presId="urn:microsoft.com/office/officeart/2005/8/layout/hProcess4"/>
    <dgm:cxn modelId="{8C9F76B4-AA0D-4CEA-B9C0-17DD2A1286DE}" type="presParOf" srcId="{03326DFC-3B57-4D0F-A57E-A20153AF8F54}" destId="{B4A60577-DDD8-492C-BB81-E3BC721605CF}" srcOrd="0" destOrd="0" presId="urn:microsoft.com/office/officeart/2005/8/layout/hProcess4"/>
    <dgm:cxn modelId="{8567479B-4FF1-4B19-9AD3-85B9A98C53C7}" type="presParOf" srcId="{03326DFC-3B57-4D0F-A57E-A20153AF8F54}" destId="{F09A90A2-2DC6-4113-8B42-473D306F26AD}" srcOrd="1" destOrd="0" presId="urn:microsoft.com/office/officeart/2005/8/layout/hProcess4"/>
    <dgm:cxn modelId="{ABF19EBB-B21E-423E-8208-71D9EE2509CF}" type="presParOf" srcId="{03326DFC-3B57-4D0F-A57E-A20153AF8F54}" destId="{9A70A619-D11D-40E5-918D-ABDC8E0AE933}" srcOrd="2" destOrd="0" presId="urn:microsoft.com/office/officeart/2005/8/layout/hProcess4"/>
    <dgm:cxn modelId="{8E2AA9E7-D0B7-4FF1-A38A-8DE3D112D9BF}" type="presParOf" srcId="{03326DFC-3B57-4D0F-A57E-A20153AF8F54}" destId="{C66F77DD-4206-4619-9D57-ABD9E095A7F9}" srcOrd="3" destOrd="0" presId="urn:microsoft.com/office/officeart/2005/8/layout/hProcess4"/>
    <dgm:cxn modelId="{19394285-BABA-42CC-8769-45C84233FE87}" type="presParOf" srcId="{03326DFC-3B57-4D0F-A57E-A20153AF8F54}" destId="{80CD9804-0A7D-4C4A-A71B-1B51EC64925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6A3065B-0105-4B6F-93BA-0C9C7CE893E5}" type="doc">
      <dgm:prSet loTypeId="urn:microsoft.com/office/officeart/2005/8/layout/process1" loCatId="process" qsTypeId="urn:microsoft.com/office/officeart/2005/8/quickstyle/simple3" qsCatId="simple" csTypeId="urn:microsoft.com/office/officeart/2005/8/colors/accent6_4" csCatId="accent6" phldr="1"/>
      <dgm:spPr/>
    </dgm:pt>
    <dgm:pt modelId="{B8ECFE7F-48B3-441B-A6DC-F946897A3E61}">
      <dgm:prSet phldrT="[نص]" custT="1"/>
      <dgm:spPr/>
      <dgm:t>
        <a:bodyPr/>
        <a:lstStyle/>
        <a:p>
          <a:r>
            <a:rPr lang="en-US" sz="1800" b="1" dirty="0">
              <a:latin typeface="Times New Roman" pitchFamily="18" charset="0"/>
              <a:cs typeface="Times New Roman" pitchFamily="18" charset="0"/>
            </a:rPr>
            <a:t>Alkali Lignin</a:t>
          </a:r>
        </a:p>
        <a:p>
          <a:r>
            <a:rPr lang="en-US" sz="1800" b="0" dirty="0">
              <a:latin typeface="Times New Roman" pitchFamily="18" charset="0"/>
              <a:cs typeface="Times New Roman" pitchFamily="18" charset="0"/>
            </a:rPr>
            <a:t>(Complex aromatic polymer.)</a:t>
          </a:r>
        </a:p>
      </dgm:t>
    </dgm:pt>
    <dgm:pt modelId="{1D11CC2B-1BE6-44EA-8393-E105BB37B4F0}" type="parTrans" cxnId="{712BD64B-783E-4343-B835-090BB8FD654E}">
      <dgm:prSet/>
      <dgm:spPr/>
      <dgm:t>
        <a:bodyPr/>
        <a:lstStyle/>
        <a:p>
          <a:endParaRPr lang="en-US"/>
        </a:p>
      </dgm:t>
    </dgm:pt>
    <dgm:pt modelId="{7144B2CB-DE34-444E-86F6-42B325EFEB41}" type="sibTrans" cxnId="{712BD64B-783E-4343-B835-090BB8FD654E}">
      <dgm:prSet/>
      <dgm:spPr/>
      <dgm:t>
        <a:bodyPr/>
        <a:lstStyle/>
        <a:p>
          <a:endParaRPr lang="en-US"/>
        </a:p>
      </dgm:t>
    </dgm:pt>
    <dgm:pt modelId="{A4082F78-9920-4E6F-A649-3B04812A7125}">
      <dgm:prSet phldrT="[نص]" custT="1"/>
      <dgm:spPr/>
      <dgm:t>
        <a:bodyPr/>
        <a:lstStyle/>
        <a:p>
          <a:r>
            <a:rPr lang="en-US" sz="1800" b="1" dirty="0">
              <a:latin typeface="Times New Roman" pitchFamily="18" charset="0"/>
              <a:cs typeface="Times New Roman" pitchFamily="18" charset="0"/>
            </a:rPr>
            <a:t>Fractionation </a:t>
          </a:r>
        </a:p>
      </dgm:t>
    </dgm:pt>
    <dgm:pt modelId="{15CA7828-8057-47A8-9B20-C81CCF310A07}" type="parTrans" cxnId="{2ABBFC27-DEFF-4641-9FD1-49089FEAC786}">
      <dgm:prSet/>
      <dgm:spPr/>
      <dgm:t>
        <a:bodyPr/>
        <a:lstStyle/>
        <a:p>
          <a:endParaRPr lang="en-US"/>
        </a:p>
      </dgm:t>
    </dgm:pt>
    <dgm:pt modelId="{F7A286E3-C5CD-4EED-92FE-DFE3557966B3}" type="sibTrans" cxnId="{2ABBFC27-DEFF-4641-9FD1-49089FEAC786}">
      <dgm:prSet/>
      <dgm:spPr/>
      <dgm:t>
        <a:bodyPr/>
        <a:lstStyle/>
        <a:p>
          <a:endParaRPr lang="en-US"/>
        </a:p>
      </dgm:t>
    </dgm:pt>
    <dgm:pt modelId="{FFCD522C-5E3E-4318-A683-357F069BBF08}">
      <dgm:prSet phldrT="[نص]" custT="1"/>
      <dgm:spPr/>
      <dgm:t>
        <a:bodyPr/>
        <a:lstStyle/>
        <a:p>
          <a:r>
            <a:rPr lang="en-US" sz="1800" b="1" dirty="0">
              <a:latin typeface="Times New Roman" pitchFamily="18" charset="0"/>
              <a:cs typeface="Times New Roman" pitchFamily="18" charset="0"/>
            </a:rPr>
            <a:t>Partial dissolution &amp;Separation </a:t>
          </a:r>
        </a:p>
        <a:p>
          <a:r>
            <a:rPr lang="en-US" sz="1800" b="1" dirty="0">
              <a:latin typeface="Times New Roman" pitchFamily="18" charset="0"/>
              <a:cs typeface="Times New Roman" pitchFamily="18" charset="0"/>
            </a:rPr>
            <a:t>(lower molecular weight lignin)</a:t>
          </a:r>
        </a:p>
      </dgm:t>
    </dgm:pt>
    <dgm:pt modelId="{CEF66EE9-30D8-4163-940B-37F1047EE5A9}" type="parTrans" cxnId="{3E94CFE6-C959-48A1-8C56-49E44F9CF3B8}">
      <dgm:prSet/>
      <dgm:spPr/>
      <dgm:t>
        <a:bodyPr/>
        <a:lstStyle/>
        <a:p>
          <a:endParaRPr lang="en-US"/>
        </a:p>
      </dgm:t>
    </dgm:pt>
    <dgm:pt modelId="{61BCC28C-7D2A-4158-9FC5-925A899A9412}" type="sibTrans" cxnId="{3E94CFE6-C959-48A1-8C56-49E44F9CF3B8}">
      <dgm:prSet/>
      <dgm:spPr/>
      <dgm:t>
        <a:bodyPr/>
        <a:lstStyle/>
        <a:p>
          <a:endParaRPr lang="en-US"/>
        </a:p>
      </dgm:t>
    </dgm:pt>
    <dgm:pt modelId="{80E63559-8817-4A3D-A686-4F21A74C3ED1}">
      <dgm:prSet custT="1"/>
      <dgm:spPr/>
      <dgm:t>
        <a:bodyPr/>
        <a:lstStyle/>
        <a:p>
          <a:r>
            <a:rPr lang="en-US" sz="1800" b="1" dirty="0">
              <a:latin typeface="Times New Roman" pitchFamily="18" charset="0"/>
              <a:cs typeface="Times New Roman" pitchFamily="18" charset="0"/>
            </a:rPr>
            <a:t>Oxidative of aromatic unit and side chain </a:t>
          </a:r>
        </a:p>
      </dgm:t>
    </dgm:pt>
    <dgm:pt modelId="{4B1915DE-28B6-4179-B398-9DB0A05B5161}" type="parTrans" cxnId="{51E2284A-4001-4099-A72B-4700D3108CEA}">
      <dgm:prSet/>
      <dgm:spPr/>
      <dgm:t>
        <a:bodyPr/>
        <a:lstStyle/>
        <a:p>
          <a:endParaRPr lang="en-US"/>
        </a:p>
      </dgm:t>
    </dgm:pt>
    <dgm:pt modelId="{76D4846B-9C3E-4891-BD1D-FEB892CF5301}" type="sibTrans" cxnId="{51E2284A-4001-4099-A72B-4700D3108CEA}">
      <dgm:prSet/>
      <dgm:spPr/>
      <dgm:t>
        <a:bodyPr/>
        <a:lstStyle/>
        <a:p>
          <a:endParaRPr lang="en-US"/>
        </a:p>
      </dgm:t>
    </dgm:pt>
    <dgm:pt modelId="{6114936E-F3CB-445F-AA3C-01BAFE6142FB}">
      <dgm:prSet custT="1"/>
      <dgm:spPr/>
      <dgm:t>
        <a:bodyPr/>
        <a:lstStyle/>
        <a:p>
          <a:r>
            <a:rPr lang="en-US" sz="1800" b="1">
              <a:latin typeface="Times New Roman" pitchFamily="18" charset="0"/>
              <a:cs typeface="Times New Roman" pitchFamily="18" charset="0"/>
            </a:rPr>
            <a:t>Formation of Vanillin </a:t>
          </a:r>
          <a:endParaRPr lang="en-US" sz="1800" b="1" dirty="0">
            <a:latin typeface="Times New Roman" pitchFamily="18" charset="0"/>
            <a:cs typeface="Times New Roman" pitchFamily="18" charset="0"/>
          </a:endParaRPr>
        </a:p>
      </dgm:t>
    </dgm:pt>
    <dgm:pt modelId="{56754096-F49C-4BE4-B840-81BEDC3C8283}" type="parTrans" cxnId="{98CF6BF6-EBAA-499B-A4A9-1B4100872B5C}">
      <dgm:prSet/>
      <dgm:spPr/>
      <dgm:t>
        <a:bodyPr/>
        <a:lstStyle/>
        <a:p>
          <a:endParaRPr lang="en-US"/>
        </a:p>
      </dgm:t>
    </dgm:pt>
    <dgm:pt modelId="{EEDD480B-44D8-47C3-86C2-031DC1ECC9FC}" type="sibTrans" cxnId="{98CF6BF6-EBAA-499B-A4A9-1B4100872B5C}">
      <dgm:prSet/>
      <dgm:spPr/>
      <dgm:t>
        <a:bodyPr/>
        <a:lstStyle/>
        <a:p>
          <a:endParaRPr lang="en-US"/>
        </a:p>
      </dgm:t>
    </dgm:pt>
    <dgm:pt modelId="{019EA771-D3C1-4374-AD24-50D33841892C}" type="pres">
      <dgm:prSet presAssocID="{56A3065B-0105-4B6F-93BA-0C9C7CE893E5}" presName="Name0" presStyleCnt="0">
        <dgm:presLayoutVars>
          <dgm:dir/>
          <dgm:resizeHandles val="exact"/>
        </dgm:presLayoutVars>
      </dgm:prSet>
      <dgm:spPr/>
    </dgm:pt>
    <dgm:pt modelId="{2805312B-43D1-4664-B57A-C1EFA2B25866}" type="pres">
      <dgm:prSet presAssocID="{B8ECFE7F-48B3-441B-A6DC-F946897A3E61}" presName="node" presStyleLbl="node1" presStyleIdx="0" presStyleCnt="5" custScaleX="108717">
        <dgm:presLayoutVars>
          <dgm:bulletEnabled val="1"/>
        </dgm:presLayoutVars>
      </dgm:prSet>
      <dgm:spPr/>
    </dgm:pt>
    <dgm:pt modelId="{9C812CC5-DB52-43E5-BC13-318CD429E0C7}" type="pres">
      <dgm:prSet presAssocID="{7144B2CB-DE34-444E-86F6-42B325EFEB41}" presName="sibTrans" presStyleLbl="sibTrans2D1" presStyleIdx="0" presStyleCnt="4"/>
      <dgm:spPr/>
    </dgm:pt>
    <dgm:pt modelId="{7FF75B02-9F11-4E79-B926-4C801F8F9F6B}" type="pres">
      <dgm:prSet presAssocID="{7144B2CB-DE34-444E-86F6-42B325EFEB41}" presName="connectorText" presStyleLbl="sibTrans2D1" presStyleIdx="0" presStyleCnt="4"/>
      <dgm:spPr/>
    </dgm:pt>
    <dgm:pt modelId="{E4AA1D25-7F53-44C0-8C35-68A7FA8C1B6A}" type="pres">
      <dgm:prSet presAssocID="{A4082F78-9920-4E6F-A649-3B04812A7125}" presName="node" presStyleLbl="node1" presStyleIdx="1" presStyleCnt="5" custScaleX="148248">
        <dgm:presLayoutVars>
          <dgm:bulletEnabled val="1"/>
        </dgm:presLayoutVars>
      </dgm:prSet>
      <dgm:spPr/>
    </dgm:pt>
    <dgm:pt modelId="{06F82B2D-3E8E-44CC-98CB-CDB5ADD53109}" type="pres">
      <dgm:prSet presAssocID="{F7A286E3-C5CD-4EED-92FE-DFE3557966B3}" presName="sibTrans" presStyleLbl="sibTrans2D1" presStyleIdx="1" presStyleCnt="4"/>
      <dgm:spPr/>
    </dgm:pt>
    <dgm:pt modelId="{3310E6E9-FAE0-4EA9-AE54-C2D2C2465BD3}" type="pres">
      <dgm:prSet presAssocID="{F7A286E3-C5CD-4EED-92FE-DFE3557966B3}" presName="connectorText" presStyleLbl="sibTrans2D1" presStyleIdx="1" presStyleCnt="4"/>
      <dgm:spPr/>
    </dgm:pt>
    <dgm:pt modelId="{5FEE21E3-3A9F-4856-968C-81E4EDCC2CAF}" type="pres">
      <dgm:prSet presAssocID="{FFCD522C-5E3E-4318-A683-357F069BBF08}" presName="node" presStyleLbl="node1" presStyleIdx="2" presStyleCnt="5" custScaleX="133680">
        <dgm:presLayoutVars>
          <dgm:bulletEnabled val="1"/>
        </dgm:presLayoutVars>
      </dgm:prSet>
      <dgm:spPr/>
    </dgm:pt>
    <dgm:pt modelId="{50886BBB-B4CB-4295-AC31-F7F05CA3C210}" type="pres">
      <dgm:prSet presAssocID="{61BCC28C-7D2A-4158-9FC5-925A899A9412}" presName="sibTrans" presStyleLbl="sibTrans2D1" presStyleIdx="2" presStyleCnt="4"/>
      <dgm:spPr/>
    </dgm:pt>
    <dgm:pt modelId="{3A9C9E68-B52B-4A4F-9431-D1780F52B55E}" type="pres">
      <dgm:prSet presAssocID="{61BCC28C-7D2A-4158-9FC5-925A899A9412}" presName="connectorText" presStyleLbl="sibTrans2D1" presStyleIdx="2" presStyleCnt="4"/>
      <dgm:spPr/>
    </dgm:pt>
    <dgm:pt modelId="{9CEBEE31-9B6C-4B7C-B312-9148EEAB3328}" type="pres">
      <dgm:prSet presAssocID="{80E63559-8817-4A3D-A686-4F21A74C3ED1}" presName="node" presStyleLbl="node1" presStyleIdx="3" presStyleCnt="5" custScaleX="117092">
        <dgm:presLayoutVars>
          <dgm:bulletEnabled val="1"/>
        </dgm:presLayoutVars>
      </dgm:prSet>
      <dgm:spPr/>
    </dgm:pt>
    <dgm:pt modelId="{14A64F28-3513-40EC-AE51-B701E66C9DC8}" type="pres">
      <dgm:prSet presAssocID="{76D4846B-9C3E-4891-BD1D-FEB892CF5301}" presName="sibTrans" presStyleLbl="sibTrans2D1" presStyleIdx="3" presStyleCnt="4"/>
      <dgm:spPr/>
    </dgm:pt>
    <dgm:pt modelId="{ADBE6031-1A75-41A9-8625-6B340725642E}" type="pres">
      <dgm:prSet presAssocID="{76D4846B-9C3E-4891-BD1D-FEB892CF5301}" presName="connectorText" presStyleLbl="sibTrans2D1" presStyleIdx="3" presStyleCnt="4"/>
      <dgm:spPr/>
    </dgm:pt>
    <dgm:pt modelId="{BDDCD26D-BC97-43DA-A3D0-C5F0FD16FF9C}" type="pres">
      <dgm:prSet presAssocID="{6114936E-F3CB-445F-AA3C-01BAFE6142FB}" presName="node" presStyleLbl="node1" presStyleIdx="4" presStyleCnt="5" custScaleX="114707">
        <dgm:presLayoutVars>
          <dgm:bulletEnabled val="1"/>
        </dgm:presLayoutVars>
      </dgm:prSet>
      <dgm:spPr/>
    </dgm:pt>
  </dgm:ptLst>
  <dgm:cxnLst>
    <dgm:cxn modelId="{E387E11C-6B50-4542-9648-B52902A2BF6C}" type="presOf" srcId="{FFCD522C-5E3E-4318-A683-357F069BBF08}" destId="{5FEE21E3-3A9F-4856-968C-81E4EDCC2CAF}" srcOrd="0" destOrd="0" presId="urn:microsoft.com/office/officeart/2005/8/layout/process1"/>
    <dgm:cxn modelId="{2ABBFC27-DEFF-4641-9FD1-49089FEAC786}" srcId="{56A3065B-0105-4B6F-93BA-0C9C7CE893E5}" destId="{A4082F78-9920-4E6F-A649-3B04812A7125}" srcOrd="1" destOrd="0" parTransId="{15CA7828-8057-47A8-9B20-C81CCF310A07}" sibTransId="{F7A286E3-C5CD-4EED-92FE-DFE3557966B3}"/>
    <dgm:cxn modelId="{5458AA29-57DF-4249-9EE3-39916118D3F9}" type="presOf" srcId="{7144B2CB-DE34-444E-86F6-42B325EFEB41}" destId="{9C812CC5-DB52-43E5-BC13-318CD429E0C7}" srcOrd="0" destOrd="0" presId="urn:microsoft.com/office/officeart/2005/8/layout/process1"/>
    <dgm:cxn modelId="{DD0C3B33-EE6D-4D5B-B2F4-6F217B954ABB}" type="presOf" srcId="{76D4846B-9C3E-4891-BD1D-FEB892CF5301}" destId="{ADBE6031-1A75-41A9-8625-6B340725642E}" srcOrd="1" destOrd="0" presId="urn:microsoft.com/office/officeart/2005/8/layout/process1"/>
    <dgm:cxn modelId="{0D684B36-70DF-42F5-A228-59D98AF6894C}" type="presOf" srcId="{80E63559-8817-4A3D-A686-4F21A74C3ED1}" destId="{9CEBEE31-9B6C-4B7C-B312-9148EEAB3328}" srcOrd="0" destOrd="0" presId="urn:microsoft.com/office/officeart/2005/8/layout/process1"/>
    <dgm:cxn modelId="{75699D39-F963-4A3E-8586-3287CDB36F04}" type="presOf" srcId="{61BCC28C-7D2A-4158-9FC5-925A899A9412}" destId="{50886BBB-B4CB-4295-AC31-F7F05CA3C210}" srcOrd="0" destOrd="0" presId="urn:microsoft.com/office/officeart/2005/8/layout/process1"/>
    <dgm:cxn modelId="{5791C241-E1D2-4D6E-ACBB-19A9F5AFAE23}" type="presOf" srcId="{B8ECFE7F-48B3-441B-A6DC-F946897A3E61}" destId="{2805312B-43D1-4664-B57A-C1EFA2B25866}" srcOrd="0" destOrd="0" presId="urn:microsoft.com/office/officeart/2005/8/layout/process1"/>
    <dgm:cxn modelId="{51E2284A-4001-4099-A72B-4700D3108CEA}" srcId="{56A3065B-0105-4B6F-93BA-0C9C7CE893E5}" destId="{80E63559-8817-4A3D-A686-4F21A74C3ED1}" srcOrd="3" destOrd="0" parTransId="{4B1915DE-28B6-4179-B398-9DB0A05B5161}" sibTransId="{76D4846B-9C3E-4891-BD1D-FEB892CF5301}"/>
    <dgm:cxn modelId="{51BCDF4A-81FD-4F76-A189-58EE7686C1A3}" type="presOf" srcId="{76D4846B-9C3E-4891-BD1D-FEB892CF5301}" destId="{14A64F28-3513-40EC-AE51-B701E66C9DC8}" srcOrd="0" destOrd="0" presId="urn:microsoft.com/office/officeart/2005/8/layout/process1"/>
    <dgm:cxn modelId="{712BD64B-783E-4343-B835-090BB8FD654E}" srcId="{56A3065B-0105-4B6F-93BA-0C9C7CE893E5}" destId="{B8ECFE7F-48B3-441B-A6DC-F946897A3E61}" srcOrd="0" destOrd="0" parTransId="{1D11CC2B-1BE6-44EA-8393-E105BB37B4F0}" sibTransId="{7144B2CB-DE34-444E-86F6-42B325EFEB41}"/>
    <dgm:cxn modelId="{CB7F036F-B28C-4255-8B21-DD44BBEDFD75}" type="presOf" srcId="{A4082F78-9920-4E6F-A649-3B04812A7125}" destId="{E4AA1D25-7F53-44C0-8C35-68A7FA8C1B6A}" srcOrd="0" destOrd="0" presId="urn:microsoft.com/office/officeart/2005/8/layout/process1"/>
    <dgm:cxn modelId="{198D7350-39BE-479B-9633-58777493DABF}" type="presOf" srcId="{56A3065B-0105-4B6F-93BA-0C9C7CE893E5}" destId="{019EA771-D3C1-4374-AD24-50D33841892C}" srcOrd="0" destOrd="0" presId="urn:microsoft.com/office/officeart/2005/8/layout/process1"/>
    <dgm:cxn modelId="{72B6618E-7EEE-441F-9E3A-E303856BA5E1}" type="presOf" srcId="{7144B2CB-DE34-444E-86F6-42B325EFEB41}" destId="{7FF75B02-9F11-4E79-B926-4C801F8F9F6B}" srcOrd="1" destOrd="0" presId="urn:microsoft.com/office/officeart/2005/8/layout/process1"/>
    <dgm:cxn modelId="{3290C596-83C9-4490-B764-63BFF862426C}" type="presOf" srcId="{F7A286E3-C5CD-4EED-92FE-DFE3557966B3}" destId="{3310E6E9-FAE0-4EA9-AE54-C2D2C2465BD3}" srcOrd="1" destOrd="0" presId="urn:microsoft.com/office/officeart/2005/8/layout/process1"/>
    <dgm:cxn modelId="{C6D335AA-516D-494F-8A8E-C05838CA04CF}" type="presOf" srcId="{F7A286E3-C5CD-4EED-92FE-DFE3557966B3}" destId="{06F82B2D-3E8E-44CC-98CB-CDB5ADD53109}" srcOrd="0" destOrd="0" presId="urn:microsoft.com/office/officeart/2005/8/layout/process1"/>
    <dgm:cxn modelId="{A8B4B8BB-6B16-49B0-83A9-4FD9DA226146}" type="presOf" srcId="{6114936E-F3CB-445F-AA3C-01BAFE6142FB}" destId="{BDDCD26D-BC97-43DA-A3D0-C5F0FD16FF9C}" srcOrd="0" destOrd="0" presId="urn:microsoft.com/office/officeart/2005/8/layout/process1"/>
    <dgm:cxn modelId="{57068CCB-CFA7-452F-B0C6-A9DAD2941F09}" type="presOf" srcId="{61BCC28C-7D2A-4158-9FC5-925A899A9412}" destId="{3A9C9E68-B52B-4A4F-9431-D1780F52B55E}" srcOrd="1" destOrd="0" presId="urn:microsoft.com/office/officeart/2005/8/layout/process1"/>
    <dgm:cxn modelId="{3E94CFE6-C959-48A1-8C56-49E44F9CF3B8}" srcId="{56A3065B-0105-4B6F-93BA-0C9C7CE893E5}" destId="{FFCD522C-5E3E-4318-A683-357F069BBF08}" srcOrd="2" destOrd="0" parTransId="{CEF66EE9-30D8-4163-940B-37F1047EE5A9}" sibTransId="{61BCC28C-7D2A-4158-9FC5-925A899A9412}"/>
    <dgm:cxn modelId="{98CF6BF6-EBAA-499B-A4A9-1B4100872B5C}" srcId="{56A3065B-0105-4B6F-93BA-0C9C7CE893E5}" destId="{6114936E-F3CB-445F-AA3C-01BAFE6142FB}" srcOrd="4" destOrd="0" parTransId="{56754096-F49C-4BE4-B840-81BEDC3C8283}" sibTransId="{EEDD480B-44D8-47C3-86C2-031DC1ECC9FC}"/>
    <dgm:cxn modelId="{50A3B468-C170-4057-97C3-5EBC5726E427}" type="presParOf" srcId="{019EA771-D3C1-4374-AD24-50D33841892C}" destId="{2805312B-43D1-4664-B57A-C1EFA2B25866}" srcOrd="0" destOrd="0" presId="urn:microsoft.com/office/officeart/2005/8/layout/process1"/>
    <dgm:cxn modelId="{E268A1B1-EC20-4F18-9525-BC9A25B1F955}" type="presParOf" srcId="{019EA771-D3C1-4374-AD24-50D33841892C}" destId="{9C812CC5-DB52-43E5-BC13-318CD429E0C7}" srcOrd="1" destOrd="0" presId="urn:microsoft.com/office/officeart/2005/8/layout/process1"/>
    <dgm:cxn modelId="{FEDD2B5D-D136-4BF4-BA4F-2A38163DA06A}" type="presParOf" srcId="{9C812CC5-DB52-43E5-BC13-318CD429E0C7}" destId="{7FF75B02-9F11-4E79-B926-4C801F8F9F6B}" srcOrd="0" destOrd="0" presId="urn:microsoft.com/office/officeart/2005/8/layout/process1"/>
    <dgm:cxn modelId="{EA710529-E214-4A10-B161-6D35D979E889}" type="presParOf" srcId="{019EA771-D3C1-4374-AD24-50D33841892C}" destId="{E4AA1D25-7F53-44C0-8C35-68A7FA8C1B6A}" srcOrd="2" destOrd="0" presId="urn:microsoft.com/office/officeart/2005/8/layout/process1"/>
    <dgm:cxn modelId="{CE5D9736-29D6-4263-BC66-81609A9EB5BC}" type="presParOf" srcId="{019EA771-D3C1-4374-AD24-50D33841892C}" destId="{06F82B2D-3E8E-44CC-98CB-CDB5ADD53109}" srcOrd="3" destOrd="0" presId="urn:microsoft.com/office/officeart/2005/8/layout/process1"/>
    <dgm:cxn modelId="{38AD1944-3A19-4656-988E-1C158F491C14}" type="presParOf" srcId="{06F82B2D-3E8E-44CC-98CB-CDB5ADD53109}" destId="{3310E6E9-FAE0-4EA9-AE54-C2D2C2465BD3}" srcOrd="0" destOrd="0" presId="urn:microsoft.com/office/officeart/2005/8/layout/process1"/>
    <dgm:cxn modelId="{0F51592E-49D9-47EF-8ED1-72C612541219}" type="presParOf" srcId="{019EA771-D3C1-4374-AD24-50D33841892C}" destId="{5FEE21E3-3A9F-4856-968C-81E4EDCC2CAF}" srcOrd="4" destOrd="0" presId="urn:microsoft.com/office/officeart/2005/8/layout/process1"/>
    <dgm:cxn modelId="{45AE9CF1-9299-4CE1-9237-DD6E2E054FAE}" type="presParOf" srcId="{019EA771-D3C1-4374-AD24-50D33841892C}" destId="{50886BBB-B4CB-4295-AC31-F7F05CA3C210}" srcOrd="5" destOrd="0" presId="urn:microsoft.com/office/officeart/2005/8/layout/process1"/>
    <dgm:cxn modelId="{55C1C4EC-E42E-4910-8D94-FD6EAF9407AC}" type="presParOf" srcId="{50886BBB-B4CB-4295-AC31-F7F05CA3C210}" destId="{3A9C9E68-B52B-4A4F-9431-D1780F52B55E}" srcOrd="0" destOrd="0" presId="urn:microsoft.com/office/officeart/2005/8/layout/process1"/>
    <dgm:cxn modelId="{3D14CB69-36BE-418F-B54B-DFDC1D7CF43C}" type="presParOf" srcId="{019EA771-D3C1-4374-AD24-50D33841892C}" destId="{9CEBEE31-9B6C-4B7C-B312-9148EEAB3328}" srcOrd="6" destOrd="0" presId="urn:microsoft.com/office/officeart/2005/8/layout/process1"/>
    <dgm:cxn modelId="{38835138-7E10-440F-9EDB-37C6DFBE621B}" type="presParOf" srcId="{019EA771-D3C1-4374-AD24-50D33841892C}" destId="{14A64F28-3513-40EC-AE51-B701E66C9DC8}" srcOrd="7" destOrd="0" presId="urn:microsoft.com/office/officeart/2005/8/layout/process1"/>
    <dgm:cxn modelId="{24163CE5-8B2D-41C6-AAA9-695662FBED32}" type="presParOf" srcId="{14A64F28-3513-40EC-AE51-B701E66C9DC8}" destId="{ADBE6031-1A75-41A9-8625-6B340725642E}" srcOrd="0" destOrd="0" presId="urn:microsoft.com/office/officeart/2005/8/layout/process1"/>
    <dgm:cxn modelId="{1FD4D3F5-5CE5-479E-BFB2-B1AE41595D80}" type="presParOf" srcId="{019EA771-D3C1-4374-AD24-50D33841892C}" destId="{BDDCD26D-BC97-43DA-A3D0-C5F0FD16FF9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D11A1E8-E4A9-4BEF-AA08-9929F161AAD4}" type="doc">
      <dgm:prSet loTypeId="urn:microsoft.com/office/officeart/2005/8/layout/hProcess4" loCatId="process" qsTypeId="urn:microsoft.com/office/officeart/2005/8/quickstyle/simple4" qsCatId="simple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FC042CFB-7A09-4E5E-A04B-AF1950F75DC7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Weight 0.6g of alkali lignin .</a:t>
          </a:r>
        </a:p>
      </dgm:t>
    </dgm:pt>
    <dgm:pt modelId="{C89B30F6-B06C-4F25-8FD1-04BB3A1F5E37}" type="parTrans" cxnId="{740273B8-B95C-47D1-BDDB-4EFC28C286CD}">
      <dgm:prSet/>
      <dgm:spPr/>
      <dgm:t>
        <a:bodyPr/>
        <a:lstStyle/>
        <a:p>
          <a:endParaRPr lang="en-US"/>
        </a:p>
      </dgm:t>
    </dgm:pt>
    <dgm:pt modelId="{25FD0721-3544-44DD-960F-ECE97032677F}" type="sibTrans" cxnId="{740273B8-B95C-47D1-BDDB-4EFC28C286CD}">
      <dgm:prSet/>
      <dgm:spPr/>
      <dgm:t>
        <a:bodyPr/>
        <a:lstStyle/>
        <a:p>
          <a:endParaRPr lang="en-US"/>
        </a:p>
      </dgm:t>
    </dgm:pt>
    <dgm:pt modelId="{2F5707D3-D0F0-4545-ADCC-1F6BAE37736C}">
      <dgm:prSet phldrT="[نص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CAD3C5E0-EF34-4679-89BA-4CFB6DDEA435}" type="parTrans" cxnId="{E67D409F-7580-450B-A913-FDFDBD619C9F}">
      <dgm:prSet/>
      <dgm:spPr/>
      <dgm:t>
        <a:bodyPr/>
        <a:lstStyle/>
        <a:p>
          <a:endParaRPr lang="en-US"/>
        </a:p>
      </dgm:t>
    </dgm:pt>
    <dgm:pt modelId="{CF275E2B-1794-4914-9D22-F73FB5A97E61}" type="sibTrans" cxnId="{E67D409F-7580-450B-A913-FDFDBD619C9F}">
      <dgm:prSet/>
      <dgm:spPr/>
      <dgm:t>
        <a:bodyPr/>
        <a:lstStyle/>
        <a:p>
          <a:endParaRPr lang="en-US"/>
        </a:p>
      </dgm:t>
    </dgm:pt>
    <dgm:pt modelId="{A60FA226-75B9-4E6F-B7D4-EDF523E010DA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Reflux the mixture at 78°C for 4 hrs. </a:t>
          </a:r>
        </a:p>
      </dgm:t>
    </dgm:pt>
    <dgm:pt modelId="{568DC19F-5FC9-4532-B596-AEC1EFBC30D4}" type="parTrans" cxnId="{872939E8-38CB-48C0-A323-E9419713A5A3}">
      <dgm:prSet/>
      <dgm:spPr/>
      <dgm:t>
        <a:bodyPr/>
        <a:lstStyle/>
        <a:p>
          <a:endParaRPr lang="en-US"/>
        </a:p>
      </dgm:t>
    </dgm:pt>
    <dgm:pt modelId="{617D83A8-5554-4C60-BBC1-3F9218467034}" type="sibTrans" cxnId="{872939E8-38CB-48C0-A323-E9419713A5A3}">
      <dgm:prSet/>
      <dgm:spPr/>
      <dgm:t>
        <a:bodyPr/>
        <a:lstStyle/>
        <a:p>
          <a:endParaRPr lang="en-US"/>
        </a:p>
      </dgm:t>
    </dgm:pt>
    <dgm:pt modelId="{CF955D29-6841-47DE-A6E8-1AFB8004365C}">
      <dgm:prSet phldrT="[نص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D63750D8-CF9C-49A9-82D4-12C28D2BC301}" type="parTrans" cxnId="{C91BFB68-A6CF-435F-9D84-DF44FD46300B}">
      <dgm:prSet/>
      <dgm:spPr/>
      <dgm:t>
        <a:bodyPr/>
        <a:lstStyle/>
        <a:p>
          <a:endParaRPr lang="en-US"/>
        </a:p>
      </dgm:t>
    </dgm:pt>
    <dgm:pt modelId="{111B393F-F4B1-439B-8365-330DF3CBD600}" type="sibTrans" cxnId="{C91BFB68-A6CF-435F-9D84-DF44FD46300B}">
      <dgm:prSet/>
      <dgm:spPr/>
      <dgm:t>
        <a:bodyPr/>
        <a:lstStyle/>
        <a:p>
          <a:endParaRPr lang="en-US"/>
        </a:p>
      </dgm:t>
    </dgm:pt>
    <dgm:pt modelId="{8180F2A6-2178-4419-A05D-50854E21CC30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Separate the mixture by vacuum filtration. .</a:t>
          </a:r>
        </a:p>
      </dgm:t>
    </dgm:pt>
    <dgm:pt modelId="{F7B4C1E6-C1B3-4386-9412-19A44E79BEC2}" type="parTrans" cxnId="{B42E4DE6-EB78-4C60-A72A-90E685B5F492}">
      <dgm:prSet/>
      <dgm:spPr/>
      <dgm:t>
        <a:bodyPr/>
        <a:lstStyle/>
        <a:p>
          <a:endParaRPr lang="en-US"/>
        </a:p>
      </dgm:t>
    </dgm:pt>
    <dgm:pt modelId="{5AD224C5-84C9-4825-B197-F1D0621E22ED}" type="sibTrans" cxnId="{B42E4DE6-EB78-4C60-A72A-90E685B5F492}">
      <dgm:prSet/>
      <dgm:spPr/>
      <dgm:t>
        <a:bodyPr/>
        <a:lstStyle/>
        <a:p>
          <a:endParaRPr lang="en-US"/>
        </a:p>
      </dgm:t>
    </dgm:pt>
    <dgm:pt modelId="{5DC1CBFE-3D0F-45B6-8A60-8018515037A4}">
      <dgm:prSet phldrT="[نص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US" dirty="0"/>
            <a:t> </a:t>
          </a:r>
        </a:p>
      </dgm:t>
    </dgm:pt>
    <dgm:pt modelId="{CAA9F626-1904-425C-95EA-22C8A693AAE6}" type="sibTrans" cxnId="{82B7F51C-263A-4D0F-B3B6-7A2EF704FD12}">
      <dgm:prSet/>
      <dgm:spPr/>
      <dgm:t>
        <a:bodyPr/>
        <a:lstStyle/>
        <a:p>
          <a:endParaRPr lang="en-US"/>
        </a:p>
      </dgm:t>
    </dgm:pt>
    <dgm:pt modelId="{F8B885F8-247E-4A54-ABE2-7F4FF4D9EA2E}" type="parTrans" cxnId="{82B7F51C-263A-4D0F-B3B6-7A2EF704FD12}">
      <dgm:prSet/>
      <dgm:spPr/>
      <dgm:t>
        <a:bodyPr/>
        <a:lstStyle/>
        <a:p>
          <a:endParaRPr lang="en-US"/>
        </a:p>
      </dgm:t>
    </dgm:pt>
    <dgm:pt modelId="{3C35CFDA-527B-4C96-8E5F-5766CC1F5514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Add 30ml of ethanol to a rounded bottom flask. </a:t>
          </a:r>
        </a:p>
      </dgm:t>
    </dgm:pt>
    <dgm:pt modelId="{F3FFA65E-61E7-4776-95F3-4ED65B5FDE4B}" type="parTrans" cxnId="{64BB36D7-B6B3-46EB-91F6-3F3BB67C633D}">
      <dgm:prSet/>
      <dgm:spPr/>
      <dgm:t>
        <a:bodyPr/>
        <a:lstStyle/>
        <a:p>
          <a:endParaRPr lang="en-US"/>
        </a:p>
      </dgm:t>
    </dgm:pt>
    <dgm:pt modelId="{928B576E-4696-4A11-97E5-AA699D9BC416}" type="sibTrans" cxnId="{64BB36D7-B6B3-46EB-91F6-3F3BB67C633D}">
      <dgm:prSet/>
      <dgm:spPr/>
      <dgm:t>
        <a:bodyPr/>
        <a:lstStyle/>
        <a:p>
          <a:endParaRPr lang="en-US"/>
        </a:p>
      </dgm:t>
    </dgm:pt>
    <dgm:pt modelId="{0A7E6A6A-17E0-437D-8688-6CCF06515BE3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 cool to room temperature</a:t>
          </a:r>
        </a:p>
      </dgm:t>
    </dgm:pt>
    <dgm:pt modelId="{AE85BE50-03F5-4660-B0D1-6D444D690F99}" type="parTrans" cxnId="{1BD980F2-9DF8-4F2E-A95B-AE80E3B55F19}">
      <dgm:prSet/>
      <dgm:spPr/>
      <dgm:t>
        <a:bodyPr/>
        <a:lstStyle/>
        <a:p>
          <a:endParaRPr lang="en-US"/>
        </a:p>
      </dgm:t>
    </dgm:pt>
    <dgm:pt modelId="{ECD46188-6696-4980-97FC-37DA1CCBA562}" type="sibTrans" cxnId="{1BD980F2-9DF8-4F2E-A95B-AE80E3B55F19}">
      <dgm:prSet/>
      <dgm:spPr/>
      <dgm:t>
        <a:bodyPr/>
        <a:lstStyle/>
        <a:p>
          <a:endParaRPr lang="en-US"/>
        </a:p>
      </dgm:t>
    </dgm:pt>
    <dgm:pt modelId="{82DC175D-75DC-420D-AB9A-A2F0043BB4ED}" type="pres">
      <dgm:prSet presAssocID="{3D11A1E8-E4A9-4BEF-AA08-9929F161AAD4}" presName="Name0" presStyleCnt="0">
        <dgm:presLayoutVars>
          <dgm:dir/>
          <dgm:animLvl val="lvl"/>
          <dgm:resizeHandles val="exact"/>
        </dgm:presLayoutVars>
      </dgm:prSet>
      <dgm:spPr/>
    </dgm:pt>
    <dgm:pt modelId="{3243556B-AA20-49B1-B971-FC42AD0DE4D3}" type="pres">
      <dgm:prSet presAssocID="{3D11A1E8-E4A9-4BEF-AA08-9929F161AAD4}" presName="tSp" presStyleCnt="0"/>
      <dgm:spPr/>
    </dgm:pt>
    <dgm:pt modelId="{C43D615C-079E-486A-BA43-A359778E4449}" type="pres">
      <dgm:prSet presAssocID="{3D11A1E8-E4A9-4BEF-AA08-9929F161AAD4}" presName="bSp" presStyleCnt="0"/>
      <dgm:spPr/>
    </dgm:pt>
    <dgm:pt modelId="{D55EFB4F-2180-4165-B1ED-E2365219D69C}" type="pres">
      <dgm:prSet presAssocID="{3D11A1E8-E4A9-4BEF-AA08-9929F161AAD4}" presName="process" presStyleCnt="0"/>
      <dgm:spPr/>
    </dgm:pt>
    <dgm:pt modelId="{5B6C40CF-F07E-4CC8-BF03-984102342DB6}" type="pres">
      <dgm:prSet presAssocID="{5DC1CBFE-3D0F-45B6-8A60-8018515037A4}" presName="composite1" presStyleCnt="0"/>
      <dgm:spPr/>
    </dgm:pt>
    <dgm:pt modelId="{34CAFA3B-F3EF-4F5C-A0D3-0A798A629D69}" type="pres">
      <dgm:prSet presAssocID="{5DC1CBFE-3D0F-45B6-8A60-8018515037A4}" presName="dummyNode1" presStyleLbl="node1" presStyleIdx="0" presStyleCnt="3"/>
      <dgm:spPr/>
    </dgm:pt>
    <dgm:pt modelId="{35E063FE-A41C-477D-A885-95B53A433396}" type="pres">
      <dgm:prSet presAssocID="{5DC1CBFE-3D0F-45B6-8A60-8018515037A4}" presName="childNode1" presStyleLbl="bgAcc1" presStyleIdx="0" presStyleCnt="3" custScaleX="197881" custScaleY="192351" custLinFactNeighborX="4685" custLinFactNeighborY="-48860">
        <dgm:presLayoutVars>
          <dgm:bulletEnabled val="1"/>
        </dgm:presLayoutVars>
      </dgm:prSet>
      <dgm:spPr/>
    </dgm:pt>
    <dgm:pt modelId="{89DDC0F8-81DE-4D85-88D9-7B4D6FBA1938}" type="pres">
      <dgm:prSet presAssocID="{5DC1CBFE-3D0F-45B6-8A60-8018515037A4}" presName="childNode1tx" presStyleLbl="bgAcc1" presStyleIdx="0" presStyleCnt="3">
        <dgm:presLayoutVars>
          <dgm:bulletEnabled val="1"/>
        </dgm:presLayoutVars>
      </dgm:prSet>
      <dgm:spPr/>
    </dgm:pt>
    <dgm:pt modelId="{02A3F60B-1169-400E-893C-DABD359D5098}" type="pres">
      <dgm:prSet presAssocID="{5DC1CBFE-3D0F-45B6-8A60-8018515037A4}" presName="parentNode1" presStyleLbl="node1" presStyleIdx="0" presStyleCnt="3" custScaleX="210395" custScaleY="518097" custLinFactY="8834" custLinFactNeighborX="-4870" custLinFactNeighborY="100000">
        <dgm:presLayoutVars>
          <dgm:chMax val="1"/>
          <dgm:bulletEnabled val="1"/>
        </dgm:presLayoutVars>
      </dgm:prSet>
      <dgm:spPr/>
    </dgm:pt>
    <dgm:pt modelId="{CECA698E-55B5-4080-A085-A9949C144B5D}" type="pres">
      <dgm:prSet presAssocID="{5DC1CBFE-3D0F-45B6-8A60-8018515037A4}" presName="connSite1" presStyleCnt="0"/>
      <dgm:spPr/>
    </dgm:pt>
    <dgm:pt modelId="{95D03C75-9CF4-4106-8589-916416BF195F}" type="pres">
      <dgm:prSet presAssocID="{CAA9F626-1904-425C-95EA-22C8A693AAE6}" presName="Name9" presStyleLbl="sibTrans2D1" presStyleIdx="0" presStyleCnt="2" custAng="2481893" custScaleX="84706" custLinFactNeighborX="13412" custLinFactNeighborY="-4851"/>
      <dgm:spPr/>
    </dgm:pt>
    <dgm:pt modelId="{674CCE54-059A-4912-BF35-D554F7BE0CB7}" type="pres">
      <dgm:prSet presAssocID="{2F5707D3-D0F0-4545-ADCC-1F6BAE37736C}" presName="composite2" presStyleCnt="0"/>
      <dgm:spPr/>
    </dgm:pt>
    <dgm:pt modelId="{871C04ED-26BF-4B99-AF72-7450E9DA9A4B}" type="pres">
      <dgm:prSet presAssocID="{2F5707D3-D0F0-4545-ADCC-1F6BAE37736C}" presName="dummyNode2" presStyleLbl="node1" presStyleIdx="0" presStyleCnt="3"/>
      <dgm:spPr/>
    </dgm:pt>
    <dgm:pt modelId="{5B588E12-B5B4-4A19-BC33-C51C73B1A51F}" type="pres">
      <dgm:prSet presAssocID="{2F5707D3-D0F0-4545-ADCC-1F6BAE37736C}" presName="childNode2" presStyleLbl="bgAcc1" presStyleIdx="1" presStyleCnt="3" custScaleX="196523" custScaleY="208336" custLinFactNeighborX="4085" custLinFactNeighborY="17034">
        <dgm:presLayoutVars>
          <dgm:bulletEnabled val="1"/>
        </dgm:presLayoutVars>
      </dgm:prSet>
      <dgm:spPr/>
    </dgm:pt>
    <dgm:pt modelId="{2D28D5C9-AF49-4DE9-AF3F-484FF55FA719}" type="pres">
      <dgm:prSet presAssocID="{2F5707D3-D0F0-4545-ADCC-1F6BAE37736C}" presName="childNode2tx" presStyleLbl="bgAcc1" presStyleIdx="1" presStyleCnt="3">
        <dgm:presLayoutVars>
          <dgm:bulletEnabled val="1"/>
        </dgm:presLayoutVars>
      </dgm:prSet>
      <dgm:spPr/>
    </dgm:pt>
    <dgm:pt modelId="{9E344FBA-040F-4F9C-996C-9B53BFFBCAE2}" type="pres">
      <dgm:prSet presAssocID="{2F5707D3-D0F0-4545-ADCC-1F6BAE37736C}" presName="parentNode2" presStyleLbl="node1" presStyleIdx="1" presStyleCnt="3" custScaleX="240378" custScaleY="785902" custLinFactNeighborX="-3094" custLinFactNeighborY="-12261">
        <dgm:presLayoutVars>
          <dgm:chMax val="0"/>
          <dgm:bulletEnabled val="1"/>
        </dgm:presLayoutVars>
      </dgm:prSet>
      <dgm:spPr/>
    </dgm:pt>
    <dgm:pt modelId="{43764087-122B-43C0-844E-9F88B376C626}" type="pres">
      <dgm:prSet presAssocID="{2F5707D3-D0F0-4545-ADCC-1F6BAE37736C}" presName="connSite2" presStyleCnt="0"/>
      <dgm:spPr/>
    </dgm:pt>
    <dgm:pt modelId="{E8412F05-A4EC-423D-9329-E8E13F9B2EEC}" type="pres">
      <dgm:prSet presAssocID="{CF275E2B-1794-4914-9D22-F73FB5A97E61}" presName="Name18" presStyleLbl="sibTrans2D1" presStyleIdx="1" presStyleCnt="2" custAng="20534316" custScaleX="94459" custLinFactNeighborX="9847" custLinFactNeighborY="4608"/>
      <dgm:spPr/>
    </dgm:pt>
    <dgm:pt modelId="{03326DFC-3B57-4D0F-A57E-A20153AF8F54}" type="pres">
      <dgm:prSet presAssocID="{CF955D29-6841-47DE-A6E8-1AFB8004365C}" presName="composite1" presStyleCnt="0"/>
      <dgm:spPr/>
    </dgm:pt>
    <dgm:pt modelId="{B4A60577-DDD8-492C-BB81-E3BC721605CF}" type="pres">
      <dgm:prSet presAssocID="{CF955D29-6841-47DE-A6E8-1AFB8004365C}" presName="dummyNode1" presStyleLbl="node1" presStyleIdx="1" presStyleCnt="3"/>
      <dgm:spPr/>
    </dgm:pt>
    <dgm:pt modelId="{F09A90A2-2DC6-4113-8B42-473D306F26AD}" type="pres">
      <dgm:prSet presAssocID="{CF955D29-6841-47DE-A6E8-1AFB8004365C}" presName="childNode1" presStyleLbl="bgAcc1" presStyleIdx="2" presStyleCnt="3" custScaleX="177959" custScaleY="168569" custLinFactNeighborX="5513" custLinFactNeighborY="-27832">
        <dgm:presLayoutVars>
          <dgm:bulletEnabled val="1"/>
        </dgm:presLayoutVars>
      </dgm:prSet>
      <dgm:spPr/>
    </dgm:pt>
    <dgm:pt modelId="{9A70A619-D11D-40E5-918D-ABDC8E0AE933}" type="pres">
      <dgm:prSet presAssocID="{CF955D29-6841-47DE-A6E8-1AFB8004365C}" presName="childNode1tx" presStyleLbl="bgAcc1" presStyleIdx="2" presStyleCnt="3">
        <dgm:presLayoutVars>
          <dgm:bulletEnabled val="1"/>
        </dgm:presLayoutVars>
      </dgm:prSet>
      <dgm:spPr/>
    </dgm:pt>
    <dgm:pt modelId="{C66F77DD-4206-4619-9D57-ABD9E095A7F9}" type="pres">
      <dgm:prSet presAssocID="{CF955D29-6841-47DE-A6E8-1AFB8004365C}" presName="parentNode1" presStyleLbl="node1" presStyleIdx="2" presStyleCnt="3" custScaleX="239848" custScaleY="636500" custLinFactY="39414" custLinFactNeighborX="1227" custLinFactNeighborY="100000">
        <dgm:presLayoutVars>
          <dgm:chMax val="1"/>
          <dgm:bulletEnabled val="1"/>
        </dgm:presLayoutVars>
      </dgm:prSet>
      <dgm:spPr/>
    </dgm:pt>
    <dgm:pt modelId="{80CD9804-0A7D-4C4A-A71B-1B51EC649258}" type="pres">
      <dgm:prSet presAssocID="{CF955D29-6841-47DE-A6E8-1AFB8004365C}" presName="connSite1" presStyleCnt="0"/>
      <dgm:spPr/>
    </dgm:pt>
  </dgm:ptLst>
  <dgm:cxnLst>
    <dgm:cxn modelId="{82B7F51C-263A-4D0F-B3B6-7A2EF704FD12}" srcId="{3D11A1E8-E4A9-4BEF-AA08-9929F161AAD4}" destId="{5DC1CBFE-3D0F-45B6-8A60-8018515037A4}" srcOrd="0" destOrd="0" parTransId="{F8B885F8-247E-4A54-ABE2-7F4FF4D9EA2E}" sibTransId="{CAA9F626-1904-425C-95EA-22C8A693AAE6}"/>
    <dgm:cxn modelId="{88642F28-86A5-4D99-BD85-ABA87D953DFA}" type="presOf" srcId="{0A7E6A6A-17E0-437D-8688-6CCF06515BE3}" destId="{2D28D5C9-AF49-4DE9-AF3F-484FF55FA719}" srcOrd="1" destOrd="1" presId="urn:microsoft.com/office/officeart/2005/8/layout/hProcess4"/>
    <dgm:cxn modelId="{82EC112B-6DBE-4AA0-9ED2-4AB78A62219C}" type="presOf" srcId="{FC042CFB-7A09-4E5E-A04B-AF1950F75DC7}" destId="{89DDC0F8-81DE-4D85-88D9-7B4D6FBA1938}" srcOrd="1" destOrd="0" presId="urn:microsoft.com/office/officeart/2005/8/layout/hProcess4"/>
    <dgm:cxn modelId="{25ABBA35-88A1-4190-81C4-D6C941B69E9B}" type="presOf" srcId="{2F5707D3-D0F0-4545-ADCC-1F6BAE37736C}" destId="{9E344FBA-040F-4F9C-996C-9B53BFFBCAE2}" srcOrd="0" destOrd="0" presId="urn:microsoft.com/office/officeart/2005/8/layout/hProcess4"/>
    <dgm:cxn modelId="{C91BFB68-A6CF-435F-9D84-DF44FD46300B}" srcId="{3D11A1E8-E4A9-4BEF-AA08-9929F161AAD4}" destId="{CF955D29-6841-47DE-A6E8-1AFB8004365C}" srcOrd="2" destOrd="0" parTransId="{D63750D8-CF9C-49A9-82D4-12C28D2BC301}" sibTransId="{111B393F-F4B1-439B-8365-330DF3CBD600}"/>
    <dgm:cxn modelId="{2C16B869-904F-4499-8FAE-2AD0428A4350}" type="presOf" srcId="{0A7E6A6A-17E0-437D-8688-6CCF06515BE3}" destId="{5B588E12-B5B4-4A19-BC33-C51C73B1A51F}" srcOrd="0" destOrd="1" presId="urn:microsoft.com/office/officeart/2005/8/layout/hProcess4"/>
    <dgm:cxn modelId="{203BD274-3C59-468C-95E3-B7CFCC3826C0}" type="presOf" srcId="{CAA9F626-1904-425C-95EA-22C8A693AAE6}" destId="{95D03C75-9CF4-4106-8589-916416BF195F}" srcOrd="0" destOrd="0" presId="urn:microsoft.com/office/officeart/2005/8/layout/hProcess4"/>
    <dgm:cxn modelId="{407D4F59-C53E-4B48-A077-3203B06F7436}" type="presOf" srcId="{3D11A1E8-E4A9-4BEF-AA08-9929F161AAD4}" destId="{82DC175D-75DC-420D-AB9A-A2F0043BB4ED}" srcOrd="0" destOrd="0" presId="urn:microsoft.com/office/officeart/2005/8/layout/hProcess4"/>
    <dgm:cxn modelId="{1F9F3E8C-E654-48B4-8F01-782ADB207EA0}" type="presOf" srcId="{FC042CFB-7A09-4E5E-A04B-AF1950F75DC7}" destId="{35E063FE-A41C-477D-A885-95B53A433396}" srcOrd="0" destOrd="0" presId="urn:microsoft.com/office/officeart/2005/8/layout/hProcess4"/>
    <dgm:cxn modelId="{DE988495-9761-4D70-915E-90C81ED35AB4}" type="presOf" srcId="{3C35CFDA-527B-4C96-8E5F-5766CC1F5514}" destId="{89DDC0F8-81DE-4D85-88D9-7B4D6FBA1938}" srcOrd="1" destOrd="1" presId="urn:microsoft.com/office/officeart/2005/8/layout/hProcess4"/>
    <dgm:cxn modelId="{6BDF699B-5DA1-4BF0-9280-A44C164DF683}" type="presOf" srcId="{A60FA226-75B9-4E6F-B7D4-EDF523E010DA}" destId="{5B588E12-B5B4-4A19-BC33-C51C73B1A51F}" srcOrd="0" destOrd="0" presId="urn:microsoft.com/office/officeart/2005/8/layout/hProcess4"/>
    <dgm:cxn modelId="{FAF2579D-4B71-47BE-B71F-72C480D15B4B}" type="presOf" srcId="{3C35CFDA-527B-4C96-8E5F-5766CC1F5514}" destId="{35E063FE-A41C-477D-A885-95B53A433396}" srcOrd="0" destOrd="1" presId="urn:microsoft.com/office/officeart/2005/8/layout/hProcess4"/>
    <dgm:cxn modelId="{E67D409F-7580-450B-A913-FDFDBD619C9F}" srcId="{3D11A1E8-E4A9-4BEF-AA08-9929F161AAD4}" destId="{2F5707D3-D0F0-4545-ADCC-1F6BAE37736C}" srcOrd="1" destOrd="0" parTransId="{CAD3C5E0-EF34-4679-89BA-4CFB6DDEA435}" sibTransId="{CF275E2B-1794-4914-9D22-F73FB5A97E61}"/>
    <dgm:cxn modelId="{F9F5D8AA-F304-4098-A806-3608072F0C9B}" type="presOf" srcId="{CF955D29-6841-47DE-A6E8-1AFB8004365C}" destId="{C66F77DD-4206-4619-9D57-ABD9E095A7F9}" srcOrd="0" destOrd="0" presId="urn:microsoft.com/office/officeart/2005/8/layout/hProcess4"/>
    <dgm:cxn modelId="{231971AC-1A22-4971-897B-6AE039D4AF9E}" type="presOf" srcId="{CF275E2B-1794-4914-9D22-F73FB5A97E61}" destId="{E8412F05-A4EC-423D-9329-E8E13F9B2EEC}" srcOrd="0" destOrd="0" presId="urn:microsoft.com/office/officeart/2005/8/layout/hProcess4"/>
    <dgm:cxn modelId="{740273B8-B95C-47D1-BDDB-4EFC28C286CD}" srcId="{5DC1CBFE-3D0F-45B6-8A60-8018515037A4}" destId="{FC042CFB-7A09-4E5E-A04B-AF1950F75DC7}" srcOrd="0" destOrd="0" parTransId="{C89B30F6-B06C-4F25-8FD1-04BB3A1F5E37}" sibTransId="{25FD0721-3544-44DD-960F-ECE97032677F}"/>
    <dgm:cxn modelId="{4784C6C7-10D8-4F03-A3DC-F220FD481B94}" type="presOf" srcId="{5DC1CBFE-3D0F-45B6-8A60-8018515037A4}" destId="{02A3F60B-1169-400E-893C-DABD359D5098}" srcOrd="0" destOrd="0" presId="urn:microsoft.com/office/officeart/2005/8/layout/hProcess4"/>
    <dgm:cxn modelId="{AE898EC8-4F1D-43DE-9A38-A9FB63E8DD3E}" type="presOf" srcId="{8180F2A6-2178-4419-A05D-50854E21CC30}" destId="{9A70A619-D11D-40E5-918D-ABDC8E0AE933}" srcOrd="1" destOrd="0" presId="urn:microsoft.com/office/officeart/2005/8/layout/hProcess4"/>
    <dgm:cxn modelId="{0302BFC8-3812-4A28-8EA9-4ED2071FE1C2}" type="presOf" srcId="{A60FA226-75B9-4E6F-B7D4-EDF523E010DA}" destId="{2D28D5C9-AF49-4DE9-AF3F-484FF55FA719}" srcOrd="1" destOrd="0" presId="urn:microsoft.com/office/officeart/2005/8/layout/hProcess4"/>
    <dgm:cxn modelId="{ABE1F1CA-B8D3-4BEE-AAAE-BF8A9DB8060B}" type="presOf" srcId="{8180F2A6-2178-4419-A05D-50854E21CC30}" destId="{F09A90A2-2DC6-4113-8B42-473D306F26AD}" srcOrd="0" destOrd="0" presId="urn:microsoft.com/office/officeart/2005/8/layout/hProcess4"/>
    <dgm:cxn modelId="{64BB36D7-B6B3-46EB-91F6-3F3BB67C633D}" srcId="{5DC1CBFE-3D0F-45B6-8A60-8018515037A4}" destId="{3C35CFDA-527B-4C96-8E5F-5766CC1F5514}" srcOrd="1" destOrd="0" parTransId="{F3FFA65E-61E7-4776-95F3-4ED65B5FDE4B}" sibTransId="{928B576E-4696-4A11-97E5-AA699D9BC416}"/>
    <dgm:cxn modelId="{B42E4DE6-EB78-4C60-A72A-90E685B5F492}" srcId="{CF955D29-6841-47DE-A6E8-1AFB8004365C}" destId="{8180F2A6-2178-4419-A05D-50854E21CC30}" srcOrd="0" destOrd="0" parTransId="{F7B4C1E6-C1B3-4386-9412-19A44E79BEC2}" sibTransId="{5AD224C5-84C9-4825-B197-F1D0621E22ED}"/>
    <dgm:cxn modelId="{872939E8-38CB-48C0-A323-E9419713A5A3}" srcId="{2F5707D3-D0F0-4545-ADCC-1F6BAE37736C}" destId="{A60FA226-75B9-4E6F-B7D4-EDF523E010DA}" srcOrd="0" destOrd="0" parTransId="{568DC19F-5FC9-4532-B596-AEC1EFBC30D4}" sibTransId="{617D83A8-5554-4C60-BBC1-3F9218467034}"/>
    <dgm:cxn modelId="{1BD980F2-9DF8-4F2E-A95B-AE80E3B55F19}" srcId="{2F5707D3-D0F0-4545-ADCC-1F6BAE37736C}" destId="{0A7E6A6A-17E0-437D-8688-6CCF06515BE3}" srcOrd="1" destOrd="0" parTransId="{AE85BE50-03F5-4660-B0D1-6D444D690F99}" sibTransId="{ECD46188-6696-4980-97FC-37DA1CCBA562}"/>
    <dgm:cxn modelId="{E2D1A17D-74B6-4C4B-92F3-E61441FC7B23}" type="presParOf" srcId="{82DC175D-75DC-420D-AB9A-A2F0043BB4ED}" destId="{3243556B-AA20-49B1-B971-FC42AD0DE4D3}" srcOrd="0" destOrd="0" presId="urn:microsoft.com/office/officeart/2005/8/layout/hProcess4"/>
    <dgm:cxn modelId="{E63C6B9D-B7FC-4CEF-AF10-8B0DE515F94B}" type="presParOf" srcId="{82DC175D-75DC-420D-AB9A-A2F0043BB4ED}" destId="{C43D615C-079E-486A-BA43-A359778E4449}" srcOrd="1" destOrd="0" presId="urn:microsoft.com/office/officeart/2005/8/layout/hProcess4"/>
    <dgm:cxn modelId="{650153ED-0CEF-4E02-90E8-1646C1942791}" type="presParOf" srcId="{82DC175D-75DC-420D-AB9A-A2F0043BB4ED}" destId="{D55EFB4F-2180-4165-B1ED-E2365219D69C}" srcOrd="2" destOrd="0" presId="urn:microsoft.com/office/officeart/2005/8/layout/hProcess4"/>
    <dgm:cxn modelId="{53DB2A70-4342-4677-9791-582E1F635A0C}" type="presParOf" srcId="{D55EFB4F-2180-4165-B1ED-E2365219D69C}" destId="{5B6C40CF-F07E-4CC8-BF03-984102342DB6}" srcOrd="0" destOrd="0" presId="urn:microsoft.com/office/officeart/2005/8/layout/hProcess4"/>
    <dgm:cxn modelId="{ED1FE092-8CB4-4AFF-8834-9706740135D7}" type="presParOf" srcId="{5B6C40CF-F07E-4CC8-BF03-984102342DB6}" destId="{34CAFA3B-F3EF-4F5C-A0D3-0A798A629D69}" srcOrd="0" destOrd="0" presId="urn:microsoft.com/office/officeart/2005/8/layout/hProcess4"/>
    <dgm:cxn modelId="{83E01ADF-BDA3-484C-8AFB-85E175A119DE}" type="presParOf" srcId="{5B6C40CF-F07E-4CC8-BF03-984102342DB6}" destId="{35E063FE-A41C-477D-A885-95B53A433396}" srcOrd="1" destOrd="0" presId="urn:microsoft.com/office/officeart/2005/8/layout/hProcess4"/>
    <dgm:cxn modelId="{4E3EF526-9925-471C-A21C-5851ED53E8A0}" type="presParOf" srcId="{5B6C40CF-F07E-4CC8-BF03-984102342DB6}" destId="{89DDC0F8-81DE-4D85-88D9-7B4D6FBA1938}" srcOrd="2" destOrd="0" presId="urn:microsoft.com/office/officeart/2005/8/layout/hProcess4"/>
    <dgm:cxn modelId="{1A4ADD0E-B693-434D-BF4F-3A9491342F78}" type="presParOf" srcId="{5B6C40CF-F07E-4CC8-BF03-984102342DB6}" destId="{02A3F60B-1169-400E-893C-DABD359D5098}" srcOrd="3" destOrd="0" presId="urn:microsoft.com/office/officeart/2005/8/layout/hProcess4"/>
    <dgm:cxn modelId="{A20F867A-7107-4272-8522-24F95CF0B292}" type="presParOf" srcId="{5B6C40CF-F07E-4CC8-BF03-984102342DB6}" destId="{CECA698E-55B5-4080-A085-A9949C144B5D}" srcOrd="4" destOrd="0" presId="urn:microsoft.com/office/officeart/2005/8/layout/hProcess4"/>
    <dgm:cxn modelId="{054CEF5C-7A72-45F9-B160-F8622FA009D4}" type="presParOf" srcId="{D55EFB4F-2180-4165-B1ED-E2365219D69C}" destId="{95D03C75-9CF4-4106-8589-916416BF195F}" srcOrd="1" destOrd="0" presId="urn:microsoft.com/office/officeart/2005/8/layout/hProcess4"/>
    <dgm:cxn modelId="{3E4DC2A4-6DE7-4B3F-B531-23BA0D3AFECA}" type="presParOf" srcId="{D55EFB4F-2180-4165-B1ED-E2365219D69C}" destId="{674CCE54-059A-4912-BF35-D554F7BE0CB7}" srcOrd="2" destOrd="0" presId="urn:microsoft.com/office/officeart/2005/8/layout/hProcess4"/>
    <dgm:cxn modelId="{F3FA7F09-F723-4565-8067-F017005B636C}" type="presParOf" srcId="{674CCE54-059A-4912-BF35-D554F7BE0CB7}" destId="{871C04ED-26BF-4B99-AF72-7450E9DA9A4B}" srcOrd="0" destOrd="0" presId="urn:microsoft.com/office/officeart/2005/8/layout/hProcess4"/>
    <dgm:cxn modelId="{EE990B7C-A9B0-4EE3-A26C-F09D21629622}" type="presParOf" srcId="{674CCE54-059A-4912-BF35-D554F7BE0CB7}" destId="{5B588E12-B5B4-4A19-BC33-C51C73B1A51F}" srcOrd="1" destOrd="0" presId="urn:microsoft.com/office/officeart/2005/8/layout/hProcess4"/>
    <dgm:cxn modelId="{41A9DDF8-C639-4500-AB07-6999C7A2B374}" type="presParOf" srcId="{674CCE54-059A-4912-BF35-D554F7BE0CB7}" destId="{2D28D5C9-AF49-4DE9-AF3F-484FF55FA719}" srcOrd="2" destOrd="0" presId="urn:microsoft.com/office/officeart/2005/8/layout/hProcess4"/>
    <dgm:cxn modelId="{3B3E825A-FE43-4C2A-9A26-9EBED6C47784}" type="presParOf" srcId="{674CCE54-059A-4912-BF35-D554F7BE0CB7}" destId="{9E344FBA-040F-4F9C-996C-9B53BFFBCAE2}" srcOrd="3" destOrd="0" presId="urn:microsoft.com/office/officeart/2005/8/layout/hProcess4"/>
    <dgm:cxn modelId="{5A3A7252-5F8A-45B2-846B-0BDB491C426B}" type="presParOf" srcId="{674CCE54-059A-4912-BF35-D554F7BE0CB7}" destId="{43764087-122B-43C0-844E-9F88B376C626}" srcOrd="4" destOrd="0" presId="urn:microsoft.com/office/officeart/2005/8/layout/hProcess4"/>
    <dgm:cxn modelId="{AB3AAF13-FEF1-4E59-B4A0-1823CBC49141}" type="presParOf" srcId="{D55EFB4F-2180-4165-B1ED-E2365219D69C}" destId="{E8412F05-A4EC-423D-9329-E8E13F9B2EEC}" srcOrd="3" destOrd="0" presId="urn:microsoft.com/office/officeart/2005/8/layout/hProcess4"/>
    <dgm:cxn modelId="{96920A44-020C-4074-90D1-878B3DF86761}" type="presParOf" srcId="{D55EFB4F-2180-4165-B1ED-E2365219D69C}" destId="{03326DFC-3B57-4D0F-A57E-A20153AF8F54}" srcOrd="4" destOrd="0" presId="urn:microsoft.com/office/officeart/2005/8/layout/hProcess4"/>
    <dgm:cxn modelId="{5CE0D10D-7C91-42BF-988A-70602E9E471F}" type="presParOf" srcId="{03326DFC-3B57-4D0F-A57E-A20153AF8F54}" destId="{B4A60577-DDD8-492C-BB81-E3BC721605CF}" srcOrd="0" destOrd="0" presId="urn:microsoft.com/office/officeart/2005/8/layout/hProcess4"/>
    <dgm:cxn modelId="{B303CA89-2E81-453C-8F11-AD1999F8CC9C}" type="presParOf" srcId="{03326DFC-3B57-4D0F-A57E-A20153AF8F54}" destId="{F09A90A2-2DC6-4113-8B42-473D306F26AD}" srcOrd="1" destOrd="0" presId="urn:microsoft.com/office/officeart/2005/8/layout/hProcess4"/>
    <dgm:cxn modelId="{6755EDEA-F10F-4396-9902-082DFF4325A3}" type="presParOf" srcId="{03326DFC-3B57-4D0F-A57E-A20153AF8F54}" destId="{9A70A619-D11D-40E5-918D-ABDC8E0AE933}" srcOrd="2" destOrd="0" presId="urn:microsoft.com/office/officeart/2005/8/layout/hProcess4"/>
    <dgm:cxn modelId="{2FB613FB-A921-4386-9360-6429AB741171}" type="presParOf" srcId="{03326DFC-3B57-4D0F-A57E-A20153AF8F54}" destId="{C66F77DD-4206-4619-9D57-ABD9E095A7F9}" srcOrd="3" destOrd="0" presId="urn:microsoft.com/office/officeart/2005/8/layout/hProcess4"/>
    <dgm:cxn modelId="{EE43E46E-8899-4479-8B26-06926364BBD8}" type="presParOf" srcId="{03326DFC-3B57-4D0F-A57E-A20153AF8F54}" destId="{80CD9804-0A7D-4C4A-A71B-1B51EC64925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D11A1E8-E4A9-4BEF-AA08-9929F161AAD4}" type="doc">
      <dgm:prSet loTypeId="urn:microsoft.com/office/officeart/2005/8/layout/hProcess4" loCatId="process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5DC1CBFE-3D0F-45B6-8A60-8018515037A4}">
      <dgm:prSet phldrT="[نص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dirty="0"/>
            <a:t> </a:t>
          </a:r>
        </a:p>
      </dgm:t>
    </dgm:pt>
    <dgm:pt modelId="{F8B885F8-247E-4A54-ABE2-7F4FF4D9EA2E}" type="parTrans" cxnId="{82B7F51C-263A-4D0F-B3B6-7A2EF704FD12}">
      <dgm:prSet/>
      <dgm:spPr/>
      <dgm:t>
        <a:bodyPr/>
        <a:lstStyle/>
        <a:p>
          <a:endParaRPr lang="en-US"/>
        </a:p>
      </dgm:t>
    </dgm:pt>
    <dgm:pt modelId="{CAA9F626-1904-425C-95EA-22C8A693AAE6}" type="sibTrans" cxnId="{82B7F51C-263A-4D0F-B3B6-7A2EF704FD12}">
      <dgm:prSet/>
      <dgm:spPr/>
      <dgm:t>
        <a:bodyPr/>
        <a:lstStyle/>
        <a:p>
          <a:endParaRPr lang="en-US"/>
        </a:p>
      </dgm:t>
    </dgm:pt>
    <dgm:pt modelId="{FC042CFB-7A09-4E5E-A04B-AF1950F75DC7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In a conical flask , add to the mixture 15ml of NaOH with 6mg of (</a:t>
          </a:r>
          <a:r>
            <a:rPr lang="en-US" sz="1600" dirty="0" err="1">
              <a:latin typeface="Times New Roman" pitchFamily="18" charset="0"/>
              <a:cs typeface="Times New Roman" pitchFamily="18" charset="0"/>
            </a:rPr>
            <a:t>CuSO</a:t>
          </a:r>
          <a:r>
            <a:rPr lang="en-US" sz="1600" dirty="0">
              <a:latin typeface="Times New Roman" pitchFamily="18" charset="0"/>
              <a:cs typeface="Times New Roman" pitchFamily="18" charset="0"/>
            </a:rPr>
            <a:t>₄•5H₂O) . </a:t>
          </a:r>
        </a:p>
      </dgm:t>
    </dgm:pt>
    <dgm:pt modelId="{C89B30F6-B06C-4F25-8FD1-04BB3A1F5E37}" type="parTrans" cxnId="{740273B8-B95C-47D1-BDDB-4EFC28C286CD}">
      <dgm:prSet/>
      <dgm:spPr/>
      <dgm:t>
        <a:bodyPr/>
        <a:lstStyle/>
        <a:p>
          <a:endParaRPr lang="en-US"/>
        </a:p>
      </dgm:t>
    </dgm:pt>
    <dgm:pt modelId="{25FD0721-3544-44DD-960F-ECE97032677F}" type="sibTrans" cxnId="{740273B8-B95C-47D1-BDDB-4EFC28C286CD}">
      <dgm:prSet/>
      <dgm:spPr/>
      <dgm:t>
        <a:bodyPr/>
        <a:lstStyle/>
        <a:p>
          <a:endParaRPr lang="en-US"/>
        </a:p>
      </dgm:t>
    </dgm:pt>
    <dgm:pt modelId="{2F5707D3-D0F0-4545-ADCC-1F6BAE37736C}">
      <dgm:prSet phldrT="[نص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CAD3C5E0-EF34-4679-89BA-4CFB6DDEA435}" type="parTrans" cxnId="{E67D409F-7580-450B-A913-FDFDBD619C9F}">
      <dgm:prSet/>
      <dgm:spPr/>
      <dgm:t>
        <a:bodyPr/>
        <a:lstStyle/>
        <a:p>
          <a:endParaRPr lang="en-US"/>
        </a:p>
      </dgm:t>
    </dgm:pt>
    <dgm:pt modelId="{CF275E2B-1794-4914-9D22-F73FB5A97E61}" type="sibTrans" cxnId="{E67D409F-7580-450B-A913-FDFDBD619C9F}">
      <dgm:prSet/>
      <dgm:spPr/>
      <dgm:t>
        <a:bodyPr/>
        <a:lstStyle/>
        <a:p>
          <a:endParaRPr lang="en-US"/>
        </a:p>
      </dgm:t>
    </dgm:pt>
    <dgm:pt modelId="{A60FA226-75B9-4E6F-B7D4-EDF523E010DA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pt-BR" sz="1600" dirty="0">
              <a:latin typeface="Times New Roman" pitchFamily="18" charset="0"/>
              <a:cs typeface="Times New Roman" pitchFamily="18" charset="0"/>
            </a:rPr>
            <a:t>Add 405 µL of 33% hydrogen peroxide (H2O2). 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568DC19F-5FC9-4532-B596-AEC1EFBC30D4}" type="parTrans" cxnId="{872939E8-38CB-48C0-A323-E9419713A5A3}">
      <dgm:prSet/>
      <dgm:spPr/>
      <dgm:t>
        <a:bodyPr/>
        <a:lstStyle/>
        <a:p>
          <a:endParaRPr lang="en-US"/>
        </a:p>
      </dgm:t>
    </dgm:pt>
    <dgm:pt modelId="{617D83A8-5554-4C60-BBC1-3F9218467034}" type="sibTrans" cxnId="{872939E8-38CB-48C0-A323-E9419713A5A3}">
      <dgm:prSet/>
      <dgm:spPr/>
      <dgm:t>
        <a:bodyPr/>
        <a:lstStyle/>
        <a:p>
          <a:endParaRPr lang="en-US"/>
        </a:p>
      </dgm:t>
    </dgm:pt>
    <dgm:pt modelId="{CF955D29-6841-47DE-A6E8-1AFB8004365C}">
      <dgm:prSet phldrT="[نص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D63750D8-CF9C-49A9-82D4-12C28D2BC301}" type="parTrans" cxnId="{C91BFB68-A6CF-435F-9D84-DF44FD46300B}">
      <dgm:prSet/>
      <dgm:spPr/>
      <dgm:t>
        <a:bodyPr/>
        <a:lstStyle/>
        <a:p>
          <a:endParaRPr lang="en-US"/>
        </a:p>
      </dgm:t>
    </dgm:pt>
    <dgm:pt modelId="{111B393F-F4B1-439B-8365-330DF3CBD600}" type="sibTrans" cxnId="{C91BFB68-A6CF-435F-9D84-DF44FD46300B}">
      <dgm:prSet/>
      <dgm:spPr/>
      <dgm:t>
        <a:bodyPr/>
        <a:lstStyle/>
        <a:p>
          <a:endParaRPr lang="en-US"/>
        </a:p>
      </dgm:t>
    </dgm:pt>
    <dgm:pt modelId="{8180F2A6-2178-4419-A05D-50854E21CC30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Place the mixture in a silicon oil bath 120⁰C for 1 hour .</a:t>
          </a:r>
        </a:p>
      </dgm:t>
    </dgm:pt>
    <dgm:pt modelId="{F7B4C1E6-C1B3-4386-9412-19A44E79BEC2}" type="parTrans" cxnId="{B42E4DE6-EB78-4C60-A72A-90E685B5F492}">
      <dgm:prSet/>
      <dgm:spPr/>
      <dgm:t>
        <a:bodyPr/>
        <a:lstStyle/>
        <a:p>
          <a:endParaRPr lang="en-US"/>
        </a:p>
      </dgm:t>
    </dgm:pt>
    <dgm:pt modelId="{5AD224C5-84C9-4825-B197-F1D0621E22ED}" type="sibTrans" cxnId="{B42E4DE6-EB78-4C60-A72A-90E685B5F492}">
      <dgm:prSet/>
      <dgm:spPr/>
      <dgm:t>
        <a:bodyPr/>
        <a:lstStyle/>
        <a:p>
          <a:endParaRPr lang="en-US"/>
        </a:p>
      </dgm:t>
    </dgm:pt>
    <dgm:pt modelId="{A34931E3-3E58-4B3E-BE21-E1127C5D20AF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Then, cool to room temperature .</a:t>
          </a:r>
        </a:p>
      </dgm:t>
    </dgm:pt>
    <dgm:pt modelId="{E7048BCE-63A7-49DC-8498-C4DA069104B2}" type="parTrans" cxnId="{65D8D829-4434-43B4-A970-6FBDFB898B49}">
      <dgm:prSet/>
      <dgm:spPr/>
      <dgm:t>
        <a:bodyPr/>
        <a:lstStyle/>
        <a:p>
          <a:endParaRPr lang="en-US"/>
        </a:p>
      </dgm:t>
    </dgm:pt>
    <dgm:pt modelId="{76D425D2-53B5-4B54-8682-D2351EE6FEA4}" type="sibTrans" cxnId="{65D8D829-4434-43B4-A970-6FBDFB898B49}">
      <dgm:prSet/>
      <dgm:spPr/>
      <dgm:t>
        <a:bodyPr/>
        <a:lstStyle/>
        <a:p>
          <a:endParaRPr lang="en-US"/>
        </a:p>
      </dgm:t>
    </dgm:pt>
    <dgm:pt modelId="{E4689B21-8C7D-45A9-9B50-A1B1A5675585}">
      <dgm:prSet custT="1"/>
      <dgm:spPr/>
      <dgm:t>
        <a:bodyPr/>
        <a:lstStyle/>
        <a:p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7CE5B9C2-73EA-4A62-AFAE-59B7D9B32201}" type="parTrans" cxnId="{D4FE7F8C-83CE-4366-9EB8-A0D3B78ADA80}">
      <dgm:prSet/>
      <dgm:spPr/>
      <dgm:t>
        <a:bodyPr/>
        <a:lstStyle/>
        <a:p>
          <a:endParaRPr lang="en-US"/>
        </a:p>
      </dgm:t>
    </dgm:pt>
    <dgm:pt modelId="{F8368F0A-6031-4DBE-A0AF-6EA1C0BB269F}" type="sibTrans" cxnId="{D4FE7F8C-83CE-4366-9EB8-A0D3B78ADA80}">
      <dgm:prSet/>
      <dgm:spPr/>
      <dgm:t>
        <a:bodyPr/>
        <a:lstStyle/>
        <a:p>
          <a:endParaRPr lang="en-US"/>
        </a:p>
      </dgm:t>
    </dgm:pt>
    <dgm:pt modelId="{82DC175D-75DC-420D-AB9A-A2F0043BB4ED}" type="pres">
      <dgm:prSet presAssocID="{3D11A1E8-E4A9-4BEF-AA08-9929F161AAD4}" presName="Name0" presStyleCnt="0">
        <dgm:presLayoutVars>
          <dgm:dir/>
          <dgm:animLvl val="lvl"/>
          <dgm:resizeHandles val="exact"/>
        </dgm:presLayoutVars>
      </dgm:prSet>
      <dgm:spPr/>
    </dgm:pt>
    <dgm:pt modelId="{3243556B-AA20-49B1-B971-FC42AD0DE4D3}" type="pres">
      <dgm:prSet presAssocID="{3D11A1E8-E4A9-4BEF-AA08-9929F161AAD4}" presName="tSp" presStyleCnt="0"/>
      <dgm:spPr/>
    </dgm:pt>
    <dgm:pt modelId="{C43D615C-079E-486A-BA43-A359778E4449}" type="pres">
      <dgm:prSet presAssocID="{3D11A1E8-E4A9-4BEF-AA08-9929F161AAD4}" presName="bSp" presStyleCnt="0"/>
      <dgm:spPr/>
    </dgm:pt>
    <dgm:pt modelId="{D55EFB4F-2180-4165-B1ED-E2365219D69C}" type="pres">
      <dgm:prSet presAssocID="{3D11A1E8-E4A9-4BEF-AA08-9929F161AAD4}" presName="process" presStyleCnt="0"/>
      <dgm:spPr/>
    </dgm:pt>
    <dgm:pt modelId="{5B6C40CF-F07E-4CC8-BF03-984102342DB6}" type="pres">
      <dgm:prSet presAssocID="{5DC1CBFE-3D0F-45B6-8A60-8018515037A4}" presName="composite1" presStyleCnt="0"/>
      <dgm:spPr/>
    </dgm:pt>
    <dgm:pt modelId="{34CAFA3B-F3EF-4F5C-A0D3-0A798A629D69}" type="pres">
      <dgm:prSet presAssocID="{5DC1CBFE-3D0F-45B6-8A60-8018515037A4}" presName="dummyNode1" presStyleLbl="node1" presStyleIdx="0" presStyleCnt="3"/>
      <dgm:spPr/>
    </dgm:pt>
    <dgm:pt modelId="{35E063FE-A41C-477D-A885-95B53A433396}" type="pres">
      <dgm:prSet presAssocID="{5DC1CBFE-3D0F-45B6-8A60-8018515037A4}" presName="childNode1" presStyleLbl="bgAcc1" presStyleIdx="0" presStyleCnt="3" custScaleX="153724" custScaleY="149430" custLinFactNeighborX="-65" custLinFactNeighborY="-47557">
        <dgm:presLayoutVars>
          <dgm:bulletEnabled val="1"/>
        </dgm:presLayoutVars>
      </dgm:prSet>
      <dgm:spPr/>
    </dgm:pt>
    <dgm:pt modelId="{89DDC0F8-81DE-4D85-88D9-7B4D6FBA1938}" type="pres">
      <dgm:prSet presAssocID="{5DC1CBFE-3D0F-45B6-8A60-8018515037A4}" presName="childNode1tx" presStyleLbl="bgAcc1" presStyleIdx="0" presStyleCnt="3">
        <dgm:presLayoutVars>
          <dgm:bulletEnabled val="1"/>
        </dgm:presLayoutVars>
      </dgm:prSet>
      <dgm:spPr/>
    </dgm:pt>
    <dgm:pt modelId="{02A3F60B-1169-400E-893C-DABD359D5098}" type="pres">
      <dgm:prSet presAssocID="{5DC1CBFE-3D0F-45B6-8A60-8018515037A4}" presName="parentNode1" presStyleLbl="node1" presStyleIdx="0" presStyleCnt="3" custScaleX="202473" custScaleY="467473" custLinFactNeighborX="-6066" custLinFactNeighborY="78179">
        <dgm:presLayoutVars>
          <dgm:chMax val="1"/>
          <dgm:bulletEnabled val="1"/>
        </dgm:presLayoutVars>
      </dgm:prSet>
      <dgm:spPr/>
    </dgm:pt>
    <dgm:pt modelId="{CECA698E-55B5-4080-A085-A9949C144B5D}" type="pres">
      <dgm:prSet presAssocID="{5DC1CBFE-3D0F-45B6-8A60-8018515037A4}" presName="connSite1" presStyleCnt="0"/>
      <dgm:spPr/>
    </dgm:pt>
    <dgm:pt modelId="{95D03C75-9CF4-4106-8589-916416BF195F}" type="pres">
      <dgm:prSet presAssocID="{CAA9F626-1904-425C-95EA-22C8A693AAE6}" presName="Name9" presStyleLbl="sibTrans2D1" presStyleIdx="0" presStyleCnt="2" custAng="2134303" custScaleX="84706" custLinFactNeighborX="20534" custLinFactNeighborY="-12850"/>
      <dgm:spPr/>
    </dgm:pt>
    <dgm:pt modelId="{674CCE54-059A-4912-BF35-D554F7BE0CB7}" type="pres">
      <dgm:prSet presAssocID="{2F5707D3-D0F0-4545-ADCC-1F6BAE37736C}" presName="composite2" presStyleCnt="0"/>
      <dgm:spPr/>
    </dgm:pt>
    <dgm:pt modelId="{871C04ED-26BF-4B99-AF72-7450E9DA9A4B}" type="pres">
      <dgm:prSet presAssocID="{2F5707D3-D0F0-4545-ADCC-1F6BAE37736C}" presName="dummyNode2" presStyleLbl="node1" presStyleIdx="0" presStyleCnt="3"/>
      <dgm:spPr/>
    </dgm:pt>
    <dgm:pt modelId="{5B588E12-B5B4-4A19-BC33-C51C73B1A51F}" type="pres">
      <dgm:prSet presAssocID="{2F5707D3-D0F0-4545-ADCC-1F6BAE37736C}" presName="childNode2" presStyleLbl="bgAcc1" presStyleIdx="1" presStyleCnt="3" custScaleX="141507" custScaleY="149890" custLinFactNeighborX="5183" custLinFactNeighborY="3923">
        <dgm:presLayoutVars>
          <dgm:bulletEnabled val="1"/>
        </dgm:presLayoutVars>
      </dgm:prSet>
      <dgm:spPr/>
    </dgm:pt>
    <dgm:pt modelId="{2D28D5C9-AF49-4DE9-AF3F-484FF55FA719}" type="pres">
      <dgm:prSet presAssocID="{2F5707D3-D0F0-4545-ADCC-1F6BAE37736C}" presName="childNode2tx" presStyleLbl="bgAcc1" presStyleIdx="1" presStyleCnt="3">
        <dgm:presLayoutVars>
          <dgm:bulletEnabled val="1"/>
        </dgm:presLayoutVars>
      </dgm:prSet>
      <dgm:spPr/>
    </dgm:pt>
    <dgm:pt modelId="{9E344FBA-040F-4F9C-996C-9B53BFFBCAE2}" type="pres">
      <dgm:prSet presAssocID="{2F5707D3-D0F0-4545-ADCC-1F6BAE37736C}" presName="parentNode2" presStyleLbl="node1" presStyleIdx="1" presStyleCnt="3" custScaleX="106686" custScaleY="265826" custLinFactNeighborX="-16028" custLinFactNeighborY="-78206">
        <dgm:presLayoutVars>
          <dgm:chMax val="0"/>
          <dgm:bulletEnabled val="1"/>
        </dgm:presLayoutVars>
      </dgm:prSet>
      <dgm:spPr/>
    </dgm:pt>
    <dgm:pt modelId="{43764087-122B-43C0-844E-9F88B376C626}" type="pres">
      <dgm:prSet presAssocID="{2F5707D3-D0F0-4545-ADCC-1F6BAE37736C}" presName="connSite2" presStyleCnt="0"/>
      <dgm:spPr/>
    </dgm:pt>
    <dgm:pt modelId="{E8412F05-A4EC-423D-9329-E8E13F9B2EEC}" type="pres">
      <dgm:prSet presAssocID="{CF275E2B-1794-4914-9D22-F73FB5A97E61}" presName="Name18" presStyleLbl="sibTrans2D1" presStyleIdx="1" presStyleCnt="2" custAng="20534316" custScaleX="94459" custLinFactNeighborX="-3686" custLinFactNeighborY="4674"/>
      <dgm:spPr/>
    </dgm:pt>
    <dgm:pt modelId="{03326DFC-3B57-4D0F-A57E-A20153AF8F54}" type="pres">
      <dgm:prSet presAssocID="{CF955D29-6841-47DE-A6E8-1AFB8004365C}" presName="composite1" presStyleCnt="0"/>
      <dgm:spPr/>
    </dgm:pt>
    <dgm:pt modelId="{B4A60577-DDD8-492C-BB81-E3BC721605CF}" type="pres">
      <dgm:prSet presAssocID="{CF955D29-6841-47DE-A6E8-1AFB8004365C}" presName="dummyNode1" presStyleLbl="node1" presStyleIdx="1" presStyleCnt="3"/>
      <dgm:spPr/>
    </dgm:pt>
    <dgm:pt modelId="{F09A90A2-2DC6-4113-8B42-473D306F26AD}" type="pres">
      <dgm:prSet presAssocID="{CF955D29-6841-47DE-A6E8-1AFB8004365C}" presName="childNode1" presStyleLbl="bgAcc1" presStyleIdx="2" presStyleCnt="3" custScaleX="146175" custScaleY="148447" custLinFactNeighborX="5513" custLinFactNeighborY="-27832">
        <dgm:presLayoutVars>
          <dgm:bulletEnabled val="1"/>
        </dgm:presLayoutVars>
      </dgm:prSet>
      <dgm:spPr/>
    </dgm:pt>
    <dgm:pt modelId="{9A70A619-D11D-40E5-918D-ABDC8E0AE933}" type="pres">
      <dgm:prSet presAssocID="{CF955D29-6841-47DE-A6E8-1AFB8004365C}" presName="childNode1tx" presStyleLbl="bgAcc1" presStyleIdx="2" presStyleCnt="3">
        <dgm:presLayoutVars>
          <dgm:bulletEnabled val="1"/>
        </dgm:presLayoutVars>
      </dgm:prSet>
      <dgm:spPr/>
    </dgm:pt>
    <dgm:pt modelId="{C66F77DD-4206-4619-9D57-ABD9E095A7F9}" type="pres">
      <dgm:prSet presAssocID="{CF955D29-6841-47DE-A6E8-1AFB8004365C}" presName="parentNode1" presStyleLbl="node1" presStyleIdx="2" presStyleCnt="3" custScaleX="107061" custScaleY="268253" custLinFactY="9703" custLinFactNeighborX="-14791" custLinFactNeighborY="100000">
        <dgm:presLayoutVars>
          <dgm:chMax val="1"/>
          <dgm:bulletEnabled val="1"/>
        </dgm:presLayoutVars>
      </dgm:prSet>
      <dgm:spPr/>
    </dgm:pt>
    <dgm:pt modelId="{80CD9804-0A7D-4C4A-A71B-1B51EC649258}" type="pres">
      <dgm:prSet presAssocID="{CF955D29-6841-47DE-A6E8-1AFB8004365C}" presName="connSite1" presStyleCnt="0"/>
      <dgm:spPr/>
    </dgm:pt>
  </dgm:ptLst>
  <dgm:cxnLst>
    <dgm:cxn modelId="{6E26EC09-292F-437D-824C-2A3FE32288AB}" type="presOf" srcId="{A34931E3-3E58-4B3E-BE21-E1127C5D20AF}" destId="{F09A90A2-2DC6-4113-8B42-473D306F26AD}" srcOrd="0" destOrd="1" presId="urn:microsoft.com/office/officeart/2005/8/layout/hProcess4"/>
    <dgm:cxn modelId="{82B7F51C-263A-4D0F-B3B6-7A2EF704FD12}" srcId="{3D11A1E8-E4A9-4BEF-AA08-9929F161AAD4}" destId="{5DC1CBFE-3D0F-45B6-8A60-8018515037A4}" srcOrd="0" destOrd="0" parTransId="{F8B885F8-247E-4A54-ABE2-7F4FF4D9EA2E}" sibTransId="{CAA9F626-1904-425C-95EA-22C8A693AAE6}"/>
    <dgm:cxn modelId="{46EC4322-07DD-4E26-9CCC-050258C65D56}" type="presOf" srcId="{FC042CFB-7A09-4E5E-A04B-AF1950F75DC7}" destId="{35E063FE-A41C-477D-A885-95B53A433396}" srcOrd="0" destOrd="0" presId="urn:microsoft.com/office/officeart/2005/8/layout/hProcess4"/>
    <dgm:cxn modelId="{A40E2329-03C4-45C2-8467-9620697AA0BE}" type="presOf" srcId="{FC042CFB-7A09-4E5E-A04B-AF1950F75DC7}" destId="{89DDC0F8-81DE-4D85-88D9-7B4D6FBA1938}" srcOrd="1" destOrd="0" presId="urn:microsoft.com/office/officeart/2005/8/layout/hProcess4"/>
    <dgm:cxn modelId="{65D8D829-4434-43B4-A970-6FBDFB898B49}" srcId="{CF955D29-6841-47DE-A6E8-1AFB8004365C}" destId="{A34931E3-3E58-4B3E-BE21-E1127C5D20AF}" srcOrd="1" destOrd="0" parTransId="{E7048BCE-63A7-49DC-8498-C4DA069104B2}" sibTransId="{76D425D2-53B5-4B54-8682-D2351EE6FEA4}"/>
    <dgm:cxn modelId="{DB816A3B-CC59-4351-A294-16C8BC9D0D34}" type="presOf" srcId="{CAA9F626-1904-425C-95EA-22C8A693AAE6}" destId="{95D03C75-9CF4-4106-8589-916416BF195F}" srcOrd="0" destOrd="0" presId="urn:microsoft.com/office/officeart/2005/8/layout/hProcess4"/>
    <dgm:cxn modelId="{9213B262-3F79-4905-A31D-656836E2A537}" type="presOf" srcId="{CF275E2B-1794-4914-9D22-F73FB5A97E61}" destId="{E8412F05-A4EC-423D-9329-E8E13F9B2EEC}" srcOrd="0" destOrd="0" presId="urn:microsoft.com/office/officeart/2005/8/layout/hProcess4"/>
    <dgm:cxn modelId="{C91BFB68-A6CF-435F-9D84-DF44FD46300B}" srcId="{3D11A1E8-E4A9-4BEF-AA08-9929F161AAD4}" destId="{CF955D29-6841-47DE-A6E8-1AFB8004365C}" srcOrd="2" destOrd="0" parTransId="{D63750D8-CF9C-49A9-82D4-12C28D2BC301}" sibTransId="{111B393F-F4B1-439B-8365-330DF3CBD600}"/>
    <dgm:cxn modelId="{25642C4B-032C-4431-B948-A965702113F1}" type="presOf" srcId="{3D11A1E8-E4A9-4BEF-AA08-9929F161AAD4}" destId="{82DC175D-75DC-420D-AB9A-A2F0043BB4ED}" srcOrd="0" destOrd="0" presId="urn:microsoft.com/office/officeart/2005/8/layout/hProcess4"/>
    <dgm:cxn modelId="{F84AAC70-38DE-47F0-AB2B-3AAB83E587AB}" type="presOf" srcId="{5DC1CBFE-3D0F-45B6-8A60-8018515037A4}" destId="{02A3F60B-1169-400E-893C-DABD359D5098}" srcOrd="0" destOrd="0" presId="urn:microsoft.com/office/officeart/2005/8/layout/hProcess4"/>
    <dgm:cxn modelId="{0D2C9475-B525-4801-9B05-1E4E8390075B}" type="presOf" srcId="{8180F2A6-2178-4419-A05D-50854E21CC30}" destId="{9A70A619-D11D-40E5-918D-ABDC8E0AE933}" srcOrd="1" destOrd="0" presId="urn:microsoft.com/office/officeart/2005/8/layout/hProcess4"/>
    <dgm:cxn modelId="{30A8D178-6C87-42AA-8B73-ED131E3F4F96}" type="presOf" srcId="{E4689B21-8C7D-45A9-9B50-A1B1A5675585}" destId="{F09A90A2-2DC6-4113-8B42-473D306F26AD}" srcOrd="0" destOrd="2" presId="urn:microsoft.com/office/officeart/2005/8/layout/hProcess4"/>
    <dgm:cxn modelId="{D4FE7F8C-83CE-4366-9EB8-A0D3B78ADA80}" srcId="{CF955D29-6841-47DE-A6E8-1AFB8004365C}" destId="{E4689B21-8C7D-45A9-9B50-A1B1A5675585}" srcOrd="2" destOrd="0" parTransId="{7CE5B9C2-73EA-4A62-AFAE-59B7D9B32201}" sibTransId="{F8368F0A-6031-4DBE-A0AF-6EA1C0BB269F}"/>
    <dgm:cxn modelId="{B319CD98-06BC-4D6D-BED2-7D9A993CB4DF}" type="presOf" srcId="{E4689B21-8C7D-45A9-9B50-A1B1A5675585}" destId="{9A70A619-D11D-40E5-918D-ABDC8E0AE933}" srcOrd="1" destOrd="2" presId="urn:microsoft.com/office/officeart/2005/8/layout/hProcess4"/>
    <dgm:cxn modelId="{E67D409F-7580-450B-A913-FDFDBD619C9F}" srcId="{3D11A1E8-E4A9-4BEF-AA08-9929F161AAD4}" destId="{2F5707D3-D0F0-4545-ADCC-1F6BAE37736C}" srcOrd="1" destOrd="0" parTransId="{CAD3C5E0-EF34-4679-89BA-4CFB6DDEA435}" sibTransId="{CF275E2B-1794-4914-9D22-F73FB5A97E61}"/>
    <dgm:cxn modelId="{857658A5-CB36-497C-9C0F-45FD54E1A952}" type="presOf" srcId="{A60FA226-75B9-4E6F-B7D4-EDF523E010DA}" destId="{5B588E12-B5B4-4A19-BC33-C51C73B1A51F}" srcOrd="0" destOrd="0" presId="urn:microsoft.com/office/officeart/2005/8/layout/hProcess4"/>
    <dgm:cxn modelId="{16FD78AD-70A8-4376-923A-2910AEDA15A4}" type="presOf" srcId="{2F5707D3-D0F0-4545-ADCC-1F6BAE37736C}" destId="{9E344FBA-040F-4F9C-996C-9B53BFFBCAE2}" srcOrd="0" destOrd="0" presId="urn:microsoft.com/office/officeart/2005/8/layout/hProcess4"/>
    <dgm:cxn modelId="{1A8765B7-58BD-415C-B0C5-DCC61AFBFC2F}" type="presOf" srcId="{A60FA226-75B9-4E6F-B7D4-EDF523E010DA}" destId="{2D28D5C9-AF49-4DE9-AF3F-484FF55FA719}" srcOrd="1" destOrd="0" presId="urn:microsoft.com/office/officeart/2005/8/layout/hProcess4"/>
    <dgm:cxn modelId="{BC5F49B8-2C71-4BB6-A216-3C3F162575A6}" type="presOf" srcId="{CF955D29-6841-47DE-A6E8-1AFB8004365C}" destId="{C66F77DD-4206-4619-9D57-ABD9E095A7F9}" srcOrd="0" destOrd="0" presId="urn:microsoft.com/office/officeart/2005/8/layout/hProcess4"/>
    <dgm:cxn modelId="{740273B8-B95C-47D1-BDDB-4EFC28C286CD}" srcId="{5DC1CBFE-3D0F-45B6-8A60-8018515037A4}" destId="{FC042CFB-7A09-4E5E-A04B-AF1950F75DC7}" srcOrd="0" destOrd="0" parTransId="{C89B30F6-B06C-4F25-8FD1-04BB3A1F5E37}" sibTransId="{25FD0721-3544-44DD-960F-ECE97032677F}"/>
    <dgm:cxn modelId="{83D6A6D4-2B48-4050-8FAC-A0D64CFE3E81}" type="presOf" srcId="{A34931E3-3E58-4B3E-BE21-E1127C5D20AF}" destId="{9A70A619-D11D-40E5-918D-ABDC8E0AE933}" srcOrd="1" destOrd="1" presId="urn:microsoft.com/office/officeart/2005/8/layout/hProcess4"/>
    <dgm:cxn modelId="{B42E4DE6-EB78-4C60-A72A-90E685B5F492}" srcId="{CF955D29-6841-47DE-A6E8-1AFB8004365C}" destId="{8180F2A6-2178-4419-A05D-50854E21CC30}" srcOrd="0" destOrd="0" parTransId="{F7B4C1E6-C1B3-4386-9412-19A44E79BEC2}" sibTransId="{5AD224C5-84C9-4825-B197-F1D0621E22ED}"/>
    <dgm:cxn modelId="{872939E8-38CB-48C0-A323-E9419713A5A3}" srcId="{2F5707D3-D0F0-4545-ADCC-1F6BAE37736C}" destId="{A60FA226-75B9-4E6F-B7D4-EDF523E010DA}" srcOrd="0" destOrd="0" parTransId="{568DC19F-5FC9-4532-B596-AEC1EFBC30D4}" sibTransId="{617D83A8-5554-4C60-BBC1-3F9218467034}"/>
    <dgm:cxn modelId="{F2B439FB-A3F2-4A8C-987C-72A02AED8D10}" type="presOf" srcId="{8180F2A6-2178-4419-A05D-50854E21CC30}" destId="{F09A90A2-2DC6-4113-8B42-473D306F26AD}" srcOrd="0" destOrd="0" presId="urn:microsoft.com/office/officeart/2005/8/layout/hProcess4"/>
    <dgm:cxn modelId="{B21753EE-E3F9-4231-AA90-21FB79824304}" type="presParOf" srcId="{82DC175D-75DC-420D-AB9A-A2F0043BB4ED}" destId="{3243556B-AA20-49B1-B971-FC42AD0DE4D3}" srcOrd="0" destOrd="0" presId="urn:microsoft.com/office/officeart/2005/8/layout/hProcess4"/>
    <dgm:cxn modelId="{DCB4015D-9959-4E79-966A-9B96E75AC7DF}" type="presParOf" srcId="{82DC175D-75DC-420D-AB9A-A2F0043BB4ED}" destId="{C43D615C-079E-486A-BA43-A359778E4449}" srcOrd="1" destOrd="0" presId="urn:microsoft.com/office/officeart/2005/8/layout/hProcess4"/>
    <dgm:cxn modelId="{2B796BFA-AD5D-4A23-9B47-AC960777ABDE}" type="presParOf" srcId="{82DC175D-75DC-420D-AB9A-A2F0043BB4ED}" destId="{D55EFB4F-2180-4165-B1ED-E2365219D69C}" srcOrd="2" destOrd="0" presId="urn:microsoft.com/office/officeart/2005/8/layout/hProcess4"/>
    <dgm:cxn modelId="{69F29FE1-E940-4A3B-8812-D8C1AA3E830A}" type="presParOf" srcId="{D55EFB4F-2180-4165-B1ED-E2365219D69C}" destId="{5B6C40CF-F07E-4CC8-BF03-984102342DB6}" srcOrd="0" destOrd="0" presId="urn:microsoft.com/office/officeart/2005/8/layout/hProcess4"/>
    <dgm:cxn modelId="{8EA17162-3ADA-40AD-B3EB-6359A968E86F}" type="presParOf" srcId="{5B6C40CF-F07E-4CC8-BF03-984102342DB6}" destId="{34CAFA3B-F3EF-4F5C-A0D3-0A798A629D69}" srcOrd="0" destOrd="0" presId="urn:microsoft.com/office/officeart/2005/8/layout/hProcess4"/>
    <dgm:cxn modelId="{5F1A2711-9714-461D-ABEB-913FBEFA9544}" type="presParOf" srcId="{5B6C40CF-F07E-4CC8-BF03-984102342DB6}" destId="{35E063FE-A41C-477D-A885-95B53A433396}" srcOrd="1" destOrd="0" presId="urn:microsoft.com/office/officeart/2005/8/layout/hProcess4"/>
    <dgm:cxn modelId="{F5F0D65A-F112-445F-B3A0-80696C78BF65}" type="presParOf" srcId="{5B6C40CF-F07E-4CC8-BF03-984102342DB6}" destId="{89DDC0F8-81DE-4D85-88D9-7B4D6FBA1938}" srcOrd="2" destOrd="0" presId="urn:microsoft.com/office/officeart/2005/8/layout/hProcess4"/>
    <dgm:cxn modelId="{0E422197-DA0B-42A5-A192-DA84A863D66A}" type="presParOf" srcId="{5B6C40CF-F07E-4CC8-BF03-984102342DB6}" destId="{02A3F60B-1169-400E-893C-DABD359D5098}" srcOrd="3" destOrd="0" presId="urn:microsoft.com/office/officeart/2005/8/layout/hProcess4"/>
    <dgm:cxn modelId="{C24FCB34-DC2F-4DE5-AD8C-67BDDB237F11}" type="presParOf" srcId="{5B6C40CF-F07E-4CC8-BF03-984102342DB6}" destId="{CECA698E-55B5-4080-A085-A9949C144B5D}" srcOrd="4" destOrd="0" presId="urn:microsoft.com/office/officeart/2005/8/layout/hProcess4"/>
    <dgm:cxn modelId="{4BA82D9A-ACD0-4DF7-89B9-9CB15938F020}" type="presParOf" srcId="{D55EFB4F-2180-4165-B1ED-E2365219D69C}" destId="{95D03C75-9CF4-4106-8589-916416BF195F}" srcOrd="1" destOrd="0" presId="urn:microsoft.com/office/officeart/2005/8/layout/hProcess4"/>
    <dgm:cxn modelId="{5A98D5C4-2481-4D14-8C0F-CFFFB64B8AB5}" type="presParOf" srcId="{D55EFB4F-2180-4165-B1ED-E2365219D69C}" destId="{674CCE54-059A-4912-BF35-D554F7BE0CB7}" srcOrd="2" destOrd="0" presId="urn:microsoft.com/office/officeart/2005/8/layout/hProcess4"/>
    <dgm:cxn modelId="{BF4A4C3B-8043-4B24-B2A3-CBE92001DBD6}" type="presParOf" srcId="{674CCE54-059A-4912-BF35-D554F7BE0CB7}" destId="{871C04ED-26BF-4B99-AF72-7450E9DA9A4B}" srcOrd="0" destOrd="0" presId="urn:microsoft.com/office/officeart/2005/8/layout/hProcess4"/>
    <dgm:cxn modelId="{B3A3D918-E5C8-4F89-982B-C037EC410BCC}" type="presParOf" srcId="{674CCE54-059A-4912-BF35-D554F7BE0CB7}" destId="{5B588E12-B5B4-4A19-BC33-C51C73B1A51F}" srcOrd="1" destOrd="0" presId="urn:microsoft.com/office/officeart/2005/8/layout/hProcess4"/>
    <dgm:cxn modelId="{2D8C77D8-A469-4C70-B262-E943BCC08EB4}" type="presParOf" srcId="{674CCE54-059A-4912-BF35-D554F7BE0CB7}" destId="{2D28D5C9-AF49-4DE9-AF3F-484FF55FA719}" srcOrd="2" destOrd="0" presId="urn:microsoft.com/office/officeart/2005/8/layout/hProcess4"/>
    <dgm:cxn modelId="{EBBCCE6B-4670-4460-BC93-DA2990A46C42}" type="presParOf" srcId="{674CCE54-059A-4912-BF35-D554F7BE0CB7}" destId="{9E344FBA-040F-4F9C-996C-9B53BFFBCAE2}" srcOrd="3" destOrd="0" presId="urn:microsoft.com/office/officeart/2005/8/layout/hProcess4"/>
    <dgm:cxn modelId="{FC44B4E3-DC19-4F12-9467-8EA450D718DD}" type="presParOf" srcId="{674CCE54-059A-4912-BF35-D554F7BE0CB7}" destId="{43764087-122B-43C0-844E-9F88B376C626}" srcOrd="4" destOrd="0" presId="urn:microsoft.com/office/officeart/2005/8/layout/hProcess4"/>
    <dgm:cxn modelId="{3AD28D3A-8458-4D0A-A1E5-35DBB3607D2F}" type="presParOf" srcId="{D55EFB4F-2180-4165-B1ED-E2365219D69C}" destId="{E8412F05-A4EC-423D-9329-E8E13F9B2EEC}" srcOrd="3" destOrd="0" presId="urn:microsoft.com/office/officeart/2005/8/layout/hProcess4"/>
    <dgm:cxn modelId="{F1E9976B-527D-4A7F-8EC6-0FB7A644CDBC}" type="presParOf" srcId="{D55EFB4F-2180-4165-B1ED-E2365219D69C}" destId="{03326DFC-3B57-4D0F-A57E-A20153AF8F54}" srcOrd="4" destOrd="0" presId="urn:microsoft.com/office/officeart/2005/8/layout/hProcess4"/>
    <dgm:cxn modelId="{716BB541-DFB1-49B3-B835-35D60D526C34}" type="presParOf" srcId="{03326DFC-3B57-4D0F-A57E-A20153AF8F54}" destId="{B4A60577-DDD8-492C-BB81-E3BC721605CF}" srcOrd="0" destOrd="0" presId="urn:microsoft.com/office/officeart/2005/8/layout/hProcess4"/>
    <dgm:cxn modelId="{9F54A5AF-14E8-466C-B1E7-06C446AB6D20}" type="presParOf" srcId="{03326DFC-3B57-4D0F-A57E-A20153AF8F54}" destId="{F09A90A2-2DC6-4113-8B42-473D306F26AD}" srcOrd="1" destOrd="0" presId="urn:microsoft.com/office/officeart/2005/8/layout/hProcess4"/>
    <dgm:cxn modelId="{50ABB36C-7FE7-4DB4-8601-354893581622}" type="presParOf" srcId="{03326DFC-3B57-4D0F-A57E-A20153AF8F54}" destId="{9A70A619-D11D-40E5-918D-ABDC8E0AE933}" srcOrd="2" destOrd="0" presId="urn:microsoft.com/office/officeart/2005/8/layout/hProcess4"/>
    <dgm:cxn modelId="{32BCFC6B-F38A-42F1-A531-88C98287D9A5}" type="presParOf" srcId="{03326DFC-3B57-4D0F-A57E-A20153AF8F54}" destId="{C66F77DD-4206-4619-9D57-ABD9E095A7F9}" srcOrd="3" destOrd="0" presId="urn:microsoft.com/office/officeart/2005/8/layout/hProcess4"/>
    <dgm:cxn modelId="{48C3E8B0-9C18-4958-AF39-946CCA5D2911}" type="presParOf" srcId="{03326DFC-3B57-4D0F-A57E-A20153AF8F54}" destId="{80CD9804-0A7D-4C4A-A71B-1B51EC64925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D11A1E8-E4A9-4BEF-AA08-9929F161AAD4}" type="doc">
      <dgm:prSet loTypeId="urn:microsoft.com/office/officeart/2005/8/layout/hProcess4" loCatId="process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5DC1CBFE-3D0F-45B6-8A60-8018515037A4}">
      <dgm:prSet phldrT="[نص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dirty="0"/>
            <a:t> </a:t>
          </a:r>
        </a:p>
      </dgm:t>
    </dgm:pt>
    <dgm:pt modelId="{F8B885F8-247E-4A54-ABE2-7F4FF4D9EA2E}" type="parTrans" cxnId="{82B7F51C-263A-4D0F-B3B6-7A2EF704FD12}">
      <dgm:prSet/>
      <dgm:spPr/>
      <dgm:t>
        <a:bodyPr/>
        <a:lstStyle/>
        <a:p>
          <a:endParaRPr lang="en-US"/>
        </a:p>
      </dgm:t>
    </dgm:pt>
    <dgm:pt modelId="{CAA9F626-1904-425C-95EA-22C8A693AAE6}" type="sibTrans" cxnId="{82B7F51C-263A-4D0F-B3B6-7A2EF704FD12}">
      <dgm:prSet/>
      <dgm:spPr/>
      <dgm:t>
        <a:bodyPr/>
        <a:lstStyle/>
        <a:p>
          <a:endParaRPr lang="en-US"/>
        </a:p>
      </dgm:t>
    </dgm:pt>
    <dgm:pt modelId="{FC042CFB-7A09-4E5E-A04B-AF1950F75DC7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Add 12ml of   H2SO4 to the mixture &amp; separate by vacuum filtration.</a:t>
          </a:r>
        </a:p>
      </dgm:t>
    </dgm:pt>
    <dgm:pt modelId="{C89B30F6-B06C-4F25-8FD1-04BB3A1F5E37}" type="parTrans" cxnId="{740273B8-B95C-47D1-BDDB-4EFC28C286CD}">
      <dgm:prSet/>
      <dgm:spPr/>
      <dgm:t>
        <a:bodyPr/>
        <a:lstStyle/>
        <a:p>
          <a:endParaRPr lang="en-US"/>
        </a:p>
      </dgm:t>
    </dgm:pt>
    <dgm:pt modelId="{25FD0721-3544-44DD-960F-ECE97032677F}" type="sibTrans" cxnId="{740273B8-B95C-47D1-BDDB-4EFC28C286CD}">
      <dgm:prSet/>
      <dgm:spPr/>
      <dgm:t>
        <a:bodyPr/>
        <a:lstStyle/>
        <a:p>
          <a:endParaRPr lang="en-US"/>
        </a:p>
      </dgm:t>
    </dgm:pt>
    <dgm:pt modelId="{2F5707D3-D0F0-4545-ADCC-1F6BAE37736C}">
      <dgm:prSet phldrT="[نص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CAD3C5E0-EF34-4679-89BA-4CFB6DDEA435}" type="parTrans" cxnId="{E67D409F-7580-450B-A913-FDFDBD619C9F}">
      <dgm:prSet/>
      <dgm:spPr/>
      <dgm:t>
        <a:bodyPr/>
        <a:lstStyle/>
        <a:p>
          <a:endParaRPr lang="en-US"/>
        </a:p>
      </dgm:t>
    </dgm:pt>
    <dgm:pt modelId="{CF275E2B-1794-4914-9D22-F73FB5A97E61}" type="sibTrans" cxnId="{E67D409F-7580-450B-A913-FDFDBD619C9F}">
      <dgm:prSet/>
      <dgm:spPr/>
      <dgm:t>
        <a:bodyPr/>
        <a:lstStyle/>
        <a:p>
          <a:endParaRPr lang="en-US"/>
        </a:p>
      </dgm:t>
    </dgm:pt>
    <dgm:pt modelId="{A60FA226-75B9-4E6F-B7D4-EDF523E010DA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 Collect the top (organic) layer containing ethyl acetate.</a:t>
          </a:r>
        </a:p>
      </dgm:t>
    </dgm:pt>
    <dgm:pt modelId="{568DC19F-5FC9-4532-B596-AEC1EFBC30D4}" type="parTrans" cxnId="{872939E8-38CB-48C0-A323-E9419713A5A3}">
      <dgm:prSet/>
      <dgm:spPr/>
      <dgm:t>
        <a:bodyPr/>
        <a:lstStyle/>
        <a:p>
          <a:endParaRPr lang="en-US"/>
        </a:p>
      </dgm:t>
    </dgm:pt>
    <dgm:pt modelId="{617D83A8-5554-4C60-BBC1-3F9218467034}" type="sibTrans" cxnId="{872939E8-38CB-48C0-A323-E9419713A5A3}">
      <dgm:prSet/>
      <dgm:spPr/>
      <dgm:t>
        <a:bodyPr/>
        <a:lstStyle/>
        <a:p>
          <a:endParaRPr lang="en-US"/>
        </a:p>
      </dgm:t>
    </dgm:pt>
    <dgm:pt modelId="{CF955D29-6841-47DE-A6E8-1AFB8004365C}">
      <dgm:prSet phldrT="[نص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br>
            <a:rPr lang="en-US" dirty="0"/>
          </a:br>
          <a:endParaRPr lang="en-US" dirty="0"/>
        </a:p>
      </dgm:t>
    </dgm:pt>
    <dgm:pt modelId="{D63750D8-CF9C-49A9-82D4-12C28D2BC301}" type="parTrans" cxnId="{C91BFB68-A6CF-435F-9D84-DF44FD46300B}">
      <dgm:prSet/>
      <dgm:spPr/>
      <dgm:t>
        <a:bodyPr/>
        <a:lstStyle/>
        <a:p>
          <a:endParaRPr lang="en-US"/>
        </a:p>
      </dgm:t>
    </dgm:pt>
    <dgm:pt modelId="{111B393F-F4B1-439B-8365-330DF3CBD600}" type="sibTrans" cxnId="{C91BFB68-A6CF-435F-9D84-DF44FD46300B}">
      <dgm:prSet/>
      <dgm:spPr/>
      <dgm:t>
        <a:bodyPr/>
        <a:lstStyle/>
        <a:p>
          <a:endParaRPr lang="en-US"/>
        </a:p>
      </dgm:t>
    </dgm:pt>
    <dgm:pt modelId="{8180F2A6-2178-4419-A05D-50854E21CC30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 Transfer the organic layer to a rotary evaporator set at 77 °C.</a:t>
          </a:r>
        </a:p>
      </dgm:t>
    </dgm:pt>
    <dgm:pt modelId="{F7B4C1E6-C1B3-4386-9412-19A44E79BEC2}" type="parTrans" cxnId="{B42E4DE6-EB78-4C60-A72A-90E685B5F492}">
      <dgm:prSet/>
      <dgm:spPr/>
      <dgm:t>
        <a:bodyPr/>
        <a:lstStyle/>
        <a:p>
          <a:endParaRPr lang="en-US"/>
        </a:p>
      </dgm:t>
    </dgm:pt>
    <dgm:pt modelId="{5AD224C5-84C9-4825-B197-F1D0621E22ED}" type="sibTrans" cxnId="{B42E4DE6-EB78-4C60-A72A-90E685B5F492}">
      <dgm:prSet/>
      <dgm:spPr/>
      <dgm:t>
        <a:bodyPr/>
        <a:lstStyle/>
        <a:p>
          <a:endParaRPr lang="en-US"/>
        </a:p>
      </dgm:t>
    </dgm:pt>
    <dgm:pt modelId="{6C1B994E-5B32-42EA-96ED-1A708CAF7191}">
      <dgm:prSet phldrT="[نص]" custT="1"/>
      <dgm:spPr/>
      <dgm:t>
        <a:bodyPr/>
        <a:lstStyle/>
        <a:p>
          <a:pPr>
            <a:lnSpc>
              <a:spcPct val="150000"/>
            </a:lnSpc>
          </a:pP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31D362BE-523F-41CC-8CCB-A978BB0FC26F}" type="parTrans" cxnId="{2A2A3D25-B8A6-4D41-8613-0A17D2887F60}">
      <dgm:prSet/>
      <dgm:spPr/>
      <dgm:t>
        <a:bodyPr/>
        <a:lstStyle/>
        <a:p>
          <a:endParaRPr lang="en-US"/>
        </a:p>
      </dgm:t>
    </dgm:pt>
    <dgm:pt modelId="{D5D9C287-F24C-4546-9F07-E02F88FD3E28}" type="sibTrans" cxnId="{2A2A3D25-B8A6-4D41-8613-0A17D2887F60}">
      <dgm:prSet/>
      <dgm:spPr/>
      <dgm:t>
        <a:bodyPr/>
        <a:lstStyle/>
        <a:p>
          <a:endParaRPr lang="en-US"/>
        </a:p>
      </dgm:t>
    </dgm:pt>
    <dgm:pt modelId="{A1005D31-A659-40BA-AE1D-FBE96044DE43}">
      <dgm:prSet phldrT="[نص]" custT="1"/>
      <dgm:spPr/>
      <dgm:t>
        <a:bodyPr/>
        <a:lstStyle/>
        <a:p>
          <a:pPr>
            <a:lnSpc>
              <a:spcPct val="150000"/>
            </a:lnSpc>
          </a:pPr>
          <a:r>
            <a:rPr lang="en-US" sz="1600" dirty="0">
              <a:latin typeface="Times New Roman" pitchFamily="18" charset="0"/>
              <a:cs typeface="Times New Roman" pitchFamily="18" charset="0"/>
            </a:rPr>
            <a:t> Extract the filtrate with ethyl acetate (12 ml × 5 times). </a:t>
          </a:r>
        </a:p>
      </dgm:t>
    </dgm:pt>
    <dgm:pt modelId="{E6382F09-A32E-44F3-AD34-268C13385157}" type="parTrans" cxnId="{44A6FAFC-AB61-475B-BEF0-74341CCF6DF8}">
      <dgm:prSet/>
      <dgm:spPr/>
      <dgm:t>
        <a:bodyPr/>
        <a:lstStyle/>
        <a:p>
          <a:endParaRPr lang="en-US"/>
        </a:p>
      </dgm:t>
    </dgm:pt>
    <dgm:pt modelId="{C5CED099-3E84-4B3C-9C1E-CFC09F3FE20C}" type="sibTrans" cxnId="{44A6FAFC-AB61-475B-BEF0-74341CCF6DF8}">
      <dgm:prSet/>
      <dgm:spPr/>
      <dgm:t>
        <a:bodyPr/>
        <a:lstStyle/>
        <a:p>
          <a:endParaRPr lang="en-US"/>
        </a:p>
      </dgm:t>
    </dgm:pt>
    <dgm:pt modelId="{82DC175D-75DC-420D-AB9A-A2F0043BB4ED}" type="pres">
      <dgm:prSet presAssocID="{3D11A1E8-E4A9-4BEF-AA08-9929F161AAD4}" presName="Name0" presStyleCnt="0">
        <dgm:presLayoutVars>
          <dgm:dir/>
          <dgm:animLvl val="lvl"/>
          <dgm:resizeHandles val="exact"/>
        </dgm:presLayoutVars>
      </dgm:prSet>
      <dgm:spPr/>
    </dgm:pt>
    <dgm:pt modelId="{3243556B-AA20-49B1-B971-FC42AD0DE4D3}" type="pres">
      <dgm:prSet presAssocID="{3D11A1E8-E4A9-4BEF-AA08-9929F161AAD4}" presName="tSp" presStyleCnt="0"/>
      <dgm:spPr/>
    </dgm:pt>
    <dgm:pt modelId="{C43D615C-079E-486A-BA43-A359778E4449}" type="pres">
      <dgm:prSet presAssocID="{3D11A1E8-E4A9-4BEF-AA08-9929F161AAD4}" presName="bSp" presStyleCnt="0"/>
      <dgm:spPr/>
    </dgm:pt>
    <dgm:pt modelId="{D55EFB4F-2180-4165-B1ED-E2365219D69C}" type="pres">
      <dgm:prSet presAssocID="{3D11A1E8-E4A9-4BEF-AA08-9929F161AAD4}" presName="process" presStyleCnt="0"/>
      <dgm:spPr/>
    </dgm:pt>
    <dgm:pt modelId="{5B6C40CF-F07E-4CC8-BF03-984102342DB6}" type="pres">
      <dgm:prSet presAssocID="{5DC1CBFE-3D0F-45B6-8A60-8018515037A4}" presName="composite1" presStyleCnt="0"/>
      <dgm:spPr/>
    </dgm:pt>
    <dgm:pt modelId="{34CAFA3B-F3EF-4F5C-A0D3-0A798A629D69}" type="pres">
      <dgm:prSet presAssocID="{5DC1CBFE-3D0F-45B6-8A60-8018515037A4}" presName="dummyNode1" presStyleLbl="node1" presStyleIdx="0" presStyleCnt="3"/>
      <dgm:spPr/>
    </dgm:pt>
    <dgm:pt modelId="{35E063FE-A41C-477D-A885-95B53A433396}" type="pres">
      <dgm:prSet presAssocID="{5DC1CBFE-3D0F-45B6-8A60-8018515037A4}" presName="childNode1" presStyleLbl="bgAcc1" presStyleIdx="0" presStyleCnt="3" custScaleX="173770" custScaleY="180499" custLinFactNeighborX="-65" custLinFactNeighborY="-47557">
        <dgm:presLayoutVars>
          <dgm:bulletEnabled val="1"/>
        </dgm:presLayoutVars>
      </dgm:prSet>
      <dgm:spPr/>
    </dgm:pt>
    <dgm:pt modelId="{89DDC0F8-81DE-4D85-88D9-7B4D6FBA1938}" type="pres">
      <dgm:prSet presAssocID="{5DC1CBFE-3D0F-45B6-8A60-8018515037A4}" presName="childNode1tx" presStyleLbl="bgAcc1" presStyleIdx="0" presStyleCnt="3">
        <dgm:presLayoutVars>
          <dgm:bulletEnabled val="1"/>
        </dgm:presLayoutVars>
      </dgm:prSet>
      <dgm:spPr/>
    </dgm:pt>
    <dgm:pt modelId="{02A3F60B-1169-400E-893C-DABD359D5098}" type="pres">
      <dgm:prSet presAssocID="{5DC1CBFE-3D0F-45B6-8A60-8018515037A4}" presName="parentNode1" presStyleLbl="node1" presStyleIdx="0" presStyleCnt="3" custScaleX="124801" custScaleY="264604" custLinFactNeighborX="-19265" custLinFactNeighborY="89641">
        <dgm:presLayoutVars>
          <dgm:chMax val="1"/>
          <dgm:bulletEnabled val="1"/>
        </dgm:presLayoutVars>
      </dgm:prSet>
      <dgm:spPr/>
    </dgm:pt>
    <dgm:pt modelId="{CECA698E-55B5-4080-A085-A9949C144B5D}" type="pres">
      <dgm:prSet presAssocID="{5DC1CBFE-3D0F-45B6-8A60-8018515037A4}" presName="connSite1" presStyleCnt="0"/>
      <dgm:spPr/>
    </dgm:pt>
    <dgm:pt modelId="{95D03C75-9CF4-4106-8589-916416BF195F}" type="pres">
      <dgm:prSet presAssocID="{CAA9F626-1904-425C-95EA-22C8A693AAE6}" presName="Name9" presStyleLbl="sibTrans2D1" presStyleIdx="0" presStyleCnt="2" custAng="1663330" custScaleX="101266" custLinFactNeighborX="15738" custLinFactNeighborY="-11678"/>
      <dgm:spPr/>
    </dgm:pt>
    <dgm:pt modelId="{674CCE54-059A-4912-BF35-D554F7BE0CB7}" type="pres">
      <dgm:prSet presAssocID="{2F5707D3-D0F0-4545-ADCC-1F6BAE37736C}" presName="composite2" presStyleCnt="0"/>
      <dgm:spPr/>
    </dgm:pt>
    <dgm:pt modelId="{871C04ED-26BF-4B99-AF72-7450E9DA9A4B}" type="pres">
      <dgm:prSet presAssocID="{2F5707D3-D0F0-4545-ADCC-1F6BAE37736C}" presName="dummyNode2" presStyleLbl="node1" presStyleIdx="0" presStyleCnt="3"/>
      <dgm:spPr/>
    </dgm:pt>
    <dgm:pt modelId="{5B588E12-B5B4-4A19-BC33-C51C73B1A51F}" type="pres">
      <dgm:prSet presAssocID="{2F5707D3-D0F0-4545-ADCC-1F6BAE37736C}" presName="childNode2" presStyleLbl="bgAcc1" presStyleIdx="1" presStyleCnt="3" custScaleX="132518" custScaleY="171245" custLinFactNeighborX="5183" custLinFactNeighborY="3923">
        <dgm:presLayoutVars>
          <dgm:bulletEnabled val="1"/>
        </dgm:presLayoutVars>
      </dgm:prSet>
      <dgm:spPr/>
    </dgm:pt>
    <dgm:pt modelId="{2D28D5C9-AF49-4DE9-AF3F-484FF55FA719}" type="pres">
      <dgm:prSet presAssocID="{2F5707D3-D0F0-4545-ADCC-1F6BAE37736C}" presName="childNode2tx" presStyleLbl="bgAcc1" presStyleIdx="1" presStyleCnt="3">
        <dgm:presLayoutVars>
          <dgm:bulletEnabled val="1"/>
        </dgm:presLayoutVars>
      </dgm:prSet>
      <dgm:spPr/>
    </dgm:pt>
    <dgm:pt modelId="{9E344FBA-040F-4F9C-996C-9B53BFFBCAE2}" type="pres">
      <dgm:prSet presAssocID="{2F5707D3-D0F0-4545-ADCC-1F6BAE37736C}" presName="parentNode2" presStyleLbl="node1" presStyleIdx="1" presStyleCnt="3" custScaleX="108832" custScaleY="252465" custLinFactNeighborX="-16028" custLinFactNeighborY="-78206">
        <dgm:presLayoutVars>
          <dgm:chMax val="0"/>
          <dgm:bulletEnabled val="1"/>
        </dgm:presLayoutVars>
      </dgm:prSet>
      <dgm:spPr/>
    </dgm:pt>
    <dgm:pt modelId="{43764087-122B-43C0-844E-9F88B376C626}" type="pres">
      <dgm:prSet presAssocID="{2F5707D3-D0F0-4545-ADCC-1F6BAE37736C}" presName="connSite2" presStyleCnt="0"/>
      <dgm:spPr/>
    </dgm:pt>
    <dgm:pt modelId="{E8412F05-A4EC-423D-9329-E8E13F9B2EEC}" type="pres">
      <dgm:prSet presAssocID="{CF275E2B-1794-4914-9D22-F73FB5A97E61}" presName="Name18" presStyleLbl="sibTrans2D1" presStyleIdx="1" presStyleCnt="2" custAng="19908899" custScaleX="87601" custLinFactNeighborX="5688" custLinFactNeighborY="5141"/>
      <dgm:spPr/>
    </dgm:pt>
    <dgm:pt modelId="{03326DFC-3B57-4D0F-A57E-A20153AF8F54}" type="pres">
      <dgm:prSet presAssocID="{CF955D29-6841-47DE-A6E8-1AFB8004365C}" presName="composite1" presStyleCnt="0"/>
      <dgm:spPr/>
    </dgm:pt>
    <dgm:pt modelId="{B4A60577-DDD8-492C-BB81-E3BC721605CF}" type="pres">
      <dgm:prSet presAssocID="{CF955D29-6841-47DE-A6E8-1AFB8004365C}" presName="dummyNode1" presStyleLbl="node1" presStyleIdx="1" presStyleCnt="3"/>
      <dgm:spPr/>
    </dgm:pt>
    <dgm:pt modelId="{F09A90A2-2DC6-4113-8B42-473D306F26AD}" type="pres">
      <dgm:prSet presAssocID="{CF955D29-6841-47DE-A6E8-1AFB8004365C}" presName="childNode1" presStyleLbl="bgAcc1" presStyleIdx="2" presStyleCnt="3" custScaleX="149591" custScaleY="129201" custLinFactNeighborX="-1781" custLinFactNeighborY="-48552">
        <dgm:presLayoutVars>
          <dgm:bulletEnabled val="1"/>
        </dgm:presLayoutVars>
      </dgm:prSet>
      <dgm:spPr/>
    </dgm:pt>
    <dgm:pt modelId="{9A70A619-D11D-40E5-918D-ABDC8E0AE933}" type="pres">
      <dgm:prSet presAssocID="{CF955D29-6841-47DE-A6E8-1AFB8004365C}" presName="childNode1tx" presStyleLbl="bgAcc1" presStyleIdx="2" presStyleCnt="3">
        <dgm:presLayoutVars>
          <dgm:bulletEnabled val="1"/>
        </dgm:presLayoutVars>
      </dgm:prSet>
      <dgm:spPr/>
    </dgm:pt>
    <dgm:pt modelId="{C66F77DD-4206-4619-9D57-ABD9E095A7F9}" type="pres">
      <dgm:prSet presAssocID="{CF955D29-6841-47DE-A6E8-1AFB8004365C}" presName="parentNode1" presStyleLbl="node1" presStyleIdx="2" presStyleCnt="3" custScaleX="135416" custScaleY="268253" custLinFactNeighborX="-17388" custLinFactNeighborY="-12886">
        <dgm:presLayoutVars>
          <dgm:chMax val="1"/>
          <dgm:bulletEnabled val="1"/>
        </dgm:presLayoutVars>
      </dgm:prSet>
      <dgm:spPr/>
    </dgm:pt>
    <dgm:pt modelId="{80CD9804-0A7D-4C4A-A71B-1B51EC649258}" type="pres">
      <dgm:prSet presAssocID="{CF955D29-6841-47DE-A6E8-1AFB8004365C}" presName="connSite1" presStyleCnt="0"/>
      <dgm:spPr/>
    </dgm:pt>
  </dgm:ptLst>
  <dgm:cxnLst>
    <dgm:cxn modelId="{8D0E2902-23F4-4842-966E-C30ED6982F86}" type="presOf" srcId="{8180F2A6-2178-4419-A05D-50854E21CC30}" destId="{9A70A619-D11D-40E5-918D-ABDC8E0AE933}" srcOrd="1" destOrd="0" presId="urn:microsoft.com/office/officeart/2005/8/layout/hProcess4"/>
    <dgm:cxn modelId="{2FABFC0F-07C2-452E-BB21-399182639467}" type="presOf" srcId="{3D11A1E8-E4A9-4BEF-AA08-9929F161AAD4}" destId="{82DC175D-75DC-420D-AB9A-A2F0043BB4ED}" srcOrd="0" destOrd="0" presId="urn:microsoft.com/office/officeart/2005/8/layout/hProcess4"/>
    <dgm:cxn modelId="{8BD54517-AC2C-4597-9507-CEDADA720E4A}" type="presOf" srcId="{FC042CFB-7A09-4E5E-A04B-AF1950F75DC7}" destId="{35E063FE-A41C-477D-A885-95B53A433396}" srcOrd="0" destOrd="0" presId="urn:microsoft.com/office/officeart/2005/8/layout/hProcess4"/>
    <dgm:cxn modelId="{82B7F51C-263A-4D0F-B3B6-7A2EF704FD12}" srcId="{3D11A1E8-E4A9-4BEF-AA08-9929F161AAD4}" destId="{5DC1CBFE-3D0F-45B6-8A60-8018515037A4}" srcOrd="0" destOrd="0" parTransId="{F8B885F8-247E-4A54-ABE2-7F4FF4D9EA2E}" sibTransId="{CAA9F626-1904-425C-95EA-22C8A693AAE6}"/>
    <dgm:cxn modelId="{2A2A3D25-B8A6-4D41-8613-0A17D2887F60}" srcId="{5DC1CBFE-3D0F-45B6-8A60-8018515037A4}" destId="{6C1B994E-5B32-42EA-96ED-1A708CAF7191}" srcOrd="2" destOrd="0" parTransId="{31D362BE-523F-41CC-8CCB-A978BB0FC26F}" sibTransId="{D5D9C287-F24C-4546-9F07-E02F88FD3E28}"/>
    <dgm:cxn modelId="{D21E5032-61D4-4A73-99E4-B2A0E901C1F4}" type="presOf" srcId="{A1005D31-A659-40BA-AE1D-FBE96044DE43}" destId="{89DDC0F8-81DE-4D85-88D9-7B4D6FBA1938}" srcOrd="1" destOrd="1" presId="urn:microsoft.com/office/officeart/2005/8/layout/hProcess4"/>
    <dgm:cxn modelId="{2E680C3F-B886-4935-9BF0-77E7860C5BAF}" type="presOf" srcId="{6C1B994E-5B32-42EA-96ED-1A708CAF7191}" destId="{35E063FE-A41C-477D-A885-95B53A433396}" srcOrd="0" destOrd="2" presId="urn:microsoft.com/office/officeart/2005/8/layout/hProcess4"/>
    <dgm:cxn modelId="{C91BFB68-A6CF-435F-9D84-DF44FD46300B}" srcId="{3D11A1E8-E4A9-4BEF-AA08-9929F161AAD4}" destId="{CF955D29-6841-47DE-A6E8-1AFB8004365C}" srcOrd="2" destOrd="0" parTransId="{D63750D8-CF9C-49A9-82D4-12C28D2BC301}" sibTransId="{111B393F-F4B1-439B-8365-330DF3CBD600}"/>
    <dgm:cxn modelId="{687C9B50-B937-49F6-AF8C-D73FF2FB8DD6}" type="presOf" srcId="{FC042CFB-7A09-4E5E-A04B-AF1950F75DC7}" destId="{89DDC0F8-81DE-4D85-88D9-7B4D6FBA1938}" srcOrd="1" destOrd="0" presId="urn:microsoft.com/office/officeart/2005/8/layout/hProcess4"/>
    <dgm:cxn modelId="{EFB7D39B-60E2-4464-8D4B-FBD082F33702}" type="presOf" srcId="{5DC1CBFE-3D0F-45B6-8A60-8018515037A4}" destId="{02A3F60B-1169-400E-893C-DABD359D5098}" srcOrd="0" destOrd="0" presId="urn:microsoft.com/office/officeart/2005/8/layout/hProcess4"/>
    <dgm:cxn modelId="{E67D409F-7580-450B-A913-FDFDBD619C9F}" srcId="{3D11A1E8-E4A9-4BEF-AA08-9929F161AAD4}" destId="{2F5707D3-D0F0-4545-ADCC-1F6BAE37736C}" srcOrd="1" destOrd="0" parTransId="{CAD3C5E0-EF34-4679-89BA-4CFB6DDEA435}" sibTransId="{CF275E2B-1794-4914-9D22-F73FB5A97E61}"/>
    <dgm:cxn modelId="{7A1069AC-5926-4791-92E8-CE68F656EA64}" type="presOf" srcId="{6C1B994E-5B32-42EA-96ED-1A708CAF7191}" destId="{89DDC0F8-81DE-4D85-88D9-7B4D6FBA1938}" srcOrd="1" destOrd="2" presId="urn:microsoft.com/office/officeart/2005/8/layout/hProcess4"/>
    <dgm:cxn modelId="{740273B8-B95C-47D1-BDDB-4EFC28C286CD}" srcId="{5DC1CBFE-3D0F-45B6-8A60-8018515037A4}" destId="{FC042CFB-7A09-4E5E-A04B-AF1950F75DC7}" srcOrd="0" destOrd="0" parTransId="{C89B30F6-B06C-4F25-8FD1-04BB3A1F5E37}" sibTransId="{25FD0721-3544-44DD-960F-ECE97032677F}"/>
    <dgm:cxn modelId="{84683EBA-491E-4E4E-9B47-F943869845F7}" type="presOf" srcId="{A60FA226-75B9-4E6F-B7D4-EDF523E010DA}" destId="{5B588E12-B5B4-4A19-BC33-C51C73B1A51F}" srcOrd="0" destOrd="0" presId="urn:microsoft.com/office/officeart/2005/8/layout/hProcess4"/>
    <dgm:cxn modelId="{FA6029BD-DCF6-4C38-8864-07A97E118265}" type="presOf" srcId="{8180F2A6-2178-4419-A05D-50854E21CC30}" destId="{F09A90A2-2DC6-4113-8B42-473D306F26AD}" srcOrd="0" destOrd="0" presId="urn:microsoft.com/office/officeart/2005/8/layout/hProcess4"/>
    <dgm:cxn modelId="{5EE674C2-362A-45FE-B071-4223C2DB51DA}" type="presOf" srcId="{CAA9F626-1904-425C-95EA-22C8A693AAE6}" destId="{95D03C75-9CF4-4106-8589-916416BF195F}" srcOrd="0" destOrd="0" presId="urn:microsoft.com/office/officeart/2005/8/layout/hProcess4"/>
    <dgm:cxn modelId="{4A0867C4-3996-4F94-BFA8-8C392398120C}" type="presOf" srcId="{CF955D29-6841-47DE-A6E8-1AFB8004365C}" destId="{C66F77DD-4206-4619-9D57-ABD9E095A7F9}" srcOrd="0" destOrd="0" presId="urn:microsoft.com/office/officeart/2005/8/layout/hProcess4"/>
    <dgm:cxn modelId="{31C5E9CA-F186-4C76-AF61-C8E665034416}" type="presOf" srcId="{CF275E2B-1794-4914-9D22-F73FB5A97E61}" destId="{E8412F05-A4EC-423D-9329-E8E13F9B2EEC}" srcOrd="0" destOrd="0" presId="urn:microsoft.com/office/officeart/2005/8/layout/hProcess4"/>
    <dgm:cxn modelId="{3DFA23D8-9BAA-4119-9709-775B3A980BB4}" type="presOf" srcId="{A1005D31-A659-40BA-AE1D-FBE96044DE43}" destId="{35E063FE-A41C-477D-A885-95B53A433396}" srcOrd="0" destOrd="1" presId="urn:microsoft.com/office/officeart/2005/8/layout/hProcess4"/>
    <dgm:cxn modelId="{0737EEE0-2F64-40FF-8440-07718662A9ED}" type="presOf" srcId="{2F5707D3-D0F0-4545-ADCC-1F6BAE37736C}" destId="{9E344FBA-040F-4F9C-996C-9B53BFFBCAE2}" srcOrd="0" destOrd="0" presId="urn:microsoft.com/office/officeart/2005/8/layout/hProcess4"/>
    <dgm:cxn modelId="{B42E4DE6-EB78-4C60-A72A-90E685B5F492}" srcId="{CF955D29-6841-47DE-A6E8-1AFB8004365C}" destId="{8180F2A6-2178-4419-A05D-50854E21CC30}" srcOrd="0" destOrd="0" parTransId="{F7B4C1E6-C1B3-4386-9412-19A44E79BEC2}" sibTransId="{5AD224C5-84C9-4825-B197-F1D0621E22ED}"/>
    <dgm:cxn modelId="{872939E8-38CB-48C0-A323-E9419713A5A3}" srcId="{2F5707D3-D0F0-4545-ADCC-1F6BAE37736C}" destId="{A60FA226-75B9-4E6F-B7D4-EDF523E010DA}" srcOrd="0" destOrd="0" parTransId="{568DC19F-5FC9-4532-B596-AEC1EFBC30D4}" sibTransId="{617D83A8-5554-4C60-BBC1-3F9218467034}"/>
    <dgm:cxn modelId="{5867C1F2-FE26-436F-A462-BD4A7B5FF972}" type="presOf" srcId="{A60FA226-75B9-4E6F-B7D4-EDF523E010DA}" destId="{2D28D5C9-AF49-4DE9-AF3F-484FF55FA719}" srcOrd="1" destOrd="0" presId="urn:microsoft.com/office/officeart/2005/8/layout/hProcess4"/>
    <dgm:cxn modelId="{44A6FAFC-AB61-475B-BEF0-74341CCF6DF8}" srcId="{5DC1CBFE-3D0F-45B6-8A60-8018515037A4}" destId="{A1005D31-A659-40BA-AE1D-FBE96044DE43}" srcOrd="1" destOrd="0" parTransId="{E6382F09-A32E-44F3-AD34-268C13385157}" sibTransId="{C5CED099-3E84-4B3C-9C1E-CFC09F3FE20C}"/>
    <dgm:cxn modelId="{CB28E8FB-2D7A-46FB-BD00-29DC962EE086}" type="presParOf" srcId="{82DC175D-75DC-420D-AB9A-A2F0043BB4ED}" destId="{3243556B-AA20-49B1-B971-FC42AD0DE4D3}" srcOrd="0" destOrd="0" presId="urn:microsoft.com/office/officeart/2005/8/layout/hProcess4"/>
    <dgm:cxn modelId="{A00A4AC7-7023-402F-9C6E-D747797DBD0E}" type="presParOf" srcId="{82DC175D-75DC-420D-AB9A-A2F0043BB4ED}" destId="{C43D615C-079E-486A-BA43-A359778E4449}" srcOrd="1" destOrd="0" presId="urn:microsoft.com/office/officeart/2005/8/layout/hProcess4"/>
    <dgm:cxn modelId="{77BFCCAD-9A4A-4D61-B6F8-E40E040650EE}" type="presParOf" srcId="{82DC175D-75DC-420D-AB9A-A2F0043BB4ED}" destId="{D55EFB4F-2180-4165-B1ED-E2365219D69C}" srcOrd="2" destOrd="0" presId="urn:microsoft.com/office/officeart/2005/8/layout/hProcess4"/>
    <dgm:cxn modelId="{02DAD757-A951-4A1D-9D92-6780E69C188B}" type="presParOf" srcId="{D55EFB4F-2180-4165-B1ED-E2365219D69C}" destId="{5B6C40CF-F07E-4CC8-BF03-984102342DB6}" srcOrd="0" destOrd="0" presId="urn:microsoft.com/office/officeart/2005/8/layout/hProcess4"/>
    <dgm:cxn modelId="{F8BA58D8-7806-4C37-84BE-E23CE3C17802}" type="presParOf" srcId="{5B6C40CF-F07E-4CC8-BF03-984102342DB6}" destId="{34CAFA3B-F3EF-4F5C-A0D3-0A798A629D69}" srcOrd="0" destOrd="0" presId="urn:microsoft.com/office/officeart/2005/8/layout/hProcess4"/>
    <dgm:cxn modelId="{8F7A4292-32AE-4BF6-B66C-8D7EAB52724B}" type="presParOf" srcId="{5B6C40CF-F07E-4CC8-BF03-984102342DB6}" destId="{35E063FE-A41C-477D-A885-95B53A433396}" srcOrd="1" destOrd="0" presId="urn:microsoft.com/office/officeart/2005/8/layout/hProcess4"/>
    <dgm:cxn modelId="{F8610233-2494-4E70-9FFE-90728F714053}" type="presParOf" srcId="{5B6C40CF-F07E-4CC8-BF03-984102342DB6}" destId="{89DDC0F8-81DE-4D85-88D9-7B4D6FBA1938}" srcOrd="2" destOrd="0" presId="urn:microsoft.com/office/officeart/2005/8/layout/hProcess4"/>
    <dgm:cxn modelId="{F21318AA-DBFE-4D34-AF98-4BCA698D8EDF}" type="presParOf" srcId="{5B6C40CF-F07E-4CC8-BF03-984102342DB6}" destId="{02A3F60B-1169-400E-893C-DABD359D5098}" srcOrd="3" destOrd="0" presId="urn:microsoft.com/office/officeart/2005/8/layout/hProcess4"/>
    <dgm:cxn modelId="{77578FA9-0D9D-4AAF-A982-60DD6C83CEE0}" type="presParOf" srcId="{5B6C40CF-F07E-4CC8-BF03-984102342DB6}" destId="{CECA698E-55B5-4080-A085-A9949C144B5D}" srcOrd="4" destOrd="0" presId="urn:microsoft.com/office/officeart/2005/8/layout/hProcess4"/>
    <dgm:cxn modelId="{8EB7468B-3B80-4899-8E3E-69EAE5EFE021}" type="presParOf" srcId="{D55EFB4F-2180-4165-B1ED-E2365219D69C}" destId="{95D03C75-9CF4-4106-8589-916416BF195F}" srcOrd="1" destOrd="0" presId="urn:microsoft.com/office/officeart/2005/8/layout/hProcess4"/>
    <dgm:cxn modelId="{7C00CCB9-9DC9-4079-88C8-9B066A7773F1}" type="presParOf" srcId="{D55EFB4F-2180-4165-B1ED-E2365219D69C}" destId="{674CCE54-059A-4912-BF35-D554F7BE0CB7}" srcOrd="2" destOrd="0" presId="urn:microsoft.com/office/officeart/2005/8/layout/hProcess4"/>
    <dgm:cxn modelId="{B1E22B7A-6CCB-43CA-8B80-58178192C128}" type="presParOf" srcId="{674CCE54-059A-4912-BF35-D554F7BE0CB7}" destId="{871C04ED-26BF-4B99-AF72-7450E9DA9A4B}" srcOrd="0" destOrd="0" presId="urn:microsoft.com/office/officeart/2005/8/layout/hProcess4"/>
    <dgm:cxn modelId="{7B68CC0B-75F2-45FB-B451-D0D244A6B6DC}" type="presParOf" srcId="{674CCE54-059A-4912-BF35-D554F7BE0CB7}" destId="{5B588E12-B5B4-4A19-BC33-C51C73B1A51F}" srcOrd="1" destOrd="0" presId="urn:microsoft.com/office/officeart/2005/8/layout/hProcess4"/>
    <dgm:cxn modelId="{AFD82763-A69B-45BF-AD78-5493E6E077E2}" type="presParOf" srcId="{674CCE54-059A-4912-BF35-D554F7BE0CB7}" destId="{2D28D5C9-AF49-4DE9-AF3F-484FF55FA719}" srcOrd="2" destOrd="0" presId="urn:microsoft.com/office/officeart/2005/8/layout/hProcess4"/>
    <dgm:cxn modelId="{9001D071-9629-480A-8A0E-6AA7D8FBAD8C}" type="presParOf" srcId="{674CCE54-059A-4912-BF35-D554F7BE0CB7}" destId="{9E344FBA-040F-4F9C-996C-9B53BFFBCAE2}" srcOrd="3" destOrd="0" presId="urn:microsoft.com/office/officeart/2005/8/layout/hProcess4"/>
    <dgm:cxn modelId="{21BFC6D5-0FD3-4B40-8590-CF40D6F200EE}" type="presParOf" srcId="{674CCE54-059A-4912-BF35-D554F7BE0CB7}" destId="{43764087-122B-43C0-844E-9F88B376C626}" srcOrd="4" destOrd="0" presId="urn:microsoft.com/office/officeart/2005/8/layout/hProcess4"/>
    <dgm:cxn modelId="{DB121580-BBE3-4417-ADDA-B60BFA3AEA19}" type="presParOf" srcId="{D55EFB4F-2180-4165-B1ED-E2365219D69C}" destId="{E8412F05-A4EC-423D-9329-E8E13F9B2EEC}" srcOrd="3" destOrd="0" presId="urn:microsoft.com/office/officeart/2005/8/layout/hProcess4"/>
    <dgm:cxn modelId="{497D94B9-082A-41FE-B19C-764157F2DCDC}" type="presParOf" srcId="{D55EFB4F-2180-4165-B1ED-E2365219D69C}" destId="{03326DFC-3B57-4D0F-A57E-A20153AF8F54}" srcOrd="4" destOrd="0" presId="urn:microsoft.com/office/officeart/2005/8/layout/hProcess4"/>
    <dgm:cxn modelId="{99850708-3BAC-4CFD-8111-9BA01F43EB90}" type="presParOf" srcId="{03326DFC-3B57-4D0F-A57E-A20153AF8F54}" destId="{B4A60577-DDD8-492C-BB81-E3BC721605CF}" srcOrd="0" destOrd="0" presId="urn:microsoft.com/office/officeart/2005/8/layout/hProcess4"/>
    <dgm:cxn modelId="{A18250DC-048F-4D55-AA58-3B380B0D9B91}" type="presParOf" srcId="{03326DFC-3B57-4D0F-A57E-A20153AF8F54}" destId="{F09A90A2-2DC6-4113-8B42-473D306F26AD}" srcOrd="1" destOrd="0" presId="urn:microsoft.com/office/officeart/2005/8/layout/hProcess4"/>
    <dgm:cxn modelId="{12939ED9-5E04-48C0-9959-7B8F3AF1B1EE}" type="presParOf" srcId="{03326DFC-3B57-4D0F-A57E-A20153AF8F54}" destId="{9A70A619-D11D-40E5-918D-ABDC8E0AE933}" srcOrd="2" destOrd="0" presId="urn:microsoft.com/office/officeart/2005/8/layout/hProcess4"/>
    <dgm:cxn modelId="{E6411BF9-8DE4-4EC5-8CE1-2EC4CFB6C68E}" type="presParOf" srcId="{03326DFC-3B57-4D0F-A57E-A20153AF8F54}" destId="{C66F77DD-4206-4619-9D57-ABD9E095A7F9}" srcOrd="3" destOrd="0" presId="urn:microsoft.com/office/officeart/2005/8/layout/hProcess4"/>
    <dgm:cxn modelId="{C0B50FC2-C322-4670-BDE0-16E5A4C062B3}" type="presParOf" srcId="{03326DFC-3B57-4D0F-A57E-A20153AF8F54}" destId="{80CD9804-0A7D-4C4A-A71B-1B51EC64925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ACD18-15AD-42E2-B946-D0AE00B09BC9}">
      <dsp:nvSpPr>
        <dsp:cNvPr id="0" name=""/>
        <dsp:cNvSpPr/>
      </dsp:nvSpPr>
      <dsp:spPr>
        <a:xfrm>
          <a:off x="-5377036" y="-823399"/>
          <a:ext cx="6402608" cy="6402608"/>
        </a:xfrm>
        <a:prstGeom prst="blockArc">
          <a:avLst>
            <a:gd name="adj1" fmla="val 18900000"/>
            <a:gd name="adj2" fmla="val 2700000"/>
            <a:gd name="adj3" fmla="val 307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F978A3-9A83-477E-883A-68A7E199CEBE}">
      <dsp:nvSpPr>
        <dsp:cNvPr id="0" name=""/>
        <dsp:cNvSpPr/>
      </dsp:nvSpPr>
      <dsp:spPr>
        <a:xfrm>
          <a:off x="448465" y="297143"/>
          <a:ext cx="8089004" cy="5946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017" tIns="50800" rIns="50800" bIns="50800" numCol="1" spcCol="1270" anchor="ctr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Isolate lignin from pine sawdust using Organosolv and KOH methods.</a:t>
          </a:r>
          <a:endParaRPr lang="ar-SA" sz="2000" b="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48465" y="297143"/>
        <a:ext cx="8089004" cy="594666"/>
      </dsp:txXfrm>
    </dsp:sp>
    <dsp:sp modelId="{AF572025-BD38-47DA-91DB-C7381BC079F8}">
      <dsp:nvSpPr>
        <dsp:cNvPr id="0" name=""/>
        <dsp:cNvSpPr/>
      </dsp:nvSpPr>
      <dsp:spPr>
        <a:xfrm>
          <a:off x="76799" y="222809"/>
          <a:ext cx="743333" cy="743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AA895A-1D57-4608-8B59-336DD5A671FB}">
      <dsp:nvSpPr>
        <dsp:cNvPr id="0" name=""/>
        <dsp:cNvSpPr/>
      </dsp:nvSpPr>
      <dsp:spPr>
        <a:xfrm>
          <a:off x="918034" y="1165528"/>
          <a:ext cx="7662883" cy="5946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017" tIns="50800" rIns="50800" bIns="50800" numCol="1" spcCol="1270" anchor="ctr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Compare the two extraction methods based on yield, cost, and environmental impact.</a:t>
          </a:r>
          <a:endParaRPr lang="ar-SA" sz="2000" b="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918034" y="1165528"/>
        <a:ext cx="7662883" cy="594666"/>
      </dsp:txXfrm>
    </dsp:sp>
    <dsp:sp modelId="{725944B0-8B6A-405D-826E-97579AB223C8}">
      <dsp:nvSpPr>
        <dsp:cNvPr id="0" name=""/>
        <dsp:cNvSpPr/>
      </dsp:nvSpPr>
      <dsp:spPr>
        <a:xfrm>
          <a:off x="502919" y="1114524"/>
          <a:ext cx="743333" cy="743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3807C1-6CE3-4102-8AA6-27FF299D9739}">
      <dsp:nvSpPr>
        <dsp:cNvPr id="0" name=""/>
        <dsp:cNvSpPr/>
      </dsp:nvSpPr>
      <dsp:spPr>
        <a:xfrm>
          <a:off x="955131" y="2030322"/>
          <a:ext cx="7532099" cy="5946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017" tIns="50800" rIns="50800" bIns="50800" numCol="1" spcCol="1270" anchor="ctr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Determine lignin and sugar content in sawdust and pulp.</a:t>
          </a:r>
          <a:endParaRPr lang="ar-SA" sz="2000" b="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955131" y="2030322"/>
        <a:ext cx="7532099" cy="594666"/>
      </dsp:txXfrm>
    </dsp:sp>
    <dsp:sp modelId="{B2A74762-5369-4DC4-8EE4-24D2979E8C1E}">
      <dsp:nvSpPr>
        <dsp:cNvPr id="0" name=""/>
        <dsp:cNvSpPr/>
      </dsp:nvSpPr>
      <dsp:spPr>
        <a:xfrm>
          <a:off x="633704" y="2006238"/>
          <a:ext cx="743333" cy="743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3A15D5-8398-40F5-8E21-0E43B7A8EADA}">
      <dsp:nvSpPr>
        <dsp:cNvPr id="0" name=""/>
        <dsp:cNvSpPr/>
      </dsp:nvSpPr>
      <dsp:spPr>
        <a:xfrm>
          <a:off x="874586" y="2771737"/>
          <a:ext cx="7662883" cy="9957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017" tIns="50800" rIns="50800" bIns="50800" numCol="1" spcCol="1270" anchor="t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Extract vanillin via:</a:t>
          </a:r>
          <a:endParaRPr lang="ar-SA" sz="2000" b="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Nitrobenzene oxidation (for sawdust &amp; Organosolv lignin).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Fractionation + catalytic oxidation (for alkali lignin).</a:t>
          </a:r>
          <a:endParaRPr lang="en-US" sz="2000" b="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874586" y="2771737"/>
        <a:ext cx="7662883" cy="995763"/>
      </dsp:txXfrm>
    </dsp:sp>
    <dsp:sp modelId="{66037BC1-5F38-4C0A-A0E0-C0AC71E7AD2E}">
      <dsp:nvSpPr>
        <dsp:cNvPr id="0" name=""/>
        <dsp:cNvSpPr/>
      </dsp:nvSpPr>
      <dsp:spPr>
        <a:xfrm>
          <a:off x="493122" y="2867074"/>
          <a:ext cx="743333" cy="743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F09A9F-5E2F-439A-9DD3-10063124E296}">
      <dsp:nvSpPr>
        <dsp:cNvPr id="0" name=""/>
        <dsp:cNvSpPr/>
      </dsp:nvSpPr>
      <dsp:spPr>
        <a:xfrm>
          <a:off x="448465" y="3864000"/>
          <a:ext cx="8089004" cy="5946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2017" tIns="50800" rIns="50800" bIns="50800" numCol="1" spcCol="1270" anchor="ctr" anchorCtr="0">
          <a:noAutofit/>
        </a:bodyPr>
        <a:lstStyle/>
        <a:p>
          <a:pPr marL="0" lvl="0" indent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Analyze vanillin using HPLC, and Lignin using FT-IR </a:t>
          </a:r>
          <a:endParaRPr lang="ar-SA" sz="2000" b="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48465" y="3864000"/>
        <a:ext cx="8089004" cy="594666"/>
      </dsp:txXfrm>
    </dsp:sp>
    <dsp:sp modelId="{02A5E608-4BFD-43E4-931F-89AFD41C875C}">
      <dsp:nvSpPr>
        <dsp:cNvPr id="0" name=""/>
        <dsp:cNvSpPr/>
      </dsp:nvSpPr>
      <dsp:spPr>
        <a:xfrm>
          <a:off x="76799" y="3789667"/>
          <a:ext cx="743333" cy="7433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9A500-589B-4AEA-92DE-75D267DBDECD}">
      <dsp:nvSpPr>
        <dsp:cNvPr id="0" name=""/>
        <dsp:cNvSpPr/>
      </dsp:nvSpPr>
      <dsp:spPr>
        <a:xfrm rot="5400000">
          <a:off x="2823659" y="-1044388"/>
          <a:ext cx="788246" cy="2907971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Involves several steps.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Requires time and effort.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63797" y="53953"/>
        <a:ext cx="2869492" cy="711288"/>
      </dsp:txXfrm>
    </dsp:sp>
    <dsp:sp modelId="{E5A442AC-07FF-4769-91CF-86C06FF7AC0B}">
      <dsp:nvSpPr>
        <dsp:cNvPr id="0" name=""/>
        <dsp:cNvSpPr/>
      </dsp:nvSpPr>
      <dsp:spPr>
        <a:xfrm>
          <a:off x="0" y="818"/>
          <a:ext cx="1763797" cy="8175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Process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910" y="40728"/>
        <a:ext cx="1683977" cy="737737"/>
      </dsp:txXfrm>
    </dsp:sp>
    <dsp:sp modelId="{EDCC06D4-F283-4B8D-968A-0319A092D815}">
      <dsp:nvSpPr>
        <dsp:cNvPr id="0" name=""/>
        <dsp:cNvSpPr/>
      </dsp:nvSpPr>
      <dsp:spPr>
        <a:xfrm rot="5400000">
          <a:off x="2804815" y="-160056"/>
          <a:ext cx="837519" cy="2894125"/>
        </a:xfrm>
        <a:prstGeom prst="round2SameRect">
          <a:avLst/>
        </a:prstGeom>
        <a:solidFill>
          <a:schemeClr val="accent4">
            <a:tint val="40000"/>
            <a:alpha val="90000"/>
            <a:hueOff val="-165957"/>
            <a:satOff val="-17923"/>
            <a:lumOff val="20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65957"/>
              <a:satOff val="-17923"/>
              <a:lumOff val="2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High temperatures</a:t>
          </a:r>
        </a:p>
      </dsp:txBody>
      <dsp:txXfrm rot="-5400000">
        <a:off x="1776512" y="909131"/>
        <a:ext cx="2853241" cy="755751"/>
      </dsp:txXfrm>
    </dsp:sp>
    <dsp:sp modelId="{48878521-EA88-4F60-9521-5EA654BFE41E}">
      <dsp:nvSpPr>
        <dsp:cNvPr id="0" name=""/>
        <dsp:cNvSpPr/>
      </dsp:nvSpPr>
      <dsp:spPr>
        <a:xfrm>
          <a:off x="0" y="853426"/>
          <a:ext cx="1776511" cy="867160"/>
        </a:xfrm>
        <a:prstGeom prst="roundRect">
          <a:avLst/>
        </a:prstGeom>
        <a:solidFill>
          <a:schemeClr val="accent4">
            <a:hueOff val="-84372"/>
            <a:satOff val="-17105"/>
            <a:lumOff val="225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Conditions</a:t>
          </a:r>
          <a:endParaRPr lang="en-US" sz="2000" b="1" kern="1200" dirty="0">
            <a:solidFill>
              <a:schemeClr val="tx1"/>
            </a:solidFill>
            <a:effectLst/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2331" y="895757"/>
        <a:ext cx="1691849" cy="782498"/>
      </dsp:txXfrm>
    </dsp:sp>
    <dsp:sp modelId="{B48708B6-6768-474D-81E9-17375C3CEDA6}">
      <dsp:nvSpPr>
        <dsp:cNvPr id="0" name=""/>
        <dsp:cNvSpPr/>
      </dsp:nvSpPr>
      <dsp:spPr>
        <a:xfrm rot="5400000">
          <a:off x="2896089" y="671159"/>
          <a:ext cx="677947" cy="2869963"/>
        </a:xfrm>
        <a:prstGeom prst="round2SameRect">
          <a:avLst/>
        </a:prstGeom>
        <a:solidFill>
          <a:schemeClr val="accent4">
            <a:tint val="40000"/>
            <a:alpha val="90000"/>
            <a:hueOff val="-331914"/>
            <a:satOff val="-35846"/>
            <a:lumOff val="401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31914"/>
              <a:satOff val="-35846"/>
              <a:lumOff val="4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Expensive  </a:t>
          </a:r>
        </a:p>
      </dsp:txBody>
      <dsp:txXfrm rot="-5400000">
        <a:off x="1800082" y="1800262"/>
        <a:ext cx="2836868" cy="611757"/>
      </dsp:txXfrm>
    </dsp:sp>
    <dsp:sp modelId="{11F71A4C-52D6-403C-82DA-BE2384731506}">
      <dsp:nvSpPr>
        <dsp:cNvPr id="0" name=""/>
        <dsp:cNvSpPr/>
      </dsp:nvSpPr>
      <dsp:spPr>
        <a:xfrm>
          <a:off x="0" y="1755637"/>
          <a:ext cx="1800081" cy="701007"/>
        </a:xfrm>
        <a:prstGeom prst="roundRect">
          <a:avLst/>
        </a:prstGeom>
        <a:solidFill>
          <a:schemeClr val="accent4">
            <a:hueOff val="-168744"/>
            <a:satOff val="-34210"/>
            <a:lumOff val="45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Cost of raw materials </a:t>
          </a:r>
        </a:p>
      </dsp:txBody>
      <dsp:txXfrm>
        <a:off x="34220" y="1789857"/>
        <a:ext cx="1731641" cy="632567"/>
      </dsp:txXfrm>
    </dsp:sp>
    <dsp:sp modelId="{47787555-2400-4720-A6E4-A1F72F3F8611}">
      <dsp:nvSpPr>
        <dsp:cNvPr id="0" name=""/>
        <dsp:cNvSpPr/>
      </dsp:nvSpPr>
      <dsp:spPr>
        <a:xfrm rot="5400000">
          <a:off x="2626729" y="1648299"/>
          <a:ext cx="1175303" cy="2862095"/>
        </a:xfrm>
        <a:prstGeom prst="round2SameRect">
          <a:avLst/>
        </a:prstGeom>
        <a:solidFill>
          <a:schemeClr val="accent4">
            <a:tint val="40000"/>
            <a:alpha val="90000"/>
            <a:hueOff val="-497872"/>
            <a:satOff val="-53769"/>
            <a:lumOff val="601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497872"/>
              <a:satOff val="-53769"/>
              <a:lumOff val="6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A mixture of harmful acids such as formic and acetic acid.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It affects human safety and the environment.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83333" y="2549069"/>
        <a:ext cx="2804721" cy="1060555"/>
      </dsp:txXfrm>
    </dsp:sp>
    <dsp:sp modelId="{9172424E-3F55-4F20-944D-4F2A83F60C80}">
      <dsp:nvSpPr>
        <dsp:cNvPr id="0" name=""/>
        <dsp:cNvSpPr/>
      </dsp:nvSpPr>
      <dsp:spPr>
        <a:xfrm>
          <a:off x="0" y="2541520"/>
          <a:ext cx="1783333" cy="1075654"/>
        </a:xfrm>
        <a:prstGeom prst="roundRect">
          <a:avLst/>
        </a:prstGeom>
        <a:solidFill>
          <a:schemeClr val="accent4">
            <a:hueOff val="-253115"/>
            <a:satOff val="-51315"/>
            <a:lumOff val="67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Environmental </a:t>
          </a:r>
          <a:r>
            <a:rPr lang="en-US" sz="2000" b="1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impact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2509" y="2594029"/>
        <a:ext cx="1678315" cy="970636"/>
      </dsp:txXfrm>
    </dsp:sp>
    <dsp:sp modelId="{AF003E62-5894-40F2-AC71-18D3793F90CD}">
      <dsp:nvSpPr>
        <dsp:cNvPr id="0" name=""/>
        <dsp:cNvSpPr/>
      </dsp:nvSpPr>
      <dsp:spPr>
        <a:xfrm rot="5400000">
          <a:off x="2896565" y="2557509"/>
          <a:ext cx="560806" cy="2990088"/>
        </a:xfrm>
        <a:prstGeom prst="round2SameRect">
          <a:avLst/>
        </a:prstGeom>
        <a:solidFill>
          <a:schemeClr val="accent4">
            <a:tint val="40000"/>
            <a:alpha val="90000"/>
            <a:hueOff val="-663829"/>
            <a:satOff val="-71692"/>
            <a:lumOff val="802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663829"/>
              <a:satOff val="-71692"/>
              <a:lumOff val="8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Produces 16.74% from 44g of pine sawdust.</a:t>
          </a:r>
        </a:p>
      </dsp:txBody>
      <dsp:txXfrm rot="-5400000">
        <a:off x="1681924" y="3799526"/>
        <a:ext cx="2962712" cy="506054"/>
      </dsp:txXfrm>
    </dsp:sp>
    <dsp:sp modelId="{38086F33-147E-494F-9170-8935D9B3B833}">
      <dsp:nvSpPr>
        <dsp:cNvPr id="0" name=""/>
        <dsp:cNvSpPr/>
      </dsp:nvSpPr>
      <dsp:spPr>
        <a:xfrm>
          <a:off x="0" y="3702049"/>
          <a:ext cx="1681924" cy="701007"/>
        </a:xfrm>
        <a:prstGeom prst="roundRect">
          <a:avLst/>
        </a:prstGeom>
        <a:solidFill>
          <a:schemeClr val="accent4">
            <a:hueOff val="-337487"/>
            <a:satOff val="-68420"/>
            <a:lumOff val="90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Yield</a:t>
          </a:r>
        </a:p>
      </dsp:txBody>
      <dsp:txXfrm>
        <a:off x="34220" y="3736269"/>
        <a:ext cx="1613484" cy="6325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C831E8-D49B-4731-A620-C2CDAF253CFC}">
      <dsp:nvSpPr>
        <dsp:cNvPr id="0" name=""/>
        <dsp:cNvSpPr/>
      </dsp:nvSpPr>
      <dsp:spPr>
        <a:xfrm>
          <a:off x="9957" y="1413543"/>
          <a:ext cx="1376424" cy="11339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Times New Roman" pitchFamily="18" charset="0"/>
              <a:cs typeface="Times New Roman" pitchFamily="18" charset="0"/>
            </a:rPr>
            <a:t>Lignin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latin typeface="Times New Roman" pitchFamily="18" charset="0"/>
              <a:cs typeface="Times New Roman" pitchFamily="18" charset="0"/>
            </a:rPr>
            <a:t>(Polymeric aromatic structure )</a:t>
          </a:r>
        </a:p>
      </dsp:txBody>
      <dsp:txXfrm>
        <a:off x="43169" y="1446755"/>
        <a:ext cx="1310000" cy="1067504"/>
      </dsp:txXfrm>
    </dsp:sp>
    <dsp:sp modelId="{15E65C64-BE27-4C4D-8456-04D9C8282A83}">
      <dsp:nvSpPr>
        <dsp:cNvPr id="0" name=""/>
        <dsp:cNvSpPr/>
      </dsp:nvSpPr>
      <dsp:spPr>
        <a:xfrm>
          <a:off x="1512291" y="1824378"/>
          <a:ext cx="266929" cy="3122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2291" y="1886829"/>
        <a:ext cx="186850" cy="187355"/>
      </dsp:txXfrm>
    </dsp:sp>
    <dsp:sp modelId="{8466F5F4-771B-475C-9FDA-D57F26C58CA2}">
      <dsp:nvSpPr>
        <dsp:cNvPr id="0" name=""/>
        <dsp:cNvSpPr/>
      </dsp:nvSpPr>
      <dsp:spPr>
        <a:xfrm>
          <a:off x="1890021" y="1413543"/>
          <a:ext cx="1380213" cy="11339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-4635"/>
                <a:lumOff val="17894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-4635"/>
                <a:lumOff val="17894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-4635"/>
                <a:lumOff val="178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Times New Roman" pitchFamily="18" charset="0"/>
              <a:cs typeface="Times New Roman" pitchFamily="18" charset="0"/>
            </a:rPr>
            <a:t>Nitrobenzene +NaOH oxidation </a:t>
          </a:r>
        </a:p>
      </dsp:txBody>
      <dsp:txXfrm>
        <a:off x="1923233" y="1446755"/>
        <a:ext cx="1313789" cy="1067504"/>
      </dsp:txXfrm>
    </dsp:sp>
    <dsp:sp modelId="{C4C4070E-B82E-4ECE-8F6E-8A3AF9366677}">
      <dsp:nvSpPr>
        <dsp:cNvPr id="0" name=""/>
        <dsp:cNvSpPr/>
      </dsp:nvSpPr>
      <dsp:spPr>
        <a:xfrm>
          <a:off x="3396146" y="1824378"/>
          <a:ext cx="266929" cy="3122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5511"/>
                <a:lumOff val="18483"/>
                <a:alphaOff val="0"/>
                <a:tint val="50000"/>
                <a:satMod val="300000"/>
              </a:schemeClr>
            </a:gs>
            <a:gs pos="35000">
              <a:schemeClr val="accent6">
                <a:shade val="90000"/>
                <a:hueOff val="0"/>
                <a:satOff val="-5511"/>
                <a:lumOff val="18483"/>
                <a:alphaOff val="0"/>
                <a:tint val="37000"/>
                <a:satMod val="300000"/>
              </a:schemeClr>
            </a:gs>
            <a:gs pos="100000">
              <a:schemeClr val="accent6">
                <a:shade val="90000"/>
                <a:hueOff val="0"/>
                <a:satOff val="-5511"/>
                <a:lumOff val="1848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96146" y="1886829"/>
        <a:ext cx="186850" cy="187355"/>
      </dsp:txXfrm>
    </dsp:sp>
    <dsp:sp modelId="{416CA6C4-E270-4FB7-82A2-0BAD09EB7B0A}">
      <dsp:nvSpPr>
        <dsp:cNvPr id="0" name=""/>
        <dsp:cNvSpPr/>
      </dsp:nvSpPr>
      <dsp:spPr>
        <a:xfrm>
          <a:off x="3773876" y="1413543"/>
          <a:ext cx="1386773" cy="11339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-9270"/>
                <a:lumOff val="35788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-9270"/>
                <a:lumOff val="35788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-9270"/>
                <a:lumOff val="3578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Times New Roman" pitchFamily="18" charset="0"/>
              <a:cs typeface="Times New Roman" pitchFamily="18" charset="0"/>
            </a:rPr>
            <a:t>Breakdown of specific(</a:t>
          </a:r>
          <a:r>
            <a:rPr lang="el-GR" sz="1600" b="1" kern="1200" dirty="0">
              <a:latin typeface="Times New Roman" pitchFamily="18" charset="0"/>
              <a:cs typeface="Times New Roman" pitchFamily="18" charset="0"/>
            </a:rPr>
            <a:t> β-</a:t>
          </a:r>
          <a:r>
            <a:rPr lang="en-US" sz="1600" b="1" kern="1200" dirty="0">
              <a:latin typeface="Times New Roman" pitchFamily="18" charset="0"/>
              <a:cs typeface="Times New Roman" pitchFamily="18" charset="0"/>
            </a:rPr>
            <a:t>O-4)and side chain.</a:t>
          </a:r>
        </a:p>
      </dsp:txBody>
      <dsp:txXfrm>
        <a:off x="3807088" y="1446755"/>
        <a:ext cx="1320349" cy="1067504"/>
      </dsp:txXfrm>
    </dsp:sp>
    <dsp:sp modelId="{99DF93E9-D6B1-4A01-9283-1E4670A30C85}">
      <dsp:nvSpPr>
        <dsp:cNvPr id="0" name=""/>
        <dsp:cNvSpPr/>
      </dsp:nvSpPr>
      <dsp:spPr>
        <a:xfrm>
          <a:off x="5286560" y="1824378"/>
          <a:ext cx="266929" cy="3122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11022"/>
                <a:lumOff val="36965"/>
                <a:alphaOff val="0"/>
                <a:tint val="50000"/>
                <a:satMod val="300000"/>
              </a:schemeClr>
            </a:gs>
            <a:gs pos="35000">
              <a:schemeClr val="accent6">
                <a:shade val="90000"/>
                <a:hueOff val="0"/>
                <a:satOff val="-11022"/>
                <a:lumOff val="36965"/>
                <a:alphaOff val="0"/>
                <a:tint val="37000"/>
                <a:satMod val="300000"/>
              </a:schemeClr>
            </a:gs>
            <a:gs pos="100000">
              <a:schemeClr val="accent6">
                <a:shade val="90000"/>
                <a:hueOff val="0"/>
                <a:satOff val="-11022"/>
                <a:lumOff val="3696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6560" y="1886829"/>
        <a:ext cx="186850" cy="187355"/>
      </dsp:txXfrm>
    </dsp:sp>
    <dsp:sp modelId="{D5AEEB3F-F281-4F86-BFF3-4D38A445BD5C}">
      <dsp:nvSpPr>
        <dsp:cNvPr id="0" name=""/>
        <dsp:cNvSpPr/>
      </dsp:nvSpPr>
      <dsp:spPr>
        <a:xfrm>
          <a:off x="5664290" y="1413543"/>
          <a:ext cx="1417760" cy="11339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-9270"/>
                <a:lumOff val="35788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-9270"/>
                <a:lumOff val="35788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-9270"/>
                <a:lumOff val="3578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Times New Roman" pitchFamily="18" charset="0"/>
              <a:cs typeface="Times New Roman" pitchFamily="18" charset="0"/>
            </a:rPr>
            <a:t>Formation of Aromatic Aldehydes.</a:t>
          </a:r>
        </a:p>
      </dsp:txBody>
      <dsp:txXfrm>
        <a:off x="5697502" y="1446755"/>
        <a:ext cx="1351336" cy="1067504"/>
      </dsp:txXfrm>
    </dsp:sp>
    <dsp:sp modelId="{35340D30-F4EF-46B9-8FCB-71CC66A7C72A}">
      <dsp:nvSpPr>
        <dsp:cNvPr id="0" name=""/>
        <dsp:cNvSpPr/>
      </dsp:nvSpPr>
      <dsp:spPr>
        <a:xfrm>
          <a:off x="7207961" y="1824378"/>
          <a:ext cx="266929" cy="3122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5511"/>
                <a:lumOff val="18483"/>
                <a:alphaOff val="0"/>
                <a:tint val="50000"/>
                <a:satMod val="300000"/>
              </a:schemeClr>
            </a:gs>
            <a:gs pos="35000">
              <a:schemeClr val="accent6">
                <a:shade val="90000"/>
                <a:hueOff val="0"/>
                <a:satOff val="-5511"/>
                <a:lumOff val="18483"/>
                <a:alphaOff val="0"/>
                <a:tint val="37000"/>
                <a:satMod val="300000"/>
              </a:schemeClr>
            </a:gs>
            <a:gs pos="100000">
              <a:schemeClr val="accent6">
                <a:shade val="90000"/>
                <a:hueOff val="0"/>
                <a:satOff val="-5511"/>
                <a:lumOff val="1848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07961" y="1886829"/>
        <a:ext cx="186850" cy="187355"/>
      </dsp:txXfrm>
    </dsp:sp>
    <dsp:sp modelId="{9A9F3AA1-BFDF-4A9E-93FF-1E3C3C0C39D5}">
      <dsp:nvSpPr>
        <dsp:cNvPr id="0" name=""/>
        <dsp:cNvSpPr/>
      </dsp:nvSpPr>
      <dsp:spPr>
        <a:xfrm>
          <a:off x="7585691" y="1413543"/>
          <a:ext cx="1259101" cy="11339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-4635"/>
                <a:lumOff val="17894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-4635"/>
                <a:lumOff val="17894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-4635"/>
                <a:lumOff val="178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Times New Roman" pitchFamily="18" charset="0"/>
              <a:cs typeface="Times New Roman" pitchFamily="18" charset="0"/>
            </a:rPr>
            <a:t>Vanillin </a:t>
          </a:r>
        </a:p>
      </dsp:txBody>
      <dsp:txXfrm>
        <a:off x="7618903" y="1446755"/>
        <a:ext cx="1192677" cy="10675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063FE-A41C-477D-A885-95B53A433396}">
      <dsp:nvSpPr>
        <dsp:cNvPr id="0" name=""/>
        <dsp:cNvSpPr/>
      </dsp:nvSpPr>
      <dsp:spPr>
        <a:xfrm>
          <a:off x="0" y="464740"/>
          <a:ext cx="2567462" cy="1931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ctr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Weight 0.4g of sawdust /Organosolv lignin. </a:t>
          </a:r>
        </a:p>
        <a:p>
          <a:pPr marL="171450" lvl="1" indent="-171450" algn="ctr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latin typeface="Times New Roman" pitchFamily="18" charset="0"/>
              <a:cs typeface="Times New Roman" pitchFamily="18" charset="0"/>
            </a:rPr>
            <a:t>Add 1ml nitrobenzene with 14ml NaOH.</a:t>
          </a:r>
        </a:p>
      </dsp:txBody>
      <dsp:txXfrm>
        <a:off x="44449" y="509189"/>
        <a:ext cx="2478564" cy="1428691"/>
      </dsp:txXfrm>
    </dsp:sp>
    <dsp:sp modelId="{95D03C75-9CF4-4106-8589-916416BF195F}">
      <dsp:nvSpPr>
        <dsp:cNvPr id="0" name=""/>
        <dsp:cNvSpPr/>
      </dsp:nvSpPr>
      <dsp:spPr>
        <a:xfrm rot="1247133">
          <a:off x="1325096" y="1229282"/>
          <a:ext cx="2435942" cy="2875761"/>
        </a:xfrm>
        <a:prstGeom prst="leftCircularArrow">
          <a:avLst>
            <a:gd name="adj1" fmla="val 1914"/>
            <a:gd name="adj2" fmla="val 228891"/>
            <a:gd name="adj3" fmla="val 1916063"/>
            <a:gd name="adj4" fmla="val 8936150"/>
            <a:gd name="adj5" fmla="val 2233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A3F60B-1169-400E-893C-DABD359D5098}">
      <dsp:nvSpPr>
        <dsp:cNvPr id="0" name=""/>
        <dsp:cNvSpPr/>
      </dsp:nvSpPr>
      <dsp:spPr>
        <a:xfrm>
          <a:off x="437137" y="2222209"/>
          <a:ext cx="1734385" cy="122416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 </a:t>
          </a:r>
        </a:p>
      </dsp:txBody>
      <dsp:txXfrm>
        <a:off x="472992" y="2258064"/>
        <a:ext cx="1662675" cy="1152455"/>
      </dsp:txXfrm>
    </dsp:sp>
    <dsp:sp modelId="{5B588E12-B5B4-4A19-BC33-C51C73B1A51F}">
      <dsp:nvSpPr>
        <dsp:cNvPr id="0" name=""/>
        <dsp:cNvSpPr/>
      </dsp:nvSpPr>
      <dsp:spPr>
        <a:xfrm>
          <a:off x="2888166" y="1279112"/>
          <a:ext cx="2366022" cy="2184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latin typeface="Times New Roman" pitchFamily="18" charset="0"/>
              <a:cs typeface="Times New Roman" pitchFamily="18" charset="0"/>
            </a:rPr>
            <a:t>Reflux the mixture at 140°C for 3 hrs. 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kern="1200" dirty="0">
              <a:latin typeface="Times New Roman" pitchFamily="18" charset="0"/>
              <a:cs typeface="Times New Roman" pitchFamily="18" charset="0"/>
            </a:rPr>
            <a:t>Cool to room temperature.</a:t>
          </a:r>
        </a:p>
      </dsp:txBody>
      <dsp:txXfrm>
        <a:off x="2938435" y="1797469"/>
        <a:ext cx="2265484" cy="1615782"/>
      </dsp:txXfrm>
    </dsp:sp>
    <dsp:sp modelId="{E8412F05-A4EC-423D-9329-E8E13F9B2EEC}">
      <dsp:nvSpPr>
        <dsp:cNvPr id="0" name=""/>
        <dsp:cNvSpPr/>
      </dsp:nvSpPr>
      <dsp:spPr>
        <a:xfrm rot="20534316">
          <a:off x="3723314" y="-131827"/>
          <a:ext cx="2931996" cy="3103988"/>
        </a:xfrm>
        <a:prstGeom prst="circularArrow">
          <a:avLst>
            <a:gd name="adj1" fmla="val 1774"/>
            <a:gd name="adj2" fmla="val 211383"/>
            <a:gd name="adj3" fmla="val 20087430"/>
            <a:gd name="adj4" fmla="val 13049835"/>
            <a:gd name="adj5" fmla="val 2069"/>
          </a:avLst>
        </a:prstGeom>
        <a:solidFill>
          <a:schemeClr val="accent4">
            <a:shade val="90000"/>
            <a:hueOff val="370603"/>
            <a:satOff val="13113"/>
            <a:lumOff val="231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344FBA-040F-4F9C-996C-9B53BFFBCAE2}">
      <dsp:nvSpPr>
        <dsp:cNvPr id="0" name=""/>
        <dsp:cNvSpPr/>
      </dsp:nvSpPr>
      <dsp:spPr>
        <a:xfrm>
          <a:off x="3147390" y="366653"/>
          <a:ext cx="1944649" cy="14716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3500" kern="1200" dirty="0"/>
          </a:br>
          <a:endParaRPr lang="en-US" sz="3500" kern="1200" dirty="0"/>
        </a:p>
      </dsp:txBody>
      <dsp:txXfrm>
        <a:off x="3190494" y="409757"/>
        <a:ext cx="1858441" cy="1385470"/>
      </dsp:txXfrm>
    </dsp:sp>
    <dsp:sp modelId="{F09A90A2-2DC6-4113-8B42-473D306F26AD}">
      <dsp:nvSpPr>
        <dsp:cNvPr id="0" name=""/>
        <dsp:cNvSpPr/>
      </dsp:nvSpPr>
      <dsp:spPr>
        <a:xfrm>
          <a:off x="5533184" y="731307"/>
          <a:ext cx="2675727" cy="20090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Pour the mixture into a separatory funnel.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Add chloroform (20 ml × 6 times) for extraction.</a:t>
          </a:r>
        </a:p>
      </dsp:txBody>
      <dsp:txXfrm>
        <a:off x="5579418" y="777541"/>
        <a:ext cx="2583259" cy="1486080"/>
      </dsp:txXfrm>
    </dsp:sp>
    <dsp:sp modelId="{C66F77DD-4206-4619-9D57-ABD9E095A7F9}">
      <dsp:nvSpPr>
        <dsp:cNvPr id="0" name=""/>
        <dsp:cNvSpPr/>
      </dsp:nvSpPr>
      <dsp:spPr>
        <a:xfrm>
          <a:off x="5892906" y="2718885"/>
          <a:ext cx="2056579" cy="11172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3400" kern="1200" dirty="0"/>
          </a:br>
          <a:endParaRPr lang="en-US" sz="3400" kern="1200" dirty="0"/>
        </a:p>
      </dsp:txBody>
      <dsp:txXfrm>
        <a:off x="5925628" y="2751607"/>
        <a:ext cx="1991135" cy="10517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063FE-A41C-477D-A885-95B53A433396}">
      <dsp:nvSpPr>
        <dsp:cNvPr id="0" name=""/>
        <dsp:cNvSpPr/>
      </dsp:nvSpPr>
      <dsp:spPr>
        <a:xfrm>
          <a:off x="64335" y="393205"/>
          <a:ext cx="2657444" cy="20434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Add 5 ml of 4 M HCl to aid separation.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Collect the both aqueous(top) &amp; organic (bottom) </a:t>
          </a:r>
        </a:p>
      </dsp:txBody>
      <dsp:txXfrm>
        <a:off x="111360" y="440230"/>
        <a:ext cx="2563394" cy="1511512"/>
      </dsp:txXfrm>
    </dsp:sp>
    <dsp:sp modelId="{95D03C75-9CF4-4106-8589-916416BF195F}">
      <dsp:nvSpPr>
        <dsp:cNvPr id="0" name=""/>
        <dsp:cNvSpPr/>
      </dsp:nvSpPr>
      <dsp:spPr>
        <a:xfrm rot="1352939">
          <a:off x="1316613" y="819927"/>
          <a:ext cx="3117960" cy="3138928"/>
        </a:xfrm>
        <a:prstGeom prst="leftCircularArrow">
          <a:avLst>
            <a:gd name="adj1" fmla="val 1438"/>
            <a:gd name="adj2" fmla="val 170156"/>
            <a:gd name="adj3" fmla="val 1290358"/>
            <a:gd name="adj4" fmla="val 8369181"/>
            <a:gd name="adj5" fmla="val 1678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A3F60B-1169-400E-893C-DABD359D5098}">
      <dsp:nvSpPr>
        <dsp:cNvPr id="0" name=""/>
        <dsp:cNvSpPr/>
      </dsp:nvSpPr>
      <dsp:spPr>
        <a:xfrm>
          <a:off x="428550" y="2336673"/>
          <a:ext cx="1854421" cy="14438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 </a:t>
          </a:r>
        </a:p>
      </dsp:txBody>
      <dsp:txXfrm>
        <a:off x="470839" y="2378962"/>
        <a:ext cx="1769843" cy="1359285"/>
      </dsp:txXfrm>
    </dsp:sp>
    <dsp:sp modelId="{5B588E12-B5B4-4A19-BC33-C51C73B1A51F}">
      <dsp:nvSpPr>
        <dsp:cNvPr id="0" name=""/>
        <dsp:cNvSpPr/>
      </dsp:nvSpPr>
      <dsp:spPr>
        <a:xfrm>
          <a:off x="2924906" y="1591149"/>
          <a:ext cx="2677491" cy="1676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140342"/>
              <a:satOff val="12340"/>
              <a:lumOff val="10228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Transfer the organic layer (chloroform ) to a rotary evaporator at 40°C .</a:t>
          </a:r>
        </a:p>
      </dsp:txBody>
      <dsp:txXfrm>
        <a:off x="2963486" y="1988972"/>
        <a:ext cx="2600331" cy="1240062"/>
      </dsp:txXfrm>
    </dsp:sp>
    <dsp:sp modelId="{E8412F05-A4EC-423D-9329-E8E13F9B2EEC}">
      <dsp:nvSpPr>
        <dsp:cNvPr id="0" name=""/>
        <dsp:cNvSpPr/>
      </dsp:nvSpPr>
      <dsp:spPr>
        <a:xfrm rot="20820258">
          <a:off x="4105534" y="250129"/>
          <a:ext cx="3299665" cy="2917992"/>
        </a:xfrm>
        <a:prstGeom prst="circularArrow">
          <a:avLst>
            <a:gd name="adj1" fmla="val 1547"/>
            <a:gd name="adj2" fmla="val 183489"/>
            <a:gd name="adj3" fmla="val 19936652"/>
            <a:gd name="adj4" fmla="val 12871163"/>
            <a:gd name="adj5" fmla="val 1805"/>
          </a:avLst>
        </a:prstGeom>
        <a:solidFill>
          <a:schemeClr val="accent4">
            <a:shade val="90000"/>
            <a:hueOff val="280687"/>
            <a:satOff val="13113"/>
            <a:lumOff val="170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344FBA-040F-4F9C-996C-9B53BFFBCAE2}">
      <dsp:nvSpPr>
        <dsp:cNvPr id="0" name=""/>
        <dsp:cNvSpPr/>
      </dsp:nvSpPr>
      <dsp:spPr>
        <a:xfrm>
          <a:off x="3262943" y="737950"/>
          <a:ext cx="2122322" cy="135383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3300" kern="1200" dirty="0"/>
          </a:br>
          <a:endParaRPr lang="en-US" sz="3300" kern="1200" dirty="0"/>
        </a:p>
      </dsp:txBody>
      <dsp:txXfrm>
        <a:off x="3302596" y="777603"/>
        <a:ext cx="2043016" cy="1274530"/>
      </dsp:txXfrm>
    </dsp:sp>
    <dsp:sp modelId="{F09A90A2-2DC6-4113-8B42-473D306F26AD}">
      <dsp:nvSpPr>
        <dsp:cNvPr id="0" name=""/>
        <dsp:cNvSpPr/>
      </dsp:nvSpPr>
      <dsp:spPr>
        <a:xfrm>
          <a:off x="5773190" y="992904"/>
          <a:ext cx="2291705" cy="16106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280684"/>
              <a:satOff val="24680"/>
              <a:lumOff val="20456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The residue after evaporation is the vanillin-rich product.</a:t>
          </a:r>
        </a:p>
      </dsp:txBody>
      <dsp:txXfrm>
        <a:off x="5810256" y="1029970"/>
        <a:ext cx="2217573" cy="1191396"/>
      </dsp:txXfrm>
    </dsp:sp>
    <dsp:sp modelId="{C66F77DD-4206-4619-9D57-ABD9E095A7F9}">
      <dsp:nvSpPr>
        <dsp:cNvPr id="0" name=""/>
        <dsp:cNvSpPr/>
      </dsp:nvSpPr>
      <dsp:spPr>
        <a:xfrm>
          <a:off x="6084605" y="2323960"/>
          <a:ext cx="1814504" cy="107457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3300" kern="1200" dirty="0"/>
          </a:br>
          <a:endParaRPr lang="en-US" sz="3300" kern="1200" dirty="0"/>
        </a:p>
      </dsp:txBody>
      <dsp:txXfrm>
        <a:off x="6116078" y="2355433"/>
        <a:ext cx="1751558" cy="10116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05312B-43D1-4664-B57A-C1EFA2B25866}">
      <dsp:nvSpPr>
        <dsp:cNvPr id="0" name=""/>
        <dsp:cNvSpPr/>
      </dsp:nvSpPr>
      <dsp:spPr>
        <a:xfrm>
          <a:off x="8330" y="1310069"/>
          <a:ext cx="1211158" cy="19758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itchFamily="18" charset="0"/>
              <a:cs typeface="Times New Roman" pitchFamily="18" charset="0"/>
            </a:rPr>
            <a:t>Alkali Lignin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latin typeface="Times New Roman" pitchFamily="18" charset="0"/>
              <a:cs typeface="Times New Roman" pitchFamily="18" charset="0"/>
            </a:rPr>
            <a:t>(Complex aromatic polymer.)</a:t>
          </a:r>
        </a:p>
      </dsp:txBody>
      <dsp:txXfrm>
        <a:off x="43804" y="1345543"/>
        <a:ext cx="1140210" cy="1904870"/>
      </dsp:txXfrm>
    </dsp:sp>
    <dsp:sp modelId="{9C812CC5-DB52-43E5-BC13-318CD429E0C7}">
      <dsp:nvSpPr>
        <dsp:cNvPr id="0" name=""/>
        <dsp:cNvSpPr/>
      </dsp:nvSpPr>
      <dsp:spPr>
        <a:xfrm>
          <a:off x="1330893" y="2159836"/>
          <a:ext cx="236177" cy="2762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330893" y="2215093"/>
        <a:ext cx="165324" cy="165769"/>
      </dsp:txXfrm>
    </dsp:sp>
    <dsp:sp modelId="{E4AA1D25-7F53-44C0-8C35-68A7FA8C1B6A}">
      <dsp:nvSpPr>
        <dsp:cNvPr id="0" name=""/>
        <dsp:cNvSpPr/>
      </dsp:nvSpPr>
      <dsp:spPr>
        <a:xfrm>
          <a:off x="1665107" y="1310069"/>
          <a:ext cx="1651551" cy="19758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-4635"/>
                <a:lumOff val="17894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-4635"/>
                <a:lumOff val="17894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-4635"/>
                <a:lumOff val="178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itchFamily="18" charset="0"/>
              <a:cs typeface="Times New Roman" pitchFamily="18" charset="0"/>
            </a:rPr>
            <a:t>Fractionation </a:t>
          </a:r>
        </a:p>
      </dsp:txBody>
      <dsp:txXfrm>
        <a:off x="1713479" y="1358441"/>
        <a:ext cx="1554807" cy="1879074"/>
      </dsp:txXfrm>
    </dsp:sp>
    <dsp:sp modelId="{06F82B2D-3E8E-44CC-98CB-CDB5ADD53109}">
      <dsp:nvSpPr>
        <dsp:cNvPr id="0" name=""/>
        <dsp:cNvSpPr/>
      </dsp:nvSpPr>
      <dsp:spPr>
        <a:xfrm>
          <a:off x="3428064" y="2159836"/>
          <a:ext cx="236177" cy="2762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5511"/>
                <a:lumOff val="18483"/>
                <a:alphaOff val="0"/>
                <a:tint val="50000"/>
                <a:satMod val="300000"/>
              </a:schemeClr>
            </a:gs>
            <a:gs pos="35000">
              <a:schemeClr val="accent6">
                <a:shade val="90000"/>
                <a:hueOff val="0"/>
                <a:satOff val="-5511"/>
                <a:lumOff val="18483"/>
                <a:alphaOff val="0"/>
                <a:tint val="37000"/>
                <a:satMod val="300000"/>
              </a:schemeClr>
            </a:gs>
            <a:gs pos="100000">
              <a:schemeClr val="accent6">
                <a:shade val="90000"/>
                <a:hueOff val="0"/>
                <a:satOff val="-5511"/>
                <a:lumOff val="1848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428064" y="2215093"/>
        <a:ext cx="165324" cy="165769"/>
      </dsp:txXfrm>
    </dsp:sp>
    <dsp:sp modelId="{5FEE21E3-3A9F-4856-968C-81E4EDCC2CAF}">
      <dsp:nvSpPr>
        <dsp:cNvPr id="0" name=""/>
        <dsp:cNvSpPr/>
      </dsp:nvSpPr>
      <dsp:spPr>
        <a:xfrm>
          <a:off x="3762278" y="1310069"/>
          <a:ext cx="1489257" cy="19758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-9270"/>
                <a:lumOff val="35788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-9270"/>
                <a:lumOff val="35788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-9270"/>
                <a:lumOff val="3578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itchFamily="18" charset="0"/>
              <a:cs typeface="Times New Roman" pitchFamily="18" charset="0"/>
            </a:rPr>
            <a:t>Partial dissolution &amp;Separation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itchFamily="18" charset="0"/>
              <a:cs typeface="Times New Roman" pitchFamily="18" charset="0"/>
            </a:rPr>
            <a:t>(lower molecular weight lignin)</a:t>
          </a:r>
        </a:p>
      </dsp:txBody>
      <dsp:txXfrm>
        <a:off x="3805897" y="1353688"/>
        <a:ext cx="1402019" cy="1888580"/>
      </dsp:txXfrm>
    </dsp:sp>
    <dsp:sp modelId="{50886BBB-B4CB-4295-AC31-F7F05CA3C210}">
      <dsp:nvSpPr>
        <dsp:cNvPr id="0" name=""/>
        <dsp:cNvSpPr/>
      </dsp:nvSpPr>
      <dsp:spPr>
        <a:xfrm>
          <a:off x="5362940" y="2159836"/>
          <a:ext cx="236177" cy="2762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11022"/>
                <a:lumOff val="36965"/>
                <a:alphaOff val="0"/>
                <a:tint val="50000"/>
                <a:satMod val="300000"/>
              </a:schemeClr>
            </a:gs>
            <a:gs pos="35000">
              <a:schemeClr val="accent6">
                <a:shade val="90000"/>
                <a:hueOff val="0"/>
                <a:satOff val="-11022"/>
                <a:lumOff val="36965"/>
                <a:alphaOff val="0"/>
                <a:tint val="37000"/>
                <a:satMod val="300000"/>
              </a:schemeClr>
            </a:gs>
            <a:gs pos="100000">
              <a:schemeClr val="accent6">
                <a:shade val="90000"/>
                <a:hueOff val="0"/>
                <a:satOff val="-11022"/>
                <a:lumOff val="3696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5362940" y="2215093"/>
        <a:ext cx="165324" cy="165769"/>
      </dsp:txXfrm>
    </dsp:sp>
    <dsp:sp modelId="{9CEBEE31-9B6C-4B7C-B312-9148EEAB3328}">
      <dsp:nvSpPr>
        <dsp:cNvPr id="0" name=""/>
        <dsp:cNvSpPr/>
      </dsp:nvSpPr>
      <dsp:spPr>
        <a:xfrm>
          <a:off x="5697154" y="1310069"/>
          <a:ext cx="1304459" cy="19758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-9270"/>
                <a:lumOff val="35788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-9270"/>
                <a:lumOff val="35788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-9270"/>
                <a:lumOff val="3578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itchFamily="18" charset="0"/>
              <a:cs typeface="Times New Roman" pitchFamily="18" charset="0"/>
            </a:rPr>
            <a:t>Oxidative of aromatic unit and side chain </a:t>
          </a:r>
        </a:p>
      </dsp:txBody>
      <dsp:txXfrm>
        <a:off x="5735360" y="1348275"/>
        <a:ext cx="1228047" cy="1899406"/>
      </dsp:txXfrm>
    </dsp:sp>
    <dsp:sp modelId="{14A64F28-3513-40EC-AE51-B701E66C9DC8}">
      <dsp:nvSpPr>
        <dsp:cNvPr id="0" name=""/>
        <dsp:cNvSpPr/>
      </dsp:nvSpPr>
      <dsp:spPr>
        <a:xfrm>
          <a:off x="7113018" y="2159836"/>
          <a:ext cx="236177" cy="27628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5511"/>
                <a:lumOff val="18483"/>
                <a:alphaOff val="0"/>
                <a:tint val="50000"/>
                <a:satMod val="300000"/>
              </a:schemeClr>
            </a:gs>
            <a:gs pos="35000">
              <a:schemeClr val="accent6">
                <a:shade val="90000"/>
                <a:hueOff val="0"/>
                <a:satOff val="-5511"/>
                <a:lumOff val="18483"/>
                <a:alphaOff val="0"/>
                <a:tint val="37000"/>
                <a:satMod val="300000"/>
              </a:schemeClr>
            </a:gs>
            <a:gs pos="100000">
              <a:schemeClr val="accent6">
                <a:shade val="90000"/>
                <a:hueOff val="0"/>
                <a:satOff val="-5511"/>
                <a:lumOff val="1848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7113018" y="2215093"/>
        <a:ext cx="165324" cy="165769"/>
      </dsp:txXfrm>
    </dsp:sp>
    <dsp:sp modelId="{BDDCD26D-BC97-43DA-A3D0-C5F0FD16FF9C}">
      <dsp:nvSpPr>
        <dsp:cNvPr id="0" name=""/>
        <dsp:cNvSpPr/>
      </dsp:nvSpPr>
      <dsp:spPr>
        <a:xfrm>
          <a:off x="7447232" y="1310069"/>
          <a:ext cx="1277889" cy="19758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-4635"/>
                <a:lumOff val="17894"/>
                <a:alphaOff val="0"/>
                <a:tint val="50000"/>
                <a:satMod val="300000"/>
              </a:schemeClr>
            </a:gs>
            <a:gs pos="35000">
              <a:schemeClr val="accent6">
                <a:shade val="50000"/>
                <a:hueOff val="0"/>
                <a:satOff val="-4635"/>
                <a:lumOff val="17894"/>
                <a:alphaOff val="0"/>
                <a:tint val="37000"/>
                <a:satMod val="300000"/>
              </a:schemeClr>
            </a:gs>
            <a:gs pos="100000">
              <a:schemeClr val="accent6">
                <a:shade val="50000"/>
                <a:hueOff val="0"/>
                <a:satOff val="-4635"/>
                <a:lumOff val="178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Times New Roman" pitchFamily="18" charset="0"/>
              <a:cs typeface="Times New Roman" pitchFamily="18" charset="0"/>
            </a:rPr>
            <a:t>Formation of Vanillin </a:t>
          </a:r>
          <a:endParaRPr lang="en-US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484660" y="1347497"/>
        <a:ext cx="1203033" cy="19009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063FE-A41C-477D-A885-95B53A433396}">
      <dsp:nvSpPr>
        <dsp:cNvPr id="0" name=""/>
        <dsp:cNvSpPr/>
      </dsp:nvSpPr>
      <dsp:spPr>
        <a:xfrm>
          <a:off x="59258" y="532420"/>
          <a:ext cx="2459419" cy="1971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Weight 0.6g of alkali lignin .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Add 30ml of ethanol to a rounded bottom flask. </a:t>
          </a:r>
        </a:p>
      </dsp:txBody>
      <dsp:txXfrm>
        <a:off x="104635" y="577797"/>
        <a:ext cx="2368665" cy="1458531"/>
      </dsp:txXfrm>
    </dsp:sp>
    <dsp:sp modelId="{95D03C75-9CF4-4106-8589-916416BF195F}">
      <dsp:nvSpPr>
        <dsp:cNvPr id="0" name=""/>
        <dsp:cNvSpPr/>
      </dsp:nvSpPr>
      <dsp:spPr>
        <a:xfrm rot="2481893">
          <a:off x="1647455" y="1699118"/>
          <a:ext cx="2442148" cy="2883087"/>
        </a:xfrm>
        <a:prstGeom prst="leftCircularArrow">
          <a:avLst>
            <a:gd name="adj1" fmla="val 1358"/>
            <a:gd name="adj2" fmla="val 160294"/>
            <a:gd name="adj3" fmla="val 1412333"/>
            <a:gd name="adj4" fmla="val 8501018"/>
            <a:gd name="adj5" fmla="val 1584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shade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A3F60B-1169-400E-893C-DABD359D5098}">
      <dsp:nvSpPr>
        <dsp:cNvPr id="0" name=""/>
        <dsp:cNvSpPr/>
      </dsp:nvSpPr>
      <dsp:spPr>
        <a:xfrm>
          <a:off x="221881" y="1871813"/>
          <a:ext cx="2324403" cy="22761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205" tIns="77470" rIns="116205" bIns="7747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100" kern="1200" dirty="0"/>
            <a:t> </a:t>
          </a:r>
        </a:p>
      </dsp:txBody>
      <dsp:txXfrm>
        <a:off x="288548" y="1938480"/>
        <a:ext cx="2191069" cy="2142846"/>
      </dsp:txXfrm>
    </dsp:sp>
    <dsp:sp modelId="{5B588E12-B5B4-4A19-BC33-C51C73B1A51F}">
      <dsp:nvSpPr>
        <dsp:cNvPr id="0" name=""/>
        <dsp:cNvSpPr/>
      </dsp:nvSpPr>
      <dsp:spPr>
        <a:xfrm>
          <a:off x="2837238" y="1970903"/>
          <a:ext cx="2442541" cy="21356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-7725"/>
              <a:lumOff val="2982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Reflux the mixture at 78°C for 4 hrs. 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 cool to room temperature</a:t>
          </a:r>
        </a:p>
      </dsp:txBody>
      <dsp:txXfrm>
        <a:off x="2886386" y="2477698"/>
        <a:ext cx="2344245" cy="1579740"/>
      </dsp:txXfrm>
    </dsp:sp>
    <dsp:sp modelId="{E8412F05-A4EC-423D-9329-E8E13F9B2EEC}">
      <dsp:nvSpPr>
        <dsp:cNvPr id="0" name=""/>
        <dsp:cNvSpPr/>
      </dsp:nvSpPr>
      <dsp:spPr>
        <a:xfrm rot="20534316">
          <a:off x="4256955" y="29603"/>
          <a:ext cx="2920698" cy="3092027"/>
        </a:xfrm>
        <a:prstGeom prst="circularArrow">
          <a:avLst>
            <a:gd name="adj1" fmla="val 1266"/>
            <a:gd name="adj2" fmla="val 149155"/>
            <a:gd name="adj3" fmla="val 19998058"/>
            <a:gd name="adj4" fmla="val 12898235"/>
            <a:gd name="adj5" fmla="val 1477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11022"/>
                <a:lumOff val="3696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shade val="90000"/>
                <a:hueOff val="0"/>
                <a:satOff val="-11022"/>
                <a:lumOff val="3696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344FBA-040F-4F9C-996C-9B53BFFBCAE2}">
      <dsp:nvSpPr>
        <dsp:cNvPr id="0" name=""/>
        <dsp:cNvSpPr/>
      </dsp:nvSpPr>
      <dsp:spPr>
        <a:xfrm>
          <a:off x="2852877" y="571332"/>
          <a:ext cx="2655649" cy="34527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76200" rIns="1143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6000" kern="1200" dirty="0"/>
          </a:br>
          <a:endParaRPr lang="en-US" sz="6000" kern="1200" dirty="0"/>
        </a:p>
      </dsp:txBody>
      <dsp:txXfrm>
        <a:off x="2930658" y="649113"/>
        <a:ext cx="2500087" cy="3297179"/>
      </dsp:txXfrm>
    </dsp:sp>
    <dsp:sp modelId="{F09A90A2-2DC6-4113-8B42-473D306F26AD}">
      <dsp:nvSpPr>
        <dsp:cNvPr id="0" name=""/>
        <dsp:cNvSpPr/>
      </dsp:nvSpPr>
      <dsp:spPr>
        <a:xfrm>
          <a:off x="5809452" y="689690"/>
          <a:ext cx="2211813" cy="17280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-7725"/>
              <a:lumOff val="2982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Separate the mixture by vacuum filtration. .</a:t>
          </a:r>
        </a:p>
      </dsp:txBody>
      <dsp:txXfrm>
        <a:off x="5849219" y="729457"/>
        <a:ext cx="2132279" cy="1278200"/>
      </dsp:txXfrm>
    </dsp:sp>
    <dsp:sp modelId="{C66F77DD-4206-4619-9D57-ABD9E095A7F9}">
      <dsp:nvSpPr>
        <dsp:cNvPr id="0" name=""/>
        <dsp:cNvSpPr/>
      </dsp:nvSpPr>
      <dsp:spPr>
        <a:xfrm>
          <a:off x="5730118" y="1565881"/>
          <a:ext cx="2649794" cy="27963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76200" rIns="1143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6000" kern="1200" dirty="0"/>
          </a:br>
          <a:endParaRPr lang="en-US" sz="6000" kern="1200" dirty="0"/>
        </a:p>
      </dsp:txBody>
      <dsp:txXfrm>
        <a:off x="5807728" y="1643491"/>
        <a:ext cx="2494574" cy="264114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063FE-A41C-477D-A885-95B53A433396}">
      <dsp:nvSpPr>
        <dsp:cNvPr id="0" name=""/>
        <dsp:cNvSpPr/>
      </dsp:nvSpPr>
      <dsp:spPr>
        <a:xfrm>
          <a:off x="771" y="96863"/>
          <a:ext cx="2513424" cy="2015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In a conical flask , add to the mixture 15ml of NaOH with 6mg of (</a:t>
          </a:r>
          <a:r>
            <a:rPr lang="en-US" sz="1600" kern="1200" dirty="0" err="1">
              <a:latin typeface="Times New Roman" pitchFamily="18" charset="0"/>
              <a:cs typeface="Times New Roman" pitchFamily="18" charset="0"/>
            </a:rPr>
            <a:t>CuSO</a:t>
          </a: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₄•5H₂O) . </a:t>
          </a:r>
        </a:p>
      </dsp:txBody>
      <dsp:txXfrm>
        <a:off x="47145" y="143237"/>
        <a:ext cx="2420676" cy="1490578"/>
      </dsp:txXfrm>
    </dsp:sp>
    <dsp:sp modelId="{95D03C75-9CF4-4106-8589-916416BF195F}">
      <dsp:nvSpPr>
        <dsp:cNvPr id="0" name=""/>
        <dsp:cNvSpPr/>
      </dsp:nvSpPr>
      <dsp:spPr>
        <a:xfrm rot="2134303">
          <a:off x="1878873" y="1027503"/>
          <a:ext cx="2792215" cy="3296360"/>
        </a:xfrm>
        <a:prstGeom prst="leftCircularArrow">
          <a:avLst>
            <a:gd name="adj1" fmla="val 1596"/>
            <a:gd name="adj2" fmla="val 189457"/>
            <a:gd name="adj3" fmla="val 1045498"/>
            <a:gd name="adj4" fmla="val 8105020"/>
            <a:gd name="adj5" fmla="val 1862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A3F60B-1169-400E-893C-DABD359D5098}">
      <dsp:nvSpPr>
        <dsp:cNvPr id="0" name=""/>
        <dsp:cNvSpPr/>
      </dsp:nvSpPr>
      <dsp:spPr>
        <a:xfrm>
          <a:off x="0" y="1520995"/>
          <a:ext cx="2942650" cy="270176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 dirty="0"/>
            <a:t> </a:t>
          </a:r>
        </a:p>
      </dsp:txBody>
      <dsp:txXfrm>
        <a:off x="79132" y="1600127"/>
        <a:ext cx="2784386" cy="2543501"/>
      </dsp:txXfrm>
    </dsp:sp>
    <dsp:sp modelId="{5B588E12-B5B4-4A19-BC33-C51C73B1A51F}">
      <dsp:nvSpPr>
        <dsp:cNvPr id="0" name=""/>
        <dsp:cNvSpPr/>
      </dsp:nvSpPr>
      <dsp:spPr>
        <a:xfrm>
          <a:off x="3337635" y="1512678"/>
          <a:ext cx="2313673" cy="20213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140342"/>
              <a:satOff val="12340"/>
              <a:lumOff val="10228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600" kern="1200" dirty="0">
              <a:latin typeface="Times New Roman" pitchFamily="18" charset="0"/>
              <a:cs typeface="Times New Roman" pitchFamily="18" charset="0"/>
            </a:rPr>
            <a:t>Add 405 µL of 33% hydrogen peroxide (H2O2). 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84152" y="1992341"/>
        <a:ext cx="2220639" cy="1495166"/>
      </dsp:txXfrm>
    </dsp:sp>
    <dsp:sp modelId="{E8412F05-A4EC-423D-9329-E8E13F9B2EEC}">
      <dsp:nvSpPr>
        <dsp:cNvPr id="0" name=""/>
        <dsp:cNvSpPr/>
      </dsp:nvSpPr>
      <dsp:spPr>
        <a:xfrm rot="20534316">
          <a:off x="4153626" y="10882"/>
          <a:ext cx="2708888" cy="2867792"/>
        </a:xfrm>
        <a:prstGeom prst="circularArrow">
          <a:avLst>
            <a:gd name="adj1" fmla="val 1834"/>
            <a:gd name="adj2" fmla="val 218951"/>
            <a:gd name="adj3" fmla="val 19765014"/>
            <a:gd name="adj4" fmla="val 12734987"/>
            <a:gd name="adj5" fmla="val 2140"/>
          </a:avLst>
        </a:prstGeom>
        <a:solidFill>
          <a:schemeClr val="accent4">
            <a:shade val="90000"/>
            <a:hueOff val="280687"/>
            <a:satOff val="13113"/>
            <a:lumOff val="170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344FBA-040F-4F9C-996C-9B53BFFBCAE2}">
      <dsp:nvSpPr>
        <dsp:cNvPr id="0" name=""/>
        <dsp:cNvSpPr/>
      </dsp:nvSpPr>
      <dsp:spPr>
        <a:xfrm>
          <a:off x="3674025" y="576006"/>
          <a:ext cx="1550525" cy="153634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4800" kern="1200" dirty="0"/>
          </a:br>
          <a:endParaRPr lang="en-US" sz="4800" kern="1200" dirty="0"/>
        </a:p>
      </dsp:txBody>
      <dsp:txXfrm>
        <a:off x="3719023" y="621004"/>
        <a:ext cx="1460529" cy="1446348"/>
      </dsp:txXfrm>
    </dsp:sp>
    <dsp:sp modelId="{F09A90A2-2DC6-4113-8B42-473D306F26AD}">
      <dsp:nvSpPr>
        <dsp:cNvPr id="0" name=""/>
        <dsp:cNvSpPr/>
      </dsp:nvSpPr>
      <dsp:spPr>
        <a:xfrm>
          <a:off x="5818915" y="654028"/>
          <a:ext cx="2389996" cy="20018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280684"/>
              <a:satOff val="24680"/>
              <a:lumOff val="20456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Place the mixture in a silicon oil bath 120⁰C for 1 hour .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Then, cool to room temperature 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64984" y="700097"/>
        <a:ext cx="2297858" cy="1480772"/>
      </dsp:txXfrm>
    </dsp:sp>
    <dsp:sp modelId="{C66F77DD-4206-4619-9D57-ABD9E095A7F9}">
      <dsp:nvSpPr>
        <dsp:cNvPr id="0" name=""/>
        <dsp:cNvSpPr/>
      </dsp:nvSpPr>
      <dsp:spPr>
        <a:xfrm>
          <a:off x="6291629" y="2563420"/>
          <a:ext cx="1555975" cy="15503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4700" kern="1200" dirty="0"/>
          </a:br>
          <a:endParaRPr lang="en-US" sz="4700" kern="1200" dirty="0"/>
        </a:p>
      </dsp:txBody>
      <dsp:txXfrm>
        <a:off x="6337038" y="2608829"/>
        <a:ext cx="1465157" cy="145955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063FE-A41C-477D-A885-95B53A433396}">
      <dsp:nvSpPr>
        <dsp:cNvPr id="0" name=""/>
        <dsp:cNvSpPr/>
      </dsp:nvSpPr>
      <dsp:spPr>
        <a:xfrm>
          <a:off x="532" y="231673"/>
          <a:ext cx="2918461" cy="2500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Add 12ml of   H2SO4 to the mixture &amp; separate by vacuum filtration.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 Extract the filtrate with ethyl acetate (12 ml × 5 times). </a:t>
          </a:r>
        </a:p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072" y="289213"/>
        <a:ext cx="2803381" cy="1849466"/>
      </dsp:txXfrm>
    </dsp:sp>
    <dsp:sp modelId="{95D03C75-9CF4-4106-8589-916416BF195F}">
      <dsp:nvSpPr>
        <dsp:cNvPr id="0" name=""/>
        <dsp:cNvSpPr/>
      </dsp:nvSpPr>
      <dsp:spPr>
        <a:xfrm rot="1663330">
          <a:off x="1421723" y="1107015"/>
          <a:ext cx="3214959" cy="3174766"/>
        </a:xfrm>
        <a:prstGeom prst="leftCircularArrow">
          <a:avLst>
            <a:gd name="adj1" fmla="val 1702"/>
            <a:gd name="adj2" fmla="val 202550"/>
            <a:gd name="adj3" fmla="val 1038778"/>
            <a:gd name="adj4" fmla="val 8085206"/>
            <a:gd name="adj5" fmla="val 1986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A3F60B-1169-400E-893C-DABD359D5098}">
      <dsp:nvSpPr>
        <dsp:cNvPr id="0" name=""/>
        <dsp:cNvSpPr/>
      </dsp:nvSpPr>
      <dsp:spPr>
        <a:xfrm>
          <a:off x="521598" y="2579965"/>
          <a:ext cx="1863136" cy="157087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 dirty="0"/>
            <a:t> </a:t>
          </a:r>
        </a:p>
      </dsp:txBody>
      <dsp:txXfrm>
        <a:off x="567607" y="2625974"/>
        <a:ext cx="1771118" cy="1478860"/>
      </dsp:txXfrm>
    </dsp:sp>
    <dsp:sp modelId="{5B588E12-B5B4-4A19-BC33-C51C73B1A51F}">
      <dsp:nvSpPr>
        <dsp:cNvPr id="0" name=""/>
        <dsp:cNvSpPr/>
      </dsp:nvSpPr>
      <dsp:spPr>
        <a:xfrm>
          <a:off x="3264463" y="1250807"/>
          <a:ext cx="2225635" cy="2372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140342"/>
              <a:satOff val="12340"/>
              <a:lumOff val="10228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 Collect the top (organic) layer containing ethyl acetate.</a:t>
          </a:r>
        </a:p>
      </dsp:txBody>
      <dsp:txXfrm>
        <a:off x="3319053" y="1813713"/>
        <a:ext cx="2116455" cy="1754646"/>
      </dsp:txXfrm>
    </dsp:sp>
    <dsp:sp modelId="{E8412F05-A4EC-423D-9329-E8E13F9B2EEC}">
      <dsp:nvSpPr>
        <dsp:cNvPr id="0" name=""/>
        <dsp:cNvSpPr/>
      </dsp:nvSpPr>
      <dsp:spPr>
        <a:xfrm rot="19908899">
          <a:off x="4469627" y="-197341"/>
          <a:ext cx="2502550" cy="2856760"/>
        </a:xfrm>
        <a:prstGeom prst="circularArrow">
          <a:avLst>
            <a:gd name="adj1" fmla="val 1892"/>
            <a:gd name="adj2" fmla="val 226069"/>
            <a:gd name="adj3" fmla="val 19403740"/>
            <a:gd name="adj4" fmla="val 12380831"/>
            <a:gd name="adj5" fmla="val 2207"/>
          </a:avLst>
        </a:prstGeom>
        <a:solidFill>
          <a:schemeClr val="accent4">
            <a:shade val="90000"/>
            <a:hueOff val="280687"/>
            <a:satOff val="13113"/>
            <a:lumOff val="170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344FBA-040F-4F9C-996C-9B53BFFBCAE2}">
      <dsp:nvSpPr>
        <dsp:cNvPr id="0" name=""/>
        <dsp:cNvSpPr/>
      </dsp:nvSpPr>
      <dsp:spPr>
        <a:xfrm>
          <a:off x="3518500" y="476226"/>
          <a:ext cx="1624737" cy="14988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4600" kern="1200" dirty="0"/>
          </a:br>
          <a:endParaRPr lang="en-US" sz="4600" kern="1200" dirty="0"/>
        </a:p>
      </dsp:txBody>
      <dsp:txXfrm>
        <a:off x="3562399" y="520125"/>
        <a:ext cx="1536939" cy="1411014"/>
      </dsp:txXfrm>
    </dsp:sp>
    <dsp:sp modelId="{F09A90A2-2DC6-4113-8B42-473D306F26AD}">
      <dsp:nvSpPr>
        <dsp:cNvPr id="0" name=""/>
        <dsp:cNvSpPr/>
      </dsp:nvSpPr>
      <dsp:spPr>
        <a:xfrm>
          <a:off x="5630468" y="438860"/>
          <a:ext cx="2512375" cy="1789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shade val="80000"/>
              <a:hueOff val="280684"/>
              <a:satOff val="24680"/>
              <a:lumOff val="20456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Times New Roman" pitchFamily="18" charset="0"/>
              <a:cs typeface="Times New Roman" pitchFamily="18" charset="0"/>
            </a:rPr>
            <a:t> Transfer the organic layer to a rotary evaporator set at 77 °C.</a:t>
          </a:r>
        </a:p>
      </dsp:txBody>
      <dsp:txXfrm>
        <a:off x="5671655" y="480047"/>
        <a:ext cx="2430001" cy="1323846"/>
      </dsp:txXfrm>
    </dsp:sp>
    <dsp:sp modelId="{C66F77DD-4206-4619-9D57-ABD9E095A7F9}">
      <dsp:nvSpPr>
        <dsp:cNvPr id="0" name=""/>
        <dsp:cNvSpPr/>
      </dsp:nvSpPr>
      <dsp:spPr>
        <a:xfrm>
          <a:off x="5926098" y="1826132"/>
          <a:ext cx="2021606" cy="15925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4600" kern="1200" dirty="0"/>
          </a:br>
          <a:endParaRPr lang="en-US" sz="4600" kern="1200" dirty="0"/>
        </a:p>
      </dsp:txBody>
      <dsp:txXfrm>
        <a:off x="5972742" y="1872776"/>
        <a:ext cx="1928318" cy="1499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03T14:10:40.94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73150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20DF21-8BD0-434D-BE27-4495E02D07D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0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20DF21-8BD0-434D-BE27-4495E02D07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49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B9E6E0C7-8090-57A7-9ED5-3B3619292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C4735205-73DC-E7FB-F551-A9BF0238A9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76478676-7227-264A-2B01-0CEAC3588B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7594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F6CD3C15-4CA5-FA28-4398-4CCCD5896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1BF15B3E-7578-DB2E-5BE5-683100435D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08266F15-3A9F-FA80-297D-88C7CBD5C1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38763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AF6EBB3C-726F-1C87-0C40-E5ACF9901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FF463D4A-19AB-5E49-EF42-F3277530D8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CD46FF96-5833-B556-30C0-6FACE6AFA8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9312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592BD33F-E9B8-84AE-934F-A09D46983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51FA0AC6-77BB-E69C-F165-A5572BC49CE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06CB8658-356B-4E4E-699B-B907E9C6E9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517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160BE8CC-2BE4-ACBC-DF28-C4E34D4E5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CE5EDB8C-1DBC-5867-74F1-CC66CA8BC1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0BF5171D-1841-C57F-4434-2141E2858F7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46917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6567252B-C906-0ACE-6D9A-77EE5423B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FBD453A1-E008-A223-AE7B-DFFAF5A2F76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EC3AE5D8-963D-833E-3128-218106D84D6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866486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9681A32F-D968-65E2-173B-7D2D83F8D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D9D79E2C-A66E-37AD-7546-72084D84E6A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32E69A28-15F9-A076-021A-076C74C0EFF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4100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39742AC7-6650-0A40-05C7-60618A85AE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A280CC60-F15A-FCA9-3F5D-7E0EC6A91B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839F2FEF-0823-B111-F08A-16BABE53946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15323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ECAA59C7-76E0-5CAD-3265-A187DAD2B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AECF6C74-FBB3-DA5B-05F8-CB3117E3FE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E4BB8D0C-4881-2E0C-A570-2252136A182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161712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F74D5D26-5E25-A63A-DDFC-9184868C1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9C01D9D3-3702-C7EB-4592-0C7A8623934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98D99E06-513B-6DC5-0482-F10F6321C71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15148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42A622A8-E15E-5DC2-6837-63106A172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FC497CC6-DB96-8034-EEE7-F3FEA7CAC91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90507862-D8F6-5E30-8557-8515BB81B6A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65161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8D18CD69-4C6A-F65B-195A-B47226915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94D6D85D-A21C-E5D1-ACF8-CF44DEBB53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149CEE2B-2994-75F5-2661-82F97F554FC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75287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5B304899-6CE9-46BC-B584-5DFF4062A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F88E1CF6-0A33-65A8-1927-718E1F7A73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49A4D072-3C89-2182-90F9-976594E44B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4292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302AA2C5-0C74-11F5-DC89-D2C20F744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C3A255EA-E60D-9279-3512-93B0FB28C7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0906F38D-F81B-4986-11F8-ECC4725178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81681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D0317BDA-FEE5-B27B-A28C-3C8B2D653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F15AA297-A4BC-701F-A582-EDAE021273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9230B560-B8E6-87B9-110E-309A2C0120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2560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99224FFF-67E6-5B48-28DC-91F76D691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86491925-2049-ADC4-C55D-A95206D296E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F6024F20-2B9F-C83D-1357-C6B99C379C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2629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4F8A6009-3215-D22D-738B-0FAC1E6DD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77B417F9-CEAC-9CCD-9948-A72EFA9C18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327B6600-C29C-8EAF-ED54-37C9917D19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4304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E06769D5-1F4D-AD3A-973B-8D1500F7F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44718C1B-6A80-432A-0828-BE4C9B3A35A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1F595946-4F67-DF39-C2B7-9417A4DE4D9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5425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A50037FE-DF06-E2F3-576A-ABABFE3AE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C7DAF6E0-FC09-5A0B-A6A0-12CA4A01C2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1695D3FF-0E07-1951-F7DC-DF43F1232B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28335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1977FC64-48BD-BF3C-9042-A4D362FCF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F9DA5403-D226-BCA8-9EA3-92F4B776F6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C6F432F6-D444-16EE-AF8E-AE0D139D0B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575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541477D6-7EBE-3204-F6C1-2D02A0E50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BE1C378D-6D49-650D-140A-606CB506F5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514EEFE5-9F51-2A8C-F2A8-A74B3ADFA4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74674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>
          <a:extLst>
            <a:ext uri="{FF2B5EF4-FFF2-40B4-BE49-F238E27FC236}">
              <a16:creationId xmlns:a16="http://schemas.microsoft.com/office/drawing/2014/main" id="{45436E25-1273-F4E6-3120-1AEF57C7F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:notes">
            <a:extLst>
              <a:ext uri="{FF2B5EF4-FFF2-40B4-BE49-F238E27FC236}">
                <a16:creationId xmlns:a16="http://schemas.microsoft.com/office/drawing/2014/main" id="{075C439A-0C9F-B8C6-311C-08FB75554DC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:notes">
            <a:extLst>
              <a:ext uri="{FF2B5EF4-FFF2-40B4-BE49-F238E27FC236}">
                <a16:creationId xmlns:a16="http://schemas.microsoft.com/office/drawing/2014/main" id="{AF66ACC2-D403-6150-0B08-5C16F6C6AD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1217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3"/>
          <p:cNvSpPr txBox="1">
            <a:spLocks noGrp="1"/>
          </p:cNvSpPr>
          <p:nvPr>
            <p:ph type="title"/>
          </p:nvPr>
        </p:nvSpPr>
        <p:spPr>
          <a:xfrm>
            <a:off x="773275" y="2301088"/>
            <a:ext cx="4026900" cy="8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title" idx="2"/>
          </p:nvPr>
        </p:nvSpPr>
        <p:spPr>
          <a:xfrm>
            <a:off x="773275" y="1241063"/>
            <a:ext cx="1092300" cy="915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subTitle" idx="1"/>
          </p:nvPr>
        </p:nvSpPr>
        <p:spPr>
          <a:xfrm>
            <a:off x="773275" y="3226438"/>
            <a:ext cx="4026900" cy="375000"/>
          </a:xfrm>
          <a:prstGeom prst="rect">
            <a:avLst/>
          </a:prstGeom>
          <a:solidFill>
            <a:schemeClr val="accent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FBA13-225C-4C71-2169-649711473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6C3A5-AD1F-F787-60A9-2CEECCB63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50E48-F18C-B347-EA44-B79099B93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D778F-EE22-4281-A68D-8951436B9348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F0145-F212-225F-4BD2-AF66EE33C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B90DD5-60E8-CB6F-1DE0-B3977C74F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AB3A-F2D4-480D-8689-ED211347D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7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bert Sans"/>
              <a:buNone/>
              <a:defRPr sz="3500" b="1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bert Sans"/>
              <a:buNone/>
              <a:defRPr sz="3500" b="1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bert Sans"/>
              <a:buNone/>
              <a:defRPr sz="3500" b="1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bert Sans"/>
              <a:buNone/>
              <a:defRPr sz="3500" b="1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bert Sans"/>
              <a:buNone/>
              <a:defRPr sz="3500" b="1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bert Sans"/>
              <a:buNone/>
              <a:defRPr sz="3500" b="1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bert Sans"/>
              <a:buNone/>
              <a:defRPr sz="3500" b="1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bert Sans"/>
              <a:buNone/>
              <a:defRPr sz="3500" b="1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lbert Sans"/>
              <a:buNone/>
              <a:defRPr sz="3500" b="1" i="0" u="none" strike="noStrike" cap="non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●"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○"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idact Gothic"/>
              <a:buChar char="■"/>
              <a:defRPr sz="1400" b="0" i="0" u="none" strike="noStrike" cap="none">
                <a:solidFill>
                  <a:schemeClr val="dk1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12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4.png"/><Relationship Id="rId5" Type="http://schemas.openxmlformats.org/officeDocument/2006/relationships/customXml" Target="../ink/ink1.xml"/><Relationship Id="rId10" Type="http://schemas.openxmlformats.org/officeDocument/2006/relationships/image" Target="../media/image3.jp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g"/><Relationship Id="rId5" Type="http://schemas.openxmlformats.org/officeDocument/2006/relationships/image" Target="../media/image21.jpg"/><Relationship Id="rId10" Type="http://schemas.openxmlformats.org/officeDocument/2006/relationships/image" Target="../media/image40.jpeg"/><Relationship Id="rId4" Type="http://schemas.openxmlformats.org/officeDocument/2006/relationships/image" Target="../media/image35.jpeg"/><Relationship Id="rId9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T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g"/><Relationship Id="rId3" Type="http://schemas.openxmlformats.org/officeDocument/2006/relationships/image" Target="../media/image68.jpg"/><Relationship Id="rId7" Type="http://schemas.openxmlformats.org/officeDocument/2006/relationships/image" Target="../media/image7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jpg"/><Relationship Id="rId5" Type="http://schemas.openxmlformats.org/officeDocument/2006/relationships/image" Target="../media/image70.jpg"/><Relationship Id="rId10" Type="http://schemas.openxmlformats.org/officeDocument/2006/relationships/image" Target="../media/image75.jpg"/><Relationship Id="rId4" Type="http://schemas.openxmlformats.org/officeDocument/2006/relationships/image" Target="../media/image69.jpg"/><Relationship Id="rId9" Type="http://schemas.openxmlformats.org/officeDocument/2006/relationships/image" Target="../media/image7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127">
            <a:extLst>
              <a:ext uri="{FF2B5EF4-FFF2-40B4-BE49-F238E27FC236}">
                <a16:creationId xmlns:a16="http://schemas.microsoft.com/office/drawing/2014/main" id="{7BD9162A-F38A-48E0-851F-839B33A69D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0844" y="2366332"/>
            <a:ext cx="3810000" cy="2952750"/>
          </a:xfrm>
          <a:prstGeom prst="rect">
            <a:avLst/>
          </a:prstGeom>
        </p:spPr>
      </p:pic>
      <p:sp>
        <p:nvSpPr>
          <p:cNvPr id="145" name="Google Shape;145;p1"/>
          <p:cNvSpPr txBox="1"/>
          <p:nvPr/>
        </p:nvSpPr>
        <p:spPr>
          <a:xfrm>
            <a:off x="1057728" y="100692"/>
            <a:ext cx="7532820" cy="1877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An-Najah National University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Faculty of Engineering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Chemical Engineering Program 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Graduation Project  (10626591)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"/>
          <p:cNvSpPr txBox="1"/>
          <p:nvPr/>
        </p:nvSpPr>
        <p:spPr>
          <a:xfrm>
            <a:off x="3540167" y="2515101"/>
            <a:ext cx="2063663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Prepared by:</a:t>
            </a:r>
            <a:endParaRPr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Areen Al-Shaer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Hiba Saify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Sara Salameh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Taima Haj</a:t>
            </a:r>
            <a:endParaRPr dirty="0"/>
          </a:p>
        </p:txBody>
      </p:sp>
      <p:sp>
        <p:nvSpPr>
          <p:cNvPr id="147" name="Google Shape;147;p1"/>
          <p:cNvSpPr txBox="1"/>
          <p:nvPr/>
        </p:nvSpPr>
        <p:spPr>
          <a:xfrm>
            <a:off x="3655228" y="3982961"/>
            <a:ext cx="190218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Supervisor:</a:t>
            </a:r>
            <a:endParaRPr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Dr. Majd Eshtaya</a:t>
            </a:r>
            <a:endParaRPr dirty="0"/>
          </a:p>
        </p:txBody>
      </p:sp>
      <p:pic>
        <p:nvPicPr>
          <p:cNvPr id="148" name="Google Shape;14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5469" y="187329"/>
            <a:ext cx="1047564" cy="102225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"/>
          <p:cNvSpPr txBox="1"/>
          <p:nvPr/>
        </p:nvSpPr>
        <p:spPr>
          <a:xfrm>
            <a:off x="4017598" y="4730519"/>
            <a:ext cx="117744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2024-2025</a:t>
            </a:r>
            <a:endParaRPr sz="2000" dirty="0"/>
          </a:p>
        </p:txBody>
      </p:sp>
      <p:sp>
        <p:nvSpPr>
          <p:cNvPr id="150" name="Google Shape;150;p1"/>
          <p:cNvSpPr txBox="1"/>
          <p:nvPr/>
        </p:nvSpPr>
        <p:spPr>
          <a:xfrm>
            <a:off x="531742" y="1945485"/>
            <a:ext cx="808051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Turning Wood Waste Lignin into a Valuable Vanillin Flavor 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658BD6B4-CC6F-D964-D955-5A053796D1F5}"/>
                  </a:ext>
                </a:extLst>
              </p14:cNvPr>
              <p14:cNvContentPartPr/>
              <p14:nvPr/>
            </p14:nvContentPartPr>
            <p14:xfrm>
              <a:off x="1394788" y="187329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658BD6B4-CC6F-D964-D955-5A053796D1F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331788" y="124329"/>
                <a:ext cx="126000" cy="126000"/>
              </a:xfrm>
              <a:prstGeom prst="rect">
                <a:avLst/>
              </a:prstGeom>
            </p:spPr>
          </p:pic>
        </mc:Fallback>
      </mc:AlternateContent>
      <p:pic>
        <p:nvPicPr>
          <p:cNvPr id="34" name="Picture 33">
            <a:extLst>
              <a:ext uri="{FF2B5EF4-FFF2-40B4-BE49-F238E27FC236}">
                <a16:creationId xmlns:a16="http://schemas.microsoft.com/office/drawing/2014/main" id="{ECEF720B-4B0F-B341-2BC9-25AFCDA7E59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8296" b="9719"/>
          <a:stretch>
            <a:fillRect/>
          </a:stretch>
        </p:blipFill>
        <p:spPr>
          <a:xfrm>
            <a:off x="1034" y="3419171"/>
            <a:ext cx="2049944" cy="168063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FB6DC74-6C6C-DEF8-E170-4791310FD6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38008" y="3001319"/>
            <a:ext cx="1310881" cy="872332"/>
          </a:xfrm>
          <a:prstGeom prst="rect">
            <a:avLst/>
          </a:prstGeom>
        </p:spPr>
      </p:pic>
      <p:sp>
        <p:nvSpPr>
          <p:cNvPr id="39" name="Arrow: Curved Left 38">
            <a:extLst>
              <a:ext uri="{FF2B5EF4-FFF2-40B4-BE49-F238E27FC236}">
                <a16:creationId xmlns:a16="http://schemas.microsoft.com/office/drawing/2014/main" id="{DBFE13DC-28A4-4B79-DD89-45A37BE5F49F}"/>
              </a:ext>
            </a:extLst>
          </p:cNvPr>
          <p:cNvSpPr/>
          <p:nvPr/>
        </p:nvSpPr>
        <p:spPr>
          <a:xfrm rot="15366678">
            <a:off x="1348980" y="1974176"/>
            <a:ext cx="768834" cy="1818833"/>
          </a:xfrm>
          <a:prstGeom prst="curvedLef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A94D4D-6227-1702-6DD5-9F7E1961FAC1}"/>
              </a:ext>
            </a:extLst>
          </p:cNvPr>
          <p:cNvSpPr txBox="1"/>
          <p:nvPr/>
        </p:nvSpPr>
        <p:spPr>
          <a:xfrm>
            <a:off x="1238519" y="2832042"/>
            <a:ext cx="1132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 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ECCA6823-FC3F-1024-A587-EDD5D3A70A29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t="21432" b="20787"/>
          <a:stretch>
            <a:fillRect/>
          </a:stretch>
        </p:blipFill>
        <p:spPr>
          <a:xfrm>
            <a:off x="2175024" y="4245312"/>
            <a:ext cx="1436721" cy="786429"/>
          </a:xfrm>
          <a:prstGeom prst="rect">
            <a:avLst/>
          </a:prstGeom>
        </p:spPr>
      </p:pic>
      <p:sp>
        <p:nvSpPr>
          <p:cNvPr id="55" name="Arrow: Down 54">
            <a:extLst>
              <a:ext uri="{FF2B5EF4-FFF2-40B4-BE49-F238E27FC236}">
                <a16:creationId xmlns:a16="http://schemas.microsoft.com/office/drawing/2014/main" id="{E9A08CB7-C9CC-975E-1991-C2DD0A44F497}"/>
              </a:ext>
            </a:extLst>
          </p:cNvPr>
          <p:cNvSpPr/>
          <p:nvPr/>
        </p:nvSpPr>
        <p:spPr>
          <a:xfrm>
            <a:off x="2768395" y="3934466"/>
            <a:ext cx="189133" cy="371661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70A78C-B013-3E90-D9ED-6BCCF83B167D}"/>
              </a:ext>
            </a:extLst>
          </p:cNvPr>
          <p:cNvSpPr txBox="1"/>
          <p:nvPr/>
        </p:nvSpPr>
        <p:spPr>
          <a:xfrm>
            <a:off x="1780907" y="3913358"/>
            <a:ext cx="944005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n w="22225">
                  <a:solidFill>
                    <a:srgbClr val="00B050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16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8ABB6-986F-4C60-A4AD-B02C9297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358" y="102143"/>
            <a:ext cx="8367244" cy="669227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Lignin Extraction Using KOH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8176B0F-8A03-02BF-DB9B-7382612C0D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010" y="1068577"/>
            <a:ext cx="1141575" cy="1134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C270963-2FE5-06D9-188C-B568C71A09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118" y="1040416"/>
            <a:ext cx="1150908" cy="1157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98474BA-4E4A-7DBA-25F4-5B79AF16C8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952" y="3363232"/>
            <a:ext cx="1150620" cy="1157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1A81F18-F1A8-EA07-7BF6-1C8C3D66AC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525" y="3374043"/>
            <a:ext cx="1140149" cy="1165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E01D607-CB94-49F7-F2C3-DB40A5E2A8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826" y="3377853"/>
            <a:ext cx="1150620" cy="1165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4DD0FB7-151A-D2B2-5348-D4BEDC2F28A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89"/>
          <a:stretch/>
        </p:blipFill>
        <p:spPr bwMode="auto">
          <a:xfrm>
            <a:off x="432692" y="3345719"/>
            <a:ext cx="1258200" cy="1264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6" name="Arrow: Right 35">
            <a:extLst>
              <a:ext uri="{FF2B5EF4-FFF2-40B4-BE49-F238E27FC236}">
                <a16:creationId xmlns:a16="http://schemas.microsoft.com/office/drawing/2014/main" id="{32C58680-B27B-A1E2-A069-357C0FCB68E6}"/>
              </a:ext>
            </a:extLst>
          </p:cNvPr>
          <p:cNvSpPr/>
          <p:nvPr/>
        </p:nvSpPr>
        <p:spPr>
          <a:xfrm>
            <a:off x="2605422" y="1570869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450478E8-7FBD-C5CB-EC57-283D11DA132E}"/>
              </a:ext>
            </a:extLst>
          </p:cNvPr>
          <p:cNvSpPr/>
          <p:nvPr/>
        </p:nvSpPr>
        <p:spPr>
          <a:xfrm flipH="1">
            <a:off x="6146703" y="3827433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E3EEFF2C-8533-25C2-BD64-C33AF89D8D27}"/>
              </a:ext>
            </a:extLst>
          </p:cNvPr>
          <p:cNvSpPr/>
          <p:nvPr/>
        </p:nvSpPr>
        <p:spPr>
          <a:xfrm>
            <a:off x="6141105" y="1578489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E54E6E52-451C-FB65-9D02-A2AC1B4E4310}"/>
              </a:ext>
            </a:extLst>
          </p:cNvPr>
          <p:cNvSpPr/>
          <p:nvPr/>
        </p:nvSpPr>
        <p:spPr>
          <a:xfrm>
            <a:off x="4410654" y="1570869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EABEBA0F-A4B0-B76D-940C-4E162E318E6C}"/>
              </a:ext>
            </a:extLst>
          </p:cNvPr>
          <p:cNvSpPr/>
          <p:nvPr/>
        </p:nvSpPr>
        <p:spPr>
          <a:xfrm flipH="1">
            <a:off x="4485489" y="3841019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992647F-A8D5-5DA5-0FA4-ACCEDC92B524}"/>
              </a:ext>
            </a:extLst>
          </p:cNvPr>
          <p:cNvSpPr txBox="1"/>
          <p:nvPr/>
        </p:nvSpPr>
        <p:spPr>
          <a:xfrm>
            <a:off x="425358" y="4584307"/>
            <a:ext cx="104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Lignin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84E1F-F776-ACEC-086A-C14CF02735EA}"/>
              </a:ext>
            </a:extLst>
          </p:cNvPr>
          <p:cNvSpPr txBox="1"/>
          <p:nvPr/>
        </p:nvSpPr>
        <p:spPr>
          <a:xfrm>
            <a:off x="333768" y="509864"/>
            <a:ext cx="2602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Alkaline Pretreatment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69F482-76E8-F6FE-73BD-F1C2A8208919}"/>
              </a:ext>
            </a:extLst>
          </p:cNvPr>
          <p:cNvSpPr txBox="1"/>
          <p:nvPr/>
        </p:nvSpPr>
        <p:spPr>
          <a:xfrm>
            <a:off x="827522" y="2132538"/>
            <a:ext cx="1947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Sawdust , KOH and  deionized water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4A6090-0BB2-38D3-9349-DB7BBBEFD1FF}"/>
              </a:ext>
            </a:extLst>
          </p:cNvPr>
          <p:cNvSpPr/>
          <p:nvPr/>
        </p:nvSpPr>
        <p:spPr>
          <a:xfrm>
            <a:off x="5133982" y="2403507"/>
            <a:ext cx="1948544" cy="72291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1728ACA-8C9D-4C05-E7A0-04140780FBB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258" y="1012957"/>
            <a:ext cx="1150619" cy="1174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صورة 6">
            <a:extLst>
              <a:ext uri="{FF2B5EF4-FFF2-40B4-BE49-F238E27FC236}">
                <a16:creationId xmlns:a16="http://schemas.microsoft.com/office/drawing/2014/main" id="{8DC436D2-9B3A-DC2A-CA7A-B4E1FFD2878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3117738" y="1036297"/>
            <a:ext cx="1175405" cy="1165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C4664F5-3AE1-0BAC-2AC3-4562712CD924}"/>
              </a:ext>
            </a:extLst>
          </p:cNvPr>
          <p:cNvSpPr txBox="1"/>
          <p:nvPr/>
        </p:nvSpPr>
        <p:spPr>
          <a:xfrm>
            <a:off x="2774748" y="2340125"/>
            <a:ext cx="1783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at 100°C for 3hr.</a:t>
            </a:r>
          </a:p>
          <a:p>
            <a:pPr algn="ctr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3058B1-1387-511B-2EBD-C45B42DD369C}"/>
              </a:ext>
            </a:extLst>
          </p:cNvPr>
          <p:cNvSpPr txBox="1"/>
          <p:nvPr/>
        </p:nvSpPr>
        <p:spPr>
          <a:xfrm>
            <a:off x="4566536" y="2340125"/>
            <a:ext cx="1561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 to room temperature.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EC8C16-FA53-BCA8-D4E5-DA69C5716FF3}"/>
              </a:ext>
            </a:extLst>
          </p:cNvPr>
          <p:cNvSpPr txBox="1"/>
          <p:nvPr/>
        </p:nvSpPr>
        <p:spPr>
          <a:xfrm>
            <a:off x="6183901" y="2364468"/>
            <a:ext cx="1942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filtration of the mixture.</a:t>
            </a: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00E75ABD-4CE0-E1CB-0F26-631892E617EA}"/>
              </a:ext>
            </a:extLst>
          </p:cNvPr>
          <p:cNvSpPr/>
          <p:nvPr/>
        </p:nvSpPr>
        <p:spPr>
          <a:xfrm rot="5400000">
            <a:off x="7009667" y="2962873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8DCAD3-31D2-F674-F360-E49E5A6C23AC}"/>
              </a:ext>
            </a:extLst>
          </p:cNvPr>
          <p:cNvSpPr txBox="1"/>
          <p:nvPr/>
        </p:nvSpPr>
        <p:spPr>
          <a:xfrm>
            <a:off x="6215239" y="4584307"/>
            <a:ext cx="1942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Lignin precipitate.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CE4E12F-E36B-6CA3-35EC-BAD80423B56B}"/>
              </a:ext>
            </a:extLst>
          </p:cNvPr>
          <p:cNvSpPr txBox="1"/>
          <p:nvPr/>
        </p:nvSpPr>
        <p:spPr>
          <a:xfrm>
            <a:off x="4180871" y="4655825"/>
            <a:ext cx="2541198" cy="342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Adjust PH to=2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FFE9FE6-15FF-D2C2-284C-CC9A918F9B7C}"/>
              </a:ext>
            </a:extLst>
          </p:cNvPr>
          <p:cNvSpPr txBox="1"/>
          <p:nvPr/>
        </p:nvSpPr>
        <p:spPr>
          <a:xfrm>
            <a:off x="2756434" y="4518098"/>
            <a:ext cx="20614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Centrifuge for 15 min and dried at 60°C.</a:t>
            </a:r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43ECDC96-82F9-FCA6-C385-30C119CCE178}"/>
              </a:ext>
            </a:extLst>
          </p:cNvPr>
          <p:cNvSpPr/>
          <p:nvPr/>
        </p:nvSpPr>
        <p:spPr>
          <a:xfrm flipH="1">
            <a:off x="1989990" y="3804883"/>
            <a:ext cx="1057226" cy="37625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198E5B2-D903-E6DA-FB7F-A03F781D743A}"/>
              </a:ext>
            </a:extLst>
          </p:cNvPr>
          <p:cNvSpPr txBox="1"/>
          <p:nvPr/>
        </p:nvSpPr>
        <p:spPr>
          <a:xfrm flipH="1">
            <a:off x="7126591" y="2861022"/>
            <a:ext cx="2017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Lignin Isolation</a:t>
            </a:r>
          </a:p>
          <a:p>
            <a:pPr algn="ctr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4243BA-0FEE-35DF-8E0F-67A1858EF0B6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959099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804E6-4EF2-8746-724D-5EE854D74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77964"/>
            <a:ext cx="7886700" cy="353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Lignin Content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5D78E75-078E-FA7E-558A-3B6EBD5DB5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036" y="856238"/>
            <a:ext cx="1345406" cy="1340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7BABDC-D2EC-5832-8D2F-ADE6DA8D97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855" y="856238"/>
            <a:ext cx="1327243" cy="133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Google Shape;342;p11">
            <a:extLst>
              <a:ext uri="{FF2B5EF4-FFF2-40B4-BE49-F238E27FC236}">
                <a16:creationId xmlns:a16="http://schemas.microsoft.com/office/drawing/2014/main" id="{5B08ABA2-4AEA-A1BF-271A-8376A4727696}"/>
              </a:ext>
            </a:extLst>
          </p:cNvPr>
          <p:cNvPicPr/>
          <p:nvPr/>
        </p:nvPicPr>
        <p:blipFill rotWithShape="1">
          <a:blip r:embed="rId5"/>
          <a:srcRect l="8267" t="15498" r="5835" b="3706"/>
          <a:stretch/>
        </p:blipFill>
        <p:spPr>
          <a:xfrm>
            <a:off x="6867737" y="876790"/>
            <a:ext cx="1325880" cy="1346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E771432-05B8-7A61-B128-C16A90F0C6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176" y="3087346"/>
            <a:ext cx="1325880" cy="1333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29D0563-DC60-1325-024B-208306D64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304" y="2706001"/>
            <a:ext cx="991061" cy="986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A picture containing table, indoor, sitting, cup&#10;&#10;Description generated with very high confidence">
            <a:extLst>
              <a:ext uri="{FF2B5EF4-FFF2-40B4-BE49-F238E27FC236}">
                <a16:creationId xmlns:a16="http://schemas.microsoft.com/office/drawing/2014/main" id="{DF13B9EC-397F-D7AD-AE7B-2D86DEAE4D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305" y="3921240"/>
            <a:ext cx="991061" cy="986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4" name="Arrow: Right 33">
            <a:extLst>
              <a:ext uri="{FF2B5EF4-FFF2-40B4-BE49-F238E27FC236}">
                <a16:creationId xmlns:a16="http://schemas.microsoft.com/office/drawing/2014/main" id="{02E4D195-FCDD-68EB-F646-0BF4020E6F61}"/>
              </a:ext>
            </a:extLst>
          </p:cNvPr>
          <p:cNvSpPr/>
          <p:nvPr/>
        </p:nvSpPr>
        <p:spPr>
          <a:xfrm>
            <a:off x="2308062" y="1412913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9FC04506-AA50-ABC1-47A8-6815CCC95D22}"/>
              </a:ext>
            </a:extLst>
          </p:cNvPr>
          <p:cNvSpPr/>
          <p:nvPr/>
        </p:nvSpPr>
        <p:spPr>
          <a:xfrm>
            <a:off x="6329720" y="1430431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3A6E1F4E-0DBB-5AA2-BA62-9BF7EC46B3FE}"/>
              </a:ext>
            </a:extLst>
          </p:cNvPr>
          <p:cNvSpPr/>
          <p:nvPr/>
        </p:nvSpPr>
        <p:spPr>
          <a:xfrm>
            <a:off x="4337985" y="1396813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9390998-9139-B223-488F-FEB3CD3C2C8E}"/>
              </a:ext>
            </a:extLst>
          </p:cNvPr>
          <p:cNvSpPr/>
          <p:nvPr/>
        </p:nvSpPr>
        <p:spPr>
          <a:xfrm rot="10800000">
            <a:off x="6460546" y="3645909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517C1E60-3F69-9464-1BC7-FCDF72CA1280}"/>
              </a:ext>
            </a:extLst>
          </p:cNvPr>
          <p:cNvCxnSpPr>
            <a:cxnSpLocks/>
          </p:cNvCxnSpPr>
          <p:nvPr/>
        </p:nvCxnSpPr>
        <p:spPr>
          <a:xfrm rot="10800000">
            <a:off x="3804769" y="3343047"/>
            <a:ext cx="1774204" cy="39817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3D73FA53-F1FB-BD1B-B913-025BE0D3C945}"/>
              </a:ext>
            </a:extLst>
          </p:cNvPr>
          <p:cNvCxnSpPr>
            <a:cxnSpLocks/>
            <a:endCxn id="1030" idx="3"/>
          </p:cNvCxnSpPr>
          <p:nvPr/>
        </p:nvCxnSpPr>
        <p:spPr>
          <a:xfrm rot="10800000" flipV="1">
            <a:off x="3563366" y="3731925"/>
            <a:ext cx="2228186" cy="6825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F703F8F-6DA5-4575-2003-1B98E414AD2F}"/>
              </a:ext>
            </a:extLst>
          </p:cNvPr>
          <p:cNvSpPr txBox="1"/>
          <p:nvPr/>
        </p:nvSpPr>
        <p:spPr>
          <a:xfrm>
            <a:off x="3544739" y="2706901"/>
            <a:ext cx="1732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 insoluble lignin (AIR)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C2E276-DD60-F575-347A-99F454CEA144}"/>
              </a:ext>
            </a:extLst>
          </p:cNvPr>
          <p:cNvSpPr txBox="1"/>
          <p:nvPr/>
        </p:nvSpPr>
        <p:spPr>
          <a:xfrm>
            <a:off x="3568051" y="4434837"/>
            <a:ext cx="1732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 soluble lignin (ASL)</a:t>
            </a:r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A0EA76DF-B50C-CACB-8AE8-9BCA086DD348}"/>
              </a:ext>
            </a:extLst>
          </p:cNvPr>
          <p:cNvSpPr/>
          <p:nvPr/>
        </p:nvSpPr>
        <p:spPr>
          <a:xfrm rot="10800000">
            <a:off x="1951205" y="4254911"/>
            <a:ext cx="407191" cy="2743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pic>
        <p:nvPicPr>
          <p:cNvPr id="59" name="Picture 4" descr="DW-L6 Series Split Beam UV-VIS Spectrophotometer">
            <a:extLst>
              <a:ext uri="{FF2B5EF4-FFF2-40B4-BE49-F238E27FC236}">
                <a16:creationId xmlns:a16="http://schemas.microsoft.com/office/drawing/2014/main" id="{3ED36647-D6CD-8E49-84A5-461A83E7E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88" y="3494177"/>
            <a:ext cx="1282894" cy="1413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42" name="Picture 18" descr="AE-DRY | Vertical Autoclaves with Drying | RAYPA">
            <a:extLst>
              <a:ext uri="{FF2B5EF4-FFF2-40B4-BE49-F238E27FC236}">
                <a16:creationId xmlns:a16="http://schemas.microsoft.com/office/drawing/2014/main" id="{A78E0622-2837-118F-42CD-E7219CCC1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398" y="3153983"/>
            <a:ext cx="1260491" cy="126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1D9DF7A-E9FF-9D8A-11A5-129E95C64AE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44" y="883323"/>
            <a:ext cx="1325880" cy="133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5E475F-E7F0-AD04-89FC-9C8F7C980DF0}"/>
              </a:ext>
            </a:extLst>
          </p:cNvPr>
          <p:cNvSpPr txBox="1"/>
          <p:nvPr/>
        </p:nvSpPr>
        <p:spPr>
          <a:xfrm>
            <a:off x="429691" y="220484"/>
            <a:ext cx="2325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Samples Preparation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DEA258-83CE-CCAB-1F33-ADC7CD0E8CC3}"/>
              </a:ext>
            </a:extLst>
          </p:cNvPr>
          <p:cNvSpPr txBox="1"/>
          <p:nvPr/>
        </p:nvSpPr>
        <p:spPr>
          <a:xfrm>
            <a:off x="153302" y="2331588"/>
            <a:ext cx="2575363" cy="601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1g of sawdust or 2g of pulp were put in crucibles.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7AF7D3-9CAB-BBA0-8766-0298D970F775}"/>
              </a:ext>
            </a:extLst>
          </p:cNvPr>
          <p:cNvSpPr txBox="1"/>
          <p:nvPr/>
        </p:nvSpPr>
        <p:spPr>
          <a:xfrm>
            <a:off x="2660281" y="2340272"/>
            <a:ext cx="1849282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Drying of sample.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B99745-3E23-A907-30B9-1779D4DFD8D8}"/>
              </a:ext>
            </a:extLst>
          </p:cNvPr>
          <p:cNvSpPr txBox="1"/>
          <p:nvPr/>
        </p:nvSpPr>
        <p:spPr>
          <a:xfrm>
            <a:off x="4634439" y="2315049"/>
            <a:ext cx="18729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Preparation of 72 wt.% Sulfuric Acid.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5974D4-24AB-1FFA-7E72-7140F38012E2}"/>
              </a:ext>
            </a:extLst>
          </p:cNvPr>
          <p:cNvSpPr txBox="1"/>
          <p:nvPr/>
        </p:nvSpPr>
        <p:spPr>
          <a:xfrm>
            <a:off x="6749316" y="2353905"/>
            <a:ext cx="18251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Hydrolysis with Sulfuric Acid.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3D5761-361F-04E0-3A49-079ADEAEFD31}"/>
              </a:ext>
            </a:extLst>
          </p:cNvPr>
          <p:cNvSpPr txBox="1"/>
          <p:nvPr/>
        </p:nvSpPr>
        <p:spPr>
          <a:xfrm>
            <a:off x="6730266" y="4447781"/>
            <a:ext cx="22762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Deionized water was added to the samples.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9B4367-2BF3-A69E-A5CB-29F37B26DABB}"/>
              </a:ext>
            </a:extLst>
          </p:cNvPr>
          <p:cNvSpPr txBox="1"/>
          <p:nvPr/>
        </p:nvSpPr>
        <p:spPr>
          <a:xfrm>
            <a:off x="4887486" y="4447782"/>
            <a:ext cx="18162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Autoclaved at 120°C for one hour.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B3E23B2-5AF0-3977-9F2F-F13792B89B98}"/>
              </a:ext>
            </a:extLst>
          </p:cNvPr>
          <p:cNvSpPr txBox="1"/>
          <p:nvPr/>
        </p:nvSpPr>
        <p:spPr>
          <a:xfrm>
            <a:off x="330400" y="2933099"/>
            <a:ext cx="1977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the absorbance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97D5E0-D30F-0401-9981-1C06D13938E8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07927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4B09B64-2401-53EE-7555-D1363F58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84" y="55684"/>
            <a:ext cx="7886700" cy="891138"/>
          </a:xfrm>
        </p:spPr>
        <p:txBody>
          <a:bodyPr>
            <a:normAutofit/>
          </a:bodyPr>
          <a:lstStyle/>
          <a:p>
            <a:pPr algn="ctr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Lignin Extraction Results 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28C14284-FF23-8146-6EA5-209C96D6DC8D}"/>
              </a:ext>
            </a:extLst>
          </p:cNvPr>
          <p:cNvSpPr txBox="1">
            <a:spLocks/>
          </p:cNvSpPr>
          <p:nvPr/>
        </p:nvSpPr>
        <p:spPr>
          <a:xfrm>
            <a:off x="284560" y="1000078"/>
            <a:ext cx="3868340" cy="61793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FT-IR for Organosolv lignin 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CAD600DC-EAA3-CE87-BEDC-D5F01BCB10E6}"/>
              </a:ext>
            </a:extLst>
          </p:cNvPr>
          <p:cNvSpPr txBox="1">
            <a:spLocks/>
          </p:cNvSpPr>
          <p:nvPr/>
        </p:nvSpPr>
        <p:spPr>
          <a:xfrm>
            <a:off x="4728076" y="1000078"/>
            <a:ext cx="3887391" cy="617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FT-IR for alkali lignin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614B340-3CE6-5FB8-5394-A9263E128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60" y="1812633"/>
            <a:ext cx="3995340" cy="2779638"/>
          </a:xfrm>
          <a:prstGeom prst="rect">
            <a:avLst/>
          </a:prstGeom>
        </p:spPr>
      </p:pic>
      <p:pic>
        <p:nvPicPr>
          <p:cNvPr id="14" name="Content Placeholder 11">
            <a:extLst>
              <a:ext uri="{FF2B5EF4-FFF2-40B4-BE49-F238E27FC236}">
                <a16:creationId xmlns:a16="http://schemas.microsoft.com/office/drawing/2014/main" id="{6637E4D2-A23A-4535-1BC5-C91DEFB4FE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71268"/>
            <a:ext cx="4199722" cy="30053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EA4D91-490F-6338-AD7B-94578B22C4A1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93198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DAB1149-C3BD-45D9-82BF-6E503733785D}"/>
              </a:ext>
            </a:extLst>
          </p:cNvPr>
          <p:cNvSpPr txBox="1">
            <a:spLocks/>
          </p:cNvSpPr>
          <p:nvPr/>
        </p:nvSpPr>
        <p:spPr>
          <a:xfrm>
            <a:off x="4764167" y="82035"/>
            <a:ext cx="3887391" cy="7240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FTIR for standard lignin </a:t>
            </a:r>
          </a:p>
        </p:txBody>
      </p:sp>
      <p:graphicFrame>
        <p:nvGraphicFramePr>
          <p:cNvPr id="5" name="Content Placeholder 10">
            <a:extLst>
              <a:ext uri="{FF2B5EF4-FFF2-40B4-BE49-F238E27FC236}">
                <a16:creationId xmlns:a16="http://schemas.microsoft.com/office/drawing/2014/main" id="{B4A3CC3E-8FC3-0B95-0730-A008639734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4293045"/>
              </p:ext>
            </p:extLst>
          </p:nvPr>
        </p:nvGraphicFramePr>
        <p:xfrm>
          <a:off x="152399" y="451201"/>
          <a:ext cx="3886202" cy="4659597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739901">
                  <a:extLst>
                    <a:ext uri="{9D8B030D-6E8A-4147-A177-3AD203B41FA5}">
                      <a16:colId xmlns:a16="http://schemas.microsoft.com/office/drawing/2014/main" val="24447221"/>
                    </a:ext>
                  </a:extLst>
                </a:gridCol>
                <a:gridCol w="2146301">
                  <a:extLst>
                    <a:ext uri="{9D8B030D-6E8A-4147-A177-3AD203B41FA5}">
                      <a16:colId xmlns:a16="http://schemas.microsoft.com/office/drawing/2014/main" val="2670028067"/>
                    </a:ext>
                  </a:extLst>
                </a:gridCol>
              </a:tblGrid>
              <a:tr h="4853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Wave length (cm</a:t>
                      </a:r>
                      <a:r>
                        <a:rPr lang="en-US" sz="1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Possible explanation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extLst>
                  <a:ext uri="{0D108BD9-81ED-4DB2-BD59-A6C34878D82A}">
                    <a16:rowId xmlns:a16="http://schemas.microsoft.com/office/drawing/2014/main" val="129586185"/>
                  </a:ext>
                </a:extLst>
              </a:tr>
              <a:tr h="562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3381.98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Hydroxyl group (Alcohol or phenol)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extLst>
                  <a:ext uri="{0D108BD9-81ED-4DB2-BD59-A6C34878D82A}">
                    <a16:rowId xmlns:a16="http://schemas.microsoft.com/office/drawing/2014/main" val="4144497059"/>
                  </a:ext>
                </a:extLst>
              </a:tr>
              <a:tr h="562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2937.40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Aromatic methoxyl groups and methyl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extLst>
                  <a:ext uri="{0D108BD9-81ED-4DB2-BD59-A6C34878D82A}">
                    <a16:rowId xmlns:a16="http://schemas.microsoft.com/office/drawing/2014/main" val="3695334630"/>
                  </a:ext>
                </a:extLst>
              </a:tr>
              <a:tr h="263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2358.85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Caused by CO</a:t>
                      </a:r>
                      <a:r>
                        <a:rPr lang="en-US" sz="1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extLst>
                  <a:ext uri="{0D108BD9-81ED-4DB2-BD59-A6C34878D82A}">
                    <a16:rowId xmlns:a16="http://schemas.microsoft.com/office/drawing/2014/main" val="949746365"/>
                  </a:ext>
                </a:extLst>
              </a:tr>
              <a:tr h="263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1716.10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Aromatic acetoxy group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extLst>
                  <a:ext uri="{0D108BD9-81ED-4DB2-BD59-A6C34878D82A}">
                    <a16:rowId xmlns:a16="http://schemas.microsoft.com/office/drawing/2014/main" val="940810206"/>
                  </a:ext>
                </a:extLst>
              </a:tr>
              <a:tr h="562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1507.31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Ring stretching vibration peak of benzene ring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extLst>
                  <a:ext uri="{0D108BD9-81ED-4DB2-BD59-A6C34878D82A}">
                    <a16:rowId xmlns:a16="http://schemas.microsoft.com/office/drawing/2014/main" val="3581345031"/>
                  </a:ext>
                </a:extLst>
              </a:tr>
              <a:tr h="562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1456.34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Stretching in aromatic rings (phenols)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extLst>
                  <a:ext uri="{0D108BD9-81ED-4DB2-BD59-A6C34878D82A}">
                    <a16:rowId xmlns:a16="http://schemas.microsoft.com/office/drawing/2014/main" val="1333258142"/>
                  </a:ext>
                </a:extLst>
              </a:tr>
              <a:tr h="562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1216.91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Stretching in phenols or ethers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extLst>
                  <a:ext uri="{0D108BD9-81ED-4DB2-BD59-A6C34878D82A}">
                    <a16:rowId xmlns:a16="http://schemas.microsoft.com/office/drawing/2014/main" val="2352796930"/>
                  </a:ext>
                </a:extLst>
              </a:tr>
              <a:tr h="562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1029.98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C-O stretching in cellulose and hemicellulose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989" marR="38989" marT="0" marB="0" anchor="ctr"/>
                </a:tc>
                <a:extLst>
                  <a:ext uri="{0D108BD9-81ED-4DB2-BD59-A6C34878D82A}">
                    <a16:rowId xmlns:a16="http://schemas.microsoft.com/office/drawing/2014/main" val="184576456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5028B4F-73C7-0F76-4A81-0552F245FE51}"/>
              </a:ext>
            </a:extLst>
          </p:cNvPr>
          <p:cNvSpPr txBox="1"/>
          <p:nvPr/>
        </p:nvSpPr>
        <p:spPr>
          <a:xfrm>
            <a:off x="492442" y="32702"/>
            <a:ext cx="3206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Table1: Functional groups</a:t>
            </a:r>
          </a:p>
        </p:txBody>
      </p:sp>
      <p:pic>
        <p:nvPicPr>
          <p:cNvPr id="7" name="Picture 4" descr="The FT-IR spectra of lignin. | Download Scientific Diagram">
            <a:extLst>
              <a:ext uri="{FF2B5EF4-FFF2-40B4-BE49-F238E27FC236}">
                <a16:creationId xmlns:a16="http://schemas.microsoft.com/office/drawing/2014/main" id="{80812E8D-16D2-F6EB-2C22-3B9357AB7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14" y="600075"/>
            <a:ext cx="4779587" cy="413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D569A5-79F2-ACD7-8DDD-F6FF1BBF3595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91031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510FFF9-1ED3-443D-82C0-08950F59E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9537"/>
            <a:ext cx="7886700" cy="994172"/>
          </a:xfrm>
        </p:spPr>
        <p:txBody>
          <a:bodyPr/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Sugar Content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4C761EBC-E871-A13D-1118-84D2A22897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32" l="0" r="100000">
                        <a14:foregroundMark x1="70130" y1="29830" x2="46753" y2="94602"/>
                        <a14:foregroundMark x1="36364" y1="18750" x2="23593" y2="22727"/>
                        <a14:foregroundMark x1="46104" y1="6534" x2="46104" y2="6534"/>
                        <a14:foregroundMark x1="16883" y1="7102" x2="16883" y2="7102"/>
                        <a14:foregroundMark x1="59091" y1="73864" x2="59091" y2="73864"/>
                        <a14:foregroundMark x1="54329" y1="67045" x2="47835" y2="70455"/>
                        <a14:foregroundMark x1="58442" y1="73864" x2="78788" y2="74432"/>
                        <a14:foregroundMark x1="31602" y1="70455" x2="25108" y2="80398"/>
                        <a14:backgroundMark x1="98701" y1="46875" x2="99784" y2="23580"/>
                        <a14:backgroundMark x1="99784" y1="18750" x2="91126" y2="40341"/>
                        <a14:backgroundMark x1="91558" y1="41477" x2="99784" y2="74716"/>
                        <a14:backgroundMark x1="99134" y1="78125" x2="91126" y2="60227"/>
                        <a14:backgroundMark x1="96104" y1="28693" x2="98701" y2="70455"/>
                        <a14:backgroundMark x1="95887" y1="26989" x2="94805" y2="58807"/>
                        <a14:backgroundMark x1="98052" y1="22727" x2="97186" y2="7017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03800" y="1360171"/>
            <a:ext cx="3511551" cy="2675467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CBAD86-A938-9CA1-ED65-4D29417C4E81}"/>
              </a:ext>
            </a:extLst>
          </p:cNvPr>
          <p:cNvSpPr txBox="1"/>
          <p:nvPr/>
        </p:nvSpPr>
        <p:spPr>
          <a:xfrm>
            <a:off x="340360" y="953770"/>
            <a:ext cx="4411980" cy="3730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Brix values were measured using a Densitometer during the experiment to extract lignin using formic acid/ acetic acid (Organosolv method) and KOH (alkali method) in order to determine the sugar concentration in sawdust which represents the amount of hydrolysable carbohydrates.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A5B568-4387-C1EA-707D-6CD5235D3253}"/>
              </a:ext>
            </a:extLst>
          </p:cNvPr>
          <p:cNvSpPr txBox="1"/>
          <p:nvPr/>
        </p:nvSpPr>
        <p:spPr>
          <a:xfrm>
            <a:off x="5641181" y="4035638"/>
            <a:ext cx="2236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3: Wood content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1450B7-1A41-396A-8038-8C8535014BA0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173582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46AEB-B75D-9CF4-FBB8-8650FBFB7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112" y="175246"/>
            <a:ext cx="3503512" cy="800893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Organosolv Lignin 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E220FC34-9417-489F-CA10-53A15FDCEF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2898937"/>
              </p:ext>
            </p:extLst>
          </p:nvPr>
        </p:nvGraphicFramePr>
        <p:xfrm>
          <a:off x="258862" y="683981"/>
          <a:ext cx="4672013" cy="4403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338EEF84-AE8D-CF02-7346-240B8C929A73}"/>
              </a:ext>
            </a:extLst>
          </p:cNvPr>
          <p:cNvGrpSpPr/>
          <p:nvPr/>
        </p:nvGrpSpPr>
        <p:grpSpPr>
          <a:xfrm>
            <a:off x="5172101" y="1679979"/>
            <a:ext cx="2574827" cy="624681"/>
            <a:chOff x="1931119" y="106495"/>
            <a:chExt cx="3433102" cy="832908"/>
          </a:xfrm>
        </p:grpSpPr>
        <p:sp>
          <p:nvSpPr>
            <p:cNvPr id="15" name="Rectangle: Top Corners Rounded 14">
              <a:extLst>
                <a:ext uri="{FF2B5EF4-FFF2-40B4-BE49-F238E27FC236}">
                  <a16:creationId xmlns:a16="http://schemas.microsoft.com/office/drawing/2014/main" id="{8D943086-D6D9-5B48-CEBC-A55438FB52F0}"/>
                </a:ext>
              </a:extLst>
            </p:cNvPr>
            <p:cNvSpPr/>
            <p:nvPr/>
          </p:nvSpPr>
          <p:spPr>
            <a:xfrm rot="5400000">
              <a:off x="3231216" y="-1193602"/>
              <a:ext cx="832908" cy="3433102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: Top Corners Rounded 4">
              <a:extLst>
                <a:ext uri="{FF2B5EF4-FFF2-40B4-BE49-F238E27FC236}">
                  <a16:creationId xmlns:a16="http://schemas.microsoft.com/office/drawing/2014/main" id="{C2FE4471-B0DD-2859-741D-60A315788D67}"/>
                </a:ext>
              </a:extLst>
            </p:cNvPr>
            <p:cNvSpPr txBox="1"/>
            <p:nvPr/>
          </p:nvSpPr>
          <p:spPr>
            <a:xfrm>
              <a:off x="1931119" y="416335"/>
              <a:ext cx="3392443" cy="5133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865" tIns="31433" rIns="62865" bIns="31433" numCol="1" spcCol="1270" anchor="ctr" anchorCtr="0">
              <a:noAutofit/>
            </a:bodyPr>
            <a:lstStyle/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b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Moderate temperatures </a:t>
              </a:r>
            </a:p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DAF00B6-FEE9-C44E-0287-F08774A70753}"/>
              </a:ext>
            </a:extLst>
          </p:cNvPr>
          <p:cNvGrpSpPr/>
          <p:nvPr/>
        </p:nvGrpSpPr>
        <p:grpSpPr>
          <a:xfrm>
            <a:off x="5187348" y="2604421"/>
            <a:ext cx="2574827" cy="624681"/>
            <a:chOff x="1931119" y="106495"/>
            <a:chExt cx="3433102" cy="832908"/>
          </a:xfrm>
        </p:grpSpPr>
        <p:sp>
          <p:nvSpPr>
            <p:cNvPr id="18" name="Rectangle: Top Corners Rounded 17">
              <a:extLst>
                <a:ext uri="{FF2B5EF4-FFF2-40B4-BE49-F238E27FC236}">
                  <a16:creationId xmlns:a16="http://schemas.microsoft.com/office/drawing/2014/main" id="{E0957C75-98E7-641D-4BAA-AAA32041A0C1}"/>
                </a:ext>
              </a:extLst>
            </p:cNvPr>
            <p:cNvSpPr/>
            <p:nvPr/>
          </p:nvSpPr>
          <p:spPr>
            <a:xfrm rot="5400000">
              <a:off x="3231216" y="-1193602"/>
              <a:ext cx="832908" cy="3433102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: Top Corners Rounded 4">
              <a:extLst>
                <a:ext uri="{FF2B5EF4-FFF2-40B4-BE49-F238E27FC236}">
                  <a16:creationId xmlns:a16="http://schemas.microsoft.com/office/drawing/2014/main" id="{8178700B-11DA-010C-65AB-31E5697B1059}"/>
                </a:ext>
              </a:extLst>
            </p:cNvPr>
            <p:cNvSpPr txBox="1"/>
            <p:nvPr/>
          </p:nvSpPr>
          <p:spPr>
            <a:xfrm>
              <a:off x="2139278" y="481826"/>
              <a:ext cx="1850045" cy="457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865" tIns="31433" rIns="62865" bIns="31433" numCol="1" spcCol="1270" anchor="ctr" anchorCtr="0">
              <a:noAutofit/>
            </a:bodyPr>
            <a:lstStyle/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Affordable </a:t>
              </a:r>
              <a:endParaRPr lang="en-US" sz="1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216B321-6174-FADB-DA3B-5D496FFD7D94}"/>
              </a:ext>
            </a:extLst>
          </p:cNvPr>
          <p:cNvGrpSpPr/>
          <p:nvPr/>
        </p:nvGrpSpPr>
        <p:grpSpPr>
          <a:xfrm>
            <a:off x="5172101" y="3493394"/>
            <a:ext cx="2574826" cy="720175"/>
            <a:chOff x="1931119" y="106495"/>
            <a:chExt cx="3433102" cy="960232"/>
          </a:xfrm>
        </p:grpSpPr>
        <p:sp>
          <p:nvSpPr>
            <p:cNvPr id="21" name="Rectangle: Top Corners Rounded 20">
              <a:extLst>
                <a:ext uri="{FF2B5EF4-FFF2-40B4-BE49-F238E27FC236}">
                  <a16:creationId xmlns:a16="http://schemas.microsoft.com/office/drawing/2014/main" id="{BB077934-3611-F2ED-30B3-F637262FF9A1}"/>
                </a:ext>
              </a:extLst>
            </p:cNvPr>
            <p:cNvSpPr/>
            <p:nvPr/>
          </p:nvSpPr>
          <p:spPr>
            <a:xfrm rot="5400000">
              <a:off x="3231216" y="-1193602"/>
              <a:ext cx="832908" cy="3433102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ctangle: Top Corners Rounded 4">
              <a:extLst>
                <a:ext uri="{FF2B5EF4-FFF2-40B4-BE49-F238E27FC236}">
                  <a16:creationId xmlns:a16="http://schemas.microsoft.com/office/drawing/2014/main" id="{A535E36A-C8C1-295E-FE4C-C39B2FF95601}"/>
                </a:ext>
              </a:extLst>
            </p:cNvPr>
            <p:cNvSpPr txBox="1"/>
            <p:nvPr/>
          </p:nvSpPr>
          <p:spPr>
            <a:xfrm>
              <a:off x="1951449" y="315136"/>
              <a:ext cx="3111466" cy="7515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865" tIns="31433" rIns="62865" bIns="31433" numCol="1" spcCol="1270" anchor="ctr" anchorCtr="0">
              <a:noAutofit/>
            </a:bodyPr>
            <a:lstStyle/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b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Less harmful are used</a:t>
              </a:r>
            </a:p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Lower toxic effect.</a:t>
              </a:r>
              <a:endParaRPr lang="en-US" sz="1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D749902-BF20-7625-33F1-952137B71B27}"/>
              </a:ext>
            </a:extLst>
          </p:cNvPr>
          <p:cNvGrpSpPr/>
          <p:nvPr/>
        </p:nvGrpSpPr>
        <p:grpSpPr>
          <a:xfrm>
            <a:off x="5156855" y="4370050"/>
            <a:ext cx="2590074" cy="637564"/>
            <a:chOff x="1870132" y="78654"/>
            <a:chExt cx="3453431" cy="915412"/>
          </a:xfrm>
        </p:grpSpPr>
        <p:sp>
          <p:nvSpPr>
            <p:cNvPr id="24" name="Rectangle: Top Corners Rounded 23">
              <a:extLst>
                <a:ext uri="{FF2B5EF4-FFF2-40B4-BE49-F238E27FC236}">
                  <a16:creationId xmlns:a16="http://schemas.microsoft.com/office/drawing/2014/main" id="{D4F594CC-67BD-E552-DBF3-401C61633E59}"/>
                </a:ext>
              </a:extLst>
            </p:cNvPr>
            <p:cNvSpPr/>
            <p:nvPr/>
          </p:nvSpPr>
          <p:spPr>
            <a:xfrm rot="5400000">
              <a:off x="3170229" y="-1138939"/>
              <a:ext cx="832908" cy="3433102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ctangle: Top Corners Rounded 4">
              <a:extLst>
                <a:ext uri="{FF2B5EF4-FFF2-40B4-BE49-F238E27FC236}">
                  <a16:creationId xmlns:a16="http://schemas.microsoft.com/office/drawing/2014/main" id="{1CB07AE0-DBE7-6E9F-837B-53AB42BCDAF8}"/>
                </a:ext>
              </a:extLst>
            </p:cNvPr>
            <p:cNvSpPr txBox="1"/>
            <p:nvPr/>
          </p:nvSpPr>
          <p:spPr>
            <a:xfrm>
              <a:off x="1890460" y="78654"/>
              <a:ext cx="3433103" cy="6503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865" tIns="31433" rIns="62865" bIns="31433" numCol="1" spcCol="1270" anchor="ctr" anchorCtr="0">
              <a:noAutofit/>
            </a:bodyPr>
            <a:lstStyle/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Produces 29% lignin from 12.8g pine sawdust </a:t>
              </a:r>
              <a:endParaRPr lang="en-US" sz="1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D62B1AC-2DEF-1FAF-6CE3-11713AD07583}"/>
              </a:ext>
            </a:extLst>
          </p:cNvPr>
          <p:cNvGrpSpPr/>
          <p:nvPr/>
        </p:nvGrpSpPr>
        <p:grpSpPr>
          <a:xfrm>
            <a:off x="5172101" y="802676"/>
            <a:ext cx="2591676" cy="716293"/>
            <a:chOff x="1867994" y="-15821"/>
            <a:chExt cx="3455569" cy="955057"/>
          </a:xfrm>
        </p:grpSpPr>
        <p:sp>
          <p:nvSpPr>
            <p:cNvPr id="27" name="Rectangle: Top Corners Rounded 26">
              <a:extLst>
                <a:ext uri="{FF2B5EF4-FFF2-40B4-BE49-F238E27FC236}">
                  <a16:creationId xmlns:a16="http://schemas.microsoft.com/office/drawing/2014/main" id="{F4CF1331-6141-AC38-8CCA-BCC0729F15B8}"/>
                </a:ext>
              </a:extLst>
            </p:cNvPr>
            <p:cNvSpPr/>
            <p:nvPr/>
          </p:nvSpPr>
          <p:spPr>
            <a:xfrm rot="5400000">
              <a:off x="3168093" y="-1315920"/>
              <a:ext cx="832906" cy="3433103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: Top Corners Rounded 4">
              <a:extLst>
                <a:ext uri="{FF2B5EF4-FFF2-40B4-BE49-F238E27FC236}">
                  <a16:creationId xmlns:a16="http://schemas.microsoft.com/office/drawing/2014/main" id="{E66D1244-5D3A-4F94-9FBB-AE73DBCF13EB}"/>
                </a:ext>
              </a:extLst>
            </p:cNvPr>
            <p:cNvSpPr txBox="1"/>
            <p:nvPr/>
          </p:nvSpPr>
          <p:spPr>
            <a:xfrm>
              <a:off x="1890462" y="215463"/>
              <a:ext cx="3433101" cy="7237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865" tIns="31433" rIns="62865" bIns="31433" numCol="1" spcCol="1270" anchor="ctr" anchorCtr="0">
              <a:noAutofit/>
            </a:bodyPr>
            <a:lstStyle/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b="1" kern="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It consists of simple.</a:t>
              </a:r>
            </a:p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b="1" kern="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straightforward steps.</a:t>
              </a:r>
              <a:endParaRPr lang="en-US" sz="1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lvl="1" indent="-171450" defTabSz="7334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1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id="{7757781D-E648-B87B-C467-EF645107AD2D}"/>
              </a:ext>
            </a:extLst>
          </p:cNvPr>
          <p:cNvSpPr txBox="1">
            <a:spLocks/>
          </p:cNvSpPr>
          <p:nvPr/>
        </p:nvSpPr>
        <p:spPr>
          <a:xfrm>
            <a:off x="4602391" y="88514"/>
            <a:ext cx="3503512" cy="80089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KOH Lignin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80A6FF-D0CD-F318-B136-5FFBC807F9F4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172061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1770E311-20A5-4958-D282-2BAD72908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6">
            <a:extLst>
              <a:ext uri="{FF2B5EF4-FFF2-40B4-BE49-F238E27FC236}">
                <a16:creationId xmlns:a16="http://schemas.microsoft.com/office/drawing/2014/main" id="{F8B7F720-FFD4-02C0-FA62-60B0D16AB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6221" y="268085"/>
            <a:ext cx="6083568" cy="876821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Vanillin Extraction : Nitrobenzene Oxidation 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عنصر نائب للمحتوى 29">
            <a:extLst>
              <a:ext uri="{FF2B5EF4-FFF2-40B4-BE49-F238E27FC236}">
                <a16:creationId xmlns:a16="http://schemas.microsoft.com/office/drawing/2014/main" id="{7D569A23-7088-54A9-C184-9A77844A6D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0448952"/>
              </p:ext>
            </p:extLst>
          </p:nvPr>
        </p:nvGraphicFramePr>
        <p:xfrm>
          <a:off x="144625" y="914400"/>
          <a:ext cx="8854750" cy="3961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1501222-CEF3-7592-8623-9701603AD04D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410369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FECD7A24-F4D2-6558-470B-1D1BF0F50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6">
            <a:extLst>
              <a:ext uri="{FF2B5EF4-FFF2-40B4-BE49-F238E27FC236}">
                <a16:creationId xmlns:a16="http://schemas.microsoft.com/office/drawing/2014/main" id="{DBA474DD-513C-853F-5A55-8FE97E8A1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6083568" cy="964503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Nitrobenzene Oxidation: Oxidation Reaction  </a:t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رسم تخطيطي 11">
            <a:extLst>
              <a:ext uri="{FF2B5EF4-FFF2-40B4-BE49-F238E27FC236}">
                <a16:creationId xmlns:a16="http://schemas.microsoft.com/office/drawing/2014/main" id="{2318E297-204C-050D-2E97-336A882C20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5610544"/>
              </p:ext>
            </p:extLst>
          </p:nvPr>
        </p:nvGraphicFramePr>
        <p:xfrm>
          <a:off x="376714" y="722063"/>
          <a:ext cx="8208912" cy="45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DAD5DCD-332B-0722-396C-FC20B8F025F7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887761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C08939BE-A958-9B12-7F76-1A925AFB6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5CCA30B-3ACF-FF9C-5726-6FD206B00D97}"/>
              </a:ext>
            </a:extLst>
          </p:cNvPr>
          <p:cNvSpPr txBox="1"/>
          <p:nvPr/>
        </p:nvSpPr>
        <p:spPr>
          <a:xfrm>
            <a:off x="93944" y="154435"/>
            <a:ext cx="71836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lbert Sans"/>
              </a:rPr>
              <a:t>Nitrobenzene Oxidation: </a:t>
            </a:r>
            <a:r>
              <a:rPr lang="en-US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  <a:sym typeface="Albert Sans"/>
              </a:rPr>
              <a:t>Extraction with Chloroform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lbert Sans"/>
              </a:rPr>
              <a:t> </a:t>
            </a:r>
            <a:endParaRPr lang="en-US" dirty="0"/>
          </a:p>
        </p:txBody>
      </p:sp>
      <p:graphicFrame>
        <p:nvGraphicFramePr>
          <p:cNvPr id="6" name="رسم تخطيطي 11">
            <a:extLst>
              <a:ext uri="{FF2B5EF4-FFF2-40B4-BE49-F238E27FC236}">
                <a16:creationId xmlns:a16="http://schemas.microsoft.com/office/drawing/2014/main" id="{7280EF29-C179-F278-13FD-7DDB0D8CF4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4277173"/>
              </p:ext>
            </p:extLst>
          </p:nvPr>
        </p:nvGraphicFramePr>
        <p:xfrm>
          <a:off x="539552" y="616100"/>
          <a:ext cx="806489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9C44E4D-EA09-B33B-63E9-1C721E75800B}"/>
              </a:ext>
            </a:extLst>
          </p:cNvPr>
          <p:cNvCxnSpPr/>
          <p:nvPr/>
        </p:nvCxnSpPr>
        <p:spPr>
          <a:xfrm>
            <a:off x="7478038" y="4058433"/>
            <a:ext cx="0" cy="4384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91DBA7A9-C2EE-D203-BB0E-55CBF61833B6}"/>
              </a:ext>
            </a:extLst>
          </p:cNvPr>
          <p:cNvSpPr/>
          <p:nvPr/>
        </p:nvSpPr>
        <p:spPr>
          <a:xfrm>
            <a:off x="6764059" y="4550654"/>
            <a:ext cx="1528166" cy="43841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HPLC analysis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335066-E6DB-B455-8CC3-057DE4606760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135158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795449FC-B328-AB4B-616E-816154F8B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177DFD-7C32-C839-08EC-F3E378309033}"/>
              </a:ext>
            </a:extLst>
          </p:cNvPr>
          <p:cNvSpPr txBox="1"/>
          <p:nvPr/>
        </p:nvSpPr>
        <p:spPr>
          <a:xfrm>
            <a:off x="106472" y="115421"/>
            <a:ext cx="85490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Extraction Vanillin from fractionated Lignin</a:t>
            </a:r>
            <a:endParaRPr lang="en-US" sz="2400" b="1" dirty="0"/>
          </a:p>
        </p:txBody>
      </p:sp>
      <p:graphicFrame>
        <p:nvGraphicFramePr>
          <p:cNvPr id="6" name="عنصر نائب للمحتوى 29">
            <a:extLst>
              <a:ext uri="{FF2B5EF4-FFF2-40B4-BE49-F238E27FC236}">
                <a16:creationId xmlns:a16="http://schemas.microsoft.com/office/drawing/2014/main" id="{3A9FE066-5A81-A349-C723-F1C8E73F75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801716"/>
              </p:ext>
            </p:extLst>
          </p:nvPr>
        </p:nvGraphicFramePr>
        <p:xfrm>
          <a:off x="242595" y="432122"/>
          <a:ext cx="8733453" cy="4595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D42D213-70C3-0FFB-34A9-79897CE58B0E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243928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>
            <a:spLocks noGrp="1"/>
          </p:cNvSpPr>
          <p:nvPr>
            <p:ph type="title"/>
          </p:nvPr>
        </p:nvSpPr>
        <p:spPr>
          <a:xfrm>
            <a:off x="108283" y="84222"/>
            <a:ext cx="3043990" cy="566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800" dirty="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of Contents</a:t>
            </a:r>
            <a:endParaRPr sz="2800" dirty="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8B09AE2-A55B-6C16-288E-A9F8C1A9F8A6}"/>
              </a:ext>
            </a:extLst>
          </p:cNvPr>
          <p:cNvSpPr/>
          <p:nvPr/>
        </p:nvSpPr>
        <p:spPr>
          <a:xfrm>
            <a:off x="300622" y="864141"/>
            <a:ext cx="551145" cy="425885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4542C8-5CCE-5ECE-6B93-AD500F0A11B0}"/>
              </a:ext>
            </a:extLst>
          </p:cNvPr>
          <p:cNvSpPr/>
          <p:nvPr/>
        </p:nvSpPr>
        <p:spPr>
          <a:xfrm>
            <a:off x="300622" y="1997669"/>
            <a:ext cx="551145" cy="425885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FA0759-85A1-8EC3-DF2E-C63394FB7CDC}"/>
              </a:ext>
            </a:extLst>
          </p:cNvPr>
          <p:cNvSpPr/>
          <p:nvPr/>
        </p:nvSpPr>
        <p:spPr>
          <a:xfrm>
            <a:off x="300622" y="3061721"/>
            <a:ext cx="551145" cy="425885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0F3DEA-3D93-6137-4784-B00ADEDE6000}"/>
              </a:ext>
            </a:extLst>
          </p:cNvPr>
          <p:cNvSpPr/>
          <p:nvPr/>
        </p:nvSpPr>
        <p:spPr>
          <a:xfrm>
            <a:off x="300622" y="4094458"/>
            <a:ext cx="551145" cy="425885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657F22-30E8-E1C6-DEE1-8C066EA8C064}"/>
              </a:ext>
            </a:extLst>
          </p:cNvPr>
          <p:cNvSpPr/>
          <p:nvPr/>
        </p:nvSpPr>
        <p:spPr>
          <a:xfrm>
            <a:off x="3620023" y="864141"/>
            <a:ext cx="551145" cy="425885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7DAC72-200F-3519-6B17-F2047ABB49FE}"/>
              </a:ext>
            </a:extLst>
          </p:cNvPr>
          <p:cNvSpPr txBox="1"/>
          <p:nvPr/>
        </p:nvSpPr>
        <p:spPr>
          <a:xfrm>
            <a:off x="985373" y="864141"/>
            <a:ext cx="2279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Introduction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40D865-6FE4-8CBF-6B4C-88DE906595F9}"/>
              </a:ext>
            </a:extLst>
          </p:cNvPr>
          <p:cNvSpPr txBox="1"/>
          <p:nvPr/>
        </p:nvSpPr>
        <p:spPr>
          <a:xfrm>
            <a:off x="1052184" y="1981617"/>
            <a:ext cx="1490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Objectives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F89D4B-3A50-7029-F59F-A4697F03836E}"/>
              </a:ext>
            </a:extLst>
          </p:cNvPr>
          <p:cNvSpPr txBox="1"/>
          <p:nvPr/>
        </p:nvSpPr>
        <p:spPr>
          <a:xfrm>
            <a:off x="985373" y="3074608"/>
            <a:ext cx="2166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Organosolv Lignin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17FB07-7ECC-1891-64AE-61836C478F92}"/>
              </a:ext>
            </a:extLst>
          </p:cNvPr>
          <p:cNvSpPr txBox="1"/>
          <p:nvPr/>
        </p:nvSpPr>
        <p:spPr>
          <a:xfrm>
            <a:off x="1052184" y="4094457"/>
            <a:ext cx="1490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Alkali lignin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2EB388-B09C-6D45-BFB3-E7DD55BF767A}"/>
              </a:ext>
            </a:extLst>
          </p:cNvPr>
          <p:cNvSpPr txBox="1"/>
          <p:nvPr/>
        </p:nvSpPr>
        <p:spPr>
          <a:xfrm>
            <a:off x="4359060" y="723140"/>
            <a:ext cx="1880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Total Lignin Content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E4F488-2890-0DD4-EAE6-10902FF1E06B}"/>
              </a:ext>
            </a:extLst>
          </p:cNvPr>
          <p:cNvSpPr/>
          <p:nvPr/>
        </p:nvSpPr>
        <p:spPr>
          <a:xfrm>
            <a:off x="3620023" y="1997669"/>
            <a:ext cx="551145" cy="425885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AC7605-FCAC-F298-6B92-99F4B8A28152}"/>
              </a:ext>
            </a:extLst>
          </p:cNvPr>
          <p:cNvSpPr txBox="1"/>
          <p:nvPr/>
        </p:nvSpPr>
        <p:spPr>
          <a:xfrm>
            <a:off x="4283895" y="1856668"/>
            <a:ext cx="2167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Lignin Extraction Results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792F666-F898-31F6-C378-33B14CE9C644}"/>
              </a:ext>
            </a:extLst>
          </p:cNvPr>
          <p:cNvSpPr/>
          <p:nvPr/>
        </p:nvSpPr>
        <p:spPr>
          <a:xfrm>
            <a:off x="3620022" y="3061721"/>
            <a:ext cx="551145" cy="425885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70A07D-8DA1-0922-7832-376C3F809738}"/>
              </a:ext>
            </a:extLst>
          </p:cNvPr>
          <p:cNvSpPr txBox="1"/>
          <p:nvPr/>
        </p:nvSpPr>
        <p:spPr>
          <a:xfrm>
            <a:off x="4294340" y="2920720"/>
            <a:ext cx="1626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Nitrobenzene Oxidation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244B0C-0A94-2353-A056-11FDEA4E0781}"/>
              </a:ext>
            </a:extLst>
          </p:cNvPr>
          <p:cNvSpPr/>
          <p:nvPr/>
        </p:nvSpPr>
        <p:spPr>
          <a:xfrm>
            <a:off x="3620021" y="4094457"/>
            <a:ext cx="551145" cy="425885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658E1E-2501-F895-5710-B3FA65B47D50}"/>
              </a:ext>
            </a:extLst>
          </p:cNvPr>
          <p:cNvSpPr txBox="1"/>
          <p:nvPr/>
        </p:nvSpPr>
        <p:spPr>
          <a:xfrm>
            <a:off x="4317305" y="3973289"/>
            <a:ext cx="1580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Fractionation of Lignin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30FF5B-0126-5824-330A-9D51E1D934E3}"/>
              </a:ext>
            </a:extLst>
          </p:cNvPr>
          <p:cNvSpPr/>
          <p:nvPr/>
        </p:nvSpPr>
        <p:spPr>
          <a:xfrm>
            <a:off x="6563636" y="826015"/>
            <a:ext cx="551145" cy="465551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777C26-93B5-8D7E-CB07-5A86FA9A4CC3}"/>
              </a:ext>
            </a:extLst>
          </p:cNvPr>
          <p:cNvSpPr txBox="1"/>
          <p:nvPr/>
        </p:nvSpPr>
        <p:spPr>
          <a:xfrm>
            <a:off x="7146092" y="704847"/>
            <a:ext cx="1997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Extraction  Vanillin Results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F72F937-3C15-6442-8C58-F6710EEBEB9A}"/>
              </a:ext>
            </a:extLst>
          </p:cNvPr>
          <p:cNvSpPr/>
          <p:nvPr/>
        </p:nvSpPr>
        <p:spPr>
          <a:xfrm>
            <a:off x="6563635" y="1949001"/>
            <a:ext cx="551145" cy="465551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D81733-C108-D72B-9EDB-86EA394961C1}"/>
              </a:ext>
            </a:extLst>
          </p:cNvPr>
          <p:cNvSpPr txBox="1"/>
          <p:nvPr/>
        </p:nvSpPr>
        <p:spPr>
          <a:xfrm>
            <a:off x="7217064" y="1981617"/>
            <a:ext cx="1615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Future Works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5C0309B-79E8-EEEF-764F-C729BD255F42}"/>
              </a:ext>
            </a:extLst>
          </p:cNvPr>
          <p:cNvSpPr/>
          <p:nvPr/>
        </p:nvSpPr>
        <p:spPr>
          <a:xfrm>
            <a:off x="6563634" y="3022055"/>
            <a:ext cx="551145" cy="465551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11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8BD625-B60A-BAA1-1177-0A10E705AF09}"/>
              </a:ext>
            </a:extLst>
          </p:cNvPr>
          <p:cNvSpPr txBox="1"/>
          <p:nvPr/>
        </p:nvSpPr>
        <p:spPr>
          <a:xfrm>
            <a:off x="7248385" y="4107344"/>
            <a:ext cx="1563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Conclusions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0FF744-4FC5-2BE9-0068-6BFA418946F7}"/>
              </a:ext>
            </a:extLst>
          </p:cNvPr>
          <p:cNvSpPr/>
          <p:nvPr/>
        </p:nvSpPr>
        <p:spPr>
          <a:xfrm>
            <a:off x="6563633" y="4094457"/>
            <a:ext cx="551145" cy="465551"/>
          </a:xfrm>
          <a:prstGeom prst="rect">
            <a:avLst/>
          </a:prstGeom>
          <a:solidFill>
            <a:srgbClr val="002060"/>
          </a:solidFill>
          <a:ln>
            <a:solidFill>
              <a:srgbClr val="FFFFFF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/>
                <a:cs typeface="Times New Roman" panose="02020603050405020304"/>
              </a:rPr>
              <a:t>12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EBF047-D66A-B0E5-C3E0-AB4B7873655C}"/>
              </a:ext>
            </a:extLst>
          </p:cNvPr>
          <p:cNvSpPr txBox="1"/>
          <p:nvPr/>
        </p:nvSpPr>
        <p:spPr>
          <a:xfrm>
            <a:off x="7217064" y="2900887"/>
            <a:ext cx="1594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/>
                <a:cs typeface="Times New Roman" panose="02020603050405020304"/>
              </a:rPr>
              <a:t>Summary of Results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727F8E83-FFA4-0544-5FBD-57AD3FC88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4A22268-F71A-6E3D-FEE3-D3685D67EE4A}"/>
              </a:ext>
            </a:extLst>
          </p:cNvPr>
          <p:cNvSpPr txBox="1"/>
          <p:nvPr/>
        </p:nvSpPr>
        <p:spPr>
          <a:xfrm>
            <a:off x="106472" y="115421"/>
            <a:ext cx="85490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Extraction Vanillin from fractionated Lignin: Fractionation of lignin </a:t>
            </a:r>
          </a:p>
          <a:p>
            <a:endParaRPr lang="en-US" sz="2400" b="1" dirty="0"/>
          </a:p>
        </p:txBody>
      </p:sp>
      <p:graphicFrame>
        <p:nvGraphicFramePr>
          <p:cNvPr id="6" name="رسم تخطيطي 11">
            <a:extLst>
              <a:ext uri="{FF2B5EF4-FFF2-40B4-BE49-F238E27FC236}">
                <a16:creationId xmlns:a16="http://schemas.microsoft.com/office/drawing/2014/main" id="{09B7D628-E2F2-E8AF-571B-83A44E7B8F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994921"/>
              </p:ext>
            </p:extLst>
          </p:nvPr>
        </p:nvGraphicFramePr>
        <p:xfrm>
          <a:off x="488514" y="440360"/>
          <a:ext cx="8379913" cy="4703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0B2A8CA-DF08-220F-B37E-970A41B83AEA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75457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E53E4773-2602-A33B-3F5C-EB4F534E0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DAAF4AD-F894-9BA5-C7DE-AAFAF0EF04F5}"/>
              </a:ext>
            </a:extLst>
          </p:cNvPr>
          <p:cNvSpPr txBox="1"/>
          <p:nvPr/>
        </p:nvSpPr>
        <p:spPr>
          <a:xfrm>
            <a:off x="106472" y="115421"/>
            <a:ext cx="85490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Extraction Vanillin from fractionated Lignin: Catalytic Oxidation </a:t>
            </a:r>
          </a:p>
          <a:p>
            <a:endParaRPr lang="en-US" sz="2400" b="1" dirty="0"/>
          </a:p>
        </p:txBody>
      </p:sp>
      <p:graphicFrame>
        <p:nvGraphicFramePr>
          <p:cNvPr id="2" name="رسم تخطيطي 11">
            <a:extLst>
              <a:ext uri="{FF2B5EF4-FFF2-40B4-BE49-F238E27FC236}">
                <a16:creationId xmlns:a16="http://schemas.microsoft.com/office/drawing/2014/main" id="{AFDE91F7-E1D9-4FFC-D30B-E15349C7A9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2390205"/>
              </p:ext>
            </p:extLst>
          </p:nvPr>
        </p:nvGraphicFramePr>
        <p:xfrm>
          <a:off x="467544" y="840845"/>
          <a:ext cx="8208912" cy="45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50F841F-714D-B93F-552C-FB093A2A17DB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944336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E2792355-106A-56B8-4C98-5E18028F3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8E6CE8-70D4-553B-584A-376412532CA2}"/>
              </a:ext>
            </a:extLst>
          </p:cNvPr>
          <p:cNvSpPr txBox="1"/>
          <p:nvPr/>
        </p:nvSpPr>
        <p:spPr>
          <a:xfrm>
            <a:off x="106472" y="115421"/>
            <a:ext cx="854901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Extraction Vanillin from fractionated Lignin: Post-Reaction Processing</a:t>
            </a: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/>
          </a:p>
        </p:txBody>
      </p:sp>
      <p:graphicFrame>
        <p:nvGraphicFramePr>
          <p:cNvPr id="7" name="رسم تخطيطي 11">
            <a:extLst>
              <a:ext uri="{FF2B5EF4-FFF2-40B4-BE49-F238E27FC236}">
                <a16:creationId xmlns:a16="http://schemas.microsoft.com/office/drawing/2014/main" id="{523A1596-85E1-E25E-7AC4-3A5373C76F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9114211"/>
              </p:ext>
            </p:extLst>
          </p:nvPr>
        </p:nvGraphicFramePr>
        <p:xfrm>
          <a:off x="488514" y="745615"/>
          <a:ext cx="8208912" cy="45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88F5DD89-6C51-C7E6-1785-1BF15F574915}"/>
              </a:ext>
            </a:extLst>
          </p:cNvPr>
          <p:cNvSpPr/>
          <p:nvPr/>
        </p:nvSpPr>
        <p:spPr>
          <a:xfrm>
            <a:off x="6764059" y="4550654"/>
            <a:ext cx="1528166" cy="43841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HPLC analysis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1C4C3A0-C05B-24F5-054A-B57A772D217A}"/>
              </a:ext>
            </a:extLst>
          </p:cNvPr>
          <p:cNvCxnSpPr>
            <a:endCxn id="8" idx="0"/>
          </p:cNvCxnSpPr>
          <p:nvPr/>
        </p:nvCxnSpPr>
        <p:spPr>
          <a:xfrm>
            <a:off x="7515616" y="4133589"/>
            <a:ext cx="12526" cy="4170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B2AEAB4-F218-708D-0EBD-08EA877E8448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101000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CBCA7445-6342-C26B-A3F3-6744264C4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3FCAF9AB-FC00-E088-6453-5E07F3F04B7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3983813" y="1702952"/>
            <a:ext cx="2444225" cy="24442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B78B27-F408-0F2A-50B3-6AEF2F6B29D9}"/>
              </a:ext>
            </a:extLst>
          </p:cNvPr>
          <p:cNvSpPr txBox="1"/>
          <p:nvPr/>
        </p:nvSpPr>
        <p:spPr>
          <a:xfrm>
            <a:off x="132347" y="165558"/>
            <a:ext cx="453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anillin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Synthesis Outcomes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BBE8DE-FDE0-4C77-6429-4F4C4761882E}"/>
              </a:ext>
            </a:extLst>
          </p:cNvPr>
          <p:cNvSpPr txBox="1"/>
          <p:nvPr/>
        </p:nvSpPr>
        <p:spPr>
          <a:xfrm>
            <a:off x="167126" y="819538"/>
            <a:ext cx="57871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Nitrobenzene oxidation for sawdust and Organosolv lignin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F34CCD-95A8-98C4-5974-E87065A73D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608" y="1824775"/>
            <a:ext cx="2013998" cy="2153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E83841-DD45-1CA1-2717-6C64F2CBEF7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/>
        </p:nvCxnSpPr>
        <p:spPr>
          <a:xfrm>
            <a:off x="2009521" y="2948608"/>
            <a:ext cx="229792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 Box 2">
            <a:extLst>
              <a:ext uri="{FF2B5EF4-FFF2-40B4-BE49-F238E27FC236}">
                <a16:creationId xmlns:a16="http://schemas.microsoft.com/office/drawing/2014/main" id="{1A993A03-532F-1F46-BBC8-660CF0F74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47" y="2430916"/>
            <a:ext cx="1862173" cy="601228"/>
          </a:xfrm>
          <a:prstGeom prst="rect">
            <a:avLst/>
          </a:prstGeom>
          <a:noFill/>
          <a:ln>
            <a:noFill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0.4 g Sawdust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/ Organosolv lignin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23FF2D37-0072-D3E4-9C70-0A5DAF9CC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036" y="2252042"/>
            <a:ext cx="2185368" cy="422245"/>
          </a:xfrm>
          <a:prstGeom prst="rect">
            <a:avLst/>
          </a:prstGeom>
          <a:noFill/>
          <a:ln>
            <a:noFill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Nitrobenzene, NaOH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586304D8-EB2F-A611-6C81-AF0DF8910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293" y="2976077"/>
            <a:ext cx="1200853" cy="454277"/>
          </a:xfrm>
          <a:prstGeom prst="rect">
            <a:avLst/>
          </a:prstGeom>
          <a:noFill/>
          <a:ln>
            <a:noFill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Technic" panose="00000400000000000000" pitchFamily="2" charset="2"/>
              </a:rPr>
              <a:t>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140 ⁰C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C8A40C1C-7074-B9DC-9CA2-2A84462E4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2263" y="1562248"/>
            <a:ext cx="2350475" cy="670548"/>
          </a:xfrm>
          <a:prstGeom prst="rect">
            <a:avLst/>
          </a:prstGeom>
          <a:noFill/>
          <a:ln>
            <a:noFill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800"/>
              </a:spcAft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0.084% </a:t>
            </a:r>
            <a:r>
              <a:rPr lang="en-US" sz="20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anillin</a:t>
            </a:r>
            <a:endParaRPr lang="en-US" sz="20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800"/>
              </a:spcAft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(based on 0.4 g sawdust)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800"/>
              </a:spcAft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80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3C427570-3624-57AF-5E03-851711040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2263" y="3385994"/>
            <a:ext cx="2350475" cy="993239"/>
          </a:xfrm>
          <a:prstGeom prst="rect">
            <a:avLst/>
          </a:prstGeom>
          <a:noFill/>
          <a:ln>
            <a:noFill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800"/>
              </a:spcAft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0.39% </a:t>
            </a:r>
            <a:r>
              <a:rPr lang="en-US" sz="20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anillin</a:t>
            </a:r>
            <a:endParaRPr lang="en-US" sz="20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800"/>
              </a:spcAft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(based on 0.4 g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Organosolv lignin 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800"/>
              </a:spcAft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80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F873C34A-0529-B9F5-4A7A-75E854F76CAF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 flipV="1">
            <a:off x="6396606" y="1897522"/>
            <a:ext cx="235657" cy="10039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9E2101C9-97CC-CBEA-5CAF-B3203B73FBFB}"/>
              </a:ext>
            </a:extLst>
          </p:cNvPr>
          <p:cNvCxnSpPr>
            <a:cxnSpLocks/>
            <a:stCxn id="7" idx="3"/>
            <a:endCxn id="13" idx="1"/>
          </p:cNvCxnSpPr>
          <p:nvPr/>
        </p:nvCxnSpPr>
        <p:spPr>
          <a:xfrm>
            <a:off x="6396606" y="2901496"/>
            <a:ext cx="235657" cy="98111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16593C2-6402-49E7-8175-5E7C7B557B86}"/>
              </a:ext>
            </a:extLst>
          </p:cNvPr>
          <p:cNvSpPr txBox="1"/>
          <p:nvPr/>
        </p:nvSpPr>
        <p:spPr>
          <a:xfrm>
            <a:off x="1552073" y="4444528"/>
            <a:ext cx="60398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4:</a:t>
            </a: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chemical reaction of Organosolv lignin and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sawdust with nitrobenzene</a:t>
            </a:r>
            <a:endParaRPr lang="en-US" sz="1600" i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C8B672-9DC9-4E16-8ACF-8F54A9326067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641198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466F3068-FA8F-10AD-2844-D52839CB6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5E2990-0107-5647-C9D7-11E3F2D6B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40" y="2571750"/>
            <a:ext cx="4692315" cy="23274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E3D657-619C-A521-351B-07304729D5E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452" r="2631"/>
          <a:stretch>
            <a:fillRect/>
          </a:stretch>
        </p:blipFill>
        <p:spPr>
          <a:xfrm>
            <a:off x="244840" y="474379"/>
            <a:ext cx="4692315" cy="235729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1BB5753-5E49-0527-7853-CEBC6E6C5C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351243"/>
              </p:ext>
            </p:extLst>
          </p:nvPr>
        </p:nvGraphicFramePr>
        <p:xfrm>
          <a:off x="4941363" y="1086090"/>
          <a:ext cx="4082321" cy="33217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5821">
                  <a:extLst>
                    <a:ext uri="{9D8B030D-6E8A-4147-A177-3AD203B41FA5}">
                      <a16:colId xmlns:a16="http://schemas.microsoft.com/office/drawing/2014/main" val="893463815"/>
                    </a:ext>
                  </a:extLst>
                </a:gridCol>
                <a:gridCol w="1164019">
                  <a:extLst>
                    <a:ext uri="{9D8B030D-6E8A-4147-A177-3AD203B41FA5}">
                      <a16:colId xmlns:a16="http://schemas.microsoft.com/office/drawing/2014/main" val="415484592"/>
                    </a:ext>
                  </a:extLst>
                </a:gridCol>
                <a:gridCol w="1462481">
                  <a:extLst>
                    <a:ext uri="{9D8B030D-6E8A-4147-A177-3AD203B41FA5}">
                      <a16:colId xmlns:a16="http://schemas.microsoft.com/office/drawing/2014/main" val="115996662"/>
                    </a:ext>
                  </a:extLst>
                </a:gridCol>
              </a:tblGrid>
              <a:tr h="59255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Vanillin 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Sawdust 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62519"/>
                  </a:ext>
                </a:extLst>
              </a:tr>
              <a:tr h="59255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Retention time, min 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4154863"/>
                  </a:ext>
                </a:extLst>
              </a:tr>
              <a:tr h="58396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Area, </a:t>
                      </a:r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µV.s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22919079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386845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020442"/>
                  </a:ext>
                </a:extLst>
              </a:tr>
              <a:tr h="58396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µV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1807343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30664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7483672"/>
                  </a:ext>
                </a:extLst>
              </a:tr>
              <a:tr h="59469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Concentration, mg/ml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33.7</a:t>
                      </a:r>
                      <a:r>
                        <a:rPr lang="en-US" sz="16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×10</a:t>
                      </a:r>
                      <a:r>
                        <a:rPr lang="en-US" sz="1600" b="0" i="0" u="none" strike="noStrike" cap="non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-4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7122202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%Yield 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0.084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973522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134879C-A8EE-6991-0BD6-9B675F59B010}"/>
              </a:ext>
            </a:extLst>
          </p:cNvPr>
          <p:cNvSpPr txBox="1"/>
          <p:nvPr/>
        </p:nvSpPr>
        <p:spPr>
          <a:xfrm>
            <a:off x="1002082" y="4804946"/>
            <a:ext cx="71398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4:</a:t>
            </a:r>
            <a:r>
              <a:rPr lang="en-US" sz="1600" i="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 chromatogram of standard vanillin and vanillin sample from </a:t>
            </a:r>
            <a:r>
              <a:rPr lang="en-US" sz="16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sawdust</a:t>
            </a:r>
            <a:endParaRPr lang="en-US" sz="1600" i="1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EF6D02-D817-B2B3-AA97-C6630D18D6BA}"/>
              </a:ext>
            </a:extLst>
          </p:cNvPr>
          <p:cNvSpPr txBox="1"/>
          <p:nvPr/>
        </p:nvSpPr>
        <p:spPr>
          <a:xfrm>
            <a:off x="5428927" y="501315"/>
            <a:ext cx="31071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Table 2:</a:t>
            </a:r>
            <a:r>
              <a:rPr lang="en-US" sz="16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HPLC analysis data of vanillin sample from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sawdust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437CCC-1F03-4785-BD56-1C3F0137F0A3}"/>
              </a:ext>
            </a:extLst>
          </p:cNvPr>
          <p:cNvSpPr txBox="1"/>
          <p:nvPr/>
        </p:nvSpPr>
        <p:spPr>
          <a:xfrm>
            <a:off x="1766834" y="-48841"/>
            <a:ext cx="58509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</a:t>
            </a:r>
            <a:r>
              <a:rPr lang="en-US" sz="2800" b="1" dirty="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anillin Quantification by HPLC</a:t>
            </a:r>
            <a:endParaRPr lang="en-US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1E6AD0-F774-5983-ACB4-9AA6CC7259CF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86545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016100A0-86C2-73C2-E35B-D3FF425B2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9D25C7-0527-2570-BD5A-6170B85C01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452" r="2631"/>
          <a:stretch>
            <a:fillRect/>
          </a:stretch>
        </p:blipFill>
        <p:spPr>
          <a:xfrm>
            <a:off x="120315" y="365622"/>
            <a:ext cx="4692315" cy="235729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A20E745-882E-6A53-27DB-FF0E266FFA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12160"/>
              </p:ext>
            </p:extLst>
          </p:nvPr>
        </p:nvGraphicFramePr>
        <p:xfrm>
          <a:off x="4941364" y="1246539"/>
          <a:ext cx="4082321" cy="33217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3789">
                  <a:extLst>
                    <a:ext uri="{9D8B030D-6E8A-4147-A177-3AD203B41FA5}">
                      <a16:colId xmlns:a16="http://schemas.microsoft.com/office/drawing/2014/main" val="893463815"/>
                    </a:ext>
                  </a:extLst>
                </a:gridCol>
                <a:gridCol w="1176051">
                  <a:extLst>
                    <a:ext uri="{9D8B030D-6E8A-4147-A177-3AD203B41FA5}">
                      <a16:colId xmlns:a16="http://schemas.microsoft.com/office/drawing/2014/main" val="415484592"/>
                    </a:ext>
                  </a:extLst>
                </a:gridCol>
                <a:gridCol w="1462481">
                  <a:extLst>
                    <a:ext uri="{9D8B030D-6E8A-4147-A177-3AD203B41FA5}">
                      <a16:colId xmlns:a16="http://schemas.microsoft.com/office/drawing/2014/main" val="115996662"/>
                    </a:ext>
                  </a:extLst>
                </a:gridCol>
              </a:tblGrid>
              <a:tr h="59255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Vanillin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Organosolv lignin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62519"/>
                  </a:ext>
                </a:extLst>
              </a:tr>
              <a:tr h="59255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Retention time, min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3.957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4154863"/>
                  </a:ext>
                </a:extLst>
              </a:tr>
              <a:tr h="58396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Area, </a:t>
                      </a:r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µV.s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22919079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1798840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020442"/>
                  </a:ext>
                </a:extLst>
              </a:tr>
              <a:tr h="58396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µV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1807343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84854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7483672"/>
                  </a:ext>
                </a:extLst>
              </a:tr>
              <a:tr h="59469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Concentration, mg/ml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</a:t>
                      </a: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×10</a:t>
                      </a:r>
                      <a:r>
                        <a:rPr lang="en-US" sz="1400" b="0" i="0" u="none" strike="noStrike" cap="non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-4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7122202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%Yield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973522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7671BEC-89D8-1222-F04B-EDCBCDEF156A}"/>
              </a:ext>
            </a:extLst>
          </p:cNvPr>
          <p:cNvSpPr txBox="1"/>
          <p:nvPr/>
        </p:nvSpPr>
        <p:spPr>
          <a:xfrm>
            <a:off x="827882" y="4814492"/>
            <a:ext cx="7838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6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sz="1600" i="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 chromatogram of standard vanillin and vanillin sample from  </a:t>
            </a:r>
            <a:r>
              <a:rPr lang="en-US" sz="16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Organosolv lignin</a:t>
            </a:r>
            <a:endParaRPr lang="en-US" sz="1600" i="1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767B81-D0D2-21D0-4867-C4D1B014D40E}"/>
              </a:ext>
            </a:extLst>
          </p:cNvPr>
          <p:cNvSpPr txBox="1"/>
          <p:nvPr/>
        </p:nvSpPr>
        <p:spPr>
          <a:xfrm>
            <a:off x="4941364" y="661764"/>
            <a:ext cx="37528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Table 3:</a:t>
            </a:r>
            <a:r>
              <a:rPr lang="en-US" sz="16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HPLC analysis data of vanillin sample from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Organosolv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lignin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A9B821-01AD-C1B5-2BB9-BCD279EBDD8E}"/>
              </a:ext>
            </a:extLst>
          </p:cNvPr>
          <p:cNvSpPr txBox="1"/>
          <p:nvPr/>
        </p:nvSpPr>
        <p:spPr>
          <a:xfrm>
            <a:off x="827882" y="-43924"/>
            <a:ext cx="69038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</a:t>
            </a:r>
            <a:r>
              <a:rPr lang="en-US" sz="2800" b="1" dirty="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anillin Quantification by HPLC</a:t>
            </a:r>
            <a:endParaRPr lang="en-US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0F296E-DDC5-175F-55FD-34362ACA2753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8E7F00-FD84-F838-A6E7-6012D86526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906" t="5076" r="4251" b="5074"/>
          <a:stretch>
            <a:fillRect/>
          </a:stretch>
        </p:blipFill>
        <p:spPr>
          <a:xfrm>
            <a:off x="161069" y="2494801"/>
            <a:ext cx="4585952" cy="239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76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95082937-9837-D7FF-699A-8F856A980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18E3AD06-3DEF-FED4-E869-4338E32EC4B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4303080" y="1897522"/>
            <a:ext cx="2249655" cy="22496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F8A980-5C4F-8EE9-D9C4-9517EC41C742}"/>
              </a:ext>
            </a:extLst>
          </p:cNvPr>
          <p:cNvSpPr txBox="1"/>
          <p:nvPr/>
        </p:nvSpPr>
        <p:spPr>
          <a:xfrm>
            <a:off x="132347" y="82572"/>
            <a:ext cx="4690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anillin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Synthesis Outcomes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06884C-6337-15AA-3129-F5C26A347C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780" y="1751724"/>
            <a:ext cx="2103981" cy="2249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FC45176-7D7C-E946-34C5-853CA745CB0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/>
          <p:nvPr/>
        </p:nvCxnSpPr>
        <p:spPr>
          <a:xfrm>
            <a:off x="2009521" y="2948608"/>
            <a:ext cx="229792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 Box 2">
            <a:extLst>
              <a:ext uri="{FF2B5EF4-FFF2-40B4-BE49-F238E27FC236}">
                <a16:creationId xmlns:a16="http://schemas.microsoft.com/office/drawing/2014/main" id="{6B2D05B6-048C-0E23-3CE3-2AE07620F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405" y="2551363"/>
            <a:ext cx="1862173" cy="601228"/>
          </a:xfrm>
          <a:prstGeom prst="rect">
            <a:avLst/>
          </a:prstGeom>
          <a:noFill/>
          <a:ln>
            <a:noFill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60 mg of alkali lignin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10A2420F-C64D-6B89-890E-E402E0A855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1198" y="2201175"/>
            <a:ext cx="2985804" cy="422245"/>
          </a:xfrm>
          <a:prstGeom prst="rect">
            <a:avLst/>
          </a:prstGeom>
          <a:noFill/>
          <a:ln>
            <a:noFill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hydrogen peroxide, copper sulfate pentahydrate </a:t>
            </a: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C7385875-A7F2-BA44-11B9-3F3822381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3674" y="2973949"/>
            <a:ext cx="1200853" cy="454277"/>
          </a:xfrm>
          <a:prstGeom prst="rect">
            <a:avLst/>
          </a:prstGeom>
          <a:noFill/>
          <a:ln>
            <a:noFill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Technic" panose="00000400000000000000" pitchFamily="2" charset="2"/>
              </a:rPr>
              <a:t>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20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⁰C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C9EC8DE5-E263-7D70-2DAB-2517D5B16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2512" y="2432491"/>
            <a:ext cx="2350475" cy="1032234"/>
          </a:xfrm>
          <a:prstGeom prst="rect">
            <a:avLst/>
          </a:prstGeom>
          <a:noFill/>
          <a:ln>
            <a:noFill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1.78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% </a:t>
            </a:r>
            <a:r>
              <a:rPr lang="en-US" sz="20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anillin</a:t>
            </a:r>
            <a:endParaRPr lang="en-US" sz="20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(based on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60 m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 alkali lignin)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5940C96-1D78-3B4B-AEC3-4F5C8F0FC45D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>
            <a:off x="6777761" y="2876552"/>
            <a:ext cx="4751" cy="7205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7FAABFD-DD66-7AF7-AB02-6FF142BE301C}"/>
              </a:ext>
            </a:extLst>
          </p:cNvPr>
          <p:cNvSpPr txBox="1"/>
          <p:nvPr/>
        </p:nvSpPr>
        <p:spPr>
          <a:xfrm>
            <a:off x="132347" y="729234"/>
            <a:ext cx="66619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Facile synthesis of vanillin from fractionated alkali lignin</a:t>
            </a:r>
            <a:endParaRPr lang="en-US" sz="20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718688C-9716-2520-914D-BEC4B2BA6CD3}"/>
              </a:ext>
            </a:extLst>
          </p:cNvPr>
          <p:cNvSpPr txBox="1"/>
          <p:nvPr/>
        </p:nvSpPr>
        <p:spPr>
          <a:xfrm>
            <a:off x="1497855" y="4370628"/>
            <a:ext cx="63518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6:</a:t>
            </a: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chemical reaction of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alkali </a:t>
            </a:r>
            <a:r>
              <a:rPr lang="en-US" sz="16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lignin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with hydrogen peroxide </a:t>
            </a:r>
            <a:endParaRPr lang="en-US" sz="1600" i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CBBC00-AAFC-8A60-BEF1-918D9247B4D7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9952772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F88402A2-4AEE-3A6D-CA48-09A113BB4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F75877C-1CCC-8179-2CBF-75913B212C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50" r="3570" b="-257"/>
          <a:stretch>
            <a:fillRect/>
          </a:stretch>
        </p:blipFill>
        <p:spPr>
          <a:xfrm>
            <a:off x="293694" y="2705081"/>
            <a:ext cx="4368733" cy="23077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77288A-7CC4-FE44-0D22-7595A49FE9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397" r="3260" b="1577"/>
          <a:stretch>
            <a:fillRect/>
          </a:stretch>
        </p:blipFill>
        <p:spPr>
          <a:xfrm>
            <a:off x="284577" y="350696"/>
            <a:ext cx="4377850" cy="2354385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A6A9947-A26C-743A-F928-DD81740B37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956195"/>
              </p:ext>
            </p:extLst>
          </p:nvPr>
        </p:nvGraphicFramePr>
        <p:xfrm>
          <a:off x="4864375" y="1239350"/>
          <a:ext cx="4082321" cy="33217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3789">
                  <a:extLst>
                    <a:ext uri="{9D8B030D-6E8A-4147-A177-3AD203B41FA5}">
                      <a16:colId xmlns:a16="http://schemas.microsoft.com/office/drawing/2014/main" val="893463815"/>
                    </a:ext>
                  </a:extLst>
                </a:gridCol>
                <a:gridCol w="1176051">
                  <a:extLst>
                    <a:ext uri="{9D8B030D-6E8A-4147-A177-3AD203B41FA5}">
                      <a16:colId xmlns:a16="http://schemas.microsoft.com/office/drawing/2014/main" val="415484592"/>
                    </a:ext>
                  </a:extLst>
                </a:gridCol>
                <a:gridCol w="1462481">
                  <a:extLst>
                    <a:ext uri="{9D8B030D-6E8A-4147-A177-3AD203B41FA5}">
                      <a16:colId xmlns:a16="http://schemas.microsoft.com/office/drawing/2014/main" val="115996662"/>
                    </a:ext>
                  </a:extLst>
                </a:gridCol>
              </a:tblGrid>
              <a:tr h="59255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Vanillin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Organosolv lignin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062519"/>
                  </a:ext>
                </a:extLst>
              </a:tr>
              <a:tr h="59255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Retention time, min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4154863"/>
                  </a:ext>
                </a:extLst>
              </a:tr>
              <a:tr h="58396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Area, </a:t>
                      </a:r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µV.s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11808384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632049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020442"/>
                  </a:ext>
                </a:extLst>
              </a:tr>
              <a:tr h="58396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</a:t>
                      </a:r>
                      <a:r>
                        <a:rPr lang="en-US" sz="16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µV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921482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27213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7483672"/>
                  </a:ext>
                </a:extLst>
              </a:tr>
              <a:tr h="59469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Concentration, mg/ml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10.7×</a:t>
                      </a:r>
                      <a:r>
                        <a:rPr lang="en-US" sz="16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×10</a:t>
                      </a:r>
                      <a:r>
                        <a:rPr lang="en-US" sz="1600" b="0" i="0" u="none" strike="noStrike" cap="non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-3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7122202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%Yield </a:t>
                      </a:r>
                    </a:p>
                  </a:txBody>
                  <a:tcPr anchor="ctr">
                    <a:solidFill>
                      <a:srgbClr val="C0C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kern="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973522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B28EFF0-5DB7-243E-A159-1E35EF357600}"/>
              </a:ext>
            </a:extLst>
          </p:cNvPr>
          <p:cNvSpPr txBox="1"/>
          <p:nvPr/>
        </p:nvSpPr>
        <p:spPr>
          <a:xfrm>
            <a:off x="828746" y="4830597"/>
            <a:ext cx="74865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6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</a:t>
            </a: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sz="1600" i="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i="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 chromatogram of </a:t>
            </a:r>
            <a:r>
              <a:rPr lang="en-US" sz="16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standard vanillin and vanillin sample from alkali lignin</a:t>
            </a:r>
            <a:endParaRPr lang="en-US" sz="1600" i="1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C78310-76A8-8868-1DFB-E0AA3AD10725}"/>
              </a:ext>
            </a:extLst>
          </p:cNvPr>
          <p:cNvSpPr txBox="1"/>
          <p:nvPr/>
        </p:nvSpPr>
        <p:spPr>
          <a:xfrm>
            <a:off x="5206522" y="600209"/>
            <a:ext cx="34167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Table 4:</a:t>
            </a:r>
            <a:r>
              <a:rPr lang="en-US" sz="16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HPLC analysis data of vanillin sample from alkali lignin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34D948-6FA5-FB3D-0D51-92339FA422A0}"/>
              </a:ext>
            </a:extLst>
          </p:cNvPr>
          <p:cNvSpPr txBox="1"/>
          <p:nvPr/>
        </p:nvSpPr>
        <p:spPr>
          <a:xfrm>
            <a:off x="1159662" y="-39194"/>
            <a:ext cx="62399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Vanillin Quantification by HPLC</a:t>
            </a:r>
            <a:endParaRPr lang="en-US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B24BD0-41FE-86FB-16E9-F0CAEEDBD412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750114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466AAEAB-FCC4-B690-E3DC-F62A766FA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C0BB6E-7DC2-F166-5518-24E61326B6A1}"/>
              </a:ext>
            </a:extLst>
          </p:cNvPr>
          <p:cNvSpPr txBox="1"/>
          <p:nvPr/>
        </p:nvSpPr>
        <p:spPr>
          <a:xfrm>
            <a:off x="2743199" y="271703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Results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992728C-0893-1B35-CB7C-3FA404E1C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29114"/>
              </p:ext>
            </p:extLst>
          </p:nvPr>
        </p:nvGraphicFramePr>
        <p:xfrm>
          <a:off x="444499" y="995766"/>
          <a:ext cx="8254999" cy="3565227"/>
        </p:xfrm>
        <a:graphic>
          <a:graphicData uri="http://schemas.openxmlformats.org/drawingml/2006/table">
            <a:tbl>
              <a:tblPr firstRow="1" firstCol="1" bandRow="1"/>
              <a:tblGrid>
                <a:gridCol w="1593850">
                  <a:extLst>
                    <a:ext uri="{9D8B030D-6E8A-4147-A177-3AD203B41FA5}">
                      <a16:colId xmlns:a16="http://schemas.microsoft.com/office/drawing/2014/main" val="3956245433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1942561323"/>
                    </a:ext>
                  </a:extLst>
                </a:gridCol>
                <a:gridCol w="1230392">
                  <a:extLst>
                    <a:ext uri="{9D8B030D-6E8A-4147-A177-3AD203B41FA5}">
                      <a16:colId xmlns:a16="http://schemas.microsoft.com/office/drawing/2014/main" val="136874333"/>
                    </a:ext>
                  </a:extLst>
                </a:gridCol>
                <a:gridCol w="1623695">
                  <a:extLst>
                    <a:ext uri="{9D8B030D-6E8A-4147-A177-3AD203B41FA5}">
                      <a16:colId xmlns:a16="http://schemas.microsoft.com/office/drawing/2014/main" val="158279105"/>
                    </a:ext>
                  </a:extLst>
                </a:gridCol>
                <a:gridCol w="1623695">
                  <a:extLst>
                    <a:ext uri="{9D8B030D-6E8A-4147-A177-3AD203B41FA5}">
                      <a16:colId xmlns:a16="http://schemas.microsoft.com/office/drawing/2014/main" val="28495646"/>
                    </a:ext>
                  </a:extLst>
                </a:gridCol>
                <a:gridCol w="1808717">
                  <a:extLst>
                    <a:ext uri="{9D8B030D-6E8A-4147-A177-3AD203B41FA5}">
                      <a16:colId xmlns:a16="http://schemas.microsoft.com/office/drawing/2014/main" val="1715962738"/>
                    </a:ext>
                  </a:extLst>
                </a:gridCol>
              </a:tblGrid>
              <a:tr h="161965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Yield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Sugar Content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FT-IR analysis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667720"/>
                  </a:ext>
                </a:extLst>
              </a:tr>
              <a:tr h="43332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Lignin Extraction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Organosolv Method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Organosolv Method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362" marR="57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3.86 ± 1.1%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Higher sugar content in residue due to acid hydrolysis.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FT-IR confirmed the presence of lignin functional groups.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37147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Alkaline (KOH) Method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Alkaline (KOH) Method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7362" marR="57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29% (more efficient than Organosolv).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Lower sugar content in residue.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374706"/>
                  </a:ext>
                </a:extLst>
              </a:tr>
              <a:tr h="271322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Yield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Oxidation method 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HPLC analysis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54117"/>
                  </a:ext>
                </a:extLst>
              </a:tr>
              <a:tr h="642857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Vanillin Production: Nitrobenzene Oxidation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 Organosolv Lignin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0.39%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Nitrobenzene 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Match indication of retention time for the vanillin sample and the standard .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295299"/>
                  </a:ext>
                </a:extLst>
              </a:tr>
              <a:tr h="24342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 Raw Sawdust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0.084%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784695"/>
                  </a:ext>
                </a:extLst>
              </a:tr>
              <a:tr h="85931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Vanillin Production: Fractionation of Lignin.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Alkaline Lignin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1.78%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Catalytic oxidation with Fractionation of lignin. </a:t>
                      </a:r>
                    </a:p>
                  </a:txBody>
                  <a:tcPr marL="57362" marR="573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09753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F7EF6C2-8B6E-6F78-2AC5-9F30B7C5E99B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6322645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511A8C4E-CBAE-920C-8B49-D01B3524D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CE8ACD-CB5C-8214-86C5-9AAFE02EC5A4}"/>
              </a:ext>
            </a:extLst>
          </p:cNvPr>
          <p:cNvSpPr txBox="1"/>
          <p:nvPr/>
        </p:nvSpPr>
        <p:spPr>
          <a:xfrm>
            <a:off x="794084" y="120317"/>
            <a:ext cx="7555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of Achieved Goals and Proposed Future Directions 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3C574D-A7E7-0F69-C15E-8EB0C5772B03}"/>
              </a:ext>
            </a:extLst>
          </p:cNvPr>
          <p:cNvSpPr/>
          <p:nvPr/>
        </p:nvSpPr>
        <p:spPr>
          <a:xfrm>
            <a:off x="200625" y="953099"/>
            <a:ext cx="4384109" cy="3393433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AF0D85-FC9F-78C6-E181-2B112441D359}"/>
              </a:ext>
            </a:extLst>
          </p:cNvPr>
          <p:cNvSpPr/>
          <p:nvPr/>
        </p:nvSpPr>
        <p:spPr>
          <a:xfrm>
            <a:off x="4768866" y="2305765"/>
            <a:ext cx="4074695" cy="2602431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Arrow: Curved Left 4">
            <a:extLst>
              <a:ext uri="{FF2B5EF4-FFF2-40B4-BE49-F238E27FC236}">
                <a16:creationId xmlns:a16="http://schemas.microsoft.com/office/drawing/2014/main" id="{8F2FD8A3-83C3-9F8B-391E-4D8DA09CF1A6}"/>
              </a:ext>
            </a:extLst>
          </p:cNvPr>
          <p:cNvSpPr/>
          <p:nvPr/>
        </p:nvSpPr>
        <p:spPr>
          <a:xfrm rot="17940920">
            <a:off x="5429202" y="339669"/>
            <a:ext cx="767501" cy="2030199"/>
          </a:xfrm>
          <a:prstGeom prst="curved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AFF215-4C32-724A-3FC2-EE367C830A88}"/>
              </a:ext>
            </a:extLst>
          </p:cNvPr>
          <p:cNvSpPr txBox="1"/>
          <p:nvPr/>
        </p:nvSpPr>
        <p:spPr>
          <a:xfrm>
            <a:off x="290883" y="1079492"/>
            <a:ext cx="41798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Lignin extraction using the Organosolv lignin. </a:t>
            </a:r>
            <a:r>
              <a:rPr lang="en-US" sz="2000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✔</a:t>
            </a:r>
            <a:endParaRPr lang="en-US" sz="2000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Measuring the total lignin content in sawdust and pulp.</a:t>
            </a:r>
            <a:r>
              <a:rPr lang="en-US" sz="2000" dirty="0"/>
              <a:t> </a:t>
            </a:r>
            <a:r>
              <a:rPr lang="en-US" sz="2000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✔</a:t>
            </a:r>
            <a:endParaRPr lang="en-US" sz="2000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Vanillin extraction from lignin.</a:t>
            </a:r>
            <a:r>
              <a:rPr lang="en-US" sz="2000" dirty="0"/>
              <a:t> </a:t>
            </a:r>
            <a:r>
              <a:rPr lang="en-US" sz="2000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✔</a:t>
            </a:r>
            <a:endParaRPr lang="en-US" sz="2000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Lignin characterization using FT-IR.</a:t>
            </a:r>
            <a:r>
              <a:rPr lang="en-US" sz="2000" dirty="0"/>
              <a:t> </a:t>
            </a:r>
            <a:r>
              <a:rPr lang="en-US" sz="2000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✔</a:t>
            </a:r>
            <a:endParaRPr lang="en-US" sz="2000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Vanillin quantification using HPLC.</a:t>
            </a:r>
            <a:r>
              <a:rPr lang="en-US" sz="2000" dirty="0"/>
              <a:t> </a:t>
            </a:r>
            <a:r>
              <a:rPr lang="en-US" sz="2000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✔</a:t>
            </a:r>
            <a:endParaRPr lang="en-US" sz="2000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Purification of vanillin.</a:t>
            </a:r>
            <a:r>
              <a:rPr lang="en-US" sz="2000" dirty="0"/>
              <a:t> </a:t>
            </a:r>
            <a:r>
              <a:rPr lang="en-US" sz="20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✗</a:t>
            </a:r>
            <a:endParaRPr lang="en-US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DC22EF-BE01-165E-0DD0-D00B39DA7B26}"/>
              </a:ext>
            </a:extLst>
          </p:cNvPr>
          <p:cNvSpPr txBox="1"/>
          <p:nvPr/>
        </p:nvSpPr>
        <p:spPr>
          <a:xfrm>
            <a:off x="548903" y="679382"/>
            <a:ext cx="3783216" cy="40011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 from the first project  </a:t>
            </a:r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74F75E-CE29-13BF-EC2E-8FC262BCA598}"/>
              </a:ext>
            </a:extLst>
          </p:cNvPr>
          <p:cNvSpPr txBox="1"/>
          <p:nvPr/>
        </p:nvSpPr>
        <p:spPr>
          <a:xfrm>
            <a:off x="5831655" y="2078565"/>
            <a:ext cx="1949116" cy="40011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Works </a:t>
            </a: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32B2DA-29CE-6D9D-80BE-1048D48F6074}"/>
              </a:ext>
            </a:extLst>
          </p:cNvPr>
          <p:cNvSpPr txBox="1"/>
          <p:nvPr/>
        </p:nvSpPr>
        <p:spPr>
          <a:xfrm>
            <a:off x="4739122" y="2391588"/>
            <a:ext cx="408236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vanillin yield by optimizing reaction conditions like temperature.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 lignin from alternative sources such as straw and agricultural waste.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Purify vanillin and investigate its physicochemical properties.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629A6C-A8A5-05CB-F1A0-0C8BBDD36725}"/>
              </a:ext>
            </a:extLst>
          </p:cNvPr>
          <p:cNvSpPr txBox="1"/>
          <p:nvPr/>
        </p:nvSpPr>
        <p:spPr>
          <a:xfrm>
            <a:off x="8596683" y="4853905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894629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2776B0B9-5CA3-9CD8-5AF2-B02EA4FBE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3DC5E4B-9096-1334-A773-6503732098EA}"/>
              </a:ext>
            </a:extLst>
          </p:cNvPr>
          <p:cNvSpPr txBox="1"/>
          <p:nvPr/>
        </p:nvSpPr>
        <p:spPr>
          <a:xfrm>
            <a:off x="-269294" y="158109"/>
            <a:ext cx="23047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anillin 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CC73FD-9116-88EC-6A7C-730C4F1353C1}"/>
              </a:ext>
            </a:extLst>
          </p:cNvPr>
          <p:cNvSpPr txBox="1"/>
          <p:nvPr/>
        </p:nvSpPr>
        <p:spPr>
          <a:xfrm>
            <a:off x="240082" y="681329"/>
            <a:ext cx="3590827" cy="2345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an aromatic organic compound and the primary component responsible for the characteristic flavor and scent of vanilla.</a:t>
            </a:r>
          </a:p>
          <a:p>
            <a:pPr>
              <a:lnSpc>
                <a:spcPct val="150000"/>
              </a:lnSpc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9E9EC8-64B9-D5BC-1692-91875D800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512" y="681329"/>
            <a:ext cx="5116405" cy="35248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CEC162D-6743-3DBB-4D15-CBEC59505807}"/>
              </a:ext>
            </a:extLst>
          </p:cNvPr>
          <p:cNvSpPr txBox="1"/>
          <p:nvPr/>
        </p:nvSpPr>
        <p:spPr>
          <a:xfrm>
            <a:off x="196684" y="2674589"/>
            <a:ext cx="3590828" cy="1883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Widely used in food, cosmetics, and pharmaceuticals.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synthesized from lignin as a sustainable source.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DA4F1E-B187-A691-AAAF-F9FF6CC16E32}"/>
              </a:ext>
            </a:extLst>
          </p:cNvPr>
          <p:cNvSpPr txBox="1"/>
          <p:nvPr/>
        </p:nvSpPr>
        <p:spPr>
          <a:xfrm>
            <a:off x="3957446" y="4219692"/>
            <a:ext cx="47765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1: Applications of vanillin in various industries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3B6DCA-1F1B-0E24-E818-100844476FD5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436174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168AFF01-E817-F2C1-92E7-9F8152D2F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61D5ED-EC7D-0CA8-D8A0-4CDE52EA693A}"/>
              </a:ext>
            </a:extLst>
          </p:cNvPr>
          <p:cNvSpPr txBox="1"/>
          <p:nvPr/>
        </p:nvSpPr>
        <p:spPr>
          <a:xfrm>
            <a:off x="-127706" y="149873"/>
            <a:ext cx="2358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8EADCD-9B42-2FCD-D98B-0A1D80B6F6A6}"/>
              </a:ext>
            </a:extLst>
          </p:cNvPr>
          <p:cNvSpPr txBox="1"/>
          <p:nvPr/>
        </p:nvSpPr>
        <p:spPr>
          <a:xfrm>
            <a:off x="142065" y="741724"/>
            <a:ext cx="4785536" cy="3268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proved that vanillin can be extracted from different lignin sources.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goal was achieved.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challenges exist but can be overcome.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better processes and resource use, large-scale production is promising.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DF80B90-7A39-E80E-8EE6-091E4961761E}"/>
              </a:ext>
            </a:extLst>
          </p:cNvPr>
          <p:cNvGrpSpPr/>
          <p:nvPr/>
        </p:nvGrpSpPr>
        <p:grpSpPr>
          <a:xfrm>
            <a:off x="4674643" y="-327811"/>
            <a:ext cx="4469357" cy="5799121"/>
            <a:chOff x="4626803" y="-336860"/>
            <a:chExt cx="4469357" cy="5799121"/>
          </a:xfrm>
        </p:grpSpPr>
        <p:sp>
          <p:nvSpPr>
            <p:cNvPr id="5" name="Diamond 4">
              <a:extLst>
                <a:ext uri="{FF2B5EF4-FFF2-40B4-BE49-F238E27FC236}">
                  <a16:creationId xmlns:a16="http://schemas.microsoft.com/office/drawing/2014/main" id="{91FFD936-361B-52B4-C8B7-530B7622AECB}"/>
                </a:ext>
              </a:extLst>
            </p:cNvPr>
            <p:cNvSpPr/>
            <p:nvPr/>
          </p:nvSpPr>
          <p:spPr>
            <a:xfrm>
              <a:off x="4626803" y="-336860"/>
              <a:ext cx="2038952" cy="1819635"/>
            </a:xfrm>
            <a:prstGeom prst="diamond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Diamond 5">
              <a:extLst>
                <a:ext uri="{FF2B5EF4-FFF2-40B4-BE49-F238E27FC236}">
                  <a16:creationId xmlns:a16="http://schemas.microsoft.com/office/drawing/2014/main" id="{88016603-3513-630D-66CB-3C47EDC2C51C}"/>
                </a:ext>
              </a:extLst>
            </p:cNvPr>
            <p:cNvSpPr/>
            <p:nvPr/>
          </p:nvSpPr>
          <p:spPr>
            <a:xfrm>
              <a:off x="7008139" y="-330827"/>
              <a:ext cx="2038952" cy="1819635"/>
            </a:xfrm>
            <a:prstGeom prst="diamond">
              <a:avLst/>
            </a:prstGeom>
            <a:blipFill>
              <a:blip r:embed="rId4"/>
              <a:stretch>
                <a:fillRect/>
              </a:stretch>
            </a:blip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Diamond 6">
              <a:extLst>
                <a:ext uri="{FF2B5EF4-FFF2-40B4-BE49-F238E27FC236}">
                  <a16:creationId xmlns:a16="http://schemas.microsoft.com/office/drawing/2014/main" id="{48E0132C-5992-5F25-613F-D46F473A2620}"/>
                </a:ext>
              </a:extLst>
            </p:cNvPr>
            <p:cNvSpPr/>
            <p:nvPr/>
          </p:nvSpPr>
          <p:spPr>
            <a:xfrm>
              <a:off x="5817471" y="664044"/>
              <a:ext cx="2038952" cy="1813602"/>
            </a:xfrm>
            <a:prstGeom prst="diamond">
              <a:avLst/>
            </a:prstGeom>
            <a:blipFill>
              <a:blip r:embed="rId5"/>
              <a:stretch>
                <a:fillRect/>
              </a:stretch>
            </a:blip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iamond 13">
              <a:extLst>
                <a:ext uri="{FF2B5EF4-FFF2-40B4-BE49-F238E27FC236}">
                  <a16:creationId xmlns:a16="http://schemas.microsoft.com/office/drawing/2014/main" id="{4291BC57-9E99-A658-5147-C9D01F1DF39F}"/>
                </a:ext>
              </a:extLst>
            </p:cNvPr>
            <p:cNvSpPr/>
            <p:nvPr/>
          </p:nvSpPr>
          <p:spPr>
            <a:xfrm>
              <a:off x="7057208" y="1658917"/>
              <a:ext cx="2038952" cy="1813600"/>
            </a:xfrm>
            <a:prstGeom prst="diamond">
              <a:avLst/>
            </a:prstGeom>
            <a:blipFill>
              <a:blip r:embed="rId6"/>
              <a:stretch>
                <a:fillRect/>
              </a:stretch>
            </a:blip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iamond 14">
              <a:extLst>
                <a:ext uri="{FF2B5EF4-FFF2-40B4-BE49-F238E27FC236}">
                  <a16:creationId xmlns:a16="http://schemas.microsoft.com/office/drawing/2014/main" id="{95D00145-29B3-7077-8CEE-2964464AD433}"/>
                </a:ext>
              </a:extLst>
            </p:cNvPr>
            <p:cNvSpPr/>
            <p:nvPr/>
          </p:nvSpPr>
          <p:spPr>
            <a:xfrm>
              <a:off x="4626803" y="1658917"/>
              <a:ext cx="2038952" cy="1813600"/>
            </a:xfrm>
            <a:prstGeom prst="diamond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06F3C6C3-8A0E-CF2C-486C-57BCA3678ADA}"/>
                </a:ext>
              </a:extLst>
            </p:cNvPr>
            <p:cNvSpPr/>
            <p:nvPr/>
          </p:nvSpPr>
          <p:spPr>
            <a:xfrm>
              <a:off x="5826779" y="2653788"/>
              <a:ext cx="2038952" cy="1813600"/>
            </a:xfrm>
            <a:prstGeom prst="diamond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id="{6A137A4C-6DC5-2399-9BC5-E5CF8F52DB7B}"/>
                </a:ext>
              </a:extLst>
            </p:cNvPr>
            <p:cNvSpPr/>
            <p:nvPr/>
          </p:nvSpPr>
          <p:spPr>
            <a:xfrm>
              <a:off x="7057208" y="3642626"/>
              <a:ext cx="2038952" cy="1813600"/>
            </a:xfrm>
            <a:prstGeom prst="diamond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iamond 17">
              <a:extLst>
                <a:ext uri="{FF2B5EF4-FFF2-40B4-BE49-F238E27FC236}">
                  <a16:creationId xmlns:a16="http://schemas.microsoft.com/office/drawing/2014/main" id="{94AE20D3-9F92-505F-7BF0-071E43B3A8E5}"/>
                </a:ext>
              </a:extLst>
            </p:cNvPr>
            <p:cNvSpPr/>
            <p:nvPr/>
          </p:nvSpPr>
          <p:spPr>
            <a:xfrm>
              <a:off x="4627498" y="3642626"/>
              <a:ext cx="2038952" cy="1819635"/>
            </a:xfrm>
            <a:prstGeom prst="diamond">
              <a:avLst/>
            </a:prstGeom>
            <a:blipFill>
              <a:blip r:embed="rId10"/>
              <a:stretch>
                <a:fillRect/>
              </a:stretch>
            </a:blip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969EF76-E019-45C2-A38F-1B963B7FF941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4261394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9EF3245B-6438-A22C-EF5E-215CA8682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0630FF-659F-8FAB-9A94-55C745AFE7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346" y="84222"/>
            <a:ext cx="4531895" cy="4531895"/>
          </a:xfrm>
          <a:prstGeom prst="rect">
            <a:avLst/>
          </a:prstGeom>
        </p:spPr>
      </p:pic>
      <p:sp>
        <p:nvSpPr>
          <p:cNvPr id="170" name="Google Shape;170;p2">
            <a:extLst>
              <a:ext uri="{FF2B5EF4-FFF2-40B4-BE49-F238E27FC236}">
                <a16:creationId xmlns:a16="http://schemas.microsoft.com/office/drawing/2014/main" id="{80C28AAF-2E69-CCC4-7808-F07DC46E75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283" y="84222"/>
            <a:ext cx="1299412" cy="566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800" dirty="0">
                <a:solidFill>
                  <a:srgbClr val="1818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Lignin </a:t>
            </a:r>
            <a:endParaRPr sz="2800" dirty="0">
              <a:solidFill>
                <a:srgbClr val="1818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BA0F59-5E78-6EF4-AF76-B3A87968D01C}"/>
              </a:ext>
            </a:extLst>
          </p:cNvPr>
          <p:cNvSpPr txBox="1"/>
          <p:nvPr/>
        </p:nvSpPr>
        <p:spPr>
          <a:xfrm>
            <a:off x="192505" y="650306"/>
            <a:ext cx="4235116" cy="3268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complex phenolic polymer found in plant cell walls.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rigidity and resistance to degradation.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Composed of monomers: coniferyl, sinapyl, and coumaryl alcohol.</a:t>
            </a:r>
          </a:p>
          <a:p>
            <a:pPr>
              <a:lnSpc>
                <a:spcPct val="15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5AC22-F464-6795-E147-E77E099EC17D}"/>
              </a:ext>
            </a:extLst>
          </p:cNvPr>
          <p:cNvSpPr txBox="1"/>
          <p:nvPr/>
        </p:nvSpPr>
        <p:spPr>
          <a:xfrm>
            <a:off x="4367464" y="4616117"/>
            <a:ext cx="47765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2: Applications of lignin in various industries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30F9B6-840F-DF18-E949-49230EC29E6F}"/>
              </a:ext>
            </a:extLst>
          </p:cNvPr>
          <p:cNvSpPr txBox="1"/>
          <p:nvPr/>
        </p:nvSpPr>
        <p:spPr>
          <a:xfrm>
            <a:off x="8561924" y="4785394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4434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CF6960BF-46F2-9589-623F-27F3F0532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4878A11-55D2-095C-CD36-186F3632D8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7581131"/>
              </p:ext>
            </p:extLst>
          </p:nvPr>
        </p:nvGraphicFramePr>
        <p:xfrm>
          <a:off x="270208" y="405740"/>
          <a:ext cx="8603583" cy="4755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CA0FF9F-C087-BD43-3F24-79AC98EE1E7B}"/>
              </a:ext>
            </a:extLst>
          </p:cNvPr>
          <p:cNvSpPr/>
          <p:nvPr/>
        </p:nvSpPr>
        <p:spPr>
          <a:xfrm>
            <a:off x="192366" y="156"/>
            <a:ext cx="24749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en-US" sz="28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Objectives</a:t>
            </a:r>
            <a:endParaRPr lang="ar-SA" sz="28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465678-5ACE-B353-67CA-F2EEF1205E3F}"/>
              </a:ext>
            </a:extLst>
          </p:cNvPr>
          <p:cNvSpPr txBox="1"/>
          <p:nvPr/>
        </p:nvSpPr>
        <p:spPr>
          <a:xfrm>
            <a:off x="579793" y="787134"/>
            <a:ext cx="3348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Tx/>
              <a:buFontTx/>
              <a:buNone/>
            </a:pPr>
            <a:r>
              <a:rPr lang="en-US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</a:t>
            </a:r>
            <a:endParaRPr lang="ar-SA" sz="2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D87C8-BD0C-9410-D428-A7F7C8085D1B}"/>
              </a:ext>
            </a:extLst>
          </p:cNvPr>
          <p:cNvSpPr txBox="1"/>
          <p:nvPr/>
        </p:nvSpPr>
        <p:spPr>
          <a:xfrm>
            <a:off x="971728" y="1616324"/>
            <a:ext cx="47400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Tx/>
              <a:buFontTx/>
              <a:buNone/>
            </a:pPr>
            <a:r>
              <a:rPr lang="en-US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endParaRPr lang="ar-SA" sz="2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70B4E-FC9C-6333-FE02-F7CDB3E13267}"/>
              </a:ext>
            </a:extLst>
          </p:cNvPr>
          <p:cNvSpPr txBox="1"/>
          <p:nvPr/>
        </p:nvSpPr>
        <p:spPr>
          <a:xfrm flipH="1">
            <a:off x="1075973" y="2435888"/>
            <a:ext cx="4903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Tx/>
              <a:buFontTx/>
              <a:buNone/>
            </a:pPr>
            <a:r>
              <a:rPr lang="en-US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endParaRPr lang="ar-SA" sz="2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846C84-7B18-297F-2350-E5FFD1834F21}"/>
              </a:ext>
            </a:extLst>
          </p:cNvPr>
          <p:cNvSpPr txBox="1"/>
          <p:nvPr/>
        </p:nvSpPr>
        <p:spPr>
          <a:xfrm>
            <a:off x="958140" y="3342753"/>
            <a:ext cx="4717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Tx/>
              <a:buFontTx/>
              <a:buNone/>
            </a:pPr>
            <a:r>
              <a:rPr lang="en-US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</a:t>
            </a:r>
            <a:endParaRPr lang="ar-SA" sz="2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9B0D69-967D-8F56-2A95-A98445C431A3}"/>
              </a:ext>
            </a:extLst>
          </p:cNvPr>
          <p:cNvSpPr txBox="1"/>
          <p:nvPr/>
        </p:nvSpPr>
        <p:spPr>
          <a:xfrm>
            <a:off x="544858" y="4356366"/>
            <a:ext cx="44650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Tx/>
              <a:buFontTx/>
              <a:buNone/>
            </a:pPr>
            <a:r>
              <a:rPr lang="en-US" sz="2400" b="1" kern="1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</a:t>
            </a:r>
            <a:endParaRPr lang="ar-SA" sz="2400" b="1" kern="12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5B301A-A6B1-9C0D-D8E6-C89AC2172D44}"/>
              </a:ext>
            </a:extLst>
          </p:cNvPr>
          <p:cNvSpPr txBox="1"/>
          <p:nvPr/>
        </p:nvSpPr>
        <p:spPr>
          <a:xfrm>
            <a:off x="8596683" y="4822996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15206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5AB85FF6-EC97-5E6F-89D0-EFB75F81B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B9638C42-9295-3874-3F50-E094495BC49E}"/>
              </a:ext>
            </a:extLst>
          </p:cNvPr>
          <p:cNvGrpSpPr/>
          <p:nvPr/>
        </p:nvGrpSpPr>
        <p:grpSpPr>
          <a:xfrm>
            <a:off x="118300" y="-135992"/>
            <a:ext cx="8366266" cy="5026665"/>
            <a:chOff x="-416366" y="76950"/>
            <a:chExt cx="8366266" cy="502666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DA4D0DC-59A5-BB73-7A3C-920A9A366BB7}"/>
                </a:ext>
              </a:extLst>
            </p:cNvPr>
            <p:cNvSpPr/>
            <p:nvPr/>
          </p:nvSpPr>
          <p:spPr>
            <a:xfrm>
              <a:off x="-416366" y="76950"/>
              <a:ext cx="8242782" cy="579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3">
                <a:lnSpc>
                  <a:spcPct val="150000"/>
                </a:lnSpc>
                <a:spcAft>
                  <a:spcPts val="800"/>
                </a:spcAft>
              </a:pPr>
              <a:r>
                <a:rPr lang="en-US" sz="2400" b="1" dirty="0">
                  <a:latin typeface="Times New Roman"/>
                  <a:ea typeface="Calibri"/>
                </a:rPr>
                <a:t>Organosolv Method: Formic acid- Acetic Acid Treatment </a:t>
              </a:r>
              <a:endParaRPr lang="en-US" sz="2000" dirty="0">
                <a:ea typeface="Calibri"/>
              </a:endParaRPr>
            </a:p>
          </p:txBody>
        </p:sp>
        <p:pic>
          <p:nvPicPr>
            <p:cNvPr id="27" name="Google Shape;333;p11">
              <a:extLst>
                <a:ext uri="{FF2B5EF4-FFF2-40B4-BE49-F238E27FC236}">
                  <a16:creationId xmlns:a16="http://schemas.microsoft.com/office/drawing/2014/main" id="{045BA743-DCB6-259E-1DB5-C75487A6317B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t="9547" b="9991"/>
            <a:stretch/>
          </p:blipFill>
          <p:spPr>
            <a:xfrm>
              <a:off x="-28059" y="750681"/>
              <a:ext cx="1440000" cy="126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28" name="Google Shape;334;p11">
              <a:extLst>
                <a:ext uri="{FF2B5EF4-FFF2-40B4-BE49-F238E27FC236}">
                  <a16:creationId xmlns:a16="http://schemas.microsoft.com/office/drawing/2014/main" id="{7E675B09-6C81-1EC6-EA96-5FD99739B3F1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17203" t="4848" r="12334" b="15736"/>
            <a:stretch/>
          </p:blipFill>
          <p:spPr>
            <a:xfrm>
              <a:off x="2076276" y="750681"/>
              <a:ext cx="1440000" cy="126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F10BDA3-A41D-0B77-3FA1-C542D968EA08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152" r="2151" b="2426"/>
            <a:stretch>
              <a:fillRect/>
            </a:stretch>
          </p:blipFill>
          <p:spPr bwMode="auto">
            <a:xfrm>
              <a:off x="4228982" y="758461"/>
              <a:ext cx="1440000" cy="126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493A5F1-FEB5-7FA6-5EA4-327C456354EA}"/>
                </a:ext>
              </a:extLst>
            </p:cNvPr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769" b="16898"/>
            <a:stretch>
              <a:fillRect/>
            </a:stretch>
          </p:blipFill>
          <p:spPr bwMode="auto">
            <a:xfrm>
              <a:off x="6509900" y="758461"/>
              <a:ext cx="1440000" cy="126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9360ACD-1A99-7624-BD74-89DA727F4554}"/>
                </a:ext>
              </a:extLst>
            </p:cNvPr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227" r="21135" b="5903"/>
            <a:stretch>
              <a:fillRect/>
            </a:stretch>
          </p:blipFill>
          <p:spPr bwMode="auto">
            <a:xfrm>
              <a:off x="6505195" y="3213615"/>
              <a:ext cx="1440000" cy="126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057C4EA-6702-523D-29B0-B324464D4C63}"/>
                </a:ext>
              </a:extLst>
            </p:cNvPr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808" b="13765"/>
            <a:stretch>
              <a:fillRect/>
            </a:stretch>
          </p:blipFill>
          <p:spPr bwMode="auto">
            <a:xfrm>
              <a:off x="4067865" y="2402497"/>
              <a:ext cx="1440000" cy="126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8E87BDE-1BAA-A97B-C523-758B484446AA}"/>
                </a:ext>
              </a:extLst>
            </p:cNvPr>
            <p:cNvPicPr/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62" b="14513"/>
            <a:stretch>
              <a:fillRect/>
            </a:stretch>
          </p:blipFill>
          <p:spPr bwMode="auto">
            <a:xfrm>
              <a:off x="4037334" y="3843615"/>
              <a:ext cx="1440000" cy="126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B78D5D9-BABD-6012-827E-7334F0961C5E}"/>
                </a:ext>
              </a:extLst>
            </p:cNvPr>
            <p:cNvPicPr/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29" r="16898" b="5925"/>
            <a:stretch>
              <a:fillRect/>
            </a:stretch>
          </p:blipFill>
          <p:spPr bwMode="auto">
            <a:xfrm>
              <a:off x="1569473" y="2421975"/>
              <a:ext cx="1440000" cy="126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AF382E11-C6B4-F72A-DC6B-B42D0F308972}"/>
                </a:ext>
              </a:extLst>
            </p:cNvPr>
            <p:cNvCxnSpPr>
              <a:stCxn id="27" idx="3"/>
              <a:endCxn id="28" idx="1"/>
            </p:cNvCxnSpPr>
            <p:nvPr/>
          </p:nvCxnSpPr>
          <p:spPr>
            <a:xfrm>
              <a:off x="1411941" y="1380681"/>
              <a:ext cx="6643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3B0EC12-A39B-532D-B32D-996C3F95CEBC}"/>
                </a:ext>
              </a:extLst>
            </p:cNvPr>
            <p:cNvCxnSpPr>
              <a:stCxn id="28" idx="3"/>
              <a:endCxn id="29" idx="1"/>
            </p:cNvCxnSpPr>
            <p:nvPr/>
          </p:nvCxnSpPr>
          <p:spPr>
            <a:xfrm>
              <a:off x="3516276" y="1380681"/>
              <a:ext cx="712706" cy="7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815EE74-B282-1F9C-C23C-2C33E9E5F727}"/>
                </a:ext>
              </a:extLst>
            </p:cNvPr>
            <p:cNvCxnSpPr>
              <a:stCxn id="29" idx="3"/>
              <a:endCxn id="30" idx="1"/>
            </p:cNvCxnSpPr>
            <p:nvPr/>
          </p:nvCxnSpPr>
          <p:spPr>
            <a:xfrm>
              <a:off x="5668982" y="1388461"/>
              <a:ext cx="8409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FC25DCB7-1638-50BD-F1C8-A85AF8DECB35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7225195" y="2355769"/>
              <a:ext cx="0" cy="85784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Elbow Connector 2072">
              <a:extLst>
                <a:ext uri="{FF2B5EF4-FFF2-40B4-BE49-F238E27FC236}">
                  <a16:creationId xmlns:a16="http://schemas.microsoft.com/office/drawing/2014/main" id="{903098B8-767A-2CA6-C1B7-EF902C6A4B56}"/>
                </a:ext>
              </a:extLst>
            </p:cNvPr>
            <p:cNvCxnSpPr>
              <a:stCxn id="31" idx="1"/>
              <a:endCxn id="32" idx="3"/>
            </p:cNvCxnSpPr>
            <p:nvPr/>
          </p:nvCxnSpPr>
          <p:spPr>
            <a:xfrm rot="10800000">
              <a:off x="5507865" y="3032497"/>
              <a:ext cx="997330" cy="811118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Elbow Connector 2074">
              <a:extLst>
                <a:ext uri="{FF2B5EF4-FFF2-40B4-BE49-F238E27FC236}">
                  <a16:creationId xmlns:a16="http://schemas.microsoft.com/office/drawing/2014/main" id="{1BEA1D20-B56D-92A2-1EE8-8BF0CC8C088B}"/>
                </a:ext>
              </a:extLst>
            </p:cNvPr>
            <p:cNvCxnSpPr>
              <a:stCxn id="31" idx="1"/>
              <a:endCxn id="33" idx="3"/>
            </p:cNvCxnSpPr>
            <p:nvPr/>
          </p:nvCxnSpPr>
          <p:spPr>
            <a:xfrm rot="10800000" flipV="1">
              <a:off x="5477335" y="3843615"/>
              <a:ext cx="1027861" cy="630000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3EB5112-7F15-C92E-F0AF-4CC14C563D5E}"/>
                </a:ext>
              </a:extLst>
            </p:cNvPr>
            <p:cNvCxnSpPr>
              <a:cxnSpLocks/>
              <a:endCxn id="34" idx="3"/>
            </p:cNvCxnSpPr>
            <p:nvPr/>
          </p:nvCxnSpPr>
          <p:spPr>
            <a:xfrm flipH="1">
              <a:off x="3009473" y="3051975"/>
              <a:ext cx="102786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E7C131C4-7352-0C99-D9B8-227228459E3C}"/>
              </a:ext>
            </a:extLst>
          </p:cNvPr>
          <p:cNvSpPr/>
          <p:nvPr/>
        </p:nvSpPr>
        <p:spPr>
          <a:xfrm>
            <a:off x="428578" y="1851001"/>
            <a:ext cx="15960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 44g of sawdust</a:t>
            </a:r>
            <a:endParaRPr lang="ar-SA" sz="1600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E4119F5-DF0C-95EE-CFCE-D87641D248D7}"/>
              </a:ext>
            </a:extLst>
          </p:cNvPr>
          <p:cNvSpPr/>
          <p:nvPr/>
        </p:nvSpPr>
        <p:spPr>
          <a:xfrm>
            <a:off x="2563180" y="1810554"/>
            <a:ext cx="14702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Adding FA/AA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4E1E29C-9FCC-3A19-5686-3B84C760D5A2}"/>
              </a:ext>
            </a:extLst>
          </p:cNvPr>
          <p:cNvSpPr/>
          <p:nvPr/>
        </p:nvSpPr>
        <p:spPr>
          <a:xfrm>
            <a:off x="4528864" y="1781313"/>
            <a:ext cx="19005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on hot plate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555E648-783E-D040-BF81-FE7A7415B9CF}"/>
              </a:ext>
            </a:extLst>
          </p:cNvPr>
          <p:cNvSpPr/>
          <p:nvPr/>
        </p:nvSpPr>
        <p:spPr>
          <a:xfrm>
            <a:off x="6827459" y="1835050"/>
            <a:ext cx="20357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samples after heating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C0854C24-DA59-CB5A-D4F3-38F3FFEBE474}"/>
              </a:ext>
            </a:extLst>
          </p:cNvPr>
          <p:cNvSpPr/>
          <p:nvPr/>
        </p:nvSpPr>
        <p:spPr>
          <a:xfrm>
            <a:off x="7039861" y="4306154"/>
            <a:ext cx="16448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filtration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BFE6C14-7BBA-8EF3-66DC-6CEF1547D717}"/>
              </a:ext>
            </a:extLst>
          </p:cNvPr>
          <p:cNvSpPr/>
          <p:nvPr/>
        </p:nvSpPr>
        <p:spPr>
          <a:xfrm>
            <a:off x="5904108" y="2212039"/>
            <a:ext cx="1439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Concentrated liquor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DC2DE92-5D2E-997A-E570-BD1254336F53}"/>
              </a:ext>
            </a:extLst>
          </p:cNvPr>
          <p:cNvSpPr/>
          <p:nvPr/>
        </p:nvSpPr>
        <p:spPr>
          <a:xfrm>
            <a:off x="6129476" y="4306154"/>
            <a:ext cx="5613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Pulp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67DE54CE-3C32-BAF0-D57F-45C802A43048}"/>
              </a:ext>
            </a:extLst>
          </p:cNvPr>
          <p:cNvSpPr/>
          <p:nvPr/>
        </p:nvSpPr>
        <p:spPr>
          <a:xfrm>
            <a:off x="2034693" y="3541687"/>
            <a:ext cx="15788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the Brix value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38A728-8828-7906-2D89-7DA79D74B02C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9936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7E3D5328-5F18-47FE-B606-92D5614E6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7FB0A7-A6D0-7929-4CC9-A8368FADFB5B}"/>
              </a:ext>
            </a:extLst>
          </p:cNvPr>
          <p:cNvSpPr/>
          <p:nvPr/>
        </p:nvSpPr>
        <p:spPr>
          <a:xfrm>
            <a:off x="255741" y="165905"/>
            <a:ext cx="9006214" cy="1241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spcAft>
                <a:spcPts val="800"/>
              </a:spcAft>
            </a:pPr>
            <a:r>
              <a:rPr lang="en-US" sz="2400" b="1" dirty="0">
                <a:latin typeface="Times New Roman"/>
                <a:ea typeface="Calibri"/>
              </a:rPr>
              <a:t>Organosolv Method: Peroxyformic Acid/Peroxyacetic Acid Treatment</a:t>
            </a:r>
          </a:p>
          <a:p>
            <a:pPr lvl="3">
              <a:spcAft>
                <a:spcPts val="800"/>
              </a:spcAft>
            </a:pPr>
            <a:endParaRPr lang="en-US" sz="2000" dirty="0">
              <a:ea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DE942B-08A0-B5BE-9EB7-E6199C96EDE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" t="17826" r="6315" b="31688"/>
          <a:stretch>
            <a:fillRect/>
          </a:stretch>
        </p:blipFill>
        <p:spPr bwMode="auto">
          <a:xfrm>
            <a:off x="441679" y="1603883"/>
            <a:ext cx="1440000" cy="12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70C51E-C1A2-F8C5-D4A0-E2963FAFAD4E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8" b="43634"/>
          <a:stretch>
            <a:fillRect/>
          </a:stretch>
        </p:blipFill>
        <p:spPr bwMode="auto">
          <a:xfrm>
            <a:off x="2532356" y="1597405"/>
            <a:ext cx="1440000" cy="12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54CFE0-4563-A58D-B618-48E4CF9BA34E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21528" r="10040" b="29051"/>
          <a:stretch>
            <a:fillRect/>
          </a:stretch>
        </p:blipFill>
        <p:spPr bwMode="auto">
          <a:xfrm>
            <a:off x="4940474" y="1603883"/>
            <a:ext cx="1440000" cy="12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27DDC7-E714-C805-4B64-D68864BCC56B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8" b="28009"/>
          <a:stretch>
            <a:fillRect/>
          </a:stretch>
        </p:blipFill>
        <p:spPr bwMode="auto">
          <a:xfrm>
            <a:off x="7340801" y="1603883"/>
            <a:ext cx="1440000" cy="12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7B5D8B1-CF11-E439-AA1A-00733FA590F3}"/>
              </a:ext>
            </a:extLst>
          </p:cNvPr>
          <p:cNvCxnSpPr>
            <a:stCxn id="7" idx="3"/>
            <a:endCxn id="8" idx="1"/>
          </p:cNvCxnSpPr>
          <p:nvPr/>
        </p:nvCxnSpPr>
        <p:spPr>
          <a:xfrm flipV="1">
            <a:off x="1881679" y="2227405"/>
            <a:ext cx="650677" cy="64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1937B7-BE2E-CB73-DE82-03FCCAD87947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3972356" y="2227405"/>
            <a:ext cx="968118" cy="64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FF4964-08B8-6F10-D888-286AFFA5ED9C}"/>
              </a:ext>
            </a:extLst>
          </p:cNvPr>
          <p:cNvCxnSpPr/>
          <p:nvPr/>
        </p:nvCxnSpPr>
        <p:spPr>
          <a:xfrm>
            <a:off x="6380474" y="2233883"/>
            <a:ext cx="968118" cy="64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4DE623D-F4CE-6A74-D7D5-ADFB7489AEB3}"/>
              </a:ext>
            </a:extLst>
          </p:cNvPr>
          <p:cNvSpPr/>
          <p:nvPr/>
        </p:nvSpPr>
        <p:spPr>
          <a:xfrm>
            <a:off x="441679" y="3018926"/>
            <a:ext cx="144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Adding 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85% acid mixture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C6835E-FA97-0A89-4815-A49F5E6B9AFA}"/>
              </a:ext>
            </a:extLst>
          </p:cNvPr>
          <p:cNvSpPr/>
          <p:nvPr/>
        </p:nvSpPr>
        <p:spPr>
          <a:xfrm>
            <a:off x="2330414" y="3038805"/>
            <a:ext cx="18438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samples were placed in a water path at 80⁰C for 2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9B88EF8-E90A-3B8B-40DE-E126383D4849}"/>
              </a:ext>
            </a:extLst>
          </p:cNvPr>
          <p:cNvSpPr/>
          <p:nvPr/>
        </p:nvSpPr>
        <p:spPr>
          <a:xfrm>
            <a:off x="4758848" y="3051178"/>
            <a:ext cx="17123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filtration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65005F9-B2D1-9F42-57EE-86C17EF1C8B6}"/>
              </a:ext>
            </a:extLst>
          </p:cNvPr>
          <p:cNvSpPr/>
          <p:nvPr/>
        </p:nvSpPr>
        <p:spPr>
          <a:xfrm>
            <a:off x="7298119" y="3013753"/>
            <a:ext cx="15253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Concentrated liquor after filtration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D6CE4F-C193-659A-8059-5D65F8A36FA8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91844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227A6746-0371-4CDB-A28C-635646148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D68249-6458-6805-0102-203AE4543C0B}"/>
              </a:ext>
            </a:extLst>
          </p:cNvPr>
          <p:cNvSpPr/>
          <p:nvPr/>
        </p:nvSpPr>
        <p:spPr>
          <a:xfrm>
            <a:off x="4989255" y="3295638"/>
            <a:ext cx="246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Put the  in-water bath at 80°C for 2hr</a:t>
            </a:r>
            <a:endParaRPr lang="en-US" sz="1800" dirty="0">
              <a:latin typeface="Times New Roman"/>
              <a:ea typeface="Times New Roman"/>
            </a:endParaRPr>
          </a:p>
        </p:txBody>
      </p:sp>
      <p:pic>
        <p:nvPicPr>
          <p:cNvPr id="6" name="Google Shape;341;p11">
            <a:extLst>
              <a:ext uri="{FF2B5EF4-FFF2-40B4-BE49-F238E27FC236}">
                <a16:creationId xmlns:a16="http://schemas.microsoft.com/office/drawing/2014/main" id="{ACB292A5-BC2C-CFB2-752F-1E8FC5BC63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-2632" t="9075" r="2631" b="31989"/>
          <a:stretch/>
        </p:blipFill>
        <p:spPr>
          <a:xfrm>
            <a:off x="1269907" y="924803"/>
            <a:ext cx="2465187" cy="22093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1933E1C-3FB2-0671-D265-B8B80475F560}"/>
              </a:ext>
            </a:extLst>
          </p:cNvPr>
          <p:cNvSpPr/>
          <p:nvPr/>
        </p:nvSpPr>
        <p:spPr>
          <a:xfrm>
            <a:off x="1304780" y="3249476"/>
            <a:ext cx="22969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Add 28 mL of hydrogen peroxide</a:t>
            </a:r>
            <a:endParaRPr lang="en-US" sz="1800" dirty="0">
              <a:latin typeface="Times New Roman"/>
              <a:ea typeface="Times New Roman"/>
            </a:endParaRPr>
          </a:p>
        </p:txBody>
      </p:sp>
      <p:pic>
        <p:nvPicPr>
          <p:cNvPr id="8" name="Google Shape;342;p11">
            <a:extLst>
              <a:ext uri="{FF2B5EF4-FFF2-40B4-BE49-F238E27FC236}">
                <a16:creationId xmlns:a16="http://schemas.microsoft.com/office/drawing/2014/main" id="{3A26D904-A068-F9AE-3763-7AC44A436B0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8267" t="15498" r="5835" b="3706"/>
          <a:stretch/>
        </p:blipFill>
        <p:spPr>
          <a:xfrm>
            <a:off x="5153562" y="867126"/>
            <a:ext cx="2465187" cy="23246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0397EA6-05D1-75F4-F4EC-5A8C9F6C2C48}"/>
              </a:ext>
            </a:extLst>
          </p:cNvPr>
          <p:cNvSpPr txBox="1"/>
          <p:nvPr/>
        </p:nvSpPr>
        <p:spPr>
          <a:xfrm>
            <a:off x="256783" y="93808"/>
            <a:ext cx="51544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/>
                <a:ea typeface="Calibri"/>
              </a:rPr>
              <a:t>Organosolv Method: Bleaching  </a:t>
            </a:r>
            <a:endParaRPr lang="en-US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4F78E0-453E-988B-5F32-B26F77A6363C}"/>
              </a:ext>
            </a:extLst>
          </p:cNvPr>
          <p:cNvCxnSpPr>
            <a:cxnSpLocks/>
          </p:cNvCxnSpPr>
          <p:nvPr/>
        </p:nvCxnSpPr>
        <p:spPr>
          <a:xfrm>
            <a:off x="3904224" y="2015237"/>
            <a:ext cx="101359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750D0E9-9D8F-6C61-D955-05E1D861943C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16626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4">
          <a:extLst>
            <a:ext uri="{FF2B5EF4-FFF2-40B4-BE49-F238E27FC236}">
              <a16:creationId xmlns:a16="http://schemas.microsoft.com/office/drawing/2014/main" id="{F6FD0657-BCC5-6DE1-FB8D-C264C493AA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C45F122-60C4-3FCA-DA93-30C49E687601}"/>
              </a:ext>
            </a:extLst>
          </p:cNvPr>
          <p:cNvSpPr txBox="1"/>
          <p:nvPr/>
        </p:nvSpPr>
        <p:spPr>
          <a:xfrm>
            <a:off x="156575" y="132959"/>
            <a:ext cx="66325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3">
              <a:spcAft>
                <a:spcPts val="800"/>
              </a:spcAft>
            </a:pPr>
            <a:r>
              <a:rPr lang="en-US" sz="2400" b="1" dirty="0">
                <a:latin typeface="Times New Roman"/>
                <a:ea typeface="Calibri"/>
              </a:rPr>
              <a:t>Organosolv Method: Isolation of Lignin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BDF47F-89E3-6777-A1C0-CEF31BE5535A}"/>
              </a:ext>
            </a:extLst>
          </p:cNvPr>
          <p:cNvSpPr/>
          <p:nvPr/>
        </p:nvSpPr>
        <p:spPr>
          <a:xfrm>
            <a:off x="6985966" y="2685614"/>
            <a:ext cx="18150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Isolated lignin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36BA0B-DB07-FAA4-143C-7EC3CDAA675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3" b="11574"/>
          <a:stretch>
            <a:fillRect/>
          </a:stretch>
        </p:blipFill>
        <p:spPr bwMode="auto">
          <a:xfrm>
            <a:off x="457199" y="1031405"/>
            <a:ext cx="1440000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1C7AA3-3AA5-A531-2180-50B2D0CBC3D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6" b="26852"/>
          <a:stretch>
            <a:fillRect/>
          </a:stretch>
        </p:blipFill>
        <p:spPr bwMode="auto">
          <a:xfrm>
            <a:off x="2645457" y="1031405"/>
            <a:ext cx="1440000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51DC52-37CA-39BE-35D5-AC02DF1780DF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1" b="10880"/>
          <a:stretch>
            <a:fillRect/>
          </a:stretch>
        </p:blipFill>
        <p:spPr bwMode="auto">
          <a:xfrm>
            <a:off x="4928600" y="1031405"/>
            <a:ext cx="1440000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FD5B41-22F7-FFC8-041E-B81B581643B1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6" b="20409"/>
          <a:stretch>
            <a:fillRect/>
          </a:stretch>
        </p:blipFill>
        <p:spPr bwMode="auto">
          <a:xfrm>
            <a:off x="7162800" y="1031405"/>
            <a:ext cx="1440000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599BB1-DED1-06FF-878F-40D256961E04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1897199" y="1751405"/>
            <a:ext cx="74825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57740D7-722C-AAB7-71C3-52A771828821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4085457" y="1751405"/>
            <a:ext cx="8431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D0C820A-1187-4D78-FA3A-EC67C52B3ECC}"/>
              </a:ext>
            </a:extLst>
          </p:cNvPr>
          <p:cNvCxnSpPr>
            <a:stCxn id="9" idx="3"/>
            <a:endCxn id="10" idx="1"/>
          </p:cNvCxnSpPr>
          <p:nvPr/>
        </p:nvCxnSpPr>
        <p:spPr>
          <a:xfrm>
            <a:off x="6368600" y="1751405"/>
            <a:ext cx="794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6CDF40EF-360C-EC45-3A64-12130D329C18}"/>
              </a:ext>
            </a:extLst>
          </p:cNvPr>
          <p:cNvSpPr/>
          <p:nvPr/>
        </p:nvSpPr>
        <p:spPr>
          <a:xfrm>
            <a:off x="156575" y="2672096"/>
            <a:ext cx="20980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black liquor was heated to 105⁰C.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C9B84E-76A8-AC99-828E-61E26FB00B35}"/>
              </a:ext>
            </a:extLst>
          </p:cNvPr>
          <p:cNvSpPr/>
          <p:nvPr/>
        </p:nvSpPr>
        <p:spPr>
          <a:xfrm>
            <a:off x="2244054" y="2608669"/>
            <a:ext cx="22818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Adding deionized water (5 times the amount of concentrated liquor).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5BEFCC7-47CD-1EC3-E8CE-F0D6AD160768}"/>
              </a:ext>
            </a:extLst>
          </p:cNvPr>
          <p:cNvSpPr/>
          <p:nvPr/>
        </p:nvSpPr>
        <p:spPr>
          <a:xfrm>
            <a:off x="4493807" y="2685614"/>
            <a:ext cx="22697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Vacuum filtration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A795DC-1B7C-83C5-B0A4-CB7EA186D47E}"/>
              </a:ext>
            </a:extLst>
          </p:cNvPr>
          <p:cNvSpPr txBox="1"/>
          <p:nvPr/>
        </p:nvSpPr>
        <p:spPr>
          <a:xfrm>
            <a:off x="8460323" y="4722911"/>
            <a:ext cx="547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91593391"/>
      </p:ext>
    </p:extLst>
  </p:cSld>
  <p:clrMapOvr>
    <a:masterClrMapping/>
  </p:clrMapOvr>
</p:sld>
</file>

<file path=ppt/theme/theme1.xml><?xml version="1.0" encoding="utf-8"?>
<a:theme xmlns:a="http://schemas.openxmlformats.org/drawingml/2006/main" name="Science Subject for High School Chemistry Laboratory by Slidesgo">
  <a:themeElements>
    <a:clrScheme name="Simple Light">
      <a:dk1>
        <a:srgbClr val="333333"/>
      </a:dk1>
      <a:lt1>
        <a:srgbClr val="F1F1F1"/>
      </a:lt1>
      <a:dk2>
        <a:srgbClr val="FFAC27"/>
      </a:dk2>
      <a:lt2>
        <a:srgbClr val="FFFF36"/>
      </a:lt2>
      <a:accent1>
        <a:srgbClr val="FE2A2A"/>
      </a:accent1>
      <a:accent2>
        <a:srgbClr val="5BF43B"/>
      </a:accent2>
      <a:accent3>
        <a:srgbClr val="F467F1"/>
      </a:accent3>
      <a:accent4>
        <a:srgbClr val="5FA0FF"/>
      </a:accent4>
      <a:accent5>
        <a:srgbClr val="B4C6D8"/>
      </a:accent5>
      <a:accent6>
        <a:srgbClr val="585889"/>
      </a:accent6>
      <a:hlink>
        <a:srgbClr val="33333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4591</TotalTime>
  <Words>1652</Words>
  <Application>Microsoft Office PowerPoint</Application>
  <PresentationFormat>On-screen Show (16:9)</PresentationFormat>
  <Paragraphs>383</Paragraphs>
  <Slides>30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Times New Roman</vt:lpstr>
      <vt:lpstr>Arial</vt:lpstr>
      <vt:lpstr>Calibri</vt:lpstr>
      <vt:lpstr>Didact Gothic</vt:lpstr>
      <vt:lpstr>Wingdings</vt:lpstr>
      <vt:lpstr>Albert Sans</vt:lpstr>
      <vt:lpstr>Science Subject for High School Chemistry Laboratory by Slidesgo</vt:lpstr>
      <vt:lpstr>PowerPoint Presentation</vt:lpstr>
      <vt:lpstr>Table of Contents</vt:lpstr>
      <vt:lpstr>PowerPoint Presentation</vt:lpstr>
      <vt:lpstr>Lignin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Lignin Extraction Using KOH</vt:lpstr>
      <vt:lpstr>Total Lignin Content </vt:lpstr>
      <vt:lpstr>Lignin Extraction Results </vt:lpstr>
      <vt:lpstr>PowerPoint Presentation</vt:lpstr>
      <vt:lpstr>Sugar Content</vt:lpstr>
      <vt:lpstr>Organosolv Lignin </vt:lpstr>
      <vt:lpstr>Vanillin Extraction : Nitrobenzene Oxidation  </vt:lpstr>
      <vt:lpstr>Nitrobenzene Oxidation: Oxidation Reaction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Areen akram</dc:creator>
  <cp:lastModifiedBy>Areen akram</cp:lastModifiedBy>
  <cp:revision>32</cp:revision>
  <dcterms:modified xsi:type="dcterms:W3CDTF">2025-07-02T02:35:06Z</dcterms:modified>
</cp:coreProperties>
</file>