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2" r:id="rId3"/>
    <p:sldId id="258" r:id="rId4"/>
    <p:sldId id="259" r:id="rId6"/>
    <p:sldId id="273" r:id="rId7"/>
    <p:sldId id="274" r:id="rId8"/>
    <p:sldId id="276" r:id="rId9"/>
    <p:sldId id="270" r:id="rId10"/>
    <p:sldId id="280" r:id="rId11"/>
    <p:sldId id="278" r:id="rId12"/>
    <p:sldId id="267" r:id="rId13"/>
    <p:sldId id="279"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15" autoAdjust="0"/>
    <p:restoredTop sz="94660"/>
  </p:normalViewPr>
  <p:slideViewPr>
    <p:cSldViewPr snapToGrid="0">
      <p:cViewPr>
        <p:scale>
          <a:sx n="66" d="100"/>
          <a:sy n="66" d="100"/>
        </p:scale>
        <p:origin x="2016" y="11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B176E4-B58B-4649-9674-B93FEABBA505}" type="datetimeFigureOut">
              <a:rPr lang="en-US" smtClean="0"/>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2526C2-8D48-4F00-BFA6-52665EE18916}"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68"/>
        <p:cNvGrpSpPr/>
        <p:nvPr/>
      </p:nvGrpSpPr>
      <p:grpSpPr>
        <a:xfrm>
          <a:off x="0" y="0"/>
          <a:ext cx="0" cy="0"/>
          <a:chOff x="0" y="0"/>
          <a:chExt cx="0" cy="0"/>
        </a:xfrm>
      </p:grpSpPr>
      <p:sp>
        <p:nvSpPr>
          <p:cNvPr id="69" name="Google Shape;69;gc620bbb036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c620bbb036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9"/>
        <p:cNvGrpSpPr/>
        <p:nvPr/>
      </p:nvGrpSpPr>
      <p:grpSpPr>
        <a:xfrm>
          <a:off x="0" y="0"/>
          <a:ext cx="0" cy="0"/>
          <a:chOff x="0" y="0"/>
          <a:chExt cx="0" cy="0"/>
        </a:xfrm>
      </p:grpSpPr>
      <p:sp>
        <p:nvSpPr>
          <p:cNvPr id="110" name="Google Shape;110;g12e3580f917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2e3580f917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394"/>
        <p:cNvGrpSpPr/>
        <p:nvPr/>
      </p:nvGrpSpPr>
      <p:grpSpPr>
        <a:xfrm>
          <a:off x="0" y="0"/>
          <a:ext cx="0" cy="0"/>
          <a:chOff x="0" y="0"/>
          <a:chExt cx="0" cy="0"/>
        </a:xfrm>
      </p:grpSpPr>
      <p:sp>
        <p:nvSpPr>
          <p:cNvPr id="395" name="Google Shape;395;g12e476a751a_1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12e476a751a_1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416"/>
        <p:cNvGrpSpPr/>
        <p:nvPr/>
      </p:nvGrpSpPr>
      <p:grpSpPr>
        <a:xfrm>
          <a:off x="0" y="0"/>
          <a:ext cx="0" cy="0"/>
          <a:chOff x="0" y="0"/>
          <a:chExt cx="0" cy="0"/>
        </a:xfrm>
      </p:grpSpPr>
      <p:sp>
        <p:nvSpPr>
          <p:cNvPr id="417" name="Google Shape;41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hasCustomPrompt="1"/>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a:p>
        </p:txBody>
      </p:sp>
      <p:sp>
        <p:nvSpPr>
          <p:cNvPr id="3" name="عنوان فرعي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D4825849-6937-4276-A801-4D696F388F69}"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hasCustomPrompt="1"/>
          </p:nvPr>
        </p:nvSpPr>
        <p:spPr/>
        <p:txBody>
          <a:bodyPr vert="eaVert"/>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D4825849-6937-4276-A801-4D696F388F69}"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hasCustomPrompt="1"/>
          </p:nvPr>
        </p:nvSpPr>
        <p:spPr>
          <a:xfrm>
            <a:off x="8724900" y="365125"/>
            <a:ext cx="2628900" cy="5811838"/>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hasCustomPrompt="1"/>
          </p:nvPr>
        </p:nvSpPr>
        <p:spPr>
          <a:xfrm>
            <a:off x="838200" y="365125"/>
            <a:ext cx="7734300" cy="5811838"/>
          </a:xfrm>
        </p:spPr>
        <p:txBody>
          <a:bodyPr vert="eaVert"/>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D4825849-6937-4276-A801-4D696F388F69}"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ColTx" matchingName="Title + 2 columns">
  <p:cSld name="Title + 2 columns">
    <p:spTree>
      <p:nvGrpSpPr>
        <p:cNvPr id="1" name="Shape 28"/>
        <p:cNvGrpSpPr/>
        <p:nvPr/>
      </p:nvGrpSpPr>
      <p:grpSpPr>
        <a:xfrm>
          <a:off x="0" y="0"/>
          <a:ext cx="0" cy="0"/>
          <a:chOff x="0" y="0"/>
          <a:chExt cx="0" cy="0"/>
        </a:xfrm>
      </p:grpSpPr>
      <p:sp>
        <p:nvSpPr>
          <p:cNvPr id="29" name="Google Shape;29;p6"/>
          <p:cNvSpPr/>
          <p:nvPr/>
        </p:nvSpPr>
        <p:spPr>
          <a:xfrm flipH="1">
            <a:off x="11582400" y="6233133"/>
            <a:ext cx="624800" cy="624800"/>
          </a:xfrm>
          <a:prstGeom prst="rtTriangl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0" name="Google Shape;30;p6"/>
          <p:cNvSpPr/>
          <p:nvPr/>
        </p:nvSpPr>
        <p:spPr>
          <a:xfrm rot="5400000">
            <a:off x="-133800" y="965980"/>
            <a:ext cx="624800" cy="357200"/>
          </a:xfrm>
          <a:prstGeom prst="triangle">
            <a:avLst>
              <a:gd name="adj" fmla="val 50000"/>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1" name="Google Shape;31;p6"/>
          <p:cNvSpPr txBox="1">
            <a:spLocks noGrp="1"/>
          </p:cNvSpPr>
          <p:nvPr>
            <p:ph type="title"/>
          </p:nvPr>
        </p:nvSpPr>
        <p:spPr>
          <a:xfrm>
            <a:off x="609600" y="807467"/>
            <a:ext cx="7521200" cy="1443600"/>
          </a:xfrm>
          <a:prstGeom prst="rect">
            <a:avLst/>
          </a:prstGeom>
        </p:spPr>
        <p:txBody>
          <a:bodyPr spcFirstLastPara="1" wrap="square" lIns="0" tIns="0" rIns="0" bIns="0" anchor="t" anchorCtr="0">
            <a:noAutofit/>
          </a:bodyPr>
          <a:lstStyle>
            <a:lvl1pPr lvl="0" rtl="0">
              <a:spcBef>
                <a:spcPts val="0"/>
              </a:spcBef>
              <a:spcAft>
                <a:spcPts val="0"/>
              </a:spcAft>
              <a:buSzPts val="4800"/>
              <a:buNone/>
              <a:defRPr/>
            </a:lvl1pPr>
            <a:lvl2pPr lvl="1" rtl="0">
              <a:spcBef>
                <a:spcPts val="0"/>
              </a:spcBef>
              <a:spcAft>
                <a:spcPts val="0"/>
              </a:spcAft>
              <a:buSzPts val="4800"/>
              <a:buNone/>
              <a:defRPr/>
            </a:lvl2pPr>
            <a:lvl3pPr lvl="2" rtl="0">
              <a:spcBef>
                <a:spcPts val="0"/>
              </a:spcBef>
              <a:spcAft>
                <a:spcPts val="0"/>
              </a:spcAft>
              <a:buSzPts val="4800"/>
              <a:buNone/>
              <a:defRPr/>
            </a:lvl3pPr>
            <a:lvl4pPr lvl="3" rtl="0">
              <a:spcBef>
                <a:spcPts val="0"/>
              </a:spcBef>
              <a:spcAft>
                <a:spcPts val="0"/>
              </a:spcAft>
              <a:buSzPts val="4800"/>
              <a:buNone/>
              <a:defRPr/>
            </a:lvl4pPr>
            <a:lvl5pPr lvl="4" rtl="0">
              <a:spcBef>
                <a:spcPts val="0"/>
              </a:spcBef>
              <a:spcAft>
                <a:spcPts val="0"/>
              </a:spcAft>
              <a:buSzPts val="4800"/>
              <a:buNone/>
              <a:defRPr/>
            </a:lvl5pPr>
            <a:lvl6pPr lvl="5" rtl="0">
              <a:spcBef>
                <a:spcPts val="0"/>
              </a:spcBef>
              <a:spcAft>
                <a:spcPts val="0"/>
              </a:spcAft>
              <a:buSzPts val="4800"/>
              <a:buNone/>
              <a:defRPr/>
            </a:lvl6pPr>
            <a:lvl7pPr lvl="6" rtl="0">
              <a:spcBef>
                <a:spcPts val="0"/>
              </a:spcBef>
              <a:spcAft>
                <a:spcPts val="0"/>
              </a:spcAft>
              <a:buSzPts val="4800"/>
              <a:buNone/>
              <a:defRPr/>
            </a:lvl7pPr>
            <a:lvl8pPr lvl="7" rtl="0">
              <a:spcBef>
                <a:spcPts val="0"/>
              </a:spcBef>
              <a:spcAft>
                <a:spcPts val="0"/>
              </a:spcAft>
              <a:buSzPts val="4800"/>
              <a:buNone/>
              <a:defRPr/>
            </a:lvl8pPr>
            <a:lvl9pPr lvl="8" rtl="0">
              <a:spcBef>
                <a:spcPts val="0"/>
              </a:spcBef>
              <a:spcAft>
                <a:spcPts val="0"/>
              </a:spcAft>
              <a:buSzPts val="4800"/>
              <a:buNone/>
              <a:defRPr/>
            </a:lvl9pPr>
          </a:lstStyle>
          <a:p/>
        </p:txBody>
      </p:sp>
      <p:sp>
        <p:nvSpPr>
          <p:cNvPr id="32" name="Google Shape;32;p6"/>
          <p:cNvSpPr txBox="1">
            <a:spLocks noGrp="1"/>
          </p:cNvSpPr>
          <p:nvPr>
            <p:ph type="body" idx="1"/>
          </p:nvPr>
        </p:nvSpPr>
        <p:spPr>
          <a:xfrm>
            <a:off x="609600" y="2661000"/>
            <a:ext cx="3576800" cy="3572000"/>
          </a:xfrm>
          <a:prstGeom prst="rect">
            <a:avLst/>
          </a:prstGeom>
        </p:spPr>
        <p:txBody>
          <a:bodyPr spcFirstLastPara="1" wrap="square" lIns="0" tIns="0" rIns="0" bIns="0" anchor="t" anchorCtr="0">
            <a:noAutofit/>
          </a:bodyPr>
          <a:lstStyle>
            <a:lvl1pPr marL="609600" lvl="0" indent="-457200" rtl="0">
              <a:spcBef>
                <a:spcPts val="800"/>
              </a:spcBef>
              <a:spcAft>
                <a:spcPts val="0"/>
              </a:spcAft>
              <a:buSzPts val="1800"/>
              <a:buChar char="▸"/>
              <a:defRPr sz="2400"/>
            </a:lvl1pPr>
            <a:lvl2pPr marL="1219200" lvl="1" indent="-457200" rtl="0">
              <a:spcBef>
                <a:spcPts val="800"/>
              </a:spcBef>
              <a:spcAft>
                <a:spcPts val="0"/>
              </a:spcAft>
              <a:buSzPts val="1800"/>
              <a:buChar char="▹"/>
              <a:defRPr sz="2400"/>
            </a:lvl2pPr>
            <a:lvl3pPr marL="1828800" lvl="2" indent="-457200" rtl="0">
              <a:spcBef>
                <a:spcPts val="800"/>
              </a:spcBef>
              <a:spcAft>
                <a:spcPts val="0"/>
              </a:spcAft>
              <a:buSzPts val="1800"/>
              <a:buChar char="▹"/>
              <a:defRPr sz="2400"/>
            </a:lvl3pPr>
            <a:lvl4pPr marL="2438400" lvl="3" indent="-457200" rtl="0">
              <a:spcBef>
                <a:spcPts val="800"/>
              </a:spcBef>
              <a:spcAft>
                <a:spcPts val="0"/>
              </a:spcAft>
              <a:buSzPts val="1800"/>
              <a:buChar char="▹"/>
              <a:defRPr sz="2400"/>
            </a:lvl4pPr>
            <a:lvl5pPr marL="3048000" lvl="4" indent="-457200" rtl="0">
              <a:spcBef>
                <a:spcPts val="800"/>
              </a:spcBef>
              <a:spcAft>
                <a:spcPts val="0"/>
              </a:spcAft>
              <a:buSzPts val="1800"/>
              <a:buChar char="▹"/>
              <a:defRPr sz="2400"/>
            </a:lvl5pPr>
            <a:lvl6pPr marL="3657600" lvl="5" indent="-457200" rtl="0">
              <a:spcBef>
                <a:spcPts val="800"/>
              </a:spcBef>
              <a:spcAft>
                <a:spcPts val="0"/>
              </a:spcAft>
              <a:buSzPts val="1800"/>
              <a:buChar char="▹"/>
              <a:defRPr sz="2400"/>
            </a:lvl6pPr>
            <a:lvl7pPr marL="4267200" lvl="6" indent="-457200" rtl="0">
              <a:spcBef>
                <a:spcPts val="800"/>
              </a:spcBef>
              <a:spcAft>
                <a:spcPts val="0"/>
              </a:spcAft>
              <a:buSzPts val="1800"/>
              <a:buChar char="▹"/>
              <a:defRPr sz="2400"/>
            </a:lvl7pPr>
            <a:lvl8pPr marL="4876800" lvl="7" indent="-457200" rtl="0">
              <a:spcBef>
                <a:spcPts val="800"/>
              </a:spcBef>
              <a:spcAft>
                <a:spcPts val="0"/>
              </a:spcAft>
              <a:buSzPts val="1800"/>
              <a:buChar char="▹"/>
              <a:defRPr sz="2400"/>
            </a:lvl8pPr>
            <a:lvl9pPr marL="5486400" lvl="8" indent="-457200" rtl="0">
              <a:spcBef>
                <a:spcPts val="800"/>
              </a:spcBef>
              <a:spcAft>
                <a:spcPts val="0"/>
              </a:spcAft>
              <a:buSzPts val="1800"/>
              <a:buChar char="▹"/>
              <a:defRPr sz="2400"/>
            </a:lvl9pPr>
          </a:lstStyle>
          <a:p/>
        </p:txBody>
      </p:sp>
      <p:sp>
        <p:nvSpPr>
          <p:cNvPr id="33" name="Google Shape;33;p6"/>
          <p:cNvSpPr txBox="1">
            <a:spLocks noGrp="1"/>
          </p:cNvSpPr>
          <p:nvPr>
            <p:ph type="body" idx="2"/>
          </p:nvPr>
        </p:nvSpPr>
        <p:spPr>
          <a:xfrm>
            <a:off x="4554104" y="2661000"/>
            <a:ext cx="3576800" cy="3572000"/>
          </a:xfrm>
          <a:prstGeom prst="rect">
            <a:avLst/>
          </a:prstGeom>
        </p:spPr>
        <p:txBody>
          <a:bodyPr spcFirstLastPara="1" wrap="square" lIns="0" tIns="0" rIns="0" bIns="0" anchor="t" anchorCtr="0">
            <a:noAutofit/>
          </a:bodyPr>
          <a:lstStyle>
            <a:lvl1pPr marL="609600" lvl="0" indent="-457200" rtl="0">
              <a:spcBef>
                <a:spcPts val="800"/>
              </a:spcBef>
              <a:spcAft>
                <a:spcPts val="0"/>
              </a:spcAft>
              <a:buSzPts val="1800"/>
              <a:buChar char="▸"/>
              <a:defRPr sz="2400"/>
            </a:lvl1pPr>
            <a:lvl2pPr marL="1219200" lvl="1" indent="-457200" rtl="0">
              <a:spcBef>
                <a:spcPts val="800"/>
              </a:spcBef>
              <a:spcAft>
                <a:spcPts val="0"/>
              </a:spcAft>
              <a:buSzPts val="1800"/>
              <a:buChar char="▹"/>
              <a:defRPr sz="2400"/>
            </a:lvl2pPr>
            <a:lvl3pPr marL="1828800" lvl="2" indent="-457200" rtl="0">
              <a:spcBef>
                <a:spcPts val="800"/>
              </a:spcBef>
              <a:spcAft>
                <a:spcPts val="0"/>
              </a:spcAft>
              <a:buSzPts val="1800"/>
              <a:buChar char="▹"/>
              <a:defRPr sz="2400"/>
            </a:lvl3pPr>
            <a:lvl4pPr marL="2438400" lvl="3" indent="-457200" rtl="0">
              <a:spcBef>
                <a:spcPts val="800"/>
              </a:spcBef>
              <a:spcAft>
                <a:spcPts val="0"/>
              </a:spcAft>
              <a:buSzPts val="1800"/>
              <a:buChar char="▹"/>
              <a:defRPr sz="2400"/>
            </a:lvl4pPr>
            <a:lvl5pPr marL="3048000" lvl="4" indent="-457200" rtl="0">
              <a:spcBef>
                <a:spcPts val="800"/>
              </a:spcBef>
              <a:spcAft>
                <a:spcPts val="0"/>
              </a:spcAft>
              <a:buSzPts val="1800"/>
              <a:buChar char="▹"/>
              <a:defRPr sz="2400"/>
            </a:lvl5pPr>
            <a:lvl6pPr marL="3657600" lvl="5" indent="-457200" rtl="0">
              <a:spcBef>
                <a:spcPts val="800"/>
              </a:spcBef>
              <a:spcAft>
                <a:spcPts val="0"/>
              </a:spcAft>
              <a:buSzPts val="1800"/>
              <a:buChar char="▹"/>
              <a:defRPr sz="2400"/>
            </a:lvl6pPr>
            <a:lvl7pPr marL="4267200" lvl="6" indent="-457200" rtl="0">
              <a:spcBef>
                <a:spcPts val="800"/>
              </a:spcBef>
              <a:spcAft>
                <a:spcPts val="0"/>
              </a:spcAft>
              <a:buSzPts val="1800"/>
              <a:buChar char="▹"/>
              <a:defRPr sz="2400"/>
            </a:lvl7pPr>
            <a:lvl8pPr marL="4876800" lvl="7" indent="-457200" rtl="0">
              <a:spcBef>
                <a:spcPts val="800"/>
              </a:spcBef>
              <a:spcAft>
                <a:spcPts val="0"/>
              </a:spcAft>
              <a:buSzPts val="1800"/>
              <a:buChar char="▹"/>
              <a:defRPr sz="2400"/>
            </a:lvl8pPr>
            <a:lvl9pPr marL="5486400" lvl="8" indent="-457200" rtl="0">
              <a:spcBef>
                <a:spcPts val="800"/>
              </a:spcBef>
              <a:spcAft>
                <a:spcPts val="0"/>
              </a:spcAft>
              <a:buSzPts val="1800"/>
              <a:buChar char="▹"/>
              <a:defRPr sz="2400"/>
            </a:lvl9pPr>
          </a:lstStyle>
          <a:p/>
        </p:txBody>
      </p:sp>
      <p:sp>
        <p:nvSpPr>
          <p:cNvPr id="34" name="Google Shape;34;p6"/>
          <p:cNvSpPr txBox="1">
            <a:spLocks noGrp="1"/>
          </p:cNvSpPr>
          <p:nvPr>
            <p:ph type="sldNum" idx="12"/>
          </p:nvPr>
        </p:nvSpPr>
        <p:spPr>
          <a:xfrm>
            <a:off x="11532033" y="6182333"/>
            <a:ext cx="609200" cy="624800"/>
          </a:xfrm>
          <a:prstGeom prst="rect">
            <a:avLst/>
          </a:prstGeom>
        </p:spPr>
        <p:txBody>
          <a:bodyPr spcFirstLastPara="1" wrap="square" lIns="0" tIns="0" rIns="0" bIns="0"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GB" smtClean="0"/>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matchingName="Title + 1 column">
  <p:cSld name="Title + 1 column">
    <p:spTree>
      <p:nvGrpSpPr>
        <p:cNvPr id="1" name="Shape 22"/>
        <p:cNvGrpSpPr/>
        <p:nvPr/>
      </p:nvGrpSpPr>
      <p:grpSpPr>
        <a:xfrm>
          <a:off x="0" y="0"/>
          <a:ext cx="0" cy="0"/>
          <a:chOff x="0" y="0"/>
          <a:chExt cx="0" cy="0"/>
        </a:xfrm>
      </p:grpSpPr>
      <p:sp>
        <p:nvSpPr>
          <p:cNvPr id="23" name="Google Shape;23;p5"/>
          <p:cNvSpPr/>
          <p:nvPr/>
        </p:nvSpPr>
        <p:spPr>
          <a:xfrm flipH="1">
            <a:off x="11582400" y="6233133"/>
            <a:ext cx="624800" cy="624800"/>
          </a:xfrm>
          <a:prstGeom prst="rtTriangl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4" name="Google Shape;24;p5"/>
          <p:cNvSpPr/>
          <p:nvPr/>
        </p:nvSpPr>
        <p:spPr>
          <a:xfrm rot="5400000">
            <a:off x="-133800" y="965980"/>
            <a:ext cx="624800" cy="357200"/>
          </a:xfrm>
          <a:prstGeom prst="triangle">
            <a:avLst>
              <a:gd name="adj" fmla="val 50000"/>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 name="Google Shape;25;p5"/>
          <p:cNvSpPr txBox="1">
            <a:spLocks noGrp="1"/>
          </p:cNvSpPr>
          <p:nvPr>
            <p:ph type="title"/>
          </p:nvPr>
        </p:nvSpPr>
        <p:spPr>
          <a:xfrm>
            <a:off x="609600" y="807467"/>
            <a:ext cx="7521200" cy="1443600"/>
          </a:xfrm>
          <a:prstGeom prst="rect">
            <a:avLst/>
          </a:prstGeom>
        </p:spPr>
        <p:txBody>
          <a:bodyPr spcFirstLastPara="1" wrap="square" lIns="0" tIns="0" rIns="0" bIns="0" anchor="t" anchorCtr="0">
            <a:noAutofit/>
          </a:bodyPr>
          <a:lstStyle>
            <a:lvl1pPr lvl="0" rtl="0">
              <a:spcBef>
                <a:spcPts val="0"/>
              </a:spcBef>
              <a:spcAft>
                <a:spcPts val="0"/>
              </a:spcAft>
              <a:buSzPts val="4800"/>
              <a:buNone/>
              <a:defRPr/>
            </a:lvl1pPr>
            <a:lvl2pPr lvl="1" rtl="0">
              <a:spcBef>
                <a:spcPts val="0"/>
              </a:spcBef>
              <a:spcAft>
                <a:spcPts val="0"/>
              </a:spcAft>
              <a:buSzPts val="4800"/>
              <a:buNone/>
              <a:defRPr/>
            </a:lvl2pPr>
            <a:lvl3pPr lvl="2" rtl="0">
              <a:spcBef>
                <a:spcPts val="0"/>
              </a:spcBef>
              <a:spcAft>
                <a:spcPts val="0"/>
              </a:spcAft>
              <a:buSzPts val="4800"/>
              <a:buNone/>
              <a:defRPr/>
            </a:lvl3pPr>
            <a:lvl4pPr lvl="3" rtl="0">
              <a:spcBef>
                <a:spcPts val="0"/>
              </a:spcBef>
              <a:spcAft>
                <a:spcPts val="0"/>
              </a:spcAft>
              <a:buSzPts val="4800"/>
              <a:buNone/>
              <a:defRPr/>
            </a:lvl4pPr>
            <a:lvl5pPr lvl="4" rtl="0">
              <a:spcBef>
                <a:spcPts val="0"/>
              </a:spcBef>
              <a:spcAft>
                <a:spcPts val="0"/>
              </a:spcAft>
              <a:buSzPts val="4800"/>
              <a:buNone/>
              <a:defRPr/>
            </a:lvl5pPr>
            <a:lvl6pPr lvl="5" rtl="0">
              <a:spcBef>
                <a:spcPts val="0"/>
              </a:spcBef>
              <a:spcAft>
                <a:spcPts val="0"/>
              </a:spcAft>
              <a:buSzPts val="4800"/>
              <a:buNone/>
              <a:defRPr/>
            </a:lvl6pPr>
            <a:lvl7pPr lvl="6" rtl="0">
              <a:spcBef>
                <a:spcPts val="0"/>
              </a:spcBef>
              <a:spcAft>
                <a:spcPts val="0"/>
              </a:spcAft>
              <a:buSzPts val="4800"/>
              <a:buNone/>
              <a:defRPr/>
            </a:lvl7pPr>
            <a:lvl8pPr lvl="7" rtl="0">
              <a:spcBef>
                <a:spcPts val="0"/>
              </a:spcBef>
              <a:spcAft>
                <a:spcPts val="0"/>
              </a:spcAft>
              <a:buSzPts val="4800"/>
              <a:buNone/>
              <a:defRPr/>
            </a:lvl8pPr>
            <a:lvl9pPr lvl="8" rtl="0">
              <a:spcBef>
                <a:spcPts val="0"/>
              </a:spcBef>
              <a:spcAft>
                <a:spcPts val="0"/>
              </a:spcAft>
              <a:buSzPts val="4800"/>
              <a:buNone/>
              <a:defRPr/>
            </a:lvl9pPr>
          </a:lstStyle>
          <a:p/>
        </p:txBody>
      </p:sp>
      <p:sp>
        <p:nvSpPr>
          <p:cNvPr id="26" name="Google Shape;26;p5"/>
          <p:cNvSpPr txBox="1">
            <a:spLocks noGrp="1"/>
          </p:cNvSpPr>
          <p:nvPr>
            <p:ph type="body" idx="1"/>
          </p:nvPr>
        </p:nvSpPr>
        <p:spPr>
          <a:xfrm>
            <a:off x="609600" y="2661000"/>
            <a:ext cx="7521200" cy="3521200"/>
          </a:xfrm>
          <a:prstGeom prst="rect">
            <a:avLst/>
          </a:prstGeom>
        </p:spPr>
        <p:txBody>
          <a:bodyPr spcFirstLastPara="1" wrap="square" lIns="0" tIns="0" rIns="0" bIns="0" anchor="t" anchorCtr="0">
            <a:noAutofit/>
          </a:bodyPr>
          <a:lstStyle>
            <a:lvl1pPr marL="609600" lvl="0" indent="-457200" rtl="0">
              <a:spcBef>
                <a:spcPts val="800"/>
              </a:spcBef>
              <a:spcAft>
                <a:spcPts val="0"/>
              </a:spcAft>
              <a:buSzPts val="1800"/>
              <a:buChar char="▸"/>
              <a:defRPr/>
            </a:lvl1pPr>
            <a:lvl2pPr marL="1219200" lvl="1" indent="-457200" rtl="0">
              <a:spcBef>
                <a:spcPts val="800"/>
              </a:spcBef>
              <a:spcAft>
                <a:spcPts val="0"/>
              </a:spcAft>
              <a:buSzPts val="1800"/>
              <a:buChar char="▹"/>
              <a:defRPr/>
            </a:lvl2pPr>
            <a:lvl3pPr marL="1828800" lvl="2" indent="-457200" rtl="0">
              <a:spcBef>
                <a:spcPts val="800"/>
              </a:spcBef>
              <a:spcAft>
                <a:spcPts val="0"/>
              </a:spcAft>
              <a:buSzPts val="1800"/>
              <a:buChar char="▹"/>
              <a:defRPr/>
            </a:lvl3pPr>
            <a:lvl4pPr marL="2438400" lvl="3" indent="-474345" rtl="0">
              <a:spcBef>
                <a:spcPts val="800"/>
              </a:spcBef>
              <a:spcAft>
                <a:spcPts val="0"/>
              </a:spcAft>
              <a:buSzPts val="2000"/>
              <a:buChar char="▹"/>
              <a:defRPr/>
            </a:lvl4pPr>
            <a:lvl5pPr marL="3048000" lvl="4" indent="-474345" rtl="0">
              <a:spcBef>
                <a:spcPts val="800"/>
              </a:spcBef>
              <a:spcAft>
                <a:spcPts val="0"/>
              </a:spcAft>
              <a:buSzPts val="2000"/>
              <a:buChar char="▹"/>
              <a:defRPr/>
            </a:lvl5pPr>
            <a:lvl6pPr marL="3657600" lvl="5" indent="-474345" rtl="0">
              <a:spcBef>
                <a:spcPts val="800"/>
              </a:spcBef>
              <a:spcAft>
                <a:spcPts val="0"/>
              </a:spcAft>
              <a:buSzPts val="2000"/>
              <a:buChar char="▹"/>
              <a:defRPr/>
            </a:lvl6pPr>
            <a:lvl7pPr marL="4267200" lvl="6" indent="-474345" rtl="0">
              <a:spcBef>
                <a:spcPts val="800"/>
              </a:spcBef>
              <a:spcAft>
                <a:spcPts val="0"/>
              </a:spcAft>
              <a:buSzPts val="2000"/>
              <a:buChar char="▹"/>
              <a:defRPr/>
            </a:lvl7pPr>
            <a:lvl8pPr marL="4876800" lvl="7" indent="-474345" rtl="0">
              <a:spcBef>
                <a:spcPts val="800"/>
              </a:spcBef>
              <a:spcAft>
                <a:spcPts val="0"/>
              </a:spcAft>
              <a:buSzPts val="2000"/>
              <a:buChar char="▹"/>
              <a:defRPr/>
            </a:lvl8pPr>
            <a:lvl9pPr marL="5486400" lvl="8" indent="-474345" rtl="0">
              <a:spcBef>
                <a:spcPts val="800"/>
              </a:spcBef>
              <a:spcAft>
                <a:spcPts val="0"/>
              </a:spcAft>
              <a:buSzPts val="2000"/>
              <a:buChar char="▹"/>
              <a:defRPr/>
            </a:lvl9pPr>
          </a:lstStyle>
          <a:p/>
        </p:txBody>
      </p:sp>
      <p:sp>
        <p:nvSpPr>
          <p:cNvPr id="27" name="Google Shape;27;p5"/>
          <p:cNvSpPr txBox="1">
            <a:spLocks noGrp="1"/>
          </p:cNvSpPr>
          <p:nvPr>
            <p:ph type="sldNum" idx="12"/>
          </p:nvPr>
        </p:nvSpPr>
        <p:spPr>
          <a:xfrm>
            <a:off x="11532033" y="6182333"/>
            <a:ext cx="609200" cy="624800"/>
          </a:xfrm>
          <a:prstGeom prst="rect">
            <a:avLst/>
          </a:prstGeom>
        </p:spPr>
        <p:txBody>
          <a:bodyPr spcFirstLastPara="1" wrap="square" lIns="0" tIns="0" rIns="0" bIns="0"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GB" smtClean="0"/>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hasCustomPrompt="1"/>
          </p:nvPr>
        </p:nvSpPr>
        <p:spPr/>
        <p:txBody>
          <a:bodyPr/>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D4825849-6937-4276-A801-4D696F388F69}"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a:p>
        </p:txBody>
      </p:sp>
      <p:sp>
        <p:nvSpPr>
          <p:cNvPr id="3" name="عنصر نائب للنص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endParaRPr lang="ar-SA" smtClean="0"/>
          </a:p>
        </p:txBody>
      </p:sp>
      <p:sp>
        <p:nvSpPr>
          <p:cNvPr id="4" name="عنصر نائب للتاريخ 3"/>
          <p:cNvSpPr>
            <a:spLocks noGrp="1"/>
          </p:cNvSpPr>
          <p:nvPr>
            <p:ph type="dt" sz="half" idx="10"/>
          </p:nvPr>
        </p:nvSpPr>
        <p:spPr/>
        <p:txBody>
          <a:bodyPr/>
          <a:lstStyle/>
          <a:p>
            <a:fld id="{D4825849-6937-4276-A801-4D696F388F69}"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hasCustomPrompt="1"/>
          </p:nvPr>
        </p:nvSpPr>
        <p:spPr>
          <a:xfrm>
            <a:off x="838200" y="1825625"/>
            <a:ext cx="5181600" cy="4351338"/>
          </a:xfrm>
        </p:spPr>
        <p:txBody>
          <a:bodyPr/>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4" name="عنصر نائب للمحتوى 3"/>
          <p:cNvSpPr>
            <a:spLocks noGrp="1"/>
          </p:cNvSpPr>
          <p:nvPr>
            <p:ph sz="half" idx="2" hasCustomPrompt="1"/>
          </p:nvPr>
        </p:nvSpPr>
        <p:spPr>
          <a:xfrm>
            <a:off x="6172200" y="1825625"/>
            <a:ext cx="5181600" cy="4351338"/>
          </a:xfrm>
        </p:spPr>
        <p:txBody>
          <a:bodyPr/>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D4825849-6937-4276-A801-4D696F388F69}" type="datetimeFigureOut">
              <a:rPr lang="en-US" smtClean="0"/>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839788" y="365125"/>
            <a:ext cx="10515600" cy="1325563"/>
          </a:xfrm>
        </p:spPr>
        <p:txBody>
          <a:bodyPr/>
          <a:lstStyle/>
          <a:p>
            <a:r>
              <a:rPr lang="ar-SA" smtClean="0"/>
              <a:t>انقر لتحرير نمط العنوان الرئيسي</a:t>
            </a:r>
            <a:endParaRPr lang="en-US"/>
          </a:p>
        </p:txBody>
      </p:sp>
      <p:sp>
        <p:nvSpPr>
          <p:cNvPr id="3" name="عنصر نائب للنص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endParaRPr lang="ar-SA" smtClean="0"/>
          </a:p>
        </p:txBody>
      </p:sp>
      <p:sp>
        <p:nvSpPr>
          <p:cNvPr id="4" name="عنصر نائب للمحتوى 3"/>
          <p:cNvSpPr>
            <a:spLocks noGrp="1"/>
          </p:cNvSpPr>
          <p:nvPr>
            <p:ph sz="half" idx="2" hasCustomPrompt="1"/>
          </p:nvPr>
        </p:nvSpPr>
        <p:spPr>
          <a:xfrm>
            <a:off x="839788" y="2505075"/>
            <a:ext cx="5157787" cy="3684588"/>
          </a:xfrm>
        </p:spPr>
        <p:txBody>
          <a:bodyPr/>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5" name="عنصر نائب للنص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endParaRPr lang="ar-SA" smtClean="0"/>
          </a:p>
        </p:txBody>
      </p:sp>
      <p:sp>
        <p:nvSpPr>
          <p:cNvPr id="6" name="عنصر نائب للمحتوى 5"/>
          <p:cNvSpPr>
            <a:spLocks noGrp="1"/>
          </p:cNvSpPr>
          <p:nvPr>
            <p:ph sz="quarter" idx="4" hasCustomPrompt="1"/>
          </p:nvPr>
        </p:nvSpPr>
        <p:spPr>
          <a:xfrm>
            <a:off x="6172200" y="2505075"/>
            <a:ext cx="5183188" cy="3684588"/>
          </a:xfrm>
        </p:spPr>
        <p:txBody>
          <a:bodyPr/>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D4825849-6937-4276-A801-4D696F388F69}" type="datetimeFigureOut">
              <a:rPr lang="en-US" smtClean="0"/>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D4825849-6937-4276-A801-4D696F388F69}" type="datetimeFigureOut">
              <a:rPr lang="en-US" smtClean="0"/>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4825849-6937-4276-A801-4D696F388F69}" type="datetimeFigureOut">
              <a:rPr lang="en-US" smtClean="0"/>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محتوى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4" name="عنصر نائب للنص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endParaRPr lang="ar-SA" smtClean="0"/>
          </a:p>
        </p:txBody>
      </p:sp>
      <p:sp>
        <p:nvSpPr>
          <p:cNvPr id="5" name="عنصر نائب للتاريخ 4"/>
          <p:cNvSpPr>
            <a:spLocks noGrp="1"/>
          </p:cNvSpPr>
          <p:nvPr>
            <p:ph type="dt" sz="half" idx="10"/>
          </p:nvPr>
        </p:nvSpPr>
        <p:spPr/>
        <p:txBody>
          <a:bodyPr/>
          <a:lstStyle/>
          <a:p>
            <a:fld id="{D4825849-6937-4276-A801-4D696F388F69}" type="datetimeFigureOut">
              <a:rPr lang="en-US" smtClean="0"/>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endParaRPr lang="ar-SA" smtClean="0"/>
          </a:p>
        </p:txBody>
      </p:sp>
      <p:sp>
        <p:nvSpPr>
          <p:cNvPr id="5" name="عنصر نائب للتاريخ 4"/>
          <p:cNvSpPr>
            <a:spLocks noGrp="1"/>
          </p:cNvSpPr>
          <p:nvPr>
            <p:ph type="dt" sz="half" idx="10"/>
          </p:nvPr>
        </p:nvSpPr>
        <p:spPr/>
        <p:txBody>
          <a:bodyPr/>
          <a:lstStyle/>
          <a:p>
            <a:fld id="{D4825849-6937-4276-A801-4D696F388F69}" type="datetimeFigureOut">
              <a:rPr lang="en-US" smtClean="0"/>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5B4C44AA-CE1B-49F6-9308-A50BB77191D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endParaRPr lang="ar-SA" smtClean="0"/>
          </a:p>
          <a:p>
            <a:pPr lvl="1"/>
            <a:r>
              <a:rPr lang="ar-SA" smtClean="0"/>
              <a:t>المستوى الثاني</a:t>
            </a:r>
            <a:endParaRPr lang="ar-SA" smtClean="0"/>
          </a:p>
          <a:p>
            <a:pPr lvl="2"/>
            <a:r>
              <a:rPr lang="ar-SA" smtClean="0"/>
              <a:t>المستوى الثالث</a:t>
            </a:r>
            <a:endParaRPr lang="ar-SA" smtClean="0"/>
          </a:p>
          <a:p>
            <a:pPr lvl="3"/>
            <a:r>
              <a:rPr lang="ar-SA" smtClean="0"/>
              <a:t>المستوى الرابع</a:t>
            </a:r>
            <a:endParaRPr lang="ar-SA" smtClean="0"/>
          </a:p>
          <a:p>
            <a:pPr lvl="4"/>
            <a:r>
              <a:rPr lang="ar-SA" smtClean="0"/>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825849-6937-4276-A801-4D696F388F69}" type="datetimeFigureOut">
              <a:rPr lang="en-US" smtClean="0"/>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4C44AA-CE1B-49F6-9308-A50BB77191D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 y="0"/>
            <a:ext cx="6766983" cy="6855460"/>
            <a:chOff x="0" y="0"/>
            <a:chExt cx="10150475" cy="10283190"/>
          </a:xfrm>
        </p:grpSpPr>
        <p:sp>
          <p:nvSpPr>
            <p:cNvPr id="3" name="object 3"/>
            <p:cNvSpPr/>
            <p:nvPr/>
          </p:nvSpPr>
          <p:spPr>
            <a:xfrm>
              <a:off x="0" y="1006688"/>
              <a:ext cx="8858250" cy="2101850"/>
            </a:xfrm>
            <a:custGeom>
              <a:avLst/>
              <a:gdLst/>
              <a:ahLst/>
              <a:cxnLst/>
              <a:rect l="l" t="t" r="r" b="b"/>
              <a:pathLst>
                <a:path w="8858250" h="2101850">
                  <a:moveTo>
                    <a:pt x="8655070" y="2101426"/>
                  </a:moveTo>
                  <a:lnTo>
                    <a:pt x="8608681" y="2096057"/>
                  </a:lnTo>
                  <a:lnTo>
                    <a:pt x="8566062" y="2080771"/>
                  </a:lnTo>
                  <a:lnTo>
                    <a:pt x="8528442" y="2056796"/>
                  </a:lnTo>
                  <a:lnTo>
                    <a:pt x="8497046" y="2025359"/>
                  </a:lnTo>
                  <a:lnTo>
                    <a:pt x="8473102" y="1987689"/>
                  </a:lnTo>
                  <a:lnTo>
                    <a:pt x="8457836" y="1945015"/>
                  </a:lnTo>
                  <a:lnTo>
                    <a:pt x="8452475" y="1898565"/>
                  </a:lnTo>
                  <a:lnTo>
                    <a:pt x="8455802" y="1861017"/>
                  </a:lnTo>
                  <a:lnTo>
                    <a:pt x="8465461" y="1826394"/>
                  </a:lnTo>
                  <a:lnTo>
                    <a:pt x="8480964" y="1794697"/>
                  </a:lnTo>
                  <a:lnTo>
                    <a:pt x="8501824" y="1765926"/>
                  </a:lnTo>
                  <a:lnTo>
                    <a:pt x="7081057" y="67620"/>
                  </a:lnTo>
                  <a:lnTo>
                    <a:pt x="0" y="67620"/>
                  </a:lnTo>
                  <a:lnTo>
                    <a:pt x="0" y="0"/>
                  </a:lnTo>
                  <a:lnTo>
                    <a:pt x="7109628" y="0"/>
                  </a:lnTo>
                  <a:lnTo>
                    <a:pt x="8548578" y="1724313"/>
                  </a:lnTo>
                  <a:lnTo>
                    <a:pt x="8752504" y="1724313"/>
                  </a:lnTo>
                  <a:lnTo>
                    <a:pt x="8808868" y="1770680"/>
                  </a:lnTo>
                  <a:lnTo>
                    <a:pt x="8833736" y="1808304"/>
                  </a:lnTo>
                  <a:lnTo>
                    <a:pt x="8850381" y="1851296"/>
                  </a:lnTo>
                  <a:lnTo>
                    <a:pt x="8857665" y="1898565"/>
                  </a:lnTo>
                  <a:lnTo>
                    <a:pt x="8852304" y="1945015"/>
                  </a:lnTo>
                  <a:lnTo>
                    <a:pt x="8837038" y="1987689"/>
                  </a:lnTo>
                  <a:lnTo>
                    <a:pt x="8813093" y="2025359"/>
                  </a:lnTo>
                  <a:lnTo>
                    <a:pt x="8781697" y="2056796"/>
                  </a:lnTo>
                  <a:lnTo>
                    <a:pt x="8744077" y="2080771"/>
                  </a:lnTo>
                  <a:lnTo>
                    <a:pt x="8701459" y="2096057"/>
                  </a:lnTo>
                  <a:lnTo>
                    <a:pt x="8655070" y="2101426"/>
                  </a:lnTo>
                  <a:close/>
                </a:path>
                <a:path w="8858250" h="2101850">
                  <a:moveTo>
                    <a:pt x="8752504" y="1724313"/>
                  </a:moveTo>
                  <a:lnTo>
                    <a:pt x="8548578" y="1724313"/>
                  </a:lnTo>
                  <a:lnTo>
                    <a:pt x="8571346" y="1712163"/>
                  </a:lnTo>
                  <a:lnTo>
                    <a:pt x="8596305" y="1703182"/>
                  </a:lnTo>
                  <a:lnTo>
                    <a:pt x="8622725" y="1697615"/>
                  </a:lnTo>
                  <a:lnTo>
                    <a:pt x="8649875" y="1695705"/>
                  </a:lnTo>
                  <a:lnTo>
                    <a:pt x="8696280" y="1700937"/>
                  </a:lnTo>
                  <a:lnTo>
                    <a:pt x="8739004" y="1715904"/>
                  </a:lnTo>
                  <a:lnTo>
                    <a:pt x="8752504" y="1724313"/>
                  </a:lnTo>
                  <a:close/>
                </a:path>
              </a:pathLst>
            </a:custGeom>
            <a:solidFill>
              <a:srgbClr val="000000">
                <a:alpha val="68629"/>
              </a:srgbClr>
            </a:solidFill>
          </p:spPr>
          <p:txBody>
            <a:bodyPr wrap="square" lIns="0" tIns="0" rIns="0" bIns="0" rtlCol="0"/>
            <a:lstStyle/>
            <a:p>
              <a:endParaRPr sz="1200"/>
            </a:p>
          </p:txBody>
        </p:sp>
        <p:sp>
          <p:nvSpPr>
            <p:cNvPr id="4" name="object 4"/>
            <p:cNvSpPr/>
            <p:nvPr/>
          </p:nvSpPr>
          <p:spPr>
            <a:xfrm>
              <a:off x="0" y="0"/>
              <a:ext cx="523240" cy="10283190"/>
            </a:xfrm>
            <a:custGeom>
              <a:avLst/>
              <a:gdLst/>
              <a:ahLst/>
              <a:cxnLst/>
              <a:rect l="l" t="t" r="r" b="b"/>
              <a:pathLst>
                <a:path w="523240" h="10283190">
                  <a:moveTo>
                    <a:pt x="522846" y="10282648"/>
                  </a:moveTo>
                  <a:lnTo>
                    <a:pt x="0" y="10282648"/>
                  </a:lnTo>
                  <a:lnTo>
                    <a:pt x="0" y="0"/>
                  </a:lnTo>
                  <a:lnTo>
                    <a:pt x="522846" y="0"/>
                  </a:lnTo>
                  <a:lnTo>
                    <a:pt x="522846" y="10282648"/>
                  </a:lnTo>
                  <a:close/>
                </a:path>
              </a:pathLst>
            </a:custGeom>
          </p:spPr>
          <p:style>
            <a:lnRef idx="1">
              <a:schemeClr val="accent3"/>
            </a:lnRef>
            <a:fillRef idx="3">
              <a:schemeClr val="accent3"/>
            </a:fillRef>
            <a:effectRef idx="2">
              <a:schemeClr val="accent3"/>
            </a:effectRef>
            <a:fontRef idx="minor">
              <a:schemeClr val="lt1"/>
            </a:fontRef>
          </p:style>
          <p:txBody>
            <a:bodyPr wrap="square" lIns="0" tIns="0" rIns="0" bIns="0" rtlCol="0"/>
            <a:lstStyle/>
            <a:p>
              <a:endParaRPr sz="1200"/>
            </a:p>
          </p:txBody>
        </p:sp>
        <p:pic>
          <p:nvPicPr>
            <p:cNvPr id="5" name="object 5"/>
            <p:cNvPicPr/>
            <p:nvPr/>
          </p:nvPicPr>
          <p:blipFill>
            <a:blip r:embed="rId1" cstate="print"/>
            <a:stretch>
              <a:fillRect/>
            </a:stretch>
          </p:blipFill>
          <p:spPr>
            <a:xfrm>
              <a:off x="8397769" y="312880"/>
              <a:ext cx="1752599" cy="1743074"/>
            </a:xfrm>
            <a:prstGeom prst="rect">
              <a:avLst/>
            </a:prstGeom>
          </p:spPr>
        </p:pic>
      </p:grpSp>
      <p:sp>
        <p:nvSpPr>
          <p:cNvPr id="7" name="object 7"/>
          <p:cNvSpPr txBox="1"/>
          <p:nvPr/>
        </p:nvSpPr>
        <p:spPr>
          <a:xfrm>
            <a:off x="1064340" y="2376979"/>
            <a:ext cx="5705263" cy="675420"/>
          </a:xfrm>
          <a:prstGeom prst="rect">
            <a:avLst/>
          </a:prstGeom>
        </p:spPr>
        <p:txBody>
          <a:bodyPr vert="horz" wrap="square" lIns="0" tIns="4233" rIns="0" bIns="0" rtlCol="0">
            <a:spAutoFit/>
          </a:bodyPr>
          <a:lstStyle/>
          <a:p>
            <a:pPr marL="1307465" marR="3175" indent="-1299845">
              <a:lnSpc>
                <a:spcPts val="5705"/>
              </a:lnSpc>
              <a:spcBef>
                <a:spcPts val="35"/>
              </a:spcBef>
            </a:pPr>
            <a:r>
              <a:rPr lang="en-US" sz="4665" b="1" spc="450" dirty="0" smtClean="0">
                <a:solidFill>
                  <a:srgbClr val="5270FF"/>
                </a:solidFill>
                <a:latin typeface="Tahoma" panose="020B0604030504040204"/>
                <a:cs typeface="Tahoma" panose="020B0604030504040204"/>
              </a:rPr>
              <a:t>Fire</a:t>
            </a:r>
            <a:r>
              <a:rPr lang="en-US" sz="4665" b="1" spc="357" dirty="0" smtClean="0">
                <a:solidFill>
                  <a:srgbClr val="5270FF"/>
                </a:solidFill>
                <a:latin typeface="Tahoma" panose="020B0604030504040204"/>
                <a:cs typeface="Tahoma" panose="020B0604030504040204"/>
              </a:rPr>
              <a:t>Fighter</a:t>
            </a:r>
            <a:r>
              <a:rPr sz="4665" b="1" spc="357" dirty="0" smtClean="0">
                <a:solidFill>
                  <a:srgbClr val="5270FF"/>
                </a:solidFill>
                <a:latin typeface="Tahoma" panose="020B0604030504040204"/>
                <a:cs typeface="Tahoma" panose="020B0604030504040204"/>
              </a:rPr>
              <a:t> </a:t>
            </a:r>
            <a:r>
              <a:rPr sz="4665" b="1" spc="-1357" dirty="0" smtClean="0">
                <a:solidFill>
                  <a:srgbClr val="5270FF"/>
                </a:solidFill>
                <a:latin typeface="Tahoma" panose="020B0604030504040204"/>
                <a:cs typeface="Tahoma" panose="020B0604030504040204"/>
              </a:rPr>
              <a:t> </a:t>
            </a:r>
            <a:r>
              <a:rPr lang="en-US" sz="4665" b="1" spc="167" dirty="0" smtClean="0">
                <a:solidFill>
                  <a:srgbClr val="2A4A9D"/>
                </a:solidFill>
                <a:latin typeface="Tahoma" panose="020B0604030504040204"/>
                <a:cs typeface="Tahoma" panose="020B0604030504040204"/>
              </a:rPr>
              <a:t>X</a:t>
            </a:r>
            <a:endParaRPr sz="4665" dirty="0">
              <a:latin typeface="Tahoma" panose="020B0604030504040204"/>
              <a:cs typeface="Tahoma" panose="020B0604030504040204"/>
            </a:endParaRPr>
          </a:p>
        </p:txBody>
      </p:sp>
      <p:sp>
        <p:nvSpPr>
          <p:cNvPr id="8" name="object 8"/>
          <p:cNvSpPr txBox="1"/>
          <p:nvPr/>
        </p:nvSpPr>
        <p:spPr>
          <a:xfrm>
            <a:off x="683070" y="4913311"/>
            <a:ext cx="6625590" cy="957592"/>
          </a:xfrm>
          <a:prstGeom prst="rect">
            <a:avLst/>
          </a:prstGeom>
        </p:spPr>
        <p:txBody>
          <a:bodyPr vert="horz" wrap="square" lIns="0" tIns="8467" rIns="0" bIns="0" rtlCol="0">
            <a:spAutoFit/>
          </a:bodyPr>
          <a:lstStyle/>
          <a:p>
            <a:pPr marL="8255">
              <a:spcBef>
                <a:spcPts val="65"/>
              </a:spcBef>
            </a:pPr>
            <a:r>
              <a:rPr sz="1865" b="1" spc="70" dirty="0">
                <a:latin typeface="Barlow"/>
                <a:cs typeface="Tahoma" panose="020B0604030504040204"/>
              </a:rPr>
              <a:t>SUPERVISOR</a:t>
            </a:r>
            <a:r>
              <a:rPr sz="1865" b="1" spc="260" dirty="0">
                <a:latin typeface="Barlow"/>
                <a:cs typeface="Tahoma" panose="020B0604030504040204"/>
              </a:rPr>
              <a:t> </a:t>
            </a:r>
            <a:r>
              <a:rPr sz="1865" b="1" spc="-193" dirty="0">
                <a:latin typeface="Barlow"/>
                <a:cs typeface="Tahoma" panose="020B0604030504040204"/>
              </a:rPr>
              <a:t>:</a:t>
            </a:r>
            <a:r>
              <a:rPr sz="1865" b="1" spc="-87" dirty="0">
                <a:latin typeface="Barlow"/>
                <a:cs typeface="Tahoma" panose="020B0604030504040204"/>
              </a:rPr>
              <a:t> </a:t>
            </a:r>
            <a:r>
              <a:rPr sz="1865" b="1" spc="30" dirty="0">
                <a:latin typeface="Barlow"/>
                <a:cs typeface="Tahoma" panose="020B0604030504040204"/>
              </a:rPr>
              <a:t>DR.</a:t>
            </a:r>
            <a:r>
              <a:rPr sz="1865" b="1" spc="263" dirty="0">
                <a:latin typeface="Barlow"/>
                <a:cs typeface="Tahoma" panose="020B0604030504040204"/>
              </a:rPr>
              <a:t> </a:t>
            </a:r>
            <a:r>
              <a:rPr lang="en-US" sz="1865" b="1" spc="153" dirty="0" err="1" smtClean="0">
                <a:latin typeface="Barlow"/>
                <a:cs typeface="Tahoma" panose="020B0604030504040204"/>
              </a:rPr>
              <a:t>Asmaa</a:t>
            </a:r>
            <a:r>
              <a:rPr lang="en-US" sz="1865" b="1" spc="153" dirty="0" smtClean="0">
                <a:latin typeface="Barlow"/>
                <a:cs typeface="Tahoma" panose="020B0604030504040204"/>
              </a:rPr>
              <a:t> </a:t>
            </a:r>
            <a:r>
              <a:rPr lang="en-US" sz="1865" b="1" spc="153" dirty="0" err="1" smtClean="0">
                <a:latin typeface="Barlow"/>
                <a:cs typeface="Tahoma" panose="020B0604030504040204"/>
              </a:rPr>
              <a:t>Afefi</a:t>
            </a:r>
            <a:endParaRPr sz="1865" dirty="0">
              <a:latin typeface="Barlow"/>
              <a:cs typeface="Tahoma" panose="020B0604030504040204"/>
            </a:endParaRPr>
          </a:p>
          <a:p>
            <a:pPr>
              <a:spcBef>
                <a:spcPts val="20"/>
              </a:spcBef>
            </a:pPr>
            <a:endParaRPr sz="2435" dirty="0">
              <a:latin typeface="Barlow"/>
              <a:cs typeface="Tahoma" panose="020B0604030504040204"/>
            </a:endParaRPr>
          </a:p>
          <a:p>
            <a:pPr marL="8255">
              <a:spcBef>
                <a:spcPts val="5"/>
              </a:spcBef>
            </a:pPr>
            <a:r>
              <a:rPr sz="1865" b="1" spc="80" dirty="0">
                <a:latin typeface="Barlow"/>
                <a:cs typeface="Tahoma" panose="020B0604030504040204"/>
              </a:rPr>
              <a:t>PARTICIPANTS</a:t>
            </a:r>
            <a:r>
              <a:rPr sz="1865" b="1" spc="260" dirty="0">
                <a:latin typeface="Barlow"/>
                <a:cs typeface="Tahoma" panose="020B0604030504040204"/>
              </a:rPr>
              <a:t> </a:t>
            </a:r>
            <a:r>
              <a:rPr sz="1865" b="1" spc="-193" dirty="0">
                <a:latin typeface="Barlow"/>
                <a:cs typeface="Tahoma" panose="020B0604030504040204"/>
              </a:rPr>
              <a:t>:</a:t>
            </a:r>
            <a:r>
              <a:rPr sz="1865" b="1" spc="260" dirty="0">
                <a:latin typeface="Barlow"/>
                <a:cs typeface="Tahoma" panose="020B0604030504040204"/>
              </a:rPr>
              <a:t> </a:t>
            </a:r>
            <a:r>
              <a:rPr lang="en-US" sz="1865" b="1" spc="150" dirty="0" err="1" smtClean="0">
                <a:latin typeface="Barlow"/>
                <a:cs typeface="Tahoma" panose="020B0604030504040204"/>
              </a:rPr>
              <a:t>Abd</a:t>
            </a:r>
            <a:r>
              <a:rPr lang="en-US" sz="1865" b="1" spc="150" dirty="0" smtClean="0">
                <a:latin typeface="Barlow"/>
                <a:cs typeface="Tahoma" panose="020B0604030504040204"/>
              </a:rPr>
              <a:t> </a:t>
            </a:r>
            <a:r>
              <a:rPr lang="en-US" sz="1865" b="1" spc="150" dirty="0" err="1" smtClean="0">
                <a:latin typeface="Barlow"/>
                <a:cs typeface="Tahoma" panose="020B0604030504040204"/>
              </a:rPr>
              <a:t>alkareem</a:t>
            </a:r>
            <a:r>
              <a:rPr lang="en-US" sz="1865" b="1" spc="150" dirty="0" smtClean="0">
                <a:latin typeface="Barlow"/>
                <a:cs typeface="Tahoma" panose="020B0604030504040204"/>
              </a:rPr>
              <a:t> Salah</a:t>
            </a:r>
            <a:r>
              <a:rPr sz="1865" b="1" spc="263" dirty="0" smtClean="0">
                <a:latin typeface="Barlow"/>
                <a:cs typeface="Tahoma" panose="020B0604030504040204"/>
              </a:rPr>
              <a:t> </a:t>
            </a:r>
            <a:r>
              <a:rPr sz="1865" b="1" spc="-100" dirty="0">
                <a:latin typeface="Barlow"/>
                <a:cs typeface="Tahoma" panose="020B0604030504040204"/>
              </a:rPr>
              <a:t>&amp;</a:t>
            </a:r>
            <a:r>
              <a:rPr sz="1865" b="1" spc="260" dirty="0">
                <a:latin typeface="Barlow"/>
                <a:cs typeface="Tahoma" panose="020B0604030504040204"/>
              </a:rPr>
              <a:t> </a:t>
            </a:r>
            <a:r>
              <a:rPr lang="en-US" sz="1865" b="1" spc="120" dirty="0" smtClean="0">
                <a:latin typeface="Barlow"/>
                <a:cs typeface="Tahoma" panose="020B0604030504040204"/>
              </a:rPr>
              <a:t>Ameer </a:t>
            </a:r>
            <a:r>
              <a:rPr lang="en-US" sz="1865" b="1" spc="120" dirty="0" err="1" smtClean="0">
                <a:latin typeface="Barlow"/>
                <a:cs typeface="Tahoma" panose="020B0604030504040204"/>
              </a:rPr>
              <a:t>Yaish</a:t>
            </a:r>
            <a:endParaRPr sz="1865" dirty="0">
              <a:latin typeface="Barlow"/>
              <a:cs typeface="Tahoma" panose="020B0604030504040204"/>
            </a:endParaRPr>
          </a:p>
        </p:txBody>
      </p:sp>
      <p:sp>
        <p:nvSpPr>
          <p:cNvPr id="9" name="object 9"/>
          <p:cNvSpPr txBox="1">
            <a:spLocks noGrp="1"/>
          </p:cNvSpPr>
          <p:nvPr>
            <p:ph type="title"/>
          </p:nvPr>
        </p:nvSpPr>
        <p:spPr>
          <a:xfrm>
            <a:off x="7166961" y="640133"/>
            <a:ext cx="4348056" cy="398336"/>
          </a:xfrm>
          <a:prstGeom prst="rect">
            <a:avLst/>
          </a:prstGeom>
        </p:spPr>
        <p:txBody>
          <a:bodyPr vert="horz" wrap="square" lIns="0" tIns="8467" rIns="0" bIns="0" rtlCol="0" anchor="ctr">
            <a:spAutoFit/>
          </a:bodyPr>
          <a:lstStyle/>
          <a:p>
            <a:pPr marL="8255">
              <a:lnSpc>
                <a:spcPct val="100000"/>
              </a:lnSpc>
              <a:spcBef>
                <a:spcPts val="65"/>
              </a:spcBef>
            </a:pPr>
            <a:r>
              <a:rPr sz="2535" spc="337" dirty="0">
                <a:solidFill>
                  <a:srgbClr val="000000"/>
                </a:solidFill>
                <a:latin typeface="Arial" panose="020B0604020202020204"/>
                <a:cs typeface="Arial" panose="020B0604020202020204"/>
              </a:rPr>
              <a:t>AN-NAJAH</a:t>
            </a:r>
            <a:r>
              <a:rPr sz="2535" spc="320" dirty="0">
                <a:solidFill>
                  <a:srgbClr val="000000"/>
                </a:solidFill>
                <a:latin typeface="Arial" panose="020B0604020202020204"/>
                <a:cs typeface="Arial" panose="020B0604020202020204"/>
              </a:rPr>
              <a:t> </a:t>
            </a:r>
            <a:r>
              <a:rPr sz="2535" spc="183" dirty="0">
                <a:solidFill>
                  <a:srgbClr val="000000"/>
                </a:solidFill>
                <a:latin typeface="Arial" panose="020B0604020202020204"/>
                <a:cs typeface="Arial" panose="020B0604020202020204"/>
              </a:rPr>
              <a:t>UNIVERSITY</a:t>
            </a:r>
            <a:endParaRPr sz="2535" dirty="0">
              <a:latin typeface="Arial" panose="020B0604020202020204"/>
              <a:cs typeface="Arial" panose="020B0604020202020204"/>
            </a:endParaRPr>
          </a:p>
        </p:txBody>
      </p:sp>
      <p:pic>
        <p:nvPicPr>
          <p:cNvPr id="10" name="صورة 9"/>
          <p:cNvPicPr>
            <a:picLocks noChangeAspect="1"/>
          </p:cNvPicPr>
          <p:nvPr/>
        </p:nvPicPr>
        <p:blipFill>
          <a:blip r:embed="rId2"/>
          <a:stretch>
            <a:fillRect/>
          </a:stretch>
        </p:blipFill>
        <p:spPr>
          <a:xfrm>
            <a:off x="7308660" y="2664344"/>
            <a:ext cx="4883339" cy="2743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27"/>
          <p:cNvSpPr txBox="1">
            <a:spLocks noGrp="1"/>
          </p:cNvSpPr>
          <p:nvPr>
            <p:ph type="title"/>
          </p:nvPr>
        </p:nvSpPr>
        <p:spPr>
          <a:xfrm>
            <a:off x="554333" y="855817"/>
            <a:ext cx="7521200" cy="1443600"/>
          </a:xfrm>
          <a:prstGeom prst="rect">
            <a:avLst/>
          </a:prstGeom>
        </p:spPr>
        <p:txBody>
          <a:bodyPr spcFirstLastPara="1" vert="horz" wrap="square" lIns="0" tIns="0" rIns="0" bIns="0" rtlCol="0" anchor="t" anchorCtr="0">
            <a:noAutofit/>
          </a:bodyPr>
          <a:lstStyle/>
          <a:p>
            <a:r>
              <a:rPr lang="en-GB" sz="4800" dirty="0">
                <a:latin typeface="Ubuntu Medium"/>
                <a:ea typeface="Ubuntu Medium"/>
                <a:cs typeface="Ubuntu Medium"/>
                <a:sym typeface="Ubuntu Medium"/>
              </a:rPr>
              <a:t>Future Work</a:t>
            </a:r>
            <a:endParaRPr sz="4000" dirty="0">
              <a:latin typeface="Ubuntu Medium"/>
              <a:ea typeface="Ubuntu Medium"/>
              <a:cs typeface="Ubuntu Medium"/>
              <a:sym typeface="Ubuntu Medium"/>
            </a:endParaRPr>
          </a:p>
        </p:txBody>
      </p:sp>
      <p:pic>
        <p:nvPicPr>
          <p:cNvPr id="399" name="Google Shape;399;p27"/>
          <p:cNvPicPr preferRelativeResize="0"/>
          <p:nvPr/>
        </p:nvPicPr>
        <p:blipFill>
          <a:blip r:embed="rId1"/>
          <a:stretch>
            <a:fillRect/>
          </a:stretch>
        </p:blipFill>
        <p:spPr>
          <a:xfrm>
            <a:off x="4512501" y="3308734"/>
            <a:ext cx="2882500" cy="3048601"/>
          </a:xfrm>
          <a:prstGeom prst="rect">
            <a:avLst/>
          </a:prstGeom>
          <a:noFill/>
          <a:ln>
            <a:noFill/>
          </a:ln>
        </p:spPr>
      </p:pic>
      <p:sp>
        <p:nvSpPr>
          <p:cNvPr id="400" name="Google Shape;400;p27"/>
          <p:cNvSpPr/>
          <p:nvPr/>
        </p:nvSpPr>
        <p:spPr>
          <a:xfrm>
            <a:off x="965201" y="4064000"/>
            <a:ext cx="3047999"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p:txBody>
      </p:sp>
      <p:cxnSp>
        <p:nvCxnSpPr>
          <p:cNvPr id="401" name="Google Shape;401;p27"/>
          <p:cNvCxnSpPr>
            <a:endCxn id="400" idx="1"/>
          </p:cNvCxnSpPr>
          <p:nvPr/>
        </p:nvCxnSpPr>
        <p:spPr>
          <a:xfrm rot="10800000">
            <a:off x="2489202" y="5013200"/>
            <a:ext cx="2243303" cy="401200"/>
          </a:xfrm>
          <a:prstGeom prst="bentConnector2">
            <a:avLst/>
          </a:prstGeom>
          <a:noFill/>
          <a:ln w="19050" cap="flat" cmpd="sng">
            <a:solidFill>
              <a:schemeClr val="accent6"/>
            </a:solidFill>
            <a:prstDash val="solid"/>
            <a:round/>
            <a:headEnd type="none" w="med" len="med"/>
            <a:tailEnd type="none" w="med" len="med"/>
          </a:ln>
        </p:spPr>
      </p:cxnSp>
      <p:sp>
        <p:nvSpPr>
          <p:cNvPr id="402" name="Google Shape;402;p27"/>
          <p:cNvSpPr/>
          <p:nvPr/>
        </p:nvSpPr>
        <p:spPr>
          <a:xfrm>
            <a:off x="4412801" y="1633633"/>
            <a:ext cx="3130999"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p:txBody>
      </p:sp>
      <p:cxnSp>
        <p:nvCxnSpPr>
          <p:cNvPr id="403" name="Google Shape;403;p27"/>
          <p:cNvCxnSpPr/>
          <p:nvPr/>
        </p:nvCxnSpPr>
        <p:spPr>
          <a:xfrm rot="-5400000" flipH="1">
            <a:off x="5590349" y="2945333"/>
            <a:ext cx="726000" cy="800"/>
          </a:xfrm>
          <a:prstGeom prst="bentConnector3">
            <a:avLst>
              <a:gd name="adj1" fmla="val 50000"/>
            </a:avLst>
          </a:prstGeom>
          <a:noFill/>
          <a:ln w="19050" cap="flat" cmpd="sng">
            <a:solidFill>
              <a:srgbClr val="00FF00"/>
            </a:solidFill>
            <a:prstDash val="solid"/>
            <a:round/>
            <a:headEnd type="none" w="med" len="med"/>
            <a:tailEnd type="none" w="med" len="med"/>
          </a:ln>
        </p:spPr>
      </p:cxnSp>
      <p:sp>
        <p:nvSpPr>
          <p:cNvPr id="404" name="Google Shape;404;p27"/>
          <p:cNvSpPr/>
          <p:nvPr/>
        </p:nvSpPr>
        <p:spPr>
          <a:xfrm>
            <a:off x="8090395" y="4064000"/>
            <a:ext cx="3049667"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p:txBody>
      </p:sp>
      <p:cxnSp>
        <p:nvCxnSpPr>
          <p:cNvPr id="405" name="Google Shape;405;p27"/>
          <p:cNvCxnSpPr/>
          <p:nvPr/>
        </p:nvCxnSpPr>
        <p:spPr>
          <a:xfrm rot="5400000">
            <a:off x="8163862" y="3989435"/>
            <a:ext cx="427600" cy="2475131"/>
          </a:xfrm>
          <a:prstGeom prst="bentConnector2">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06" name="Google Shape;406;p27"/>
          <p:cNvSpPr txBox="1"/>
          <p:nvPr/>
        </p:nvSpPr>
        <p:spPr>
          <a:xfrm>
            <a:off x="1163441" y="4095958"/>
            <a:ext cx="2617500" cy="800179"/>
          </a:xfrm>
          <a:prstGeom prst="rect">
            <a:avLst/>
          </a:prstGeom>
          <a:noFill/>
          <a:ln>
            <a:noFill/>
          </a:ln>
        </p:spPr>
        <p:txBody>
          <a:bodyPr spcFirstLastPara="1" wrap="square" lIns="121900" tIns="121900" rIns="121900" bIns="121900" anchor="t" anchorCtr="0">
            <a:spAutoFit/>
          </a:bodyPr>
          <a:lstStyle/>
          <a:p>
            <a:pPr lvl="0" algn="ctr"/>
            <a:r>
              <a:rPr lang="en-US" b="1" dirty="0">
                <a:solidFill>
                  <a:schemeClr val="accent2"/>
                </a:solidFill>
                <a:latin typeface="Barlow"/>
              </a:rPr>
              <a:t>increase the range of flame sensor</a:t>
            </a:r>
            <a:endParaRPr b="1" dirty="0">
              <a:solidFill>
                <a:schemeClr val="accent2"/>
              </a:solidFill>
              <a:latin typeface="Barlow"/>
              <a:ea typeface="Barlow Light"/>
              <a:cs typeface="Barlow Light"/>
              <a:sym typeface="Barlow Light"/>
            </a:endParaRPr>
          </a:p>
        </p:txBody>
      </p:sp>
      <p:sp>
        <p:nvSpPr>
          <p:cNvPr id="407" name="Google Shape;407;p27"/>
          <p:cNvSpPr txBox="1"/>
          <p:nvPr/>
        </p:nvSpPr>
        <p:spPr>
          <a:xfrm>
            <a:off x="4327000" y="1559398"/>
            <a:ext cx="3352025" cy="1354176"/>
          </a:xfrm>
          <a:prstGeom prst="rect">
            <a:avLst/>
          </a:prstGeom>
          <a:noFill/>
          <a:ln>
            <a:noFill/>
          </a:ln>
        </p:spPr>
        <p:txBody>
          <a:bodyPr spcFirstLastPara="1" wrap="square" lIns="121900" tIns="121900" rIns="121900" bIns="121900" anchor="t" anchorCtr="0">
            <a:spAutoFit/>
          </a:bodyPr>
          <a:lstStyle/>
          <a:p>
            <a:pPr algn="ctr"/>
            <a:r>
              <a:rPr lang="en-US" b="1" dirty="0">
                <a:solidFill>
                  <a:schemeClr val="accent2"/>
                </a:solidFill>
                <a:latin typeface="Barlow"/>
              </a:rPr>
              <a:t>Optimize robot’s design</a:t>
            </a:r>
            <a:r>
              <a:rPr lang="en-US" b="1" dirty="0" smtClean="0">
                <a:solidFill>
                  <a:schemeClr val="accent2"/>
                </a:solidFill>
                <a:latin typeface="Barlow"/>
              </a:rPr>
              <a:t>, materials </a:t>
            </a:r>
            <a:r>
              <a:rPr lang="en-US" b="1" dirty="0">
                <a:solidFill>
                  <a:schemeClr val="accent2"/>
                </a:solidFill>
                <a:latin typeface="Barlow"/>
              </a:rPr>
              <a:t>for different environments</a:t>
            </a:r>
            <a:endParaRPr lang="en-US" b="1" dirty="0">
              <a:solidFill>
                <a:schemeClr val="accent2"/>
              </a:solidFill>
              <a:latin typeface="Barlow"/>
            </a:endParaRPr>
          </a:p>
          <a:p>
            <a:pPr lvl="0" algn="ctr"/>
            <a:endParaRPr b="1" dirty="0">
              <a:solidFill>
                <a:schemeClr val="accent2"/>
              </a:solidFill>
              <a:latin typeface="Barlow"/>
              <a:ea typeface="Barlow Light"/>
              <a:cs typeface="Barlow Light"/>
              <a:sym typeface="Barlow Light"/>
            </a:endParaRPr>
          </a:p>
        </p:txBody>
      </p:sp>
      <p:sp>
        <p:nvSpPr>
          <p:cNvPr id="408" name="Google Shape;408;p27"/>
          <p:cNvSpPr/>
          <p:nvPr/>
        </p:nvSpPr>
        <p:spPr>
          <a:xfrm>
            <a:off x="1371601" y="2060800"/>
            <a:ext cx="2882900"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p:txBody>
      </p:sp>
      <p:cxnSp>
        <p:nvCxnSpPr>
          <p:cNvPr id="409" name="Google Shape;409;p27"/>
          <p:cNvCxnSpPr>
            <a:stCxn id="408" idx="1"/>
          </p:cNvCxnSpPr>
          <p:nvPr/>
        </p:nvCxnSpPr>
        <p:spPr>
          <a:xfrm rot="16200000" flipH="1">
            <a:off x="3745559" y="2077492"/>
            <a:ext cx="564800" cy="2429816"/>
          </a:xfrm>
          <a:prstGeom prst="bentConnector2">
            <a:avLst/>
          </a:prstGeom>
          <a:noFill/>
          <a:ln w="19050" cap="flat" cmpd="sng">
            <a:solidFill>
              <a:srgbClr val="3D348B"/>
            </a:solidFill>
            <a:prstDash val="solid"/>
            <a:round/>
            <a:headEnd type="none" w="med" len="med"/>
            <a:tailEnd type="none" w="med" len="med"/>
          </a:ln>
        </p:spPr>
      </p:cxnSp>
      <p:sp>
        <p:nvSpPr>
          <p:cNvPr id="410" name="Google Shape;410;p27"/>
          <p:cNvSpPr/>
          <p:nvPr/>
        </p:nvSpPr>
        <p:spPr>
          <a:xfrm>
            <a:off x="7702100" y="1952495"/>
            <a:ext cx="3156400"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lvl="0" algn="ctr"/>
            <a:r>
              <a:rPr lang="en-US" b="1" spc="-70" dirty="0" smtClean="0">
                <a:solidFill>
                  <a:schemeClr val="accent2"/>
                </a:solidFill>
                <a:latin typeface="Barlow"/>
                <a:cs typeface="Verdana" panose="020B0604030504040204"/>
              </a:rPr>
              <a:t>The</a:t>
            </a:r>
            <a:r>
              <a:rPr lang="en-US" b="1" spc="-315" dirty="0" smtClean="0">
                <a:solidFill>
                  <a:schemeClr val="accent2"/>
                </a:solidFill>
                <a:latin typeface="Barlow"/>
                <a:cs typeface="Verdana" panose="020B0604030504040204"/>
              </a:rPr>
              <a:t>  </a:t>
            </a:r>
            <a:r>
              <a:rPr lang="en-US" b="1" spc="-15" dirty="0">
                <a:solidFill>
                  <a:schemeClr val="accent2"/>
                </a:solidFill>
                <a:latin typeface="Barlow"/>
                <a:cs typeface="Verdana" panose="020B0604030504040204"/>
              </a:rPr>
              <a:t>ability</a:t>
            </a:r>
            <a:r>
              <a:rPr lang="en-US" b="1" spc="-315" dirty="0">
                <a:solidFill>
                  <a:schemeClr val="accent2"/>
                </a:solidFill>
                <a:latin typeface="Barlow"/>
                <a:cs typeface="Verdana" panose="020B0604030504040204"/>
              </a:rPr>
              <a:t> </a:t>
            </a:r>
            <a:r>
              <a:rPr lang="en-US" b="1" spc="65" dirty="0">
                <a:solidFill>
                  <a:schemeClr val="accent2"/>
                </a:solidFill>
                <a:latin typeface="Barlow"/>
                <a:cs typeface="Verdana" panose="020B0604030504040204"/>
              </a:rPr>
              <a:t>of</a:t>
            </a:r>
            <a:r>
              <a:rPr lang="en-US" b="1" spc="-310" dirty="0">
                <a:solidFill>
                  <a:schemeClr val="accent2"/>
                </a:solidFill>
                <a:latin typeface="Barlow"/>
                <a:cs typeface="Verdana" panose="020B0604030504040204"/>
              </a:rPr>
              <a:t> </a:t>
            </a:r>
            <a:r>
              <a:rPr lang="en-US" b="1" spc="-20" dirty="0">
                <a:solidFill>
                  <a:schemeClr val="accent2"/>
                </a:solidFill>
                <a:latin typeface="Barlow"/>
                <a:cs typeface="Verdana" panose="020B0604030504040204"/>
              </a:rPr>
              <a:t>the</a:t>
            </a:r>
            <a:r>
              <a:rPr lang="en-US" b="1" spc="-315" dirty="0">
                <a:solidFill>
                  <a:schemeClr val="accent2"/>
                </a:solidFill>
                <a:latin typeface="Barlow"/>
                <a:cs typeface="Verdana" panose="020B0604030504040204"/>
              </a:rPr>
              <a:t> </a:t>
            </a:r>
            <a:r>
              <a:rPr lang="en-US" b="1" spc="-315" dirty="0" smtClean="0">
                <a:solidFill>
                  <a:schemeClr val="accent2"/>
                </a:solidFill>
                <a:latin typeface="Barlow"/>
                <a:cs typeface="Verdana" panose="020B0604030504040204"/>
              </a:rPr>
              <a:t> </a:t>
            </a:r>
            <a:r>
              <a:rPr lang="en-US" b="1" spc="25" dirty="0" smtClean="0">
                <a:solidFill>
                  <a:schemeClr val="accent2"/>
                </a:solidFill>
                <a:latin typeface="Barlow"/>
                <a:cs typeface="Verdana" panose="020B0604030504040204"/>
              </a:rPr>
              <a:t>robot</a:t>
            </a:r>
            <a:r>
              <a:rPr lang="en-US" b="1" spc="-315" dirty="0" smtClean="0">
                <a:solidFill>
                  <a:schemeClr val="accent2"/>
                </a:solidFill>
                <a:latin typeface="Barlow"/>
                <a:cs typeface="Verdana" panose="020B0604030504040204"/>
              </a:rPr>
              <a:t> </a:t>
            </a:r>
            <a:r>
              <a:rPr lang="en-US" b="1" spc="40" dirty="0">
                <a:solidFill>
                  <a:schemeClr val="accent2"/>
                </a:solidFill>
                <a:latin typeface="Barlow"/>
                <a:cs typeface="Verdana" panose="020B0604030504040204"/>
              </a:rPr>
              <a:t>to</a:t>
            </a:r>
            <a:r>
              <a:rPr lang="en-US" b="1" spc="-310" dirty="0">
                <a:solidFill>
                  <a:schemeClr val="accent2"/>
                </a:solidFill>
                <a:latin typeface="Barlow"/>
                <a:cs typeface="Verdana" panose="020B0604030504040204"/>
              </a:rPr>
              <a:t> </a:t>
            </a:r>
            <a:r>
              <a:rPr lang="en-US" b="1" spc="-65" dirty="0" smtClean="0">
                <a:solidFill>
                  <a:schemeClr val="accent2"/>
                </a:solidFill>
                <a:latin typeface="Barlow"/>
                <a:cs typeface="Verdana" panose="020B0604030504040204"/>
              </a:rPr>
              <a:t>refill the tank</a:t>
            </a:r>
            <a:r>
              <a:rPr lang="en-US" b="1" spc="-315" dirty="0" smtClean="0">
                <a:solidFill>
                  <a:schemeClr val="accent2"/>
                </a:solidFill>
                <a:latin typeface="Barlow"/>
                <a:cs typeface="Verdana" panose="020B0604030504040204"/>
              </a:rPr>
              <a:t>  </a:t>
            </a:r>
            <a:r>
              <a:rPr lang="en-US" b="1" spc="-30" dirty="0">
                <a:solidFill>
                  <a:schemeClr val="accent2"/>
                </a:solidFill>
                <a:latin typeface="Barlow"/>
                <a:cs typeface="Verdana" panose="020B0604030504040204"/>
              </a:rPr>
              <a:t>automatically</a:t>
            </a:r>
            <a:r>
              <a:rPr lang="en-US" b="1" spc="-315" dirty="0">
                <a:solidFill>
                  <a:schemeClr val="accent2"/>
                </a:solidFill>
                <a:latin typeface="Barlow"/>
                <a:cs typeface="Verdana" panose="020B0604030504040204"/>
              </a:rPr>
              <a:t> </a:t>
            </a:r>
            <a:endParaRPr lang="en-US" b="1" dirty="0">
              <a:solidFill>
                <a:schemeClr val="accent2"/>
              </a:solidFill>
              <a:latin typeface="Barlow"/>
              <a:ea typeface="Barlow Light"/>
              <a:cs typeface="Barlow Light"/>
              <a:sym typeface="Barlow Light"/>
            </a:endParaRPr>
          </a:p>
        </p:txBody>
      </p:sp>
      <p:cxnSp>
        <p:nvCxnSpPr>
          <p:cNvPr id="411" name="Google Shape;411;p27"/>
          <p:cNvCxnSpPr>
            <a:stCxn id="410" idx="1"/>
          </p:cNvCxnSpPr>
          <p:nvPr/>
        </p:nvCxnSpPr>
        <p:spPr>
          <a:xfrm rot="5400000">
            <a:off x="7668869" y="1896663"/>
            <a:ext cx="606401" cy="2616464"/>
          </a:xfrm>
          <a:prstGeom prst="bentConnector2">
            <a:avLst/>
          </a:prstGeom>
          <a:noFill/>
          <a:ln w="19050" cap="flat" cmpd="sng">
            <a:solidFill>
              <a:schemeClr val="accent5"/>
            </a:solidFill>
            <a:prstDash val="solid"/>
            <a:round/>
            <a:headEnd type="none" w="med" len="med"/>
            <a:tailEnd type="none" w="med" len="med"/>
          </a:ln>
        </p:spPr>
      </p:cxnSp>
      <p:sp>
        <p:nvSpPr>
          <p:cNvPr id="412" name="Google Shape;412;p27"/>
          <p:cNvSpPr txBox="1"/>
          <p:nvPr/>
        </p:nvSpPr>
        <p:spPr>
          <a:xfrm>
            <a:off x="1288847" y="1857462"/>
            <a:ext cx="3074051" cy="1077178"/>
          </a:xfrm>
          <a:prstGeom prst="rect">
            <a:avLst/>
          </a:prstGeom>
          <a:noFill/>
          <a:ln>
            <a:noFill/>
          </a:ln>
        </p:spPr>
        <p:txBody>
          <a:bodyPr spcFirstLastPara="1" wrap="square" lIns="121900" tIns="121900" rIns="121900" bIns="121900" anchor="t" anchorCtr="0">
            <a:spAutoFit/>
          </a:bodyPr>
          <a:lstStyle/>
          <a:p>
            <a:pPr lvl="0" algn="ctr"/>
            <a:br>
              <a:rPr lang="en-US" b="1" dirty="0" smtClean="0">
                <a:solidFill>
                  <a:schemeClr val="accent2"/>
                </a:solidFill>
                <a:latin typeface="Barlow"/>
              </a:rPr>
            </a:br>
            <a:r>
              <a:rPr lang="en-US" spc="-70" dirty="0" smtClean="0">
                <a:latin typeface="Barlow"/>
                <a:cs typeface="Verdana" panose="020B0604030504040204"/>
              </a:rPr>
              <a:t> </a:t>
            </a:r>
            <a:r>
              <a:rPr lang="en-US" b="1" spc="-70" dirty="0" smtClean="0">
                <a:solidFill>
                  <a:schemeClr val="accent2"/>
                </a:solidFill>
                <a:latin typeface="Barlow"/>
                <a:cs typeface="Verdana" panose="020B0604030504040204"/>
              </a:rPr>
              <a:t>The</a:t>
            </a:r>
            <a:r>
              <a:rPr lang="en-US" b="1" spc="-315" dirty="0" smtClean="0">
                <a:solidFill>
                  <a:schemeClr val="accent2"/>
                </a:solidFill>
                <a:latin typeface="Barlow"/>
                <a:cs typeface="Verdana" panose="020B0604030504040204"/>
              </a:rPr>
              <a:t>  </a:t>
            </a:r>
            <a:r>
              <a:rPr lang="en-US" b="1" spc="-15" dirty="0" smtClean="0">
                <a:solidFill>
                  <a:schemeClr val="accent2"/>
                </a:solidFill>
                <a:latin typeface="Barlow"/>
                <a:cs typeface="Verdana" panose="020B0604030504040204"/>
              </a:rPr>
              <a:t>ability</a:t>
            </a:r>
            <a:r>
              <a:rPr lang="en-US" b="1" spc="-315" dirty="0" smtClean="0">
                <a:solidFill>
                  <a:schemeClr val="accent2"/>
                </a:solidFill>
                <a:latin typeface="Barlow"/>
                <a:cs typeface="Verdana" panose="020B0604030504040204"/>
              </a:rPr>
              <a:t> </a:t>
            </a:r>
            <a:r>
              <a:rPr lang="en-US" b="1" spc="65" dirty="0" smtClean="0">
                <a:solidFill>
                  <a:schemeClr val="accent2"/>
                </a:solidFill>
                <a:latin typeface="Barlow"/>
                <a:cs typeface="Verdana" panose="020B0604030504040204"/>
              </a:rPr>
              <a:t>of</a:t>
            </a:r>
            <a:r>
              <a:rPr lang="en-US" b="1" spc="-310" dirty="0" smtClean="0">
                <a:solidFill>
                  <a:schemeClr val="accent2"/>
                </a:solidFill>
                <a:latin typeface="Barlow"/>
                <a:cs typeface="Verdana" panose="020B0604030504040204"/>
              </a:rPr>
              <a:t> </a:t>
            </a:r>
            <a:r>
              <a:rPr lang="en-US" b="1" spc="-20" dirty="0">
                <a:solidFill>
                  <a:schemeClr val="accent2"/>
                </a:solidFill>
                <a:latin typeface="Barlow"/>
                <a:cs typeface="Verdana" panose="020B0604030504040204"/>
              </a:rPr>
              <a:t>the</a:t>
            </a:r>
            <a:r>
              <a:rPr lang="en-US" b="1" spc="-315" dirty="0">
                <a:solidFill>
                  <a:schemeClr val="accent2"/>
                </a:solidFill>
                <a:latin typeface="Barlow"/>
                <a:cs typeface="Verdana" panose="020B0604030504040204"/>
              </a:rPr>
              <a:t> </a:t>
            </a:r>
            <a:r>
              <a:rPr lang="en-US" b="1" spc="-315" dirty="0" smtClean="0">
                <a:solidFill>
                  <a:schemeClr val="accent2"/>
                </a:solidFill>
                <a:latin typeface="Barlow"/>
                <a:cs typeface="Verdana" panose="020B0604030504040204"/>
              </a:rPr>
              <a:t> </a:t>
            </a:r>
            <a:r>
              <a:rPr lang="en-US" b="1" spc="25" dirty="0" smtClean="0">
                <a:solidFill>
                  <a:schemeClr val="accent2"/>
                </a:solidFill>
                <a:latin typeface="Barlow"/>
                <a:cs typeface="Verdana" panose="020B0604030504040204"/>
              </a:rPr>
              <a:t>robot</a:t>
            </a:r>
            <a:r>
              <a:rPr lang="en-US" b="1" spc="-315" dirty="0" smtClean="0">
                <a:solidFill>
                  <a:schemeClr val="accent2"/>
                </a:solidFill>
                <a:latin typeface="Barlow"/>
                <a:cs typeface="Verdana" panose="020B0604030504040204"/>
              </a:rPr>
              <a:t>  </a:t>
            </a:r>
            <a:r>
              <a:rPr lang="en-US" b="1" spc="40" dirty="0" smtClean="0">
                <a:solidFill>
                  <a:schemeClr val="accent2"/>
                </a:solidFill>
                <a:latin typeface="Barlow"/>
                <a:cs typeface="Verdana" panose="020B0604030504040204"/>
              </a:rPr>
              <a:t>to</a:t>
            </a:r>
            <a:r>
              <a:rPr lang="en-US" b="1" spc="-310" dirty="0" smtClean="0">
                <a:solidFill>
                  <a:schemeClr val="accent2"/>
                </a:solidFill>
                <a:latin typeface="Barlow"/>
                <a:cs typeface="Verdana" panose="020B0604030504040204"/>
              </a:rPr>
              <a:t> </a:t>
            </a:r>
            <a:r>
              <a:rPr lang="en-US" b="1" spc="-65" dirty="0">
                <a:solidFill>
                  <a:schemeClr val="accent2"/>
                </a:solidFill>
                <a:latin typeface="Barlow"/>
                <a:cs typeface="Verdana" panose="020B0604030504040204"/>
              </a:rPr>
              <a:t>charge</a:t>
            </a:r>
            <a:r>
              <a:rPr lang="en-US" b="1" spc="-315" dirty="0">
                <a:solidFill>
                  <a:schemeClr val="accent2"/>
                </a:solidFill>
                <a:latin typeface="Barlow"/>
                <a:cs typeface="Verdana" panose="020B0604030504040204"/>
              </a:rPr>
              <a:t> </a:t>
            </a:r>
            <a:r>
              <a:rPr lang="en-US" b="1" spc="-315" dirty="0" smtClean="0">
                <a:solidFill>
                  <a:schemeClr val="accent2"/>
                </a:solidFill>
                <a:latin typeface="Barlow"/>
                <a:cs typeface="Verdana" panose="020B0604030504040204"/>
              </a:rPr>
              <a:t> </a:t>
            </a:r>
            <a:r>
              <a:rPr lang="en-US" b="1" spc="-30" dirty="0" smtClean="0">
                <a:solidFill>
                  <a:schemeClr val="accent2"/>
                </a:solidFill>
                <a:latin typeface="Barlow"/>
                <a:cs typeface="Verdana" panose="020B0604030504040204"/>
              </a:rPr>
              <a:t>automatically</a:t>
            </a:r>
            <a:r>
              <a:rPr lang="en-US" b="1" spc="-315" dirty="0" smtClean="0">
                <a:solidFill>
                  <a:schemeClr val="accent2"/>
                </a:solidFill>
                <a:latin typeface="Barlow"/>
                <a:cs typeface="Verdana" panose="020B0604030504040204"/>
              </a:rPr>
              <a:t> </a:t>
            </a:r>
            <a:endParaRPr b="1" dirty="0">
              <a:solidFill>
                <a:schemeClr val="accent2"/>
              </a:solidFill>
              <a:latin typeface="Barlow"/>
              <a:ea typeface="Barlow Light"/>
              <a:cs typeface="Barlow Light"/>
              <a:sym typeface="Barlow Light"/>
            </a:endParaRPr>
          </a:p>
        </p:txBody>
      </p:sp>
      <p:sp>
        <p:nvSpPr>
          <p:cNvPr id="415" name="Google Shape;415;p27"/>
          <p:cNvSpPr txBox="1">
            <a:spLocks noGrp="1"/>
          </p:cNvSpPr>
          <p:nvPr>
            <p:ph type="sldNum" idx="12"/>
          </p:nvPr>
        </p:nvSpPr>
        <p:spPr>
          <a:xfrm>
            <a:off x="11532033" y="6182333"/>
            <a:ext cx="609200" cy="624800"/>
          </a:xfrm>
          <a:prstGeom prst="rect">
            <a:avLst/>
          </a:prstGeom>
        </p:spPr>
        <p:txBody>
          <a:bodyPr spcFirstLastPara="1" vert="horz" wrap="square" lIns="0" tIns="0" rIns="0" bIns="0" rtlCol="0" anchor="b" anchorCtr="0">
            <a:noAutofit/>
          </a:bodyPr>
          <a:lstStyle/>
          <a:p>
            <a:fld id="{00000000-1234-1234-1234-123412341234}" type="slidenum">
              <a:rPr lang="en-GB" sz="1050"/>
            </a:fld>
            <a:endParaRPr sz="1050"/>
          </a:p>
        </p:txBody>
      </p:sp>
      <p:sp>
        <p:nvSpPr>
          <p:cNvPr id="2" name="مستطيل 1"/>
          <p:cNvSpPr/>
          <p:nvPr/>
        </p:nvSpPr>
        <p:spPr>
          <a:xfrm>
            <a:off x="8090395" y="4248259"/>
            <a:ext cx="3034805" cy="584775"/>
          </a:xfrm>
          <a:prstGeom prst="rect">
            <a:avLst/>
          </a:prstGeom>
        </p:spPr>
        <p:txBody>
          <a:bodyPr wrap="none">
            <a:spAutoFit/>
          </a:bodyPr>
          <a:lstStyle/>
          <a:p>
            <a:pPr algn="ctr"/>
            <a:r>
              <a:rPr lang="en-US" sz="1600" b="1" dirty="0">
                <a:solidFill>
                  <a:srgbClr val="ED7D31"/>
                </a:solidFill>
                <a:latin typeface="Barlow"/>
              </a:rPr>
              <a:t>Improve robot's </a:t>
            </a:r>
            <a:r>
              <a:rPr lang="en-US" sz="1600" b="1" dirty="0" smtClean="0">
                <a:solidFill>
                  <a:srgbClr val="ED7D31"/>
                </a:solidFill>
                <a:latin typeface="Barlow"/>
              </a:rPr>
              <a:t>communication</a:t>
            </a:r>
            <a:endParaRPr lang="en-US" sz="1600" b="1" dirty="0" smtClean="0">
              <a:solidFill>
                <a:srgbClr val="ED7D31"/>
              </a:solidFill>
              <a:latin typeface="Barlow"/>
            </a:endParaRPr>
          </a:p>
          <a:p>
            <a:pPr algn="ctr"/>
            <a:r>
              <a:rPr lang="en-US" sz="1600" b="1" dirty="0" smtClean="0">
                <a:solidFill>
                  <a:srgbClr val="ED7D31"/>
                </a:solidFill>
                <a:latin typeface="Barlow"/>
              </a:rPr>
              <a:t> </a:t>
            </a:r>
            <a:r>
              <a:rPr lang="en-US" sz="1600" b="1" dirty="0">
                <a:solidFill>
                  <a:srgbClr val="ED7D31"/>
                </a:solidFill>
                <a:latin typeface="Barlow"/>
              </a:rPr>
              <a:t>with the operator</a:t>
            </a:r>
            <a:endParaRPr lang="en-US" sz="1600" dirty="0">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223803" y="5598126"/>
            <a:ext cx="2520103" cy="1260263"/>
          </a:xfrm>
          <a:custGeom>
            <a:avLst/>
            <a:gdLst/>
            <a:ahLst/>
            <a:cxnLst/>
            <a:rect l="l" t="t" r="r" b="b"/>
            <a:pathLst>
              <a:path w="3780155" h="1890395">
                <a:moveTo>
                  <a:pt x="0" y="1889810"/>
                </a:moveTo>
                <a:lnTo>
                  <a:pt x="1889810" y="0"/>
                </a:lnTo>
                <a:lnTo>
                  <a:pt x="2110834" y="221024"/>
                </a:lnTo>
                <a:lnTo>
                  <a:pt x="1889810" y="221024"/>
                </a:lnTo>
                <a:lnTo>
                  <a:pt x="221023" y="1889810"/>
                </a:lnTo>
                <a:lnTo>
                  <a:pt x="0" y="1889810"/>
                </a:lnTo>
                <a:close/>
              </a:path>
              <a:path w="3780155" h="1890395">
                <a:moveTo>
                  <a:pt x="1889810" y="221024"/>
                </a:moveTo>
                <a:lnTo>
                  <a:pt x="2110834" y="221024"/>
                </a:lnTo>
                <a:lnTo>
                  <a:pt x="3779620" y="1889810"/>
                </a:lnTo>
                <a:lnTo>
                  <a:pt x="3558597" y="1889810"/>
                </a:lnTo>
                <a:lnTo>
                  <a:pt x="1889810" y="221024"/>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3" name="object 3"/>
          <p:cNvSpPr/>
          <p:nvPr/>
        </p:nvSpPr>
        <p:spPr>
          <a:xfrm>
            <a:off x="8393031" y="1"/>
            <a:ext cx="2181436" cy="1090930"/>
          </a:xfrm>
          <a:custGeom>
            <a:avLst/>
            <a:gdLst/>
            <a:ahLst/>
            <a:cxnLst/>
            <a:rect l="l" t="t" r="r" b="b"/>
            <a:pathLst>
              <a:path w="3272155" h="1636395">
                <a:moveTo>
                  <a:pt x="1635986" y="1418346"/>
                </a:moveTo>
                <a:lnTo>
                  <a:pt x="3054332" y="0"/>
                </a:lnTo>
                <a:lnTo>
                  <a:pt x="3271973" y="0"/>
                </a:lnTo>
                <a:lnTo>
                  <a:pt x="1853626" y="1418346"/>
                </a:lnTo>
                <a:lnTo>
                  <a:pt x="1635986" y="1418346"/>
                </a:lnTo>
                <a:close/>
              </a:path>
              <a:path w="3272155" h="1636395">
                <a:moveTo>
                  <a:pt x="1744806" y="1527166"/>
                </a:moveTo>
                <a:lnTo>
                  <a:pt x="1635986" y="1418346"/>
                </a:lnTo>
                <a:lnTo>
                  <a:pt x="1853626" y="1418346"/>
                </a:lnTo>
                <a:lnTo>
                  <a:pt x="1744806" y="1527166"/>
                </a:lnTo>
                <a:close/>
              </a:path>
              <a:path w="3272155" h="1636395">
                <a:moveTo>
                  <a:pt x="0" y="0"/>
                </a:moveTo>
                <a:lnTo>
                  <a:pt x="217640" y="0"/>
                </a:lnTo>
                <a:lnTo>
                  <a:pt x="1744806" y="1527166"/>
                </a:lnTo>
                <a:lnTo>
                  <a:pt x="1635986" y="1635986"/>
                </a:lnTo>
                <a:lnTo>
                  <a:pt x="0" y="0"/>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4" name="object 4"/>
          <p:cNvSpPr txBox="1">
            <a:spLocks noGrp="1"/>
          </p:cNvSpPr>
          <p:nvPr>
            <p:ph type="title"/>
          </p:nvPr>
        </p:nvSpPr>
        <p:spPr>
          <a:xfrm>
            <a:off x="3004185" y="460693"/>
            <a:ext cx="5219700" cy="603250"/>
          </a:xfrm>
          <a:prstGeom prst="rect">
            <a:avLst/>
          </a:prstGeom>
        </p:spPr>
        <p:txBody>
          <a:bodyPr vert="horz" wrap="square" lIns="0" tIns="8467" rIns="0" bIns="0" rtlCol="0" anchor="ctr">
            <a:spAutoFit/>
          </a:bodyPr>
          <a:lstStyle/>
          <a:p>
            <a:pPr marL="8255">
              <a:lnSpc>
                <a:spcPct val="100000"/>
              </a:lnSpc>
              <a:spcBef>
                <a:spcPts val="65"/>
              </a:spcBef>
            </a:pPr>
            <a:r>
              <a:rPr sz="3865" spc="467" dirty="0">
                <a:latin typeface="Ubuntu Medium"/>
              </a:rPr>
              <a:t>CONCLUSION</a:t>
            </a:r>
            <a:endParaRPr sz="3865" dirty="0">
              <a:latin typeface="Ubuntu Medium"/>
            </a:endParaRPr>
          </a:p>
        </p:txBody>
      </p:sp>
      <p:sp>
        <p:nvSpPr>
          <p:cNvPr id="5" name="object 5"/>
          <p:cNvSpPr/>
          <p:nvPr/>
        </p:nvSpPr>
        <p:spPr>
          <a:xfrm>
            <a:off x="386" y="0"/>
            <a:ext cx="1088813" cy="1090507"/>
          </a:xfrm>
          <a:custGeom>
            <a:avLst/>
            <a:gdLst/>
            <a:ahLst/>
            <a:cxnLst/>
            <a:rect l="l" t="t" r="r" b="b"/>
            <a:pathLst>
              <a:path w="1633220" h="1635760">
                <a:moveTo>
                  <a:pt x="0" y="1635278"/>
                </a:moveTo>
                <a:lnTo>
                  <a:pt x="0" y="0"/>
                </a:lnTo>
                <a:lnTo>
                  <a:pt x="1632661" y="0"/>
                </a:lnTo>
                <a:lnTo>
                  <a:pt x="0" y="1635278"/>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6" name="object 6"/>
          <p:cNvSpPr txBox="1"/>
          <p:nvPr/>
        </p:nvSpPr>
        <p:spPr>
          <a:xfrm>
            <a:off x="233257" y="1959088"/>
            <a:ext cx="11958743" cy="3838337"/>
          </a:xfrm>
          <a:prstGeom prst="rect">
            <a:avLst/>
          </a:prstGeom>
        </p:spPr>
        <p:txBody>
          <a:bodyPr vert="horz" wrap="square" lIns="0" tIns="8043" rIns="0" bIns="0" rtlCol="0">
            <a:spAutoFit/>
          </a:bodyPr>
          <a:lstStyle/>
          <a:p>
            <a:pPr marL="8255" marR="3175">
              <a:lnSpc>
                <a:spcPct val="116000"/>
              </a:lnSpc>
              <a:spcBef>
                <a:spcPts val="65"/>
              </a:spcBef>
            </a:pPr>
            <a:r>
              <a:rPr lang="en-US" sz="2400" dirty="0"/>
              <a:t>The fire-fighting robot developed in this project demonstrates a promising potential for combating fires in indoor environments, where restricted access and poor visibility pose significant challenges. The robot showcases autonomous navigation capabilities, effectively maneuvering through obstacles and confined spaces. With a combination of advanced sensors, it efficiently detects fires and promptly initiates fire-suppression procedures, employing water and foam mechanisms. The robot's seamless communication with the operator ensures successful firefighting operations, particularly in indoor settings, where real-time updates and coordination are </a:t>
            </a:r>
            <a:r>
              <a:rPr lang="en-US" sz="2400" dirty="0" smtClean="0"/>
              <a:t>crucial</a:t>
            </a:r>
            <a:r>
              <a:rPr sz="2400" spc="-20" dirty="0" smtClean="0">
                <a:ea typeface="Tahoma" panose="020B0604030504040204" pitchFamily="34" charset="0"/>
                <a:cs typeface="Tahoma" panose="020B0604030504040204" pitchFamily="34" charset="0"/>
              </a:rPr>
              <a:t>. </a:t>
            </a:r>
            <a:r>
              <a:rPr sz="2400" spc="-27" dirty="0">
                <a:ea typeface="Tahoma" panose="020B0604030504040204" pitchFamily="34" charset="0"/>
                <a:cs typeface="Tahoma" panose="020B0604030504040204" pitchFamily="34" charset="0"/>
              </a:rPr>
              <a:t>The </a:t>
            </a:r>
            <a:r>
              <a:rPr sz="2400" spc="3" dirty="0">
                <a:ea typeface="Tahoma" panose="020B0604030504040204" pitchFamily="34" charset="0"/>
                <a:cs typeface="Tahoma" panose="020B0604030504040204" pitchFamily="34" charset="0"/>
              </a:rPr>
              <a:t>robot </a:t>
            </a:r>
            <a:r>
              <a:rPr sz="2400" spc="-10" dirty="0">
                <a:ea typeface="Tahoma" panose="020B0604030504040204" pitchFamily="34" charset="0"/>
                <a:cs typeface="Tahoma" panose="020B0604030504040204" pitchFamily="34" charset="0"/>
              </a:rPr>
              <a:t>can </a:t>
            </a:r>
            <a:r>
              <a:rPr sz="2400" dirty="0">
                <a:ea typeface="Tahoma" panose="020B0604030504040204" pitchFamily="34" charset="0"/>
                <a:cs typeface="Tahoma" panose="020B0604030504040204" pitchFamily="34" charset="0"/>
              </a:rPr>
              <a:t>be </a:t>
            </a:r>
            <a:r>
              <a:rPr sz="2400" spc="-27" dirty="0">
                <a:ea typeface="Tahoma" panose="020B0604030504040204" pitchFamily="34" charset="0"/>
                <a:cs typeface="Tahoma" panose="020B0604030504040204" pitchFamily="34" charset="0"/>
              </a:rPr>
              <a:t>upgraded </a:t>
            </a:r>
            <a:r>
              <a:rPr sz="2400" spc="-60" dirty="0">
                <a:ea typeface="Tahoma" panose="020B0604030504040204" pitchFamily="34" charset="0"/>
                <a:cs typeface="Tahoma" panose="020B0604030504040204" pitchFamily="34" charset="0"/>
              </a:rPr>
              <a:t>with </a:t>
            </a:r>
            <a:r>
              <a:rPr sz="2400" spc="-57" dirty="0">
                <a:ea typeface="Tahoma" panose="020B0604030504040204" pitchFamily="34" charset="0"/>
                <a:cs typeface="Tahoma" panose="020B0604030504040204" pitchFamily="34" charset="0"/>
              </a:rPr>
              <a:t> </a:t>
            </a:r>
            <a:r>
              <a:rPr sz="2400" spc="-13" dirty="0">
                <a:ea typeface="Tahoma" panose="020B0604030504040204" pitchFamily="34" charset="0"/>
                <a:cs typeface="Tahoma" panose="020B0604030504040204" pitchFamily="34" charset="0"/>
              </a:rPr>
              <a:t>additional</a:t>
            </a:r>
            <a:r>
              <a:rPr sz="2400" spc="-107" dirty="0">
                <a:ea typeface="Tahoma" panose="020B0604030504040204" pitchFamily="34" charset="0"/>
                <a:cs typeface="Tahoma" panose="020B0604030504040204" pitchFamily="34" charset="0"/>
              </a:rPr>
              <a:t> </a:t>
            </a:r>
            <a:r>
              <a:rPr sz="2400" spc="-23" dirty="0">
                <a:ea typeface="Tahoma" panose="020B0604030504040204" pitchFamily="34" charset="0"/>
                <a:cs typeface="Tahoma" panose="020B0604030504040204" pitchFamily="34" charset="0"/>
              </a:rPr>
              <a:t>features</a:t>
            </a:r>
            <a:r>
              <a:rPr sz="2400" spc="-103" dirty="0">
                <a:ea typeface="Tahoma" panose="020B0604030504040204" pitchFamily="34" charset="0"/>
                <a:cs typeface="Tahoma" panose="020B0604030504040204" pitchFamily="34" charset="0"/>
              </a:rPr>
              <a:t> </a:t>
            </a:r>
            <a:r>
              <a:rPr sz="2400" spc="7" dirty="0">
                <a:ea typeface="Tahoma" panose="020B0604030504040204" pitchFamily="34" charset="0"/>
                <a:cs typeface="Tahoma" panose="020B0604030504040204" pitchFamily="34" charset="0"/>
              </a:rPr>
              <a:t>to</a:t>
            </a:r>
            <a:r>
              <a:rPr sz="2400" spc="-103" dirty="0">
                <a:ea typeface="Tahoma" panose="020B0604030504040204" pitchFamily="34" charset="0"/>
                <a:cs typeface="Tahoma" panose="020B0604030504040204" pitchFamily="34" charset="0"/>
              </a:rPr>
              <a:t> </a:t>
            </a:r>
            <a:r>
              <a:rPr sz="2400" spc="-13" dirty="0">
                <a:ea typeface="Tahoma" panose="020B0604030504040204" pitchFamily="34" charset="0"/>
                <a:cs typeface="Tahoma" panose="020B0604030504040204" pitchFamily="34" charset="0"/>
              </a:rPr>
              <a:t>improve</a:t>
            </a:r>
            <a:r>
              <a:rPr sz="2400" spc="-103" dirty="0">
                <a:ea typeface="Tahoma" panose="020B0604030504040204" pitchFamily="34" charset="0"/>
                <a:cs typeface="Tahoma" panose="020B0604030504040204" pitchFamily="34" charset="0"/>
              </a:rPr>
              <a:t> </a:t>
            </a:r>
            <a:r>
              <a:rPr lang="en-US" sz="2400" spc="-33" dirty="0" smtClean="0">
                <a:ea typeface="Tahoma" panose="020B0604030504040204" pitchFamily="34" charset="0"/>
                <a:cs typeface="Tahoma" panose="020B0604030504040204" pitchFamily="34" charset="0"/>
              </a:rPr>
              <a:t>fire fight</a:t>
            </a:r>
            <a:r>
              <a:rPr sz="2400" spc="-33" dirty="0" smtClean="0">
                <a:ea typeface="Tahoma" panose="020B0604030504040204" pitchFamily="34" charset="0"/>
                <a:cs typeface="Tahoma" panose="020B0604030504040204" pitchFamily="34" charset="0"/>
              </a:rPr>
              <a:t>ing</a:t>
            </a:r>
            <a:r>
              <a:rPr lang="en-US" sz="2400" spc="-33" dirty="0" smtClean="0">
                <a:ea typeface="Tahoma" panose="020B0604030504040204" pitchFamily="34" charset="0"/>
                <a:cs typeface="Tahoma" panose="020B0604030504040204" pitchFamily="34" charset="0"/>
              </a:rPr>
              <a:t> process effectively.</a:t>
            </a:r>
            <a:endParaRPr sz="2400" dirty="0">
              <a:ea typeface="Tahoma" panose="020B0604030504040204" pitchFamily="34" charset="0"/>
              <a:cs typeface="Tahoma" panose="020B060403050404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pic>
        <p:nvPicPr>
          <p:cNvPr id="8" name="صورة 7"/>
          <p:cNvPicPr>
            <a:picLocks noChangeAspect="1"/>
          </p:cNvPicPr>
          <p:nvPr/>
        </p:nvPicPr>
        <p:blipFill rotWithShape="1">
          <a:blip r:embed="rId1"/>
          <a:srcRect l="707" t="1" r="582" b="739"/>
          <a:stretch>
            <a:fillRect/>
          </a:stretch>
        </p:blipFill>
        <p:spPr>
          <a:xfrm>
            <a:off x="2257168" y="1194488"/>
            <a:ext cx="8007178" cy="451433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3"/>
          <p:cNvSpPr txBox="1">
            <a:spLocks noGrp="1"/>
          </p:cNvSpPr>
          <p:nvPr>
            <p:ph type="title"/>
          </p:nvPr>
        </p:nvSpPr>
        <p:spPr>
          <a:xfrm>
            <a:off x="609600" y="809067"/>
            <a:ext cx="7521200" cy="1443600"/>
          </a:xfrm>
          <a:prstGeom prst="rect">
            <a:avLst/>
          </a:prstGeom>
        </p:spPr>
        <p:txBody>
          <a:bodyPr spcFirstLastPara="1" vert="horz" wrap="square" lIns="0" tIns="0" rIns="0" bIns="0" rtlCol="0" anchor="t" anchorCtr="0">
            <a:noAutofit/>
          </a:bodyPr>
          <a:lstStyle/>
          <a:p>
            <a:pPr>
              <a:spcBef>
                <a:spcPts val="0"/>
              </a:spcBef>
            </a:pPr>
            <a:r>
              <a:rPr lang="en-GB" dirty="0" smtClean="0">
                <a:latin typeface="Ubuntu Medium"/>
                <a:ea typeface="Ubuntu Medium"/>
                <a:cs typeface="Ubuntu Medium"/>
                <a:sym typeface="Ubuntu Medium"/>
              </a:rPr>
              <a:t>Roadmap</a:t>
            </a:r>
            <a:endParaRPr dirty="0">
              <a:latin typeface="Ubuntu Medium"/>
              <a:ea typeface="Ubuntu Medium"/>
              <a:cs typeface="Ubuntu Medium"/>
              <a:sym typeface="Ubuntu Medium"/>
            </a:endParaRPr>
          </a:p>
        </p:txBody>
      </p:sp>
      <p:sp>
        <p:nvSpPr>
          <p:cNvPr id="73" name="Google Shape;73;p13"/>
          <p:cNvSpPr txBox="1">
            <a:spLocks noGrp="1"/>
          </p:cNvSpPr>
          <p:nvPr>
            <p:ph type="sldNum" idx="12"/>
          </p:nvPr>
        </p:nvSpPr>
        <p:spPr>
          <a:xfrm>
            <a:off x="11532033" y="6182333"/>
            <a:ext cx="609200" cy="624800"/>
          </a:xfrm>
          <a:prstGeom prst="rect">
            <a:avLst/>
          </a:prstGeom>
        </p:spPr>
        <p:txBody>
          <a:bodyPr spcFirstLastPara="1" vert="horz" wrap="square" lIns="0" tIns="0" rIns="0" bIns="0" rtlCol="0" anchor="b" anchorCtr="0">
            <a:noAutofit/>
          </a:bodyPr>
          <a:lstStyle/>
          <a:p>
            <a:fld id="{00000000-1234-1234-1234-123412341234}" type="slidenum">
              <a:rPr lang="en-GB"/>
            </a:fld>
            <a:endParaRPr lang="en-GB"/>
          </a:p>
        </p:txBody>
      </p:sp>
      <p:sp>
        <p:nvSpPr>
          <p:cNvPr id="74" name="Google Shape;74;p13"/>
          <p:cNvSpPr/>
          <p:nvPr/>
        </p:nvSpPr>
        <p:spPr>
          <a:xfrm>
            <a:off x="0" y="3161372"/>
            <a:ext cx="12192000" cy="1348057"/>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121900" tIns="60933" rIns="121900" bIns="60933" anchor="ctr" anchorCtr="0">
            <a:noAutofit/>
          </a:bodyPr>
          <a:lstStyle/>
          <a:p>
            <a:endParaRPr sz="24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75" name="Google Shape;75;p13"/>
          <p:cNvSpPr/>
          <p:nvPr/>
        </p:nvSpPr>
        <p:spPr>
          <a:xfrm>
            <a:off x="0" y="3161372"/>
            <a:ext cx="12192000" cy="1348057"/>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121900" tIns="60933" rIns="121900" bIns="60933" anchor="ctr" anchorCtr="0">
            <a:noAutofit/>
          </a:bodyPr>
          <a:lstStyle/>
          <a:p>
            <a:endParaRPr sz="2400">
              <a:solidFill>
                <a:schemeClr val="lt1"/>
              </a:solidFill>
              <a:latin typeface="Calibri" panose="020F0502020204030204"/>
              <a:ea typeface="Calibri" panose="020F0502020204030204"/>
              <a:cs typeface="Calibri" panose="020F0502020204030204"/>
              <a:sym typeface="Calibri" panose="020F0502020204030204"/>
            </a:endParaRPr>
          </a:p>
        </p:txBody>
      </p:sp>
      <p:grpSp>
        <p:nvGrpSpPr>
          <p:cNvPr id="76" name="Google Shape;76;p13"/>
          <p:cNvGrpSpPr/>
          <p:nvPr/>
        </p:nvGrpSpPr>
        <p:grpSpPr>
          <a:xfrm>
            <a:off x="2381785" y="2271201"/>
            <a:ext cx="631200" cy="631200"/>
            <a:chOff x="1786339" y="1703401"/>
            <a:chExt cx="473400" cy="473400"/>
          </a:xfrm>
        </p:grpSpPr>
        <p:sp>
          <p:nvSpPr>
            <p:cNvPr id="77" name="Google Shape;77;p13"/>
            <p:cNvSpPr/>
            <p:nvPr/>
          </p:nvSpPr>
          <p:spPr>
            <a:xfrm rot="8100000">
              <a:off x="1855667" y="1772729"/>
              <a:ext cx="334744" cy="334744"/>
            </a:xfrm>
            <a:prstGeom prst="teardrop">
              <a:avLst>
                <a:gd name="adj" fmla="val 100000"/>
              </a:avLst>
            </a:prstGeom>
            <a:solidFill>
              <a:schemeClr val="accent1"/>
            </a:solidFill>
            <a:ln>
              <a:noFill/>
            </a:ln>
          </p:spPr>
          <p:txBody>
            <a:bodyPr spcFirstLastPara="1" wrap="square" lIns="121900" tIns="121900" rIns="121900" bIns="121900" anchor="ctr" anchorCtr="0">
              <a:noAutofit/>
            </a:bodyPr>
            <a:lstStyle/>
            <a:p>
              <a:endParaRPr sz="2400">
                <a:latin typeface="Barlow"/>
                <a:ea typeface="Barlow"/>
                <a:cs typeface="Barlow"/>
                <a:sym typeface="Barlow"/>
              </a:endParaRPr>
            </a:p>
          </p:txBody>
        </p:sp>
        <p:sp>
          <p:nvSpPr>
            <p:cNvPr id="78" name="Google Shape;78;p13"/>
            <p:cNvSpPr/>
            <p:nvPr/>
          </p:nvSpPr>
          <p:spPr>
            <a:xfrm>
              <a:off x="1955989" y="1866499"/>
              <a:ext cx="134100" cy="134100"/>
            </a:xfrm>
            <a:prstGeom prst="ellipse">
              <a:avLst/>
            </a:prstGeom>
            <a:solidFill>
              <a:schemeClr val="lt1"/>
            </a:solidFill>
            <a:ln>
              <a:noFill/>
            </a:ln>
          </p:spPr>
          <p:txBody>
            <a:bodyPr spcFirstLastPara="1" wrap="square" lIns="0" tIns="0" rIns="0" bIns="0" anchor="ctr" anchorCtr="0">
              <a:noAutofit/>
            </a:bodyPr>
            <a:lstStyle/>
            <a:p>
              <a:pPr algn="ctr"/>
              <a:r>
                <a:rPr lang="en-GB" sz="800">
                  <a:solidFill>
                    <a:schemeClr val="dk2"/>
                  </a:solidFill>
                  <a:latin typeface="Barlow"/>
                  <a:ea typeface="Barlow"/>
                  <a:cs typeface="Barlow"/>
                  <a:sym typeface="Barlow"/>
                </a:rPr>
                <a:t>1</a:t>
              </a:r>
              <a:endParaRPr sz="800">
                <a:solidFill>
                  <a:schemeClr val="dk2"/>
                </a:solidFill>
                <a:latin typeface="Barlow"/>
                <a:ea typeface="Barlow"/>
                <a:cs typeface="Barlow"/>
                <a:sym typeface="Barlow"/>
              </a:endParaRPr>
            </a:p>
          </p:txBody>
        </p:sp>
      </p:grpSp>
      <p:grpSp>
        <p:nvGrpSpPr>
          <p:cNvPr id="79" name="Google Shape;79;p13"/>
          <p:cNvGrpSpPr/>
          <p:nvPr/>
        </p:nvGrpSpPr>
        <p:grpSpPr>
          <a:xfrm>
            <a:off x="5085885" y="2271201"/>
            <a:ext cx="631200" cy="631200"/>
            <a:chOff x="3814414" y="1703401"/>
            <a:chExt cx="473400" cy="473400"/>
          </a:xfrm>
        </p:grpSpPr>
        <p:sp>
          <p:nvSpPr>
            <p:cNvPr id="80" name="Google Shape;80;p13"/>
            <p:cNvSpPr/>
            <p:nvPr/>
          </p:nvSpPr>
          <p:spPr>
            <a:xfrm rot="8100000">
              <a:off x="3883742" y="1772729"/>
              <a:ext cx="334744" cy="334744"/>
            </a:xfrm>
            <a:prstGeom prst="teardrop">
              <a:avLst>
                <a:gd name="adj" fmla="val 100000"/>
              </a:avLst>
            </a:prstGeom>
            <a:solidFill>
              <a:schemeClr val="accent3"/>
            </a:solidFill>
            <a:ln>
              <a:noFill/>
            </a:ln>
          </p:spPr>
          <p:txBody>
            <a:bodyPr spcFirstLastPara="1" wrap="square" lIns="121900" tIns="121900" rIns="121900" bIns="121900" anchor="ctr" anchorCtr="0">
              <a:noAutofit/>
            </a:bodyPr>
            <a:lstStyle/>
            <a:p>
              <a:endParaRPr sz="2400">
                <a:latin typeface="Barlow"/>
                <a:ea typeface="Barlow"/>
                <a:cs typeface="Barlow"/>
                <a:sym typeface="Barlow"/>
              </a:endParaRPr>
            </a:p>
          </p:txBody>
        </p:sp>
        <p:sp>
          <p:nvSpPr>
            <p:cNvPr id="81" name="Google Shape;81;p13"/>
            <p:cNvSpPr/>
            <p:nvPr/>
          </p:nvSpPr>
          <p:spPr>
            <a:xfrm>
              <a:off x="3984064" y="1866499"/>
              <a:ext cx="134100" cy="134100"/>
            </a:xfrm>
            <a:prstGeom prst="ellipse">
              <a:avLst/>
            </a:prstGeom>
            <a:solidFill>
              <a:schemeClr val="lt1"/>
            </a:solidFill>
            <a:ln>
              <a:noFill/>
            </a:ln>
          </p:spPr>
          <p:txBody>
            <a:bodyPr spcFirstLastPara="1" wrap="square" lIns="0" tIns="0" rIns="0" bIns="0" anchor="ctr" anchorCtr="0">
              <a:noAutofit/>
            </a:bodyPr>
            <a:lstStyle/>
            <a:p>
              <a:pPr algn="ctr"/>
              <a:r>
                <a:rPr lang="en-GB" sz="800">
                  <a:solidFill>
                    <a:schemeClr val="dk2"/>
                  </a:solidFill>
                  <a:latin typeface="Barlow"/>
                  <a:ea typeface="Barlow"/>
                  <a:cs typeface="Barlow"/>
                  <a:sym typeface="Barlow"/>
                </a:rPr>
                <a:t>3</a:t>
              </a:r>
              <a:endParaRPr sz="800">
                <a:solidFill>
                  <a:schemeClr val="dk2"/>
                </a:solidFill>
                <a:latin typeface="Barlow"/>
                <a:ea typeface="Barlow"/>
                <a:cs typeface="Barlow"/>
                <a:sym typeface="Barlow"/>
              </a:endParaRPr>
            </a:p>
          </p:txBody>
        </p:sp>
      </p:grpSp>
      <p:grpSp>
        <p:nvGrpSpPr>
          <p:cNvPr id="82" name="Google Shape;82;p13"/>
          <p:cNvGrpSpPr/>
          <p:nvPr/>
        </p:nvGrpSpPr>
        <p:grpSpPr>
          <a:xfrm>
            <a:off x="7789985" y="2271201"/>
            <a:ext cx="631200" cy="631200"/>
            <a:chOff x="5842489" y="1703401"/>
            <a:chExt cx="473400" cy="473400"/>
          </a:xfrm>
        </p:grpSpPr>
        <p:sp>
          <p:nvSpPr>
            <p:cNvPr id="83" name="Google Shape;83;p13"/>
            <p:cNvSpPr/>
            <p:nvPr/>
          </p:nvSpPr>
          <p:spPr>
            <a:xfrm rot="8100000">
              <a:off x="5911817" y="1772729"/>
              <a:ext cx="334744" cy="334744"/>
            </a:xfrm>
            <a:prstGeom prst="teardrop">
              <a:avLst>
                <a:gd name="adj" fmla="val 100000"/>
              </a:avLst>
            </a:prstGeom>
            <a:solidFill>
              <a:schemeClr val="accent5"/>
            </a:solidFill>
            <a:ln>
              <a:noFill/>
            </a:ln>
          </p:spPr>
          <p:txBody>
            <a:bodyPr spcFirstLastPara="1" wrap="square" lIns="121900" tIns="121900" rIns="121900" bIns="121900" anchor="ctr" anchorCtr="0">
              <a:noAutofit/>
            </a:bodyPr>
            <a:lstStyle/>
            <a:p>
              <a:endParaRPr sz="2400">
                <a:latin typeface="Barlow"/>
                <a:ea typeface="Barlow"/>
                <a:cs typeface="Barlow"/>
                <a:sym typeface="Barlow"/>
              </a:endParaRPr>
            </a:p>
          </p:txBody>
        </p:sp>
        <p:sp>
          <p:nvSpPr>
            <p:cNvPr id="84" name="Google Shape;84;p13"/>
            <p:cNvSpPr/>
            <p:nvPr/>
          </p:nvSpPr>
          <p:spPr>
            <a:xfrm>
              <a:off x="6012139" y="1866499"/>
              <a:ext cx="134100" cy="134100"/>
            </a:xfrm>
            <a:prstGeom prst="ellipse">
              <a:avLst/>
            </a:prstGeom>
            <a:solidFill>
              <a:schemeClr val="lt1"/>
            </a:solidFill>
            <a:ln>
              <a:noFill/>
            </a:ln>
          </p:spPr>
          <p:txBody>
            <a:bodyPr spcFirstLastPara="1" wrap="square" lIns="0" tIns="0" rIns="0" bIns="0" anchor="ctr" anchorCtr="0">
              <a:noAutofit/>
            </a:bodyPr>
            <a:lstStyle/>
            <a:p>
              <a:pPr algn="ctr"/>
              <a:r>
                <a:rPr lang="en-GB" sz="800">
                  <a:solidFill>
                    <a:schemeClr val="dk2"/>
                  </a:solidFill>
                  <a:latin typeface="Barlow"/>
                  <a:ea typeface="Barlow"/>
                  <a:cs typeface="Barlow"/>
                  <a:sym typeface="Barlow"/>
                </a:rPr>
                <a:t>5</a:t>
              </a:r>
              <a:endParaRPr sz="800">
                <a:solidFill>
                  <a:schemeClr val="dk2"/>
                </a:solidFill>
                <a:latin typeface="Barlow"/>
                <a:ea typeface="Barlow"/>
                <a:cs typeface="Barlow"/>
                <a:sym typeface="Barlow"/>
              </a:endParaRPr>
            </a:p>
          </p:txBody>
        </p:sp>
      </p:grpSp>
      <p:grpSp>
        <p:nvGrpSpPr>
          <p:cNvPr id="88" name="Google Shape;88;p13"/>
          <p:cNvGrpSpPr/>
          <p:nvPr/>
        </p:nvGrpSpPr>
        <p:grpSpPr>
          <a:xfrm>
            <a:off x="6470319" y="4768400"/>
            <a:ext cx="631200" cy="631200"/>
            <a:chOff x="4852739" y="3576300"/>
            <a:chExt cx="473400" cy="473400"/>
          </a:xfrm>
        </p:grpSpPr>
        <p:sp>
          <p:nvSpPr>
            <p:cNvPr id="89" name="Google Shape;89;p13"/>
            <p:cNvSpPr/>
            <p:nvPr/>
          </p:nvSpPr>
          <p:spPr>
            <a:xfrm rot="-2700000">
              <a:off x="4922067" y="3645628"/>
              <a:ext cx="334744" cy="334744"/>
            </a:xfrm>
            <a:prstGeom prst="teardrop">
              <a:avLst>
                <a:gd name="adj" fmla="val 100000"/>
              </a:avLst>
            </a:prstGeom>
            <a:solidFill>
              <a:schemeClr val="accent4"/>
            </a:solidFill>
            <a:ln>
              <a:noFill/>
            </a:ln>
          </p:spPr>
          <p:txBody>
            <a:bodyPr spcFirstLastPara="1" wrap="square" lIns="121900" tIns="121900" rIns="121900" bIns="121900" anchor="ctr" anchorCtr="0">
              <a:noAutofit/>
            </a:bodyPr>
            <a:lstStyle/>
            <a:p>
              <a:endParaRPr sz="2400">
                <a:latin typeface="Barlow"/>
                <a:ea typeface="Barlow"/>
                <a:cs typeface="Barlow"/>
                <a:sym typeface="Barlow"/>
              </a:endParaRPr>
            </a:p>
          </p:txBody>
        </p:sp>
        <p:sp>
          <p:nvSpPr>
            <p:cNvPr id="90" name="Google Shape;90;p13"/>
            <p:cNvSpPr/>
            <p:nvPr/>
          </p:nvSpPr>
          <p:spPr>
            <a:xfrm flipH="1">
              <a:off x="5022389" y="3752502"/>
              <a:ext cx="134100" cy="134100"/>
            </a:xfrm>
            <a:prstGeom prst="ellipse">
              <a:avLst/>
            </a:prstGeom>
            <a:solidFill>
              <a:schemeClr val="lt1"/>
            </a:solidFill>
            <a:ln>
              <a:noFill/>
            </a:ln>
          </p:spPr>
          <p:txBody>
            <a:bodyPr spcFirstLastPara="1" wrap="square" lIns="0" tIns="0" rIns="0" bIns="0" anchor="ctr" anchorCtr="0">
              <a:noAutofit/>
            </a:bodyPr>
            <a:lstStyle/>
            <a:p>
              <a:pPr algn="ctr"/>
              <a:r>
                <a:rPr lang="en-GB" sz="800">
                  <a:solidFill>
                    <a:schemeClr val="dk2"/>
                  </a:solidFill>
                  <a:latin typeface="Barlow"/>
                  <a:ea typeface="Barlow"/>
                  <a:cs typeface="Barlow"/>
                  <a:sym typeface="Barlow"/>
                </a:rPr>
                <a:t>4</a:t>
              </a:r>
              <a:endParaRPr sz="800">
                <a:solidFill>
                  <a:schemeClr val="dk2"/>
                </a:solidFill>
                <a:latin typeface="Barlow"/>
                <a:ea typeface="Barlow"/>
                <a:cs typeface="Barlow"/>
                <a:sym typeface="Barlow"/>
              </a:endParaRPr>
            </a:p>
          </p:txBody>
        </p:sp>
      </p:grpSp>
      <p:grpSp>
        <p:nvGrpSpPr>
          <p:cNvPr id="91" name="Google Shape;91;p13"/>
          <p:cNvGrpSpPr/>
          <p:nvPr/>
        </p:nvGrpSpPr>
        <p:grpSpPr>
          <a:xfrm>
            <a:off x="3766219" y="4768400"/>
            <a:ext cx="631200" cy="631200"/>
            <a:chOff x="2824664" y="3576300"/>
            <a:chExt cx="473400" cy="473400"/>
          </a:xfrm>
        </p:grpSpPr>
        <p:sp>
          <p:nvSpPr>
            <p:cNvPr id="92" name="Google Shape;92;p13"/>
            <p:cNvSpPr/>
            <p:nvPr/>
          </p:nvSpPr>
          <p:spPr>
            <a:xfrm rot="-2700000">
              <a:off x="2893992" y="3645628"/>
              <a:ext cx="334744" cy="334744"/>
            </a:xfrm>
            <a:prstGeom prst="teardrop">
              <a:avLst>
                <a:gd name="adj" fmla="val 100000"/>
              </a:avLst>
            </a:prstGeom>
            <a:solidFill>
              <a:schemeClr val="accent2"/>
            </a:solidFill>
            <a:ln>
              <a:noFill/>
            </a:ln>
          </p:spPr>
          <p:txBody>
            <a:bodyPr spcFirstLastPara="1" wrap="square" lIns="121900" tIns="121900" rIns="121900" bIns="121900" anchor="ctr" anchorCtr="0">
              <a:noAutofit/>
            </a:bodyPr>
            <a:lstStyle/>
            <a:p>
              <a:endParaRPr sz="2400">
                <a:latin typeface="Barlow"/>
                <a:ea typeface="Barlow"/>
                <a:cs typeface="Barlow"/>
                <a:sym typeface="Barlow"/>
              </a:endParaRPr>
            </a:p>
          </p:txBody>
        </p:sp>
        <p:sp>
          <p:nvSpPr>
            <p:cNvPr id="93" name="Google Shape;93;p13"/>
            <p:cNvSpPr/>
            <p:nvPr/>
          </p:nvSpPr>
          <p:spPr>
            <a:xfrm flipH="1">
              <a:off x="2994314" y="3752502"/>
              <a:ext cx="134100" cy="134100"/>
            </a:xfrm>
            <a:prstGeom prst="ellipse">
              <a:avLst/>
            </a:prstGeom>
            <a:solidFill>
              <a:schemeClr val="lt1"/>
            </a:solidFill>
            <a:ln>
              <a:noFill/>
            </a:ln>
          </p:spPr>
          <p:txBody>
            <a:bodyPr spcFirstLastPara="1" wrap="square" lIns="0" tIns="0" rIns="0" bIns="0" anchor="ctr" anchorCtr="0">
              <a:noAutofit/>
            </a:bodyPr>
            <a:lstStyle/>
            <a:p>
              <a:pPr algn="ctr"/>
              <a:r>
                <a:rPr lang="en-GB" sz="800">
                  <a:solidFill>
                    <a:schemeClr val="dk2"/>
                  </a:solidFill>
                  <a:latin typeface="Barlow"/>
                  <a:ea typeface="Barlow"/>
                  <a:cs typeface="Barlow"/>
                  <a:sym typeface="Barlow"/>
                </a:rPr>
                <a:t>2</a:t>
              </a:r>
              <a:endParaRPr sz="800">
                <a:solidFill>
                  <a:schemeClr val="dk2"/>
                </a:solidFill>
                <a:latin typeface="Barlow"/>
                <a:ea typeface="Barlow"/>
                <a:cs typeface="Barlow"/>
                <a:sym typeface="Barlow"/>
              </a:endParaRPr>
            </a:p>
          </p:txBody>
        </p:sp>
      </p:grpSp>
      <p:sp>
        <p:nvSpPr>
          <p:cNvPr id="94" name="Google Shape;94;p13"/>
          <p:cNvSpPr txBox="1"/>
          <p:nvPr/>
        </p:nvSpPr>
        <p:spPr>
          <a:xfrm>
            <a:off x="1598400" y="1541467"/>
            <a:ext cx="2198000" cy="711200"/>
          </a:xfrm>
          <a:prstGeom prst="rect">
            <a:avLst/>
          </a:prstGeom>
          <a:noFill/>
          <a:ln>
            <a:noFill/>
          </a:ln>
        </p:spPr>
        <p:txBody>
          <a:bodyPr spcFirstLastPara="1" wrap="square" lIns="0" tIns="0" rIns="0" bIns="0" anchor="b" anchorCtr="0">
            <a:noAutofit/>
          </a:bodyPr>
          <a:lstStyle/>
          <a:p>
            <a:pPr algn="ctr"/>
            <a:r>
              <a:rPr lang="en-GB" sz="2265" dirty="0">
                <a:solidFill>
                  <a:schemeClr val="dk2"/>
                </a:solidFill>
                <a:latin typeface="Ubuntu"/>
                <a:ea typeface="Ubuntu"/>
                <a:cs typeface="Ubuntu"/>
                <a:sym typeface="Ubuntu"/>
              </a:rPr>
              <a:t>Introduction</a:t>
            </a:r>
            <a:endParaRPr sz="2265" dirty="0">
              <a:solidFill>
                <a:schemeClr val="dk2"/>
              </a:solidFill>
              <a:latin typeface="Ubuntu"/>
              <a:ea typeface="Ubuntu"/>
              <a:cs typeface="Ubuntu"/>
              <a:sym typeface="Ubuntu"/>
            </a:endParaRPr>
          </a:p>
        </p:txBody>
      </p:sp>
      <p:sp>
        <p:nvSpPr>
          <p:cNvPr id="95" name="Google Shape;95;p13"/>
          <p:cNvSpPr txBox="1"/>
          <p:nvPr/>
        </p:nvSpPr>
        <p:spPr>
          <a:xfrm>
            <a:off x="2449619" y="5200669"/>
            <a:ext cx="3443200" cy="500000"/>
          </a:xfrm>
          <a:prstGeom prst="rect">
            <a:avLst/>
          </a:prstGeom>
          <a:noFill/>
          <a:ln>
            <a:noFill/>
          </a:ln>
        </p:spPr>
        <p:txBody>
          <a:bodyPr spcFirstLastPara="1" wrap="square" lIns="0" tIns="0" rIns="0" bIns="0" anchor="b" anchorCtr="0">
            <a:noAutofit/>
          </a:bodyPr>
          <a:lstStyle/>
          <a:p>
            <a:pPr algn="ctr"/>
            <a:r>
              <a:rPr lang="en-GB" sz="2265" dirty="0" smtClean="0">
                <a:solidFill>
                  <a:schemeClr val="dk2"/>
                </a:solidFill>
                <a:latin typeface="Ubuntu"/>
                <a:ea typeface="Ubuntu"/>
                <a:cs typeface="Ubuntu"/>
                <a:sym typeface="Ubuntu"/>
              </a:rPr>
              <a:t>Project Overview</a:t>
            </a:r>
            <a:endParaRPr sz="2265" dirty="0">
              <a:solidFill>
                <a:schemeClr val="dk2"/>
              </a:solidFill>
              <a:latin typeface="Ubuntu"/>
              <a:ea typeface="Ubuntu"/>
              <a:cs typeface="Ubuntu"/>
              <a:sym typeface="Ubuntu"/>
            </a:endParaRPr>
          </a:p>
        </p:txBody>
      </p:sp>
      <p:sp>
        <p:nvSpPr>
          <p:cNvPr id="96" name="Google Shape;96;p13"/>
          <p:cNvSpPr txBox="1"/>
          <p:nvPr/>
        </p:nvSpPr>
        <p:spPr>
          <a:xfrm>
            <a:off x="5734585" y="5271469"/>
            <a:ext cx="2281600" cy="429200"/>
          </a:xfrm>
          <a:prstGeom prst="rect">
            <a:avLst/>
          </a:prstGeom>
          <a:noFill/>
          <a:ln>
            <a:noFill/>
          </a:ln>
        </p:spPr>
        <p:txBody>
          <a:bodyPr spcFirstLastPara="1" wrap="square" lIns="0" tIns="0" rIns="0" bIns="0" anchor="b" anchorCtr="0">
            <a:noAutofit/>
          </a:bodyPr>
          <a:lstStyle/>
          <a:p>
            <a:pPr algn="ctr"/>
            <a:r>
              <a:rPr lang="en-GB" sz="2265" dirty="0" smtClean="0">
                <a:solidFill>
                  <a:schemeClr val="dk2"/>
                </a:solidFill>
                <a:latin typeface="Ubuntu"/>
                <a:ea typeface="Ubuntu"/>
                <a:cs typeface="Ubuntu"/>
                <a:sym typeface="Ubuntu"/>
              </a:rPr>
              <a:t>Working Princible</a:t>
            </a:r>
            <a:endParaRPr sz="2265" dirty="0">
              <a:solidFill>
                <a:schemeClr val="dk2"/>
              </a:solidFill>
              <a:latin typeface="Ubuntu"/>
              <a:ea typeface="Ubuntu"/>
              <a:cs typeface="Ubuntu"/>
              <a:sym typeface="Ubuntu"/>
            </a:endParaRPr>
          </a:p>
        </p:txBody>
      </p:sp>
      <p:sp>
        <p:nvSpPr>
          <p:cNvPr id="97" name="Google Shape;97;p13"/>
          <p:cNvSpPr txBox="1"/>
          <p:nvPr/>
        </p:nvSpPr>
        <p:spPr>
          <a:xfrm>
            <a:off x="3013000" y="5418133"/>
            <a:ext cx="2064800" cy="500000"/>
          </a:xfrm>
          <a:prstGeom prst="rect">
            <a:avLst/>
          </a:prstGeom>
          <a:noFill/>
          <a:ln>
            <a:noFill/>
          </a:ln>
        </p:spPr>
        <p:txBody>
          <a:bodyPr spcFirstLastPara="1" wrap="square" lIns="0" tIns="0" rIns="0" bIns="0" anchor="t" anchorCtr="0">
            <a:noAutofit/>
          </a:bodyPr>
          <a:lstStyle/>
          <a:p>
            <a:pPr algn="ctr"/>
            <a:endParaRPr sz="2665" dirty="0">
              <a:latin typeface="Ubuntu"/>
              <a:ea typeface="Ubuntu"/>
              <a:cs typeface="Ubuntu"/>
              <a:sym typeface="Ubuntu"/>
            </a:endParaRPr>
          </a:p>
        </p:txBody>
      </p:sp>
      <p:sp>
        <p:nvSpPr>
          <p:cNvPr id="98" name="Google Shape;98;p13"/>
          <p:cNvSpPr txBox="1"/>
          <p:nvPr/>
        </p:nvSpPr>
        <p:spPr>
          <a:xfrm>
            <a:off x="3746329" y="1917062"/>
            <a:ext cx="3489112" cy="711200"/>
          </a:xfrm>
          <a:prstGeom prst="rect">
            <a:avLst/>
          </a:prstGeom>
          <a:noFill/>
          <a:ln>
            <a:noFill/>
          </a:ln>
        </p:spPr>
        <p:txBody>
          <a:bodyPr spcFirstLastPara="1" wrap="square" lIns="0" tIns="0" rIns="0" bIns="0" anchor="t" anchorCtr="0">
            <a:noAutofit/>
          </a:bodyPr>
          <a:lstStyle/>
          <a:p>
            <a:pPr algn="ctr"/>
            <a:r>
              <a:rPr lang="en-GB" sz="2265" dirty="0" smtClean="0">
                <a:solidFill>
                  <a:schemeClr val="dk2"/>
                </a:solidFill>
                <a:latin typeface="Ubuntu"/>
                <a:ea typeface="Ubuntu"/>
                <a:cs typeface="Ubuntu"/>
                <a:sym typeface="Ubuntu"/>
              </a:rPr>
              <a:t>Hardware Componenets</a:t>
            </a:r>
            <a:endParaRPr sz="2265" dirty="0">
              <a:solidFill>
                <a:schemeClr val="dk2"/>
              </a:solidFill>
              <a:latin typeface="Ubuntu"/>
              <a:ea typeface="Ubuntu"/>
              <a:cs typeface="Ubuntu"/>
              <a:sym typeface="Ubuntu"/>
            </a:endParaRPr>
          </a:p>
        </p:txBody>
      </p:sp>
      <p:sp>
        <p:nvSpPr>
          <p:cNvPr id="99" name="Google Shape;99;p13"/>
          <p:cNvSpPr txBox="1"/>
          <p:nvPr/>
        </p:nvSpPr>
        <p:spPr>
          <a:xfrm>
            <a:off x="7110285" y="1925619"/>
            <a:ext cx="2064800" cy="429200"/>
          </a:xfrm>
          <a:prstGeom prst="rect">
            <a:avLst/>
          </a:prstGeom>
          <a:noFill/>
          <a:ln>
            <a:noFill/>
          </a:ln>
        </p:spPr>
        <p:txBody>
          <a:bodyPr spcFirstLastPara="1" wrap="square" lIns="0" tIns="0" rIns="0" bIns="0" anchor="t" anchorCtr="0">
            <a:noAutofit/>
          </a:bodyPr>
          <a:lstStyle/>
          <a:p>
            <a:pPr algn="ctr"/>
            <a:r>
              <a:rPr lang="en-GB" sz="2265" dirty="0" smtClean="0">
                <a:solidFill>
                  <a:schemeClr val="dk2"/>
                </a:solidFill>
                <a:latin typeface="Ubuntu"/>
                <a:ea typeface="Ubuntu"/>
                <a:cs typeface="Ubuntu"/>
                <a:sym typeface="Ubuntu"/>
              </a:rPr>
              <a:t>Challenges</a:t>
            </a:r>
            <a:endParaRPr sz="2265" dirty="0">
              <a:solidFill>
                <a:schemeClr val="dk2"/>
              </a:solidFill>
              <a:latin typeface="Ubuntu"/>
              <a:ea typeface="Ubuntu"/>
              <a:cs typeface="Ubuntu"/>
              <a:sym typeface="Ubuntu"/>
            </a:endParaRPr>
          </a:p>
        </p:txBody>
      </p:sp>
      <p:grpSp>
        <p:nvGrpSpPr>
          <p:cNvPr id="31" name="Google Shape;88;p13"/>
          <p:cNvGrpSpPr/>
          <p:nvPr/>
        </p:nvGrpSpPr>
        <p:grpSpPr>
          <a:xfrm>
            <a:off x="9176439" y="4764277"/>
            <a:ext cx="631200" cy="631200"/>
            <a:chOff x="4852739" y="3576300"/>
            <a:chExt cx="473400" cy="473400"/>
          </a:xfrm>
        </p:grpSpPr>
        <p:sp>
          <p:nvSpPr>
            <p:cNvPr id="32" name="Google Shape;89;p13"/>
            <p:cNvSpPr/>
            <p:nvPr/>
          </p:nvSpPr>
          <p:spPr>
            <a:xfrm rot="-2700000">
              <a:off x="4922067" y="3645628"/>
              <a:ext cx="334744" cy="334744"/>
            </a:xfrm>
            <a:prstGeom prst="teardrop">
              <a:avLst>
                <a:gd name="adj" fmla="val 100000"/>
              </a:avLst>
            </a:prstGeom>
          </p:spPr>
          <p:style>
            <a:lnRef idx="1">
              <a:schemeClr val="accent4"/>
            </a:lnRef>
            <a:fillRef idx="2">
              <a:schemeClr val="accent4"/>
            </a:fillRef>
            <a:effectRef idx="1">
              <a:schemeClr val="accent4"/>
            </a:effectRef>
            <a:fontRef idx="minor">
              <a:schemeClr val="dk1"/>
            </a:fontRef>
          </p:style>
          <p:txBody>
            <a:bodyPr spcFirstLastPara="1" wrap="square" lIns="121900" tIns="121900" rIns="121900" bIns="121900" anchor="ctr" anchorCtr="0">
              <a:noAutofit/>
            </a:bodyPr>
            <a:lstStyle/>
            <a:p>
              <a:endParaRPr sz="2400">
                <a:latin typeface="Barlow"/>
                <a:ea typeface="Barlow"/>
                <a:cs typeface="Barlow"/>
                <a:sym typeface="Barlow"/>
              </a:endParaRPr>
            </a:p>
          </p:txBody>
        </p:sp>
        <p:sp>
          <p:nvSpPr>
            <p:cNvPr id="33" name="Google Shape;90;p13"/>
            <p:cNvSpPr/>
            <p:nvPr/>
          </p:nvSpPr>
          <p:spPr>
            <a:xfrm flipH="1">
              <a:off x="5022389" y="3752502"/>
              <a:ext cx="134100" cy="134100"/>
            </a:xfrm>
            <a:prstGeom prst="ellipse">
              <a:avLst/>
            </a:prstGeom>
          </p:spPr>
          <p:style>
            <a:lnRef idx="2">
              <a:schemeClr val="accent6"/>
            </a:lnRef>
            <a:fillRef idx="1">
              <a:schemeClr val="lt1"/>
            </a:fillRef>
            <a:effectRef idx="0">
              <a:schemeClr val="accent6"/>
            </a:effectRef>
            <a:fontRef idx="minor">
              <a:schemeClr val="dk1"/>
            </a:fontRef>
          </p:style>
          <p:txBody>
            <a:bodyPr spcFirstLastPara="1" wrap="square" lIns="0" tIns="0" rIns="0" bIns="0" anchor="ctr" anchorCtr="0">
              <a:noAutofit/>
            </a:bodyPr>
            <a:lstStyle/>
            <a:p>
              <a:pPr algn="ctr"/>
              <a:r>
                <a:rPr lang="en-GB" sz="800">
                  <a:solidFill>
                    <a:schemeClr val="dk2"/>
                  </a:solidFill>
                  <a:latin typeface="Barlow"/>
                  <a:ea typeface="Barlow"/>
                  <a:cs typeface="Barlow"/>
                  <a:sym typeface="Barlow"/>
                </a:rPr>
                <a:t>4</a:t>
              </a:r>
              <a:endParaRPr sz="800">
                <a:solidFill>
                  <a:schemeClr val="dk2"/>
                </a:solidFill>
                <a:latin typeface="Barlow"/>
                <a:ea typeface="Barlow"/>
                <a:cs typeface="Barlow"/>
                <a:sym typeface="Barlow"/>
              </a:endParaRPr>
            </a:p>
          </p:txBody>
        </p:sp>
      </p:grpSp>
      <p:sp>
        <p:nvSpPr>
          <p:cNvPr id="34" name="Google Shape;96;p13"/>
          <p:cNvSpPr txBox="1"/>
          <p:nvPr/>
        </p:nvSpPr>
        <p:spPr>
          <a:xfrm>
            <a:off x="8402842" y="5271137"/>
            <a:ext cx="2281600" cy="429200"/>
          </a:xfrm>
          <a:prstGeom prst="rect">
            <a:avLst/>
          </a:prstGeom>
          <a:noFill/>
          <a:ln>
            <a:noFill/>
          </a:ln>
        </p:spPr>
        <p:txBody>
          <a:bodyPr spcFirstLastPara="1" wrap="square" lIns="0" tIns="0" rIns="0" bIns="0" anchor="b" anchorCtr="0">
            <a:noAutofit/>
          </a:bodyPr>
          <a:lstStyle/>
          <a:p>
            <a:pPr algn="ctr"/>
            <a:r>
              <a:rPr lang="en-GB" sz="2265" dirty="0" smtClean="0">
                <a:solidFill>
                  <a:schemeClr val="dk2"/>
                </a:solidFill>
                <a:latin typeface="Ubuntu"/>
                <a:ea typeface="Ubuntu"/>
                <a:cs typeface="Ubuntu"/>
                <a:sym typeface="Ubuntu"/>
              </a:rPr>
              <a:t>Conclusion</a:t>
            </a:r>
            <a:endParaRPr sz="2265" dirty="0">
              <a:solidFill>
                <a:schemeClr val="dk2"/>
              </a:solidFill>
              <a:latin typeface="Ubuntu"/>
              <a:ea typeface="Ubuntu"/>
              <a:cs typeface="Ubuntu"/>
              <a:sym typeface="Ubuntu"/>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5"/>
          <p:cNvSpPr txBox="1">
            <a:spLocks noGrp="1"/>
          </p:cNvSpPr>
          <p:nvPr>
            <p:ph type="title"/>
          </p:nvPr>
        </p:nvSpPr>
        <p:spPr>
          <a:xfrm>
            <a:off x="554333" y="855817"/>
            <a:ext cx="7521200" cy="1443600"/>
          </a:xfrm>
          <a:prstGeom prst="rect">
            <a:avLst/>
          </a:prstGeom>
        </p:spPr>
        <p:txBody>
          <a:bodyPr spcFirstLastPara="1" vert="horz" wrap="square" lIns="0" tIns="0" rIns="0" bIns="0" rtlCol="0" anchor="t" anchorCtr="0">
            <a:noAutofit/>
          </a:bodyPr>
          <a:lstStyle/>
          <a:p>
            <a:r>
              <a:rPr lang="en-GB" sz="4800" dirty="0">
                <a:latin typeface="Ubuntu Medium"/>
                <a:ea typeface="Ubuntu Medium"/>
                <a:cs typeface="Ubuntu Medium"/>
                <a:sym typeface="Ubuntu Medium"/>
              </a:rPr>
              <a:t>Introduction </a:t>
            </a:r>
            <a:endParaRPr sz="4000" dirty="0">
              <a:latin typeface="Ubuntu Medium"/>
              <a:ea typeface="Ubuntu Medium"/>
              <a:cs typeface="Ubuntu Medium"/>
              <a:sym typeface="Ubuntu Medium"/>
            </a:endParaRPr>
          </a:p>
        </p:txBody>
      </p:sp>
      <p:sp>
        <p:nvSpPr>
          <p:cNvPr id="114" name="Google Shape;114;p15"/>
          <p:cNvSpPr txBox="1">
            <a:spLocks noGrp="1"/>
          </p:cNvSpPr>
          <p:nvPr>
            <p:ph type="sldNum" idx="12"/>
          </p:nvPr>
        </p:nvSpPr>
        <p:spPr>
          <a:xfrm>
            <a:off x="11571733" y="5716233"/>
            <a:ext cx="609200" cy="624800"/>
          </a:xfrm>
          <a:prstGeom prst="rect">
            <a:avLst/>
          </a:prstGeom>
        </p:spPr>
        <p:txBody>
          <a:bodyPr spcFirstLastPara="1" vert="horz" wrap="square" lIns="0" tIns="0" rIns="0" bIns="0" rtlCol="0" anchor="b" anchorCtr="0">
            <a:noAutofit/>
          </a:bodyPr>
          <a:lstStyle/>
          <a:p>
            <a:fld id="{00000000-1234-1234-1234-123412341234}" type="slidenum">
              <a:rPr lang="en-GB"/>
            </a:fld>
            <a:endParaRPr lang="en-GB"/>
          </a:p>
        </p:txBody>
      </p:sp>
      <p:sp>
        <p:nvSpPr>
          <p:cNvPr id="115" name="Google Shape;115;p15"/>
          <p:cNvSpPr txBox="1"/>
          <p:nvPr/>
        </p:nvSpPr>
        <p:spPr>
          <a:xfrm>
            <a:off x="799466" y="2043327"/>
            <a:ext cx="8658041" cy="3200836"/>
          </a:xfrm>
          <a:prstGeom prst="rect">
            <a:avLst/>
          </a:prstGeom>
          <a:noFill/>
          <a:ln>
            <a:noFill/>
          </a:ln>
        </p:spPr>
        <p:txBody>
          <a:bodyPr spcFirstLastPara="1" wrap="square" lIns="121900" tIns="121900" rIns="121900" bIns="121900" anchor="t" anchorCtr="0">
            <a:spAutoFit/>
          </a:bodyPr>
          <a:lstStyle/>
          <a:p>
            <a:pPr lvl="0"/>
            <a:r>
              <a:rPr lang="en-US" sz="2400" dirty="0"/>
              <a:t>Firefighting is a dangerous and complex task that often puts human lives at risk. In recent years, the use of robots in firefighting has become increasingly popular, as they can help reduce the danger </a:t>
            </a:r>
            <a:r>
              <a:rPr lang="en-US" sz="2400" dirty="0" smtClean="0"/>
              <a:t>to human interactions</a:t>
            </a:r>
            <a:r>
              <a:rPr lang="en-US" sz="2400" dirty="0" smtClean="0"/>
              <a:t>, </a:t>
            </a:r>
            <a:r>
              <a:rPr lang="en-US" sz="2400" dirty="0"/>
              <a:t>The </a:t>
            </a:r>
            <a:r>
              <a:rPr lang="en-US" sz="2400" dirty="0" smtClean="0"/>
              <a:t>Robot has a successful </a:t>
            </a:r>
            <a:r>
              <a:rPr lang="en-US" sz="2400" dirty="0"/>
              <a:t>development of a fire-fighting robot </a:t>
            </a:r>
            <a:r>
              <a:rPr lang="en-US" sz="2400" dirty="0" smtClean="0"/>
              <a:t>that has </a:t>
            </a:r>
            <a:r>
              <a:rPr lang="en-US" sz="2400" dirty="0"/>
              <a:t>the potential to revolutionize the way in which indoor fires are fought and managed. It can help save humans lives especially families, reduce property </a:t>
            </a:r>
            <a:r>
              <a:rPr lang="en-US" sz="2400" dirty="0" smtClean="0"/>
              <a:t>damages, </a:t>
            </a:r>
            <a:r>
              <a:rPr lang="en-US" sz="2400" dirty="0"/>
              <a:t>and increase the efficiency and effectiveness of firefighting </a:t>
            </a:r>
            <a:r>
              <a:rPr lang="en-US" sz="2400" dirty="0" smtClean="0"/>
              <a:t>operations</a:t>
            </a:r>
            <a:r>
              <a:rPr lang="en-GB" sz="2400" dirty="0" smtClean="0">
                <a:latin typeface="Ubuntu Medium"/>
                <a:sym typeface="Ubuntu Medium"/>
              </a:rPr>
              <a:t>.</a:t>
            </a:r>
            <a:endParaRPr sz="2400" dirty="0">
              <a:latin typeface="Ubuntu Medium"/>
              <a:ea typeface="Ubuntu Medium"/>
              <a:cs typeface="Ubuntu Medium"/>
              <a:sym typeface="Ubuntu Medium"/>
            </a:endParaRPr>
          </a:p>
        </p:txBody>
      </p:sp>
      <p:pic>
        <p:nvPicPr>
          <p:cNvPr id="116" name="Google Shape;116;p15"/>
          <p:cNvPicPr preferRelativeResize="0"/>
          <p:nvPr/>
        </p:nvPicPr>
        <p:blipFill>
          <a:blip r:embed="rId1"/>
          <a:stretch>
            <a:fillRect/>
          </a:stretch>
        </p:blipFill>
        <p:spPr>
          <a:xfrm>
            <a:off x="332934" y="2068727"/>
            <a:ext cx="408465" cy="432000"/>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210236" y="5584546"/>
            <a:ext cx="2547197" cy="1273809"/>
          </a:xfrm>
          <a:custGeom>
            <a:avLst/>
            <a:gdLst/>
            <a:ahLst/>
            <a:cxnLst/>
            <a:rect l="l" t="t" r="r" b="b"/>
            <a:pathLst>
              <a:path w="3820794" h="1910715">
                <a:moveTo>
                  <a:pt x="0" y="1910182"/>
                </a:moveTo>
                <a:lnTo>
                  <a:pt x="1910182" y="0"/>
                </a:lnTo>
                <a:lnTo>
                  <a:pt x="2131841" y="221659"/>
                </a:lnTo>
                <a:lnTo>
                  <a:pt x="1910182" y="221659"/>
                </a:lnTo>
                <a:lnTo>
                  <a:pt x="221659" y="1910182"/>
                </a:lnTo>
                <a:lnTo>
                  <a:pt x="0" y="1910182"/>
                </a:lnTo>
                <a:close/>
              </a:path>
              <a:path w="3820794" h="1910715">
                <a:moveTo>
                  <a:pt x="1910182" y="221659"/>
                </a:moveTo>
                <a:lnTo>
                  <a:pt x="2131841" y="221659"/>
                </a:lnTo>
                <a:lnTo>
                  <a:pt x="3820364" y="1910182"/>
                </a:lnTo>
                <a:lnTo>
                  <a:pt x="3598705" y="1910182"/>
                </a:lnTo>
                <a:lnTo>
                  <a:pt x="1910182" y="221659"/>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3" name="object 3"/>
          <p:cNvSpPr/>
          <p:nvPr/>
        </p:nvSpPr>
        <p:spPr>
          <a:xfrm>
            <a:off x="7837755" y="1"/>
            <a:ext cx="3292263" cy="1646343"/>
          </a:xfrm>
          <a:custGeom>
            <a:avLst/>
            <a:gdLst/>
            <a:ahLst/>
            <a:cxnLst/>
            <a:rect l="l" t="t" r="r" b="b"/>
            <a:pathLst>
              <a:path w="4938394" h="2469515">
                <a:moveTo>
                  <a:pt x="2468935" y="2224763"/>
                </a:moveTo>
                <a:lnTo>
                  <a:pt x="4693699" y="0"/>
                </a:lnTo>
                <a:lnTo>
                  <a:pt x="4937871" y="0"/>
                </a:lnTo>
                <a:lnTo>
                  <a:pt x="2713107" y="2224763"/>
                </a:lnTo>
                <a:lnTo>
                  <a:pt x="2468935" y="2224763"/>
                </a:lnTo>
                <a:close/>
              </a:path>
              <a:path w="4938394" h="2469515">
                <a:moveTo>
                  <a:pt x="0" y="0"/>
                </a:moveTo>
                <a:lnTo>
                  <a:pt x="244171" y="0"/>
                </a:lnTo>
                <a:lnTo>
                  <a:pt x="2468935" y="2224763"/>
                </a:lnTo>
                <a:lnTo>
                  <a:pt x="2713107" y="2224763"/>
                </a:lnTo>
                <a:lnTo>
                  <a:pt x="2468935" y="2468935"/>
                </a:lnTo>
                <a:lnTo>
                  <a:pt x="0" y="0"/>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4" name="object 4"/>
          <p:cNvSpPr txBox="1">
            <a:spLocks noGrp="1"/>
          </p:cNvSpPr>
          <p:nvPr>
            <p:ph type="title"/>
          </p:nvPr>
        </p:nvSpPr>
        <p:spPr>
          <a:xfrm>
            <a:off x="2085788" y="460333"/>
            <a:ext cx="6124448" cy="603649"/>
          </a:xfrm>
          <a:prstGeom prst="rect">
            <a:avLst/>
          </a:prstGeom>
        </p:spPr>
        <p:txBody>
          <a:bodyPr vert="horz" wrap="square" lIns="0" tIns="8467" rIns="0" bIns="0" rtlCol="0" anchor="ctr">
            <a:spAutoFit/>
          </a:bodyPr>
          <a:lstStyle/>
          <a:p>
            <a:pPr marL="8255">
              <a:lnSpc>
                <a:spcPct val="100000"/>
              </a:lnSpc>
              <a:spcBef>
                <a:spcPts val="65"/>
              </a:spcBef>
            </a:pPr>
            <a:r>
              <a:rPr sz="3865" spc="357" dirty="0">
                <a:latin typeface="Ubuntu Medium"/>
              </a:rPr>
              <a:t>PROJECT</a:t>
            </a:r>
            <a:r>
              <a:rPr sz="3865" spc="-76" dirty="0">
                <a:latin typeface="Ubuntu Medium"/>
              </a:rPr>
              <a:t> </a:t>
            </a:r>
            <a:r>
              <a:rPr sz="3865" spc="437" dirty="0">
                <a:latin typeface="Ubuntu Medium"/>
              </a:rPr>
              <a:t>OVERVIEW</a:t>
            </a:r>
            <a:endParaRPr sz="3865" dirty="0">
              <a:latin typeface="Ubuntu Medium"/>
            </a:endParaRPr>
          </a:p>
        </p:txBody>
      </p:sp>
      <p:sp>
        <p:nvSpPr>
          <p:cNvPr id="5" name="object 5"/>
          <p:cNvSpPr/>
          <p:nvPr/>
        </p:nvSpPr>
        <p:spPr>
          <a:xfrm>
            <a:off x="386" y="0"/>
            <a:ext cx="1088813" cy="1090507"/>
          </a:xfrm>
          <a:custGeom>
            <a:avLst/>
            <a:gdLst/>
            <a:ahLst/>
            <a:cxnLst/>
            <a:rect l="l" t="t" r="r" b="b"/>
            <a:pathLst>
              <a:path w="1633220" h="1635760">
                <a:moveTo>
                  <a:pt x="0" y="1635278"/>
                </a:moveTo>
                <a:lnTo>
                  <a:pt x="0" y="0"/>
                </a:lnTo>
                <a:lnTo>
                  <a:pt x="1632662" y="0"/>
                </a:lnTo>
                <a:lnTo>
                  <a:pt x="0" y="1635278"/>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6" name="object 6"/>
          <p:cNvSpPr txBox="1"/>
          <p:nvPr/>
        </p:nvSpPr>
        <p:spPr>
          <a:xfrm>
            <a:off x="145335" y="1642737"/>
            <a:ext cx="11808037" cy="5100906"/>
          </a:xfrm>
          <a:prstGeom prst="rect">
            <a:avLst/>
          </a:prstGeom>
        </p:spPr>
        <p:txBody>
          <a:bodyPr vert="horz" wrap="square" lIns="0" tIns="8467" rIns="0" bIns="0" rtlCol="0">
            <a:spAutoFit/>
          </a:bodyPr>
          <a:lstStyle/>
          <a:p>
            <a:pPr marL="8255" marR="3175">
              <a:lnSpc>
                <a:spcPct val="115000"/>
              </a:lnSpc>
              <a:spcBef>
                <a:spcPts val="65"/>
              </a:spcBef>
              <a:tabLst>
                <a:tab pos="560070" algn="l"/>
              </a:tabLst>
            </a:pPr>
            <a:r>
              <a:rPr sz="1735" spc="-17" dirty="0" smtClean="0">
                <a:cs typeface="Tahoma" panose="020B0604030504040204"/>
              </a:rPr>
              <a:t>Basically,</a:t>
            </a:r>
            <a:r>
              <a:rPr lang="en-US" sz="1735" spc="-17" dirty="0" smtClean="0">
                <a:cs typeface="Tahoma" panose="020B0604030504040204"/>
              </a:rPr>
              <a:t> </a:t>
            </a:r>
            <a:r>
              <a:rPr lang="en-US" sz="1730" dirty="0" smtClean="0"/>
              <a:t>The </a:t>
            </a:r>
            <a:r>
              <a:rPr lang="en-US" sz="1730" dirty="0"/>
              <a:t>robot will be equipped with sensors and cameras to detect and navigate through the fire environment, as well as a variety of tools to extinguish fires</a:t>
            </a:r>
            <a:r>
              <a:rPr lang="en-US" sz="1735" spc="-17" dirty="0" smtClean="0">
                <a:cs typeface="Tahoma" panose="020B0604030504040204"/>
              </a:rPr>
              <a:t>, </a:t>
            </a:r>
            <a:r>
              <a:rPr lang="en-US" sz="1735" spc="-97" dirty="0">
                <a:cs typeface="Tahoma" panose="020B0604030504040204"/>
              </a:rPr>
              <a:t>t</a:t>
            </a:r>
            <a:r>
              <a:rPr lang="en-US" sz="1735" spc="-97" dirty="0" smtClean="0">
                <a:cs typeface="Tahoma" panose="020B0604030504040204"/>
              </a:rPr>
              <a:t>here is HTML page with buttons and live video streaming attained by </a:t>
            </a:r>
            <a:r>
              <a:rPr lang="en-US" sz="1735" spc="-97" dirty="0" err="1" smtClean="0">
                <a:cs typeface="Tahoma" panose="020B0604030504040204"/>
              </a:rPr>
              <a:t>esp</a:t>
            </a:r>
            <a:r>
              <a:rPr lang="en-US" sz="1735" spc="-97" dirty="0" smtClean="0">
                <a:cs typeface="Tahoma" panose="020B0604030504040204"/>
              </a:rPr>
              <a:t> cam</a:t>
            </a:r>
            <a:r>
              <a:rPr sz="1735" spc="-17" dirty="0" smtClean="0">
                <a:cs typeface="Tahoma" panose="020B0604030504040204"/>
              </a:rPr>
              <a:t>,</a:t>
            </a:r>
            <a:r>
              <a:rPr sz="1735" spc="-93" dirty="0" smtClean="0">
                <a:cs typeface="Tahoma" panose="020B0604030504040204"/>
              </a:rPr>
              <a:t> </a:t>
            </a:r>
            <a:r>
              <a:rPr sz="1735" spc="-10" dirty="0">
                <a:cs typeface="Tahoma" panose="020B0604030504040204"/>
              </a:rPr>
              <a:t>so</a:t>
            </a:r>
            <a:r>
              <a:rPr sz="1735" spc="-97" dirty="0">
                <a:cs typeface="Tahoma" panose="020B0604030504040204"/>
              </a:rPr>
              <a:t> </a:t>
            </a:r>
            <a:r>
              <a:rPr sz="1735" spc="-20" dirty="0">
                <a:cs typeface="Tahoma" panose="020B0604030504040204"/>
              </a:rPr>
              <a:t>that</a:t>
            </a:r>
            <a:r>
              <a:rPr sz="1735" spc="-93" dirty="0">
                <a:cs typeface="Tahoma" panose="020B0604030504040204"/>
              </a:rPr>
              <a:t> </a:t>
            </a:r>
            <a:r>
              <a:rPr sz="1735" spc="-13" dirty="0">
                <a:cs typeface="Tahoma" panose="020B0604030504040204"/>
              </a:rPr>
              <a:t>the</a:t>
            </a:r>
            <a:r>
              <a:rPr sz="1735" spc="-97" dirty="0">
                <a:cs typeface="Tahoma" panose="020B0604030504040204"/>
              </a:rPr>
              <a:t> </a:t>
            </a:r>
            <a:r>
              <a:rPr sz="1735" spc="-27" dirty="0">
                <a:cs typeface="Tahoma" panose="020B0604030504040204"/>
              </a:rPr>
              <a:t>user</a:t>
            </a:r>
            <a:r>
              <a:rPr sz="1735" spc="-93" dirty="0">
                <a:cs typeface="Tahoma" panose="020B0604030504040204"/>
              </a:rPr>
              <a:t> </a:t>
            </a:r>
            <a:r>
              <a:rPr sz="1735" spc="-7" dirty="0">
                <a:cs typeface="Tahoma" panose="020B0604030504040204"/>
              </a:rPr>
              <a:t>chooses</a:t>
            </a:r>
            <a:r>
              <a:rPr sz="1735" spc="-97" dirty="0">
                <a:cs typeface="Tahoma" panose="020B0604030504040204"/>
              </a:rPr>
              <a:t> </a:t>
            </a:r>
            <a:r>
              <a:rPr sz="1735" spc="-13" dirty="0">
                <a:cs typeface="Tahoma" panose="020B0604030504040204"/>
              </a:rPr>
              <a:t>the</a:t>
            </a:r>
            <a:r>
              <a:rPr sz="1735" spc="-93" dirty="0">
                <a:cs typeface="Tahoma" panose="020B0604030504040204"/>
              </a:rPr>
              <a:t> </a:t>
            </a:r>
            <a:r>
              <a:rPr lang="en-US" sz="1735" spc="-27" dirty="0" smtClean="0">
                <a:cs typeface="Tahoma" panose="020B0604030504040204"/>
              </a:rPr>
              <a:t>mode </a:t>
            </a:r>
            <a:r>
              <a:rPr sz="1735" spc="-20" dirty="0" smtClean="0">
                <a:cs typeface="Tahoma" panose="020B0604030504040204"/>
              </a:rPr>
              <a:t>he prefers</a:t>
            </a:r>
            <a:r>
              <a:rPr lang="en-US" sz="1735" spc="-20" dirty="0" smtClean="0">
                <a:cs typeface="Tahoma" panose="020B0604030504040204"/>
              </a:rPr>
              <a:t> to control the robot remotely</a:t>
            </a:r>
            <a:r>
              <a:rPr sz="1735" spc="-20" dirty="0" smtClean="0">
                <a:cs typeface="Tahoma" panose="020B0604030504040204"/>
              </a:rPr>
              <a:t>, </a:t>
            </a:r>
            <a:r>
              <a:rPr sz="1735" spc="-10" dirty="0">
                <a:cs typeface="Tahoma" panose="020B0604030504040204"/>
              </a:rPr>
              <a:t>it </a:t>
            </a:r>
            <a:r>
              <a:rPr sz="1735" spc="-13" dirty="0">
                <a:cs typeface="Tahoma" panose="020B0604030504040204"/>
              </a:rPr>
              <a:t>contains </a:t>
            </a:r>
            <a:r>
              <a:rPr sz="1735" spc="-57" dirty="0">
                <a:cs typeface="Tahoma" panose="020B0604030504040204"/>
              </a:rPr>
              <a:t>two </a:t>
            </a:r>
            <a:r>
              <a:rPr sz="1735" spc="-10" dirty="0">
                <a:cs typeface="Tahoma" panose="020B0604030504040204"/>
              </a:rPr>
              <a:t>basic </a:t>
            </a:r>
            <a:r>
              <a:rPr sz="1735" spc="-7" dirty="0">
                <a:cs typeface="Tahoma" panose="020B0604030504040204"/>
              </a:rPr>
              <a:t>options </a:t>
            </a:r>
            <a:r>
              <a:rPr sz="1735" dirty="0">
                <a:cs typeface="Tahoma" panose="020B0604030504040204"/>
              </a:rPr>
              <a:t>for </a:t>
            </a:r>
            <a:r>
              <a:rPr lang="en-US" sz="1735" spc="-30" dirty="0" smtClean="0">
                <a:cs typeface="Tahoma" panose="020B0604030504040204"/>
              </a:rPr>
              <a:t>fire fighting</a:t>
            </a:r>
            <a:r>
              <a:rPr sz="1735" spc="-30" dirty="0" smtClean="0">
                <a:cs typeface="Tahoma" panose="020B0604030504040204"/>
              </a:rPr>
              <a:t>, </a:t>
            </a:r>
            <a:r>
              <a:rPr sz="1735" spc="-40" dirty="0">
                <a:cs typeface="Tahoma" panose="020B0604030504040204"/>
              </a:rPr>
              <a:t>which </a:t>
            </a:r>
            <a:r>
              <a:rPr sz="1735" spc="-33" dirty="0">
                <a:cs typeface="Tahoma" panose="020B0604030504040204"/>
              </a:rPr>
              <a:t>are </a:t>
            </a:r>
            <a:r>
              <a:rPr sz="1735" spc="-33" dirty="0" smtClean="0">
                <a:cs typeface="Tahoma" panose="020B0604030504040204"/>
              </a:rPr>
              <a:t>manual</a:t>
            </a:r>
            <a:r>
              <a:rPr sz="1735" spc="-10" dirty="0" smtClean="0">
                <a:cs typeface="Tahoma" panose="020B0604030504040204"/>
              </a:rPr>
              <a:t>,</a:t>
            </a:r>
            <a:r>
              <a:rPr sz="1735" spc="-97" dirty="0" smtClean="0">
                <a:cs typeface="Tahoma" panose="020B0604030504040204"/>
              </a:rPr>
              <a:t> </a:t>
            </a:r>
            <a:r>
              <a:rPr sz="1735" spc="-10" dirty="0">
                <a:cs typeface="Tahoma" panose="020B0604030504040204"/>
              </a:rPr>
              <a:t>so</a:t>
            </a:r>
            <a:r>
              <a:rPr sz="1735" spc="-93" dirty="0">
                <a:cs typeface="Tahoma" panose="020B0604030504040204"/>
              </a:rPr>
              <a:t> </a:t>
            </a:r>
            <a:r>
              <a:rPr sz="1735" spc="-20" dirty="0">
                <a:cs typeface="Tahoma" panose="020B0604030504040204"/>
              </a:rPr>
              <a:t>that</a:t>
            </a:r>
            <a:r>
              <a:rPr sz="1735" spc="-93" dirty="0">
                <a:cs typeface="Tahoma" panose="020B0604030504040204"/>
              </a:rPr>
              <a:t> </a:t>
            </a:r>
            <a:r>
              <a:rPr sz="1735" spc="-13" dirty="0">
                <a:cs typeface="Tahoma" panose="020B0604030504040204"/>
              </a:rPr>
              <a:t>the</a:t>
            </a:r>
            <a:r>
              <a:rPr sz="1735" spc="-93" dirty="0">
                <a:cs typeface="Tahoma" panose="020B0604030504040204"/>
              </a:rPr>
              <a:t> </a:t>
            </a:r>
            <a:r>
              <a:rPr sz="1735" spc="-3" dirty="0">
                <a:cs typeface="Tahoma" panose="020B0604030504040204"/>
              </a:rPr>
              <a:t>robot’s</a:t>
            </a:r>
            <a:r>
              <a:rPr sz="1735" spc="-93" dirty="0">
                <a:cs typeface="Tahoma" panose="020B0604030504040204"/>
              </a:rPr>
              <a:t> </a:t>
            </a:r>
            <a:r>
              <a:rPr sz="1735" spc="-17" dirty="0">
                <a:cs typeface="Tahoma" panose="020B0604030504040204"/>
              </a:rPr>
              <a:t>movement</a:t>
            </a:r>
            <a:r>
              <a:rPr sz="1735" spc="-93" dirty="0">
                <a:cs typeface="Tahoma" panose="020B0604030504040204"/>
              </a:rPr>
              <a:t> </a:t>
            </a:r>
            <a:r>
              <a:rPr sz="1735" spc="-30" dirty="0">
                <a:cs typeface="Tahoma" panose="020B0604030504040204"/>
              </a:rPr>
              <a:t>is</a:t>
            </a:r>
            <a:r>
              <a:rPr sz="1735" spc="-93" dirty="0">
                <a:cs typeface="Tahoma" panose="020B0604030504040204"/>
              </a:rPr>
              <a:t> </a:t>
            </a:r>
            <a:r>
              <a:rPr sz="1735" spc="3" dirty="0">
                <a:cs typeface="Tahoma" panose="020B0604030504040204"/>
              </a:rPr>
              <a:t>controlled</a:t>
            </a:r>
            <a:r>
              <a:rPr sz="1735" spc="-93" dirty="0">
                <a:cs typeface="Tahoma" panose="020B0604030504040204"/>
              </a:rPr>
              <a:t> </a:t>
            </a:r>
            <a:r>
              <a:rPr sz="1735" spc="10" dirty="0">
                <a:cs typeface="Tahoma" panose="020B0604030504040204"/>
              </a:rPr>
              <a:t>by</a:t>
            </a:r>
            <a:r>
              <a:rPr sz="1735" spc="-93" dirty="0">
                <a:cs typeface="Tahoma" panose="020B0604030504040204"/>
              </a:rPr>
              <a:t> </a:t>
            </a:r>
            <a:r>
              <a:rPr sz="1735" spc="-17" dirty="0">
                <a:cs typeface="Tahoma" panose="020B0604030504040204"/>
              </a:rPr>
              <a:t>commands</a:t>
            </a:r>
            <a:r>
              <a:rPr sz="1735" spc="-97" dirty="0">
                <a:cs typeface="Tahoma" panose="020B0604030504040204"/>
              </a:rPr>
              <a:t> </a:t>
            </a:r>
            <a:r>
              <a:rPr sz="1735" spc="-7" dirty="0">
                <a:cs typeface="Tahoma" panose="020B0604030504040204"/>
              </a:rPr>
              <a:t>or</a:t>
            </a:r>
            <a:r>
              <a:rPr sz="1735" spc="-93" dirty="0">
                <a:cs typeface="Tahoma" panose="020B0604030504040204"/>
              </a:rPr>
              <a:t> </a:t>
            </a:r>
            <a:r>
              <a:rPr sz="1735" spc="-17" dirty="0" smtClean="0">
                <a:cs typeface="Tahoma" panose="020B0604030504040204"/>
              </a:rPr>
              <a:t>buttons</a:t>
            </a:r>
            <a:r>
              <a:rPr lang="en-US" sz="1735" spc="-17" dirty="0" smtClean="0">
                <a:cs typeface="Tahoma" panose="020B0604030504040204"/>
              </a:rPr>
              <a:t> and the second mode is </a:t>
            </a:r>
            <a:r>
              <a:rPr lang="en-US" sz="1735" spc="-13" dirty="0" smtClean="0">
                <a:cs typeface="Tahoma" panose="020B0604030504040204"/>
              </a:rPr>
              <a:t>autonomous where the robot handle the process </a:t>
            </a:r>
            <a:r>
              <a:rPr sz="1735" spc="-17" dirty="0" smtClean="0">
                <a:cs typeface="Tahoma" panose="020B0604030504040204"/>
              </a:rPr>
              <a:t>automatic</a:t>
            </a:r>
            <a:r>
              <a:rPr lang="en-US" sz="1735" spc="-17" dirty="0" smtClean="0">
                <a:cs typeface="Tahoma" panose="020B0604030504040204"/>
              </a:rPr>
              <a:t>ally</a:t>
            </a:r>
            <a:r>
              <a:rPr sz="1735" spc="-17" dirty="0" smtClean="0">
                <a:cs typeface="Tahoma" panose="020B0604030504040204"/>
              </a:rPr>
              <a:t> </a:t>
            </a:r>
            <a:r>
              <a:rPr sz="1735" spc="-37" dirty="0" smtClean="0">
                <a:cs typeface="Tahoma" panose="020B0604030504040204"/>
              </a:rPr>
              <a:t>without </a:t>
            </a:r>
            <a:r>
              <a:rPr sz="1735" spc="-23" dirty="0" smtClean="0">
                <a:cs typeface="Tahoma" panose="020B0604030504040204"/>
              </a:rPr>
              <a:t>assistance</a:t>
            </a:r>
            <a:r>
              <a:rPr lang="en-US" sz="1735" spc="-23" dirty="0" smtClean="0">
                <a:cs typeface="Tahoma" panose="020B0604030504040204"/>
              </a:rPr>
              <a:t>,</a:t>
            </a:r>
            <a:r>
              <a:rPr sz="1735" spc="-23" dirty="0" smtClean="0">
                <a:cs typeface="Tahoma" panose="020B0604030504040204"/>
              </a:rPr>
              <a:t> </a:t>
            </a:r>
            <a:r>
              <a:rPr sz="1735" spc="-136" dirty="0">
                <a:cs typeface="Tahoma" panose="020B0604030504040204"/>
              </a:rPr>
              <a:t>It </a:t>
            </a:r>
            <a:r>
              <a:rPr sz="1735" spc="-30" dirty="0">
                <a:cs typeface="Tahoma" panose="020B0604030504040204"/>
              </a:rPr>
              <a:t>is </a:t>
            </a:r>
            <a:r>
              <a:rPr sz="1735" spc="-13" dirty="0">
                <a:cs typeface="Tahoma" panose="020B0604030504040204"/>
              </a:rPr>
              <a:t>based </a:t>
            </a:r>
            <a:r>
              <a:rPr sz="1735" spc="-23" dirty="0">
                <a:cs typeface="Tahoma" panose="020B0604030504040204"/>
              </a:rPr>
              <a:t>mainly </a:t>
            </a:r>
            <a:r>
              <a:rPr sz="1735" spc="-3" dirty="0">
                <a:cs typeface="Tahoma" panose="020B0604030504040204"/>
              </a:rPr>
              <a:t>on </a:t>
            </a:r>
            <a:r>
              <a:rPr sz="1735" spc="-13" dirty="0">
                <a:cs typeface="Tahoma" panose="020B0604030504040204"/>
              </a:rPr>
              <a:t>the ultrasonic </a:t>
            </a:r>
            <a:r>
              <a:rPr sz="1735" spc="-20" dirty="0" smtClean="0">
                <a:cs typeface="Tahoma" panose="020B0604030504040204"/>
              </a:rPr>
              <a:t>sensor</a:t>
            </a:r>
            <a:r>
              <a:rPr lang="en-US" sz="1735" spc="-20" dirty="0" smtClean="0">
                <a:cs typeface="Tahoma" panose="020B0604030504040204"/>
              </a:rPr>
              <a:t>s</a:t>
            </a:r>
            <a:r>
              <a:rPr sz="1735" spc="-20" dirty="0" smtClean="0">
                <a:cs typeface="Tahoma" panose="020B0604030504040204"/>
              </a:rPr>
              <a:t> </a:t>
            </a:r>
            <a:r>
              <a:rPr sz="1735" spc="-17" dirty="0">
                <a:cs typeface="Tahoma" panose="020B0604030504040204"/>
              </a:rPr>
              <a:t>and </a:t>
            </a:r>
            <a:r>
              <a:rPr sz="1735" spc="-13" dirty="0">
                <a:cs typeface="Tahoma" panose="020B0604030504040204"/>
              </a:rPr>
              <a:t>the servo </a:t>
            </a:r>
            <a:r>
              <a:rPr sz="1735" spc="-10" dirty="0">
                <a:cs typeface="Tahoma" panose="020B0604030504040204"/>
              </a:rPr>
              <a:t>motor so </a:t>
            </a:r>
            <a:r>
              <a:rPr sz="1735" spc="-20" dirty="0" smtClean="0">
                <a:cs typeface="Tahoma" panose="020B0604030504040204"/>
              </a:rPr>
              <a:t>that</a:t>
            </a:r>
            <a:r>
              <a:rPr lang="en-US" sz="1735" spc="-20" dirty="0" smtClean="0">
                <a:cs typeface="Tahoma" panose="020B0604030504040204"/>
              </a:rPr>
              <a:t> </a:t>
            </a:r>
            <a:r>
              <a:rPr sz="1735" spc="-13" dirty="0" smtClean="0">
                <a:cs typeface="Tahoma" panose="020B0604030504040204"/>
              </a:rPr>
              <a:t>the </a:t>
            </a:r>
            <a:r>
              <a:rPr sz="1735" spc="-10" dirty="0">
                <a:cs typeface="Tahoma" panose="020B0604030504040204"/>
              </a:rPr>
              <a:t>motor </a:t>
            </a:r>
            <a:r>
              <a:rPr sz="1735" spc="-27" dirty="0">
                <a:cs typeface="Tahoma" panose="020B0604030504040204"/>
              </a:rPr>
              <a:t>moves, </a:t>
            </a:r>
            <a:r>
              <a:rPr sz="1735" spc="-17" dirty="0">
                <a:cs typeface="Tahoma" panose="020B0604030504040204"/>
              </a:rPr>
              <a:t>and </a:t>
            </a:r>
            <a:r>
              <a:rPr sz="1735" spc="-13" dirty="0">
                <a:cs typeface="Tahoma" panose="020B0604030504040204"/>
              </a:rPr>
              <a:t>the ultrasonic </a:t>
            </a:r>
            <a:r>
              <a:rPr sz="1735" spc="-20" dirty="0">
                <a:cs typeface="Tahoma" panose="020B0604030504040204"/>
              </a:rPr>
              <a:t>scans </a:t>
            </a:r>
            <a:r>
              <a:rPr sz="1735" spc="-13" dirty="0">
                <a:cs typeface="Tahoma" panose="020B0604030504040204"/>
              </a:rPr>
              <a:t>the </a:t>
            </a:r>
            <a:r>
              <a:rPr sz="1735" spc="-10" dirty="0">
                <a:cs typeface="Tahoma" panose="020B0604030504040204"/>
              </a:rPr>
              <a:t>room </a:t>
            </a:r>
            <a:r>
              <a:rPr sz="1735" spc="-17" dirty="0">
                <a:cs typeface="Tahoma" panose="020B0604030504040204"/>
              </a:rPr>
              <a:t>and </a:t>
            </a:r>
            <a:r>
              <a:rPr sz="1735" spc="-7" dirty="0">
                <a:cs typeface="Tahoma" panose="020B0604030504040204"/>
              </a:rPr>
              <a:t>chooses </a:t>
            </a:r>
            <a:r>
              <a:rPr sz="1735" spc="-13" dirty="0">
                <a:cs typeface="Tahoma" panose="020B0604030504040204"/>
              </a:rPr>
              <a:t>the appropriate path </a:t>
            </a:r>
            <a:r>
              <a:rPr sz="1735" dirty="0">
                <a:cs typeface="Tahoma" panose="020B0604030504040204"/>
              </a:rPr>
              <a:t>for </a:t>
            </a:r>
            <a:r>
              <a:rPr sz="1735" spc="-13" dirty="0">
                <a:cs typeface="Tahoma" panose="020B0604030504040204"/>
              </a:rPr>
              <a:t>the </a:t>
            </a:r>
            <a:r>
              <a:rPr sz="1735" spc="3" dirty="0">
                <a:cs typeface="Tahoma" panose="020B0604030504040204"/>
              </a:rPr>
              <a:t>robot </a:t>
            </a:r>
            <a:r>
              <a:rPr sz="1735" spc="-20" dirty="0">
                <a:cs typeface="Tahoma" panose="020B0604030504040204"/>
              </a:rPr>
              <a:t>in </a:t>
            </a:r>
            <a:r>
              <a:rPr sz="1735" spc="-17" dirty="0">
                <a:cs typeface="Tahoma" panose="020B0604030504040204"/>
              </a:rPr>
              <a:t> </a:t>
            </a:r>
            <a:r>
              <a:rPr sz="1735" spc="-7" dirty="0">
                <a:cs typeface="Tahoma" panose="020B0604030504040204"/>
              </a:rPr>
              <a:t>order</a:t>
            </a:r>
            <a:r>
              <a:rPr sz="1735" spc="-100" dirty="0">
                <a:cs typeface="Tahoma" panose="020B0604030504040204"/>
              </a:rPr>
              <a:t> </a:t>
            </a:r>
            <a:r>
              <a:rPr sz="1735" spc="7" dirty="0">
                <a:cs typeface="Tahoma" panose="020B0604030504040204"/>
              </a:rPr>
              <a:t>to</a:t>
            </a:r>
            <a:r>
              <a:rPr sz="1735" spc="-100" dirty="0">
                <a:cs typeface="Tahoma" panose="020B0604030504040204"/>
              </a:rPr>
              <a:t> </a:t>
            </a:r>
            <a:r>
              <a:rPr sz="1735" spc="-10" dirty="0">
                <a:cs typeface="Tahoma" panose="020B0604030504040204"/>
              </a:rPr>
              <a:t>avoid</a:t>
            </a:r>
            <a:r>
              <a:rPr sz="1735" spc="-100" dirty="0">
                <a:cs typeface="Tahoma" panose="020B0604030504040204"/>
              </a:rPr>
              <a:t> </a:t>
            </a:r>
            <a:r>
              <a:rPr sz="1735" spc="-7" dirty="0">
                <a:cs typeface="Tahoma" panose="020B0604030504040204"/>
              </a:rPr>
              <a:t>obstacles</a:t>
            </a:r>
            <a:r>
              <a:rPr sz="1735" spc="-100" dirty="0">
                <a:cs typeface="Tahoma" panose="020B0604030504040204"/>
              </a:rPr>
              <a:t> </a:t>
            </a:r>
            <a:r>
              <a:rPr sz="1735" spc="-20" dirty="0">
                <a:cs typeface="Tahoma" panose="020B0604030504040204"/>
              </a:rPr>
              <a:t>that</a:t>
            </a:r>
            <a:r>
              <a:rPr sz="1735" spc="-100" dirty="0">
                <a:cs typeface="Tahoma" panose="020B0604030504040204"/>
              </a:rPr>
              <a:t> </a:t>
            </a:r>
            <a:r>
              <a:rPr sz="1735" spc="-10" dirty="0">
                <a:cs typeface="Tahoma" panose="020B0604030504040204"/>
              </a:rPr>
              <a:t>can</a:t>
            </a:r>
            <a:r>
              <a:rPr sz="1735" spc="-100" dirty="0">
                <a:cs typeface="Tahoma" panose="020B0604030504040204"/>
              </a:rPr>
              <a:t> </a:t>
            </a:r>
            <a:r>
              <a:rPr sz="1735" dirty="0">
                <a:cs typeface="Tahoma" panose="020B0604030504040204"/>
              </a:rPr>
              <a:t>be</a:t>
            </a:r>
            <a:r>
              <a:rPr sz="1735" spc="-100" dirty="0">
                <a:cs typeface="Tahoma" panose="020B0604030504040204"/>
              </a:rPr>
              <a:t> </a:t>
            </a:r>
            <a:r>
              <a:rPr sz="1735" spc="-13" dirty="0">
                <a:cs typeface="Tahoma" panose="020B0604030504040204"/>
              </a:rPr>
              <a:t>encountered.</a:t>
            </a:r>
            <a:endParaRPr sz="1735" dirty="0">
              <a:cs typeface="Tahoma" panose="020B0604030504040204"/>
            </a:endParaRPr>
          </a:p>
          <a:p>
            <a:pPr>
              <a:spcBef>
                <a:spcPts val="30"/>
              </a:spcBef>
            </a:pPr>
            <a:endParaRPr sz="1600" dirty="0">
              <a:latin typeface="Tahoma" panose="020B0604030504040204"/>
              <a:cs typeface="Tahoma" panose="020B0604030504040204"/>
            </a:endParaRPr>
          </a:p>
          <a:p>
            <a:pPr marL="8255"/>
            <a:r>
              <a:rPr sz="1865" spc="-63" dirty="0">
                <a:solidFill>
                  <a:schemeClr val="accent5">
                    <a:lumMod val="75000"/>
                  </a:schemeClr>
                </a:solidFill>
                <a:latin typeface="Tahoma" panose="020B0604030504040204"/>
                <a:cs typeface="Tahoma" panose="020B0604030504040204"/>
              </a:rPr>
              <a:t>Features</a:t>
            </a:r>
            <a:r>
              <a:rPr sz="1865" spc="-63" dirty="0">
                <a:solidFill>
                  <a:srgbClr val="5270FF"/>
                </a:solidFill>
                <a:latin typeface="Verdana" panose="020B0604030504040204"/>
                <a:cs typeface="Verdana" panose="020B0604030504040204"/>
              </a:rPr>
              <a:t>:</a:t>
            </a:r>
            <a:endParaRPr sz="1865" dirty="0">
              <a:latin typeface="Verdana" panose="020B0604030504040204"/>
              <a:cs typeface="Verdana" panose="020B0604030504040204"/>
            </a:endParaRPr>
          </a:p>
          <a:p>
            <a:pPr marL="227965" indent="-220345">
              <a:spcBef>
                <a:spcPts val="360"/>
              </a:spcBef>
              <a:buAutoNum type="arabicPeriod"/>
              <a:tabLst>
                <a:tab pos="228600" algn="l"/>
              </a:tabLst>
            </a:pPr>
            <a:r>
              <a:rPr lang="en-US" sz="1600" dirty="0"/>
              <a:t>N</a:t>
            </a:r>
            <a:r>
              <a:rPr lang="en-US" sz="1600" dirty="0" smtClean="0"/>
              <a:t>avigate </a:t>
            </a:r>
            <a:r>
              <a:rPr lang="en-US" sz="1600" dirty="0"/>
              <a:t>autonomously through a simulated fire scenario and detect the fire using a combination of sensors (such as flame sensors and cameras</a:t>
            </a:r>
            <a:r>
              <a:rPr lang="en-US" sz="1600" dirty="0" smtClean="0"/>
              <a:t>).</a:t>
            </a:r>
            <a:endParaRPr lang="en-US" sz="1600" dirty="0" smtClean="0"/>
          </a:p>
          <a:p>
            <a:pPr marL="227965" indent="-220345">
              <a:spcBef>
                <a:spcPts val="360"/>
              </a:spcBef>
              <a:buAutoNum type="arabicPeriod"/>
              <a:tabLst>
                <a:tab pos="228600" algn="l"/>
              </a:tabLst>
            </a:pPr>
            <a:r>
              <a:rPr lang="en-US" sz="1600" dirty="0" smtClean="0"/>
              <a:t>Extinguish the </a:t>
            </a:r>
            <a:r>
              <a:rPr lang="en-US" sz="1600" dirty="0"/>
              <a:t>fire using liquid water and foam</a:t>
            </a:r>
            <a:r>
              <a:rPr lang="en-US" sz="1600" dirty="0" smtClean="0"/>
              <a:t>.</a:t>
            </a:r>
            <a:endParaRPr lang="en-US" sz="1600" dirty="0" smtClean="0"/>
          </a:p>
          <a:p>
            <a:pPr marL="227965" indent="-220345">
              <a:spcBef>
                <a:spcPts val="360"/>
              </a:spcBef>
              <a:buAutoNum type="arabicPeriod"/>
              <a:tabLst>
                <a:tab pos="228600" algn="l"/>
              </a:tabLst>
            </a:pPr>
            <a:r>
              <a:rPr lang="en-US" sz="1600" dirty="0" smtClean="0"/>
              <a:t>Effectively communicate </a:t>
            </a:r>
            <a:r>
              <a:rPr lang="en-US" sz="1600" dirty="0"/>
              <a:t>with a human operator and receive commands through a wireless </a:t>
            </a:r>
            <a:r>
              <a:rPr lang="en-US" sz="1600" dirty="0" smtClean="0"/>
              <a:t>connection.</a:t>
            </a:r>
            <a:endParaRPr lang="en-US" sz="1600" dirty="0" smtClean="0"/>
          </a:p>
          <a:p>
            <a:pPr marL="227965" indent="-220345">
              <a:spcBef>
                <a:spcPts val="360"/>
              </a:spcBef>
              <a:buAutoNum type="arabicPeriod"/>
              <a:tabLst>
                <a:tab pos="228600" algn="l"/>
              </a:tabLst>
            </a:pPr>
            <a:r>
              <a:rPr lang="en-US" sz="1600" dirty="0"/>
              <a:t>A</a:t>
            </a:r>
            <a:r>
              <a:rPr lang="en-US" sz="1600" dirty="0" smtClean="0"/>
              <a:t>void </a:t>
            </a:r>
            <a:r>
              <a:rPr lang="en-US" sz="1600" dirty="0"/>
              <a:t>obstacles and move efficiently through the </a:t>
            </a:r>
            <a:r>
              <a:rPr lang="en-US" sz="1600" dirty="0" smtClean="0"/>
              <a:t>environment.</a:t>
            </a:r>
            <a:endParaRPr lang="en-US" sz="1600" dirty="0" smtClean="0"/>
          </a:p>
          <a:p>
            <a:pPr marL="227965" indent="-220345">
              <a:spcBef>
                <a:spcPts val="360"/>
              </a:spcBef>
              <a:buAutoNum type="arabicPeriod"/>
              <a:tabLst>
                <a:tab pos="228600" algn="l"/>
              </a:tabLst>
            </a:pPr>
            <a:r>
              <a:rPr lang="en-US" sz="1600" dirty="0" smtClean="0"/>
              <a:t>Lcd </a:t>
            </a:r>
            <a:r>
              <a:rPr lang="en-US" sz="1600" dirty="0"/>
              <a:t>that shows the battery charge percentage of the </a:t>
            </a:r>
            <a:r>
              <a:rPr lang="en-US" sz="1600" dirty="0" smtClean="0"/>
              <a:t>robot.</a:t>
            </a:r>
            <a:endParaRPr lang="en-US" sz="1600" dirty="0" smtClean="0"/>
          </a:p>
          <a:p>
            <a:pPr marL="227965" indent="-220345">
              <a:spcBef>
                <a:spcPts val="360"/>
              </a:spcBef>
              <a:buAutoNum type="arabicPeriod"/>
              <a:tabLst>
                <a:tab pos="228600" algn="l"/>
              </a:tabLst>
            </a:pPr>
            <a:r>
              <a:rPr lang="en-US" sz="1600" dirty="0"/>
              <a:t>L</a:t>
            </a:r>
            <a:r>
              <a:rPr lang="en-US" sz="1600" dirty="0" smtClean="0"/>
              <a:t>cd </a:t>
            </a:r>
            <a:r>
              <a:rPr lang="en-US" sz="1600" dirty="0"/>
              <a:t>that shows the percentage of water remaining in the </a:t>
            </a:r>
            <a:r>
              <a:rPr lang="en-US" sz="1600" dirty="0" smtClean="0"/>
              <a:t>tank.</a:t>
            </a:r>
            <a:endParaRPr lang="en-US" sz="1600" dirty="0" smtClean="0"/>
          </a:p>
          <a:p>
            <a:pPr marL="227965" indent="-220345">
              <a:spcBef>
                <a:spcPts val="360"/>
              </a:spcBef>
              <a:buAutoNum type="arabicPeriod"/>
              <a:tabLst>
                <a:tab pos="228600" algn="l"/>
              </a:tabLst>
            </a:pPr>
            <a:r>
              <a:rPr lang="en-US" sz="1600" dirty="0" smtClean="0"/>
              <a:t>A </a:t>
            </a:r>
            <a:r>
              <a:rPr lang="en-US" sz="1600" dirty="0"/>
              <a:t>web page to control the robot manually using Wireless </a:t>
            </a:r>
            <a:r>
              <a:rPr lang="en-US" sz="1600" dirty="0" smtClean="0"/>
              <a:t>Module.</a:t>
            </a:r>
            <a:endParaRPr lang="en-US" sz="1600" dirty="0" smtClean="0"/>
          </a:p>
          <a:p>
            <a:pPr marL="227965" indent="-220345">
              <a:spcBef>
                <a:spcPts val="360"/>
              </a:spcBef>
              <a:buAutoNum type="arabicPeriod"/>
              <a:tabLst>
                <a:tab pos="228600" algn="l"/>
              </a:tabLst>
            </a:pPr>
            <a:r>
              <a:rPr lang="en-US" sz="1600" dirty="0" smtClean="0"/>
              <a:t>Life </a:t>
            </a:r>
            <a:r>
              <a:rPr lang="en-US" sz="1600" dirty="0"/>
              <a:t>video streaming using esp32-cam.</a:t>
            </a:r>
            <a:endParaRPr sz="1665" dirty="0">
              <a:latin typeface="Tahoma" panose="020B0604030504040204"/>
              <a:cs typeface="Tahoma" panose="020B0604030504040204"/>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7"/>
            <a:ext cx="7600569" cy="6858000"/>
            <a:chOff x="0" y="11"/>
            <a:chExt cx="11400854" cy="10287000"/>
          </a:xfrm>
        </p:grpSpPr>
        <p:sp>
          <p:nvSpPr>
            <p:cNvPr id="3" name="object 3"/>
            <p:cNvSpPr/>
            <p:nvPr/>
          </p:nvSpPr>
          <p:spPr>
            <a:xfrm>
              <a:off x="0" y="11"/>
              <a:ext cx="9780905" cy="10287000"/>
            </a:xfrm>
            <a:custGeom>
              <a:avLst/>
              <a:gdLst/>
              <a:ahLst/>
              <a:cxnLst/>
              <a:rect l="l" t="t" r="r" b="b"/>
              <a:pathLst>
                <a:path w="9780905" h="10287000">
                  <a:moveTo>
                    <a:pt x="9780841" y="1085811"/>
                  </a:moveTo>
                  <a:lnTo>
                    <a:pt x="9778975" y="1030363"/>
                  </a:lnTo>
                  <a:lnTo>
                    <a:pt x="9773475" y="975944"/>
                  </a:lnTo>
                  <a:lnTo>
                    <a:pt x="9764509" y="922693"/>
                  </a:lnTo>
                  <a:lnTo>
                    <a:pt x="9752266" y="870800"/>
                  </a:lnTo>
                  <a:lnTo>
                    <a:pt x="9736899" y="820432"/>
                  </a:lnTo>
                  <a:lnTo>
                    <a:pt x="9736023" y="818667"/>
                  </a:lnTo>
                  <a:lnTo>
                    <a:pt x="9736023" y="816914"/>
                  </a:lnTo>
                  <a:lnTo>
                    <a:pt x="9735147" y="815149"/>
                  </a:lnTo>
                  <a:lnTo>
                    <a:pt x="9717837" y="771410"/>
                  </a:lnTo>
                  <a:lnTo>
                    <a:pt x="9698088" y="728878"/>
                  </a:lnTo>
                  <a:lnTo>
                    <a:pt x="9675978" y="687628"/>
                  </a:lnTo>
                  <a:lnTo>
                    <a:pt x="9651581" y="647776"/>
                  </a:lnTo>
                  <a:lnTo>
                    <a:pt x="9624987" y="609409"/>
                  </a:lnTo>
                  <a:lnTo>
                    <a:pt x="9596247" y="572604"/>
                  </a:lnTo>
                  <a:lnTo>
                    <a:pt x="9565449" y="537464"/>
                  </a:lnTo>
                  <a:lnTo>
                    <a:pt x="9532671" y="504088"/>
                  </a:lnTo>
                  <a:lnTo>
                    <a:pt x="9497987" y="472567"/>
                  </a:lnTo>
                  <a:lnTo>
                    <a:pt x="9461462" y="442976"/>
                  </a:lnTo>
                  <a:lnTo>
                    <a:pt x="9423171" y="415429"/>
                  </a:lnTo>
                  <a:lnTo>
                    <a:pt x="9383217" y="390004"/>
                  </a:lnTo>
                  <a:lnTo>
                    <a:pt x="9341637" y="366801"/>
                  </a:lnTo>
                  <a:lnTo>
                    <a:pt x="9298534" y="345897"/>
                  </a:lnTo>
                  <a:lnTo>
                    <a:pt x="9253969" y="327406"/>
                  </a:lnTo>
                  <a:lnTo>
                    <a:pt x="9208021" y="311416"/>
                  </a:lnTo>
                  <a:lnTo>
                    <a:pt x="9160764" y="298005"/>
                  </a:lnTo>
                  <a:lnTo>
                    <a:pt x="9112288" y="287274"/>
                  </a:lnTo>
                  <a:lnTo>
                    <a:pt x="9062644" y="279323"/>
                  </a:lnTo>
                  <a:lnTo>
                    <a:pt x="9016898" y="274726"/>
                  </a:lnTo>
                  <a:lnTo>
                    <a:pt x="1829384" y="274726"/>
                  </a:lnTo>
                  <a:lnTo>
                    <a:pt x="1829384" y="0"/>
                  </a:lnTo>
                  <a:lnTo>
                    <a:pt x="1376807" y="0"/>
                  </a:lnTo>
                  <a:lnTo>
                    <a:pt x="1376807" y="1959394"/>
                  </a:lnTo>
                  <a:lnTo>
                    <a:pt x="0" y="1959394"/>
                  </a:lnTo>
                  <a:lnTo>
                    <a:pt x="0" y="2787104"/>
                  </a:lnTo>
                  <a:lnTo>
                    <a:pt x="1376807" y="2787104"/>
                  </a:lnTo>
                  <a:lnTo>
                    <a:pt x="1376807" y="4325747"/>
                  </a:lnTo>
                  <a:lnTo>
                    <a:pt x="0" y="4325747"/>
                  </a:lnTo>
                  <a:lnTo>
                    <a:pt x="0" y="5153469"/>
                  </a:lnTo>
                  <a:lnTo>
                    <a:pt x="1376807" y="5153469"/>
                  </a:lnTo>
                  <a:lnTo>
                    <a:pt x="1376807" y="6698259"/>
                  </a:lnTo>
                  <a:lnTo>
                    <a:pt x="0" y="6698259"/>
                  </a:lnTo>
                  <a:lnTo>
                    <a:pt x="0" y="7525982"/>
                  </a:lnTo>
                  <a:lnTo>
                    <a:pt x="1376807" y="7525982"/>
                  </a:lnTo>
                  <a:lnTo>
                    <a:pt x="1376807" y="8453450"/>
                  </a:lnTo>
                  <a:lnTo>
                    <a:pt x="0" y="9830244"/>
                  </a:lnTo>
                  <a:lnTo>
                    <a:pt x="0" y="10102126"/>
                  </a:lnTo>
                  <a:lnTo>
                    <a:pt x="1376794" y="8725319"/>
                  </a:lnTo>
                  <a:lnTo>
                    <a:pt x="1376807" y="10269931"/>
                  </a:lnTo>
                  <a:lnTo>
                    <a:pt x="1829384" y="10269931"/>
                  </a:lnTo>
                  <a:lnTo>
                    <a:pt x="1829384" y="9177922"/>
                  </a:lnTo>
                  <a:lnTo>
                    <a:pt x="2938462" y="10287000"/>
                  </a:lnTo>
                  <a:lnTo>
                    <a:pt x="3210344" y="10287000"/>
                  </a:lnTo>
                  <a:lnTo>
                    <a:pt x="1829384" y="8906040"/>
                  </a:lnTo>
                  <a:lnTo>
                    <a:pt x="1829384" y="7418552"/>
                  </a:lnTo>
                  <a:lnTo>
                    <a:pt x="1877009" y="7368718"/>
                  </a:lnTo>
                  <a:lnTo>
                    <a:pt x="1903145" y="7331710"/>
                  </a:lnTo>
                  <a:lnTo>
                    <a:pt x="1925142" y="7291870"/>
                  </a:lnTo>
                  <a:lnTo>
                    <a:pt x="1942719" y="7249477"/>
                  </a:lnTo>
                  <a:lnTo>
                    <a:pt x="1959940" y="7182193"/>
                  </a:lnTo>
                  <a:lnTo>
                    <a:pt x="1966429" y="7111225"/>
                  </a:lnTo>
                  <a:lnTo>
                    <a:pt x="1964944" y="7076021"/>
                  </a:lnTo>
                  <a:lnTo>
                    <a:pt x="1960613" y="7041655"/>
                  </a:lnTo>
                  <a:lnTo>
                    <a:pt x="1953590" y="7008292"/>
                  </a:lnTo>
                  <a:lnTo>
                    <a:pt x="1944052" y="6976110"/>
                  </a:lnTo>
                  <a:lnTo>
                    <a:pt x="1943608" y="6975208"/>
                  </a:lnTo>
                  <a:lnTo>
                    <a:pt x="1943608" y="6974319"/>
                  </a:lnTo>
                  <a:lnTo>
                    <a:pt x="1943163" y="6973417"/>
                  </a:lnTo>
                  <a:lnTo>
                    <a:pt x="1925256" y="6931431"/>
                  </a:lnTo>
                  <a:lnTo>
                    <a:pt x="1902993" y="6891833"/>
                  </a:lnTo>
                  <a:lnTo>
                    <a:pt x="1876666" y="6854952"/>
                  </a:lnTo>
                  <a:lnTo>
                    <a:pt x="1846567" y="6821119"/>
                  </a:lnTo>
                  <a:lnTo>
                    <a:pt x="1829384" y="6805536"/>
                  </a:lnTo>
                  <a:lnTo>
                    <a:pt x="1829384" y="5046040"/>
                  </a:lnTo>
                  <a:lnTo>
                    <a:pt x="1877009" y="4996205"/>
                  </a:lnTo>
                  <a:lnTo>
                    <a:pt x="1903145" y="4959210"/>
                  </a:lnTo>
                  <a:lnTo>
                    <a:pt x="1925142" y="4919357"/>
                  </a:lnTo>
                  <a:lnTo>
                    <a:pt x="1942719" y="4876965"/>
                  </a:lnTo>
                  <a:lnTo>
                    <a:pt x="1959940" y="4809680"/>
                  </a:lnTo>
                  <a:lnTo>
                    <a:pt x="1966429" y="4738713"/>
                  </a:lnTo>
                  <a:lnTo>
                    <a:pt x="1964944" y="4703508"/>
                  </a:lnTo>
                  <a:lnTo>
                    <a:pt x="1960613" y="4669142"/>
                  </a:lnTo>
                  <a:lnTo>
                    <a:pt x="1953590" y="4635779"/>
                  </a:lnTo>
                  <a:lnTo>
                    <a:pt x="1944052" y="4603597"/>
                  </a:lnTo>
                  <a:lnTo>
                    <a:pt x="1943608" y="4602696"/>
                  </a:lnTo>
                  <a:lnTo>
                    <a:pt x="1943608" y="4601807"/>
                  </a:lnTo>
                  <a:lnTo>
                    <a:pt x="1943163" y="4600905"/>
                  </a:lnTo>
                  <a:lnTo>
                    <a:pt x="1925256" y="4558919"/>
                  </a:lnTo>
                  <a:lnTo>
                    <a:pt x="1902993" y="4519320"/>
                  </a:lnTo>
                  <a:lnTo>
                    <a:pt x="1876666" y="4482439"/>
                  </a:lnTo>
                  <a:lnTo>
                    <a:pt x="1846567" y="4448607"/>
                  </a:lnTo>
                  <a:lnTo>
                    <a:pt x="1829384" y="4433024"/>
                  </a:lnTo>
                  <a:lnTo>
                    <a:pt x="1829384" y="2679674"/>
                  </a:lnTo>
                  <a:lnTo>
                    <a:pt x="1877009" y="2629852"/>
                  </a:lnTo>
                  <a:lnTo>
                    <a:pt x="1903145" y="2592844"/>
                  </a:lnTo>
                  <a:lnTo>
                    <a:pt x="1925142" y="2553004"/>
                  </a:lnTo>
                  <a:lnTo>
                    <a:pt x="1942719" y="2510612"/>
                  </a:lnTo>
                  <a:lnTo>
                    <a:pt x="1959940" y="2443327"/>
                  </a:lnTo>
                  <a:lnTo>
                    <a:pt x="1966429" y="2372360"/>
                  </a:lnTo>
                  <a:lnTo>
                    <a:pt x="1964944" y="2337155"/>
                  </a:lnTo>
                  <a:lnTo>
                    <a:pt x="1960613" y="2302776"/>
                  </a:lnTo>
                  <a:lnTo>
                    <a:pt x="1953590" y="2269426"/>
                  </a:lnTo>
                  <a:lnTo>
                    <a:pt x="1944052" y="2237232"/>
                  </a:lnTo>
                  <a:lnTo>
                    <a:pt x="1943608" y="2236343"/>
                  </a:lnTo>
                  <a:lnTo>
                    <a:pt x="1943608" y="2235441"/>
                  </a:lnTo>
                  <a:lnTo>
                    <a:pt x="1943163" y="2234552"/>
                  </a:lnTo>
                  <a:lnTo>
                    <a:pt x="1925256" y="2192566"/>
                  </a:lnTo>
                  <a:lnTo>
                    <a:pt x="1902993" y="2152967"/>
                  </a:lnTo>
                  <a:lnTo>
                    <a:pt x="1876666" y="2116086"/>
                  </a:lnTo>
                  <a:lnTo>
                    <a:pt x="1846567" y="2082253"/>
                  </a:lnTo>
                  <a:lnTo>
                    <a:pt x="1829384" y="2066671"/>
                  </a:lnTo>
                  <a:lnTo>
                    <a:pt x="1829384" y="1900402"/>
                  </a:lnTo>
                  <a:lnTo>
                    <a:pt x="8954719" y="1900402"/>
                  </a:lnTo>
                  <a:lnTo>
                    <a:pt x="9007424" y="1898294"/>
                  </a:lnTo>
                  <a:lnTo>
                    <a:pt x="9059037" y="1893265"/>
                  </a:lnTo>
                  <a:lnTo>
                    <a:pt x="9109481" y="1885403"/>
                  </a:lnTo>
                  <a:lnTo>
                    <a:pt x="9158668" y="1874799"/>
                  </a:lnTo>
                  <a:lnTo>
                    <a:pt x="9206547" y="1861540"/>
                  </a:lnTo>
                  <a:lnTo>
                    <a:pt x="9253029" y="1845703"/>
                  </a:lnTo>
                  <a:lnTo>
                    <a:pt x="9298051" y="1827377"/>
                  </a:lnTo>
                  <a:lnTo>
                    <a:pt x="9341536" y="1806638"/>
                  </a:lnTo>
                  <a:lnTo>
                    <a:pt x="9383408" y="1783600"/>
                  </a:lnTo>
                  <a:lnTo>
                    <a:pt x="9423616" y="1758315"/>
                  </a:lnTo>
                  <a:lnTo>
                    <a:pt x="9462059" y="1730895"/>
                  </a:lnTo>
                  <a:lnTo>
                    <a:pt x="9498673" y="1701406"/>
                  </a:lnTo>
                  <a:lnTo>
                    <a:pt x="9533407" y="1669935"/>
                  </a:lnTo>
                  <a:lnTo>
                    <a:pt x="9566161" y="1636585"/>
                  </a:lnTo>
                  <a:lnTo>
                    <a:pt x="9596882" y="1601431"/>
                  </a:lnTo>
                  <a:lnTo>
                    <a:pt x="9625482" y="1564551"/>
                  </a:lnTo>
                  <a:lnTo>
                    <a:pt x="9651898" y="1526032"/>
                  </a:lnTo>
                  <a:lnTo>
                    <a:pt x="9675978" y="1486103"/>
                  </a:lnTo>
                  <a:lnTo>
                    <a:pt x="9697885" y="1444447"/>
                  </a:lnTo>
                  <a:lnTo>
                    <a:pt x="9717316" y="1401533"/>
                  </a:lnTo>
                  <a:lnTo>
                    <a:pt x="9734271" y="1357337"/>
                  </a:lnTo>
                  <a:lnTo>
                    <a:pt x="9749904" y="1305991"/>
                  </a:lnTo>
                  <a:lnTo>
                    <a:pt x="9762807" y="1252524"/>
                  </a:lnTo>
                  <a:lnTo>
                    <a:pt x="9772548" y="1197584"/>
                  </a:lnTo>
                  <a:lnTo>
                    <a:pt x="9778695" y="1141806"/>
                  </a:lnTo>
                  <a:lnTo>
                    <a:pt x="9780841" y="1085811"/>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pic>
          <p:nvPicPr>
            <p:cNvPr id="4" name="object 4"/>
            <p:cNvPicPr/>
            <p:nvPr/>
          </p:nvPicPr>
          <p:blipFill>
            <a:blip r:embed="rId1" cstate="print"/>
            <a:stretch>
              <a:fillRect/>
            </a:stretch>
          </p:blipFill>
          <p:spPr>
            <a:xfrm>
              <a:off x="1966473" y="3321251"/>
              <a:ext cx="3876674" cy="2009774"/>
            </a:xfrm>
            <a:prstGeom prst="rect">
              <a:avLst/>
            </a:prstGeom>
          </p:spPr>
        </p:pic>
        <p:pic>
          <p:nvPicPr>
            <p:cNvPr id="5" name="object 5"/>
            <p:cNvPicPr/>
            <p:nvPr/>
          </p:nvPicPr>
          <p:blipFill>
            <a:blip r:embed="rId2" cstate="print"/>
            <a:stretch>
              <a:fillRect/>
            </a:stretch>
          </p:blipFill>
          <p:spPr>
            <a:xfrm>
              <a:off x="2428017" y="6630072"/>
              <a:ext cx="3848099" cy="2400299"/>
            </a:xfrm>
            <a:prstGeom prst="rect">
              <a:avLst/>
            </a:prstGeom>
          </p:spPr>
        </p:pic>
        <p:pic>
          <p:nvPicPr>
            <p:cNvPr id="6" name="object 6"/>
            <p:cNvPicPr/>
            <p:nvPr/>
          </p:nvPicPr>
          <p:blipFill>
            <a:blip r:embed="rId3" cstate="print"/>
            <a:stretch>
              <a:fillRect/>
            </a:stretch>
          </p:blipFill>
          <p:spPr>
            <a:xfrm>
              <a:off x="7276530" y="3353389"/>
              <a:ext cx="4124324" cy="2181224"/>
            </a:xfrm>
            <a:prstGeom prst="rect">
              <a:avLst/>
            </a:prstGeom>
          </p:spPr>
        </p:pic>
      </p:grpSp>
      <p:sp>
        <p:nvSpPr>
          <p:cNvPr id="7" name="object 7"/>
          <p:cNvSpPr txBox="1"/>
          <p:nvPr/>
        </p:nvSpPr>
        <p:spPr>
          <a:xfrm>
            <a:off x="1610212" y="1690892"/>
            <a:ext cx="2311823" cy="316326"/>
          </a:xfrm>
          <a:prstGeom prst="rect">
            <a:avLst/>
          </a:prstGeom>
        </p:spPr>
        <p:txBody>
          <a:bodyPr vert="horz" wrap="square" lIns="0" tIns="8467" rIns="0" bIns="0" rtlCol="0">
            <a:spAutoFit/>
          </a:bodyPr>
          <a:lstStyle/>
          <a:p>
            <a:pPr marL="8255">
              <a:spcBef>
                <a:spcPts val="65"/>
              </a:spcBef>
            </a:pPr>
            <a:r>
              <a:rPr sz="2000" b="1" spc="117" dirty="0">
                <a:solidFill>
                  <a:srgbClr val="2A4A9D"/>
                </a:solidFill>
                <a:latin typeface="Tahoma" panose="020B0604030504040204"/>
                <a:cs typeface="Tahoma" panose="020B0604030504040204"/>
              </a:rPr>
              <a:t>ARDUINO</a:t>
            </a:r>
            <a:r>
              <a:rPr sz="2000" b="1" spc="237" dirty="0">
                <a:solidFill>
                  <a:srgbClr val="2A4A9D"/>
                </a:solidFill>
                <a:latin typeface="Tahoma" panose="020B0604030504040204"/>
                <a:cs typeface="Tahoma" panose="020B0604030504040204"/>
              </a:rPr>
              <a:t> </a:t>
            </a:r>
            <a:r>
              <a:rPr sz="2000" b="1" spc="157" dirty="0">
                <a:solidFill>
                  <a:srgbClr val="2A4A9D"/>
                </a:solidFill>
                <a:latin typeface="Tahoma" panose="020B0604030504040204"/>
                <a:cs typeface="Tahoma" panose="020B0604030504040204"/>
              </a:rPr>
              <a:t>MEGA</a:t>
            </a:r>
            <a:endParaRPr sz="2000">
              <a:latin typeface="Tahoma" panose="020B0604030504040204"/>
              <a:cs typeface="Tahoma" panose="020B0604030504040204"/>
            </a:endParaRPr>
          </a:p>
        </p:txBody>
      </p:sp>
      <p:sp>
        <p:nvSpPr>
          <p:cNvPr id="8" name="object 8"/>
          <p:cNvSpPr txBox="1"/>
          <p:nvPr/>
        </p:nvSpPr>
        <p:spPr>
          <a:xfrm>
            <a:off x="1642440" y="3897232"/>
            <a:ext cx="2052320" cy="316326"/>
          </a:xfrm>
          <a:prstGeom prst="rect">
            <a:avLst/>
          </a:prstGeom>
        </p:spPr>
        <p:txBody>
          <a:bodyPr vert="horz" wrap="square" lIns="0" tIns="8467" rIns="0" bIns="0" rtlCol="0">
            <a:spAutoFit/>
          </a:bodyPr>
          <a:lstStyle/>
          <a:p>
            <a:pPr marL="8255">
              <a:spcBef>
                <a:spcPts val="65"/>
              </a:spcBef>
            </a:pPr>
            <a:r>
              <a:rPr sz="2000" b="1" spc="-103" dirty="0">
                <a:solidFill>
                  <a:srgbClr val="2A4A9D"/>
                </a:solidFill>
                <a:latin typeface="Tahoma" panose="020B0604030504040204"/>
                <a:cs typeface="Tahoma" panose="020B0604030504040204"/>
              </a:rPr>
              <a:t>L</a:t>
            </a:r>
            <a:r>
              <a:rPr sz="2000" b="1" spc="-387" dirty="0">
                <a:solidFill>
                  <a:srgbClr val="2A4A9D"/>
                </a:solidFill>
                <a:latin typeface="Tahoma" panose="020B0604030504040204"/>
                <a:cs typeface="Tahoma" panose="020B0604030504040204"/>
              </a:rPr>
              <a:t> </a:t>
            </a:r>
            <a:r>
              <a:rPr sz="2000" b="1" spc="83" dirty="0">
                <a:solidFill>
                  <a:srgbClr val="2A4A9D"/>
                </a:solidFill>
                <a:latin typeface="Tahoma" panose="020B0604030504040204"/>
                <a:cs typeface="Tahoma" panose="020B0604030504040204"/>
              </a:rPr>
              <a:t>29</a:t>
            </a:r>
            <a:r>
              <a:rPr sz="2000" b="1" spc="-117" dirty="0">
                <a:solidFill>
                  <a:srgbClr val="2A4A9D"/>
                </a:solidFill>
                <a:latin typeface="Tahoma" panose="020B0604030504040204"/>
                <a:cs typeface="Tahoma" panose="020B0604030504040204"/>
              </a:rPr>
              <a:t>8</a:t>
            </a:r>
            <a:r>
              <a:rPr sz="2000" b="1" spc="-387" dirty="0">
                <a:solidFill>
                  <a:srgbClr val="2A4A9D"/>
                </a:solidFill>
                <a:latin typeface="Tahoma" panose="020B0604030504040204"/>
                <a:cs typeface="Tahoma" panose="020B0604030504040204"/>
              </a:rPr>
              <a:t> </a:t>
            </a:r>
            <a:r>
              <a:rPr sz="2000" b="1" spc="3" dirty="0">
                <a:solidFill>
                  <a:srgbClr val="2A4A9D"/>
                </a:solidFill>
                <a:latin typeface="Tahoma" panose="020B0604030504040204"/>
                <a:cs typeface="Tahoma" panose="020B0604030504040204"/>
              </a:rPr>
              <a:t>N</a:t>
            </a:r>
            <a:r>
              <a:rPr sz="2000" b="1" spc="287" dirty="0">
                <a:solidFill>
                  <a:srgbClr val="2A4A9D"/>
                </a:solidFill>
                <a:latin typeface="Tahoma" panose="020B0604030504040204"/>
                <a:cs typeface="Tahoma" panose="020B0604030504040204"/>
              </a:rPr>
              <a:t> </a:t>
            </a:r>
            <a:r>
              <a:rPr sz="2000" b="1" spc="207" dirty="0">
                <a:solidFill>
                  <a:srgbClr val="2A4A9D"/>
                </a:solidFill>
                <a:latin typeface="Tahoma" panose="020B0604030504040204"/>
                <a:cs typeface="Tahoma" panose="020B0604030504040204"/>
              </a:rPr>
              <a:t>D</a:t>
            </a:r>
            <a:r>
              <a:rPr sz="2000" b="1" spc="47" dirty="0">
                <a:solidFill>
                  <a:srgbClr val="2A4A9D"/>
                </a:solidFill>
                <a:latin typeface="Tahoma" panose="020B0604030504040204"/>
                <a:cs typeface="Tahoma" panose="020B0604030504040204"/>
              </a:rPr>
              <a:t>R</a:t>
            </a:r>
            <a:r>
              <a:rPr sz="2000" b="1" spc="-163" dirty="0">
                <a:solidFill>
                  <a:srgbClr val="2A4A9D"/>
                </a:solidFill>
                <a:latin typeface="Tahoma" panose="020B0604030504040204"/>
                <a:cs typeface="Tahoma" panose="020B0604030504040204"/>
              </a:rPr>
              <a:t>I</a:t>
            </a:r>
            <a:r>
              <a:rPr sz="2000" b="1" spc="253" dirty="0">
                <a:solidFill>
                  <a:srgbClr val="2A4A9D"/>
                </a:solidFill>
                <a:latin typeface="Tahoma" panose="020B0604030504040204"/>
                <a:cs typeface="Tahoma" panose="020B0604030504040204"/>
              </a:rPr>
              <a:t>V</a:t>
            </a:r>
            <a:r>
              <a:rPr sz="2000" b="1" spc="117" dirty="0">
                <a:solidFill>
                  <a:srgbClr val="2A4A9D"/>
                </a:solidFill>
                <a:latin typeface="Tahoma" panose="020B0604030504040204"/>
                <a:cs typeface="Tahoma" panose="020B0604030504040204"/>
              </a:rPr>
              <a:t>E</a:t>
            </a:r>
            <a:r>
              <a:rPr sz="2000" b="1" spc="-153" dirty="0">
                <a:solidFill>
                  <a:srgbClr val="2A4A9D"/>
                </a:solidFill>
                <a:latin typeface="Tahoma" panose="020B0604030504040204"/>
                <a:cs typeface="Tahoma" panose="020B0604030504040204"/>
              </a:rPr>
              <a:t>R</a:t>
            </a:r>
            <a:endParaRPr sz="2000">
              <a:latin typeface="Tahoma" panose="020B0604030504040204"/>
              <a:cs typeface="Tahoma" panose="020B0604030504040204"/>
            </a:endParaRPr>
          </a:p>
        </p:txBody>
      </p:sp>
      <p:sp>
        <p:nvSpPr>
          <p:cNvPr id="9" name="object 9"/>
          <p:cNvSpPr txBox="1"/>
          <p:nvPr/>
        </p:nvSpPr>
        <p:spPr>
          <a:xfrm>
            <a:off x="5546930" y="1690892"/>
            <a:ext cx="1587923" cy="316326"/>
          </a:xfrm>
          <a:prstGeom prst="rect">
            <a:avLst/>
          </a:prstGeom>
        </p:spPr>
        <p:txBody>
          <a:bodyPr vert="horz" wrap="square" lIns="0" tIns="8467" rIns="0" bIns="0" rtlCol="0">
            <a:spAutoFit/>
          </a:bodyPr>
          <a:lstStyle/>
          <a:p>
            <a:pPr marL="8255">
              <a:spcBef>
                <a:spcPts val="65"/>
              </a:spcBef>
            </a:pPr>
            <a:r>
              <a:rPr sz="2000" b="1" spc="93" dirty="0">
                <a:solidFill>
                  <a:srgbClr val="2A4A9D"/>
                </a:solidFill>
                <a:latin typeface="Tahoma" panose="020B0604030504040204"/>
                <a:cs typeface="Tahoma" panose="020B0604030504040204"/>
              </a:rPr>
              <a:t>DC</a:t>
            </a:r>
            <a:r>
              <a:rPr sz="2000" b="1" spc="237" dirty="0">
                <a:solidFill>
                  <a:srgbClr val="2A4A9D"/>
                </a:solidFill>
                <a:latin typeface="Tahoma" panose="020B0604030504040204"/>
                <a:cs typeface="Tahoma" panose="020B0604030504040204"/>
              </a:rPr>
              <a:t> </a:t>
            </a:r>
            <a:r>
              <a:rPr sz="2000" b="1" spc="180" dirty="0">
                <a:solidFill>
                  <a:srgbClr val="2A4A9D"/>
                </a:solidFill>
                <a:latin typeface="Tahoma" panose="020B0604030504040204"/>
                <a:cs typeface="Tahoma" panose="020B0604030504040204"/>
              </a:rPr>
              <a:t>MOTOR</a:t>
            </a:r>
            <a:endParaRPr sz="2000" dirty="0">
              <a:latin typeface="Tahoma" panose="020B0604030504040204"/>
              <a:cs typeface="Tahoma" panose="020B0604030504040204"/>
            </a:endParaRPr>
          </a:p>
        </p:txBody>
      </p:sp>
      <p:sp>
        <p:nvSpPr>
          <p:cNvPr id="10" name="object 10"/>
          <p:cNvSpPr txBox="1">
            <a:spLocks noGrp="1"/>
          </p:cNvSpPr>
          <p:nvPr>
            <p:ph type="title"/>
          </p:nvPr>
        </p:nvSpPr>
        <p:spPr>
          <a:xfrm>
            <a:off x="1420993" y="417765"/>
            <a:ext cx="4805680" cy="521639"/>
          </a:xfrm>
          <a:prstGeom prst="rect">
            <a:avLst/>
          </a:prstGeom>
        </p:spPr>
        <p:txBody>
          <a:bodyPr vert="horz" wrap="square" lIns="0" tIns="8467" rIns="0" bIns="0" rtlCol="0" anchor="ctr">
            <a:spAutoFit/>
          </a:bodyPr>
          <a:lstStyle/>
          <a:p>
            <a:pPr marL="8255">
              <a:lnSpc>
                <a:spcPct val="100000"/>
              </a:lnSpc>
              <a:spcBef>
                <a:spcPts val="65"/>
              </a:spcBef>
            </a:pPr>
            <a:r>
              <a:rPr sz="3335" spc="73" dirty="0">
                <a:solidFill>
                  <a:srgbClr val="FFFFFF"/>
                </a:solidFill>
                <a:latin typeface="Tahoma" panose="020B0604030504040204"/>
                <a:cs typeface="Tahoma" panose="020B0604030504040204"/>
              </a:rPr>
              <a:t>H</a:t>
            </a:r>
            <a:r>
              <a:rPr sz="3335" spc="-107" dirty="0">
                <a:solidFill>
                  <a:srgbClr val="FFFFFF"/>
                </a:solidFill>
                <a:latin typeface="Tahoma" panose="020B0604030504040204"/>
                <a:cs typeface="Tahoma" panose="020B0604030504040204"/>
              </a:rPr>
              <a:t>a</a:t>
            </a:r>
            <a:r>
              <a:rPr sz="3335" spc="-43" dirty="0">
                <a:solidFill>
                  <a:srgbClr val="FFFFFF"/>
                </a:solidFill>
                <a:latin typeface="Tahoma" panose="020B0604030504040204"/>
                <a:cs typeface="Tahoma" panose="020B0604030504040204"/>
              </a:rPr>
              <a:t>r</a:t>
            </a:r>
            <a:r>
              <a:rPr sz="3335" spc="50" dirty="0">
                <a:solidFill>
                  <a:srgbClr val="FFFFFF"/>
                </a:solidFill>
                <a:latin typeface="Tahoma" panose="020B0604030504040204"/>
                <a:cs typeface="Tahoma" panose="020B0604030504040204"/>
              </a:rPr>
              <a:t>d</a:t>
            </a:r>
            <a:r>
              <a:rPr sz="3335" spc="-347" dirty="0">
                <a:solidFill>
                  <a:srgbClr val="FFFFFF"/>
                </a:solidFill>
                <a:latin typeface="Tahoma" panose="020B0604030504040204"/>
                <a:cs typeface="Tahoma" panose="020B0604030504040204"/>
              </a:rPr>
              <a:t>w</a:t>
            </a:r>
            <a:r>
              <a:rPr sz="3335" spc="-107" dirty="0">
                <a:solidFill>
                  <a:srgbClr val="FFFFFF"/>
                </a:solidFill>
                <a:latin typeface="Tahoma" panose="020B0604030504040204"/>
                <a:cs typeface="Tahoma" panose="020B0604030504040204"/>
              </a:rPr>
              <a:t>a</a:t>
            </a:r>
            <a:r>
              <a:rPr sz="3335" spc="-43" dirty="0">
                <a:solidFill>
                  <a:srgbClr val="FFFFFF"/>
                </a:solidFill>
                <a:latin typeface="Tahoma" panose="020B0604030504040204"/>
                <a:cs typeface="Tahoma" panose="020B0604030504040204"/>
              </a:rPr>
              <a:t>r</a:t>
            </a:r>
            <a:r>
              <a:rPr sz="3335" spc="-30" dirty="0">
                <a:solidFill>
                  <a:srgbClr val="FFFFFF"/>
                </a:solidFill>
                <a:latin typeface="Tahoma" panose="020B0604030504040204"/>
                <a:cs typeface="Tahoma" panose="020B0604030504040204"/>
              </a:rPr>
              <a:t>e</a:t>
            </a:r>
            <a:r>
              <a:rPr sz="3335" spc="-193" dirty="0">
                <a:solidFill>
                  <a:srgbClr val="FFFFFF"/>
                </a:solidFill>
                <a:latin typeface="Tahoma" panose="020B0604030504040204"/>
                <a:cs typeface="Tahoma" panose="020B0604030504040204"/>
              </a:rPr>
              <a:t> </a:t>
            </a:r>
            <a:r>
              <a:rPr sz="3335" spc="103" dirty="0">
                <a:solidFill>
                  <a:srgbClr val="FFFFFF"/>
                </a:solidFill>
                <a:latin typeface="Tahoma" panose="020B0604030504040204"/>
                <a:cs typeface="Tahoma" panose="020B0604030504040204"/>
              </a:rPr>
              <a:t>C</a:t>
            </a:r>
            <a:r>
              <a:rPr sz="3335" spc="23" dirty="0">
                <a:solidFill>
                  <a:srgbClr val="FFFFFF"/>
                </a:solidFill>
                <a:latin typeface="Tahoma" panose="020B0604030504040204"/>
                <a:cs typeface="Tahoma" panose="020B0604030504040204"/>
              </a:rPr>
              <a:t>o</a:t>
            </a:r>
            <a:r>
              <a:rPr sz="3335" spc="-76" dirty="0">
                <a:solidFill>
                  <a:srgbClr val="FFFFFF"/>
                </a:solidFill>
                <a:latin typeface="Tahoma" panose="020B0604030504040204"/>
                <a:cs typeface="Tahoma" panose="020B0604030504040204"/>
              </a:rPr>
              <a:t>m</a:t>
            </a:r>
            <a:r>
              <a:rPr sz="3335" spc="47" dirty="0">
                <a:solidFill>
                  <a:srgbClr val="FFFFFF"/>
                </a:solidFill>
                <a:latin typeface="Tahoma" panose="020B0604030504040204"/>
                <a:cs typeface="Tahoma" panose="020B0604030504040204"/>
              </a:rPr>
              <a:t>p</a:t>
            </a:r>
            <a:r>
              <a:rPr sz="3335" spc="23" dirty="0">
                <a:solidFill>
                  <a:srgbClr val="FFFFFF"/>
                </a:solidFill>
                <a:latin typeface="Tahoma" panose="020B0604030504040204"/>
                <a:cs typeface="Tahoma" panose="020B0604030504040204"/>
              </a:rPr>
              <a:t>o</a:t>
            </a:r>
            <a:r>
              <a:rPr sz="3335" spc="-37" dirty="0">
                <a:solidFill>
                  <a:srgbClr val="FFFFFF"/>
                </a:solidFill>
                <a:latin typeface="Tahoma" panose="020B0604030504040204"/>
                <a:cs typeface="Tahoma" panose="020B0604030504040204"/>
              </a:rPr>
              <a:t>n</a:t>
            </a:r>
            <a:r>
              <a:rPr sz="3335" spc="-33" dirty="0">
                <a:solidFill>
                  <a:srgbClr val="FFFFFF"/>
                </a:solidFill>
                <a:latin typeface="Tahoma" panose="020B0604030504040204"/>
                <a:cs typeface="Tahoma" panose="020B0604030504040204"/>
              </a:rPr>
              <a:t>e</a:t>
            </a:r>
            <a:r>
              <a:rPr sz="3335" spc="-37" dirty="0">
                <a:solidFill>
                  <a:srgbClr val="FFFFFF"/>
                </a:solidFill>
                <a:latin typeface="Tahoma" panose="020B0604030504040204"/>
                <a:cs typeface="Tahoma" panose="020B0604030504040204"/>
              </a:rPr>
              <a:t>n</a:t>
            </a:r>
            <a:r>
              <a:rPr sz="3335" spc="3" dirty="0">
                <a:solidFill>
                  <a:srgbClr val="FFFFFF"/>
                </a:solidFill>
                <a:latin typeface="Tahoma" panose="020B0604030504040204"/>
                <a:cs typeface="Tahoma" panose="020B0604030504040204"/>
              </a:rPr>
              <a:t>t</a:t>
            </a:r>
            <a:r>
              <a:rPr sz="3335" spc="-63" dirty="0">
                <a:solidFill>
                  <a:srgbClr val="FFFFFF"/>
                </a:solidFill>
                <a:latin typeface="Tahoma" panose="020B0604030504040204"/>
                <a:cs typeface="Tahoma" panose="020B0604030504040204"/>
              </a:rPr>
              <a:t>s</a:t>
            </a:r>
            <a:endParaRPr sz="3335" dirty="0">
              <a:latin typeface="Tahoma" panose="020B0604030504040204"/>
              <a:cs typeface="Tahoma" panose="020B0604030504040204"/>
            </a:endParaRPr>
          </a:p>
        </p:txBody>
      </p:sp>
      <p:sp>
        <p:nvSpPr>
          <p:cNvPr id="11" name="object 11"/>
          <p:cNvSpPr txBox="1"/>
          <p:nvPr/>
        </p:nvSpPr>
        <p:spPr>
          <a:xfrm>
            <a:off x="4512267" y="3882591"/>
            <a:ext cx="3297203" cy="316326"/>
          </a:xfrm>
          <a:prstGeom prst="rect">
            <a:avLst/>
          </a:prstGeom>
        </p:spPr>
        <p:txBody>
          <a:bodyPr vert="horz" wrap="square" lIns="0" tIns="8467" rIns="0" bIns="0" rtlCol="0">
            <a:spAutoFit/>
          </a:bodyPr>
          <a:lstStyle/>
          <a:p>
            <a:pPr marL="8255" algn="ctr">
              <a:spcBef>
                <a:spcPts val="65"/>
              </a:spcBef>
            </a:pPr>
            <a:r>
              <a:rPr sz="2000" b="1" spc="-163" dirty="0" smtClean="0">
                <a:solidFill>
                  <a:srgbClr val="2A4A9D"/>
                </a:solidFill>
                <a:latin typeface="Tahoma" panose="020B0604030504040204"/>
                <a:cs typeface="Tahoma" panose="020B0604030504040204"/>
              </a:rPr>
              <a:t>I</a:t>
            </a:r>
            <a:r>
              <a:rPr sz="2000" b="1" spc="-153" dirty="0" smtClean="0">
                <a:solidFill>
                  <a:srgbClr val="2A4A9D"/>
                </a:solidFill>
                <a:latin typeface="Tahoma" panose="020B0604030504040204"/>
                <a:cs typeface="Tahoma" panose="020B0604030504040204"/>
              </a:rPr>
              <a:t>R</a:t>
            </a:r>
            <a:r>
              <a:rPr sz="2000" b="1" spc="287" dirty="0" smtClean="0">
                <a:solidFill>
                  <a:srgbClr val="2A4A9D"/>
                </a:solidFill>
                <a:latin typeface="Tahoma" panose="020B0604030504040204"/>
                <a:cs typeface="Tahoma" panose="020B0604030504040204"/>
              </a:rPr>
              <a:t> </a:t>
            </a:r>
            <a:r>
              <a:rPr sz="2000" b="1" spc="33" dirty="0" smtClean="0">
                <a:solidFill>
                  <a:srgbClr val="2A4A9D"/>
                </a:solidFill>
                <a:latin typeface="Tahoma" panose="020B0604030504040204"/>
                <a:cs typeface="Tahoma" panose="020B0604030504040204"/>
              </a:rPr>
              <a:t>S</a:t>
            </a:r>
            <a:r>
              <a:rPr sz="2000" b="1" spc="117" dirty="0" smtClean="0">
                <a:solidFill>
                  <a:srgbClr val="2A4A9D"/>
                </a:solidFill>
                <a:latin typeface="Tahoma" panose="020B0604030504040204"/>
                <a:cs typeface="Tahoma" panose="020B0604030504040204"/>
              </a:rPr>
              <a:t>E</a:t>
            </a:r>
            <a:r>
              <a:rPr lang="en-US" sz="2000" b="1" spc="203" dirty="0" smtClean="0">
                <a:solidFill>
                  <a:srgbClr val="2A4A9D"/>
                </a:solidFill>
                <a:latin typeface="Tahoma" panose="020B0604030504040204"/>
                <a:cs typeface="Tahoma" panose="020B0604030504040204"/>
              </a:rPr>
              <a:t>NSOR</a:t>
            </a:r>
            <a:endParaRPr sz="2000" dirty="0">
              <a:latin typeface="Tahoma" panose="020B0604030504040204"/>
              <a:cs typeface="Tahoma" panose="020B0604030504040204"/>
            </a:endParaRPr>
          </a:p>
        </p:txBody>
      </p:sp>
      <p:pic>
        <p:nvPicPr>
          <p:cNvPr id="12" name="object 12"/>
          <p:cNvPicPr/>
          <p:nvPr/>
        </p:nvPicPr>
        <p:blipFill>
          <a:blip r:embed="rId4" cstate="print"/>
          <a:stretch>
            <a:fillRect/>
          </a:stretch>
        </p:blipFill>
        <p:spPr>
          <a:xfrm>
            <a:off x="5020839" y="4474273"/>
            <a:ext cx="2056516" cy="1662437"/>
          </a:xfrm>
          <a:prstGeom prst="rect">
            <a:avLst/>
          </a:prstGeom>
        </p:spPr>
      </p:pic>
      <p:sp>
        <p:nvSpPr>
          <p:cNvPr id="13" name="object 13"/>
          <p:cNvSpPr txBox="1"/>
          <p:nvPr/>
        </p:nvSpPr>
        <p:spPr>
          <a:xfrm>
            <a:off x="7727193" y="1663173"/>
            <a:ext cx="4084743" cy="316326"/>
          </a:xfrm>
          <a:prstGeom prst="rect">
            <a:avLst/>
          </a:prstGeom>
        </p:spPr>
        <p:txBody>
          <a:bodyPr vert="horz" wrap="square" lIns="0" tIns="8467" rIns="0" bIns="0" rtlCol="0">
            <a:spAutoFit/>
          </a:bodyPr>
          <a:lstStyle/>
          <a:p>
            <a:pPr marL="8255" algn="ctr">
              <a:spcBef>
                <a:spcPts val="65"/>
              </a:spcBef>
            </a:pPr>
            <a:r>
              <a:rPr lang="en-US" sz="2000" b="1" spc="17" dirty="0" smtClean="0">
                <a:solidFill>
                  <a:srgbClr val="2A4A9D"/>
                </a:solidFill>
                <a:latin typeface="Tahoma" panose="020B0604030504040204"/>
                <a:cs typeface="Tahoma" panose="020B0604030504040204"/>
              </a:rPr>
              <a:t>ESP32 CAM</a:t>
            </a:r>
            <a:endParaRPr sz="2000" dirty="0">
              <a:latin typeface="Tahoma" panose="020B0604030504040204"/>
              <a:cs typeface="Tahoma" panose="020B0604030504040204"/>
            </a:endParaRPr>
          </a:p>
        </p:txBody>
      </p:sp>
      <p:sp>
        <p:nvSpPr>
          <p:cNvPr id="15" name="object 15"/>
          <p:cNvSpPr txBox="1"/>
          <p:nvPr/>
        </p:nvSpPr>
        <p:spPr>
          <a:xfrm>
            <a:off x="8978955" y="3882591"/>
            <a:ext cx="1966807" cy="316326"/>
          </a:xfrm>
          <a:prstGeom prst="rect">
            <a:avLst/>
          </a:prstGeom>
        </p:spPr>
        <p:txBody>
          <a:bodyPr vert="horz" wrap="square" lIns="0" tIns="8467" rIns="0" bIns="0" rtlCol="0">
            <a:spAutoFit/>
          </a:bodyPr>
          <a:lstStyle/>
          <a:p>
            <a:pPr marL="8255">
              <a:spcBef>
                <a:spcPts val="65"/>
              </a:spcBef>
            </a:pPr>
            <a:r>
              <a:rPr sz="2000" b="1" spc="127" dirty="0">
                <a:solidFill>
                  <a:srgbClr val="2A4A9D"/>
                </a:solidFill>
                <a:latin typeface="Tahoma" panose="020B0604030504040204"/>
                <a:cs typeface="Tahoma" panose="020B0604030504040204"/>
              </a:rPr>
              <a:t>WATER</a:t>
            </a:r>
            <a:r>
              <a:rPr sz="2000" b="1" spc="240" dirty="0">
                <a:solidFill>
                  <a:srgbClr val="2A4A9D"/>
                </a:solidFill>
                <a:latin typeface="Tahoma" panose="020B0604030504040204"/>
                <a:cs typeface="Tahoma" panose="020B0604030504040204"/>
              </a:rPr>
              <a:t> </a:t>
            </a:r>
            <a:r>
              <a:rPr sz="2000" b="1" spc="150" dirty="0">
                <a:solidFill>
                  <a:srgbClr val="2A4A9D"/>
                </a:solidFill>
                <a:latin typeface="Tahoma" panose="020B0604030504040204"/>
                <a:cs typeface="Tahoma" panose="020B0604030504040204"/>
              </a:rPr>
              <a:t>PUMP</a:t>
            </a:r>
            <a:endParaRPr sz="2000">
              <a:latin typeface="Tahoma" panose="020B0604030504040204"/>
              <a:cs typeface="Tahoma" panose="020B0604030504040204"/>
            </a:endParaRPr>
          </a:p>
        </p:txBody>
      </p:sp>
      <p:pic>
        <p:nvPicPr>
          <p:cNvPr id="16" name="object 16"/>
          <p:cNvPicPr/>
          <p:nvPr/>
        </p:nvPicPr>
        <p:blipFill>
          <a:blip r:embed="rId5" cstate="print"/>
          <a:stretch>
            <a:fillRect/>
          </a:stretch>
        </p:blipFill>
        <p:spPr>
          <a:xfrm>
            <a:off x="9048164" y="4697319"/>
            <a:ext cx="1582190" cy="1451994"/>
          </a:xfrm>
          <a:prstGeom prst="rect">
            <a:avLst/>
          </a:prstGeom>
        </p:spPr>
      </p:pic>
      <p:pic>
        <p:nvPicPr>
          <p:cNvPr id="17" name="صورة 16"/>
          <p:cNvPicPr>
            <a:picLocks noChangeAspect="1"/>
          </p:cNvPicPr>
          <p:nvPr/>
        </p:nvPicPr>
        <p:blipFill>
          <a:blip r:embed="rId6"/>
          <a:stretch>
            <a:fillRect/>
          </a:stretch>
        </p:blipFill>
        <p:spPr>
          <a:xfrm>
            <a:off x="8656375" y="1979499"/>
            <a:ext cx="2365768" cy="18288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0" y="7"/>
            <a:ext cx="6520603" cy="6858000"/>
          </a:xfrm>
          <a:custGeom>
            <a:avLst/>
            <a:gdLst/>
            <a:ahLst/>
            <a:cxnLst/>
            <a:rect l="l" t="t" r="r" b="b"/>
            <a:pathLst>
              <a:path w="9780905" h="10287000">
                <a:moveTo>
                  <a:pt x="9780841" y="1085811"/>
                </a:moveTo>
                <a:lnTo>
                  <a:pt x="9778975" y="1030363"/>
                </a:lnTo>
                <a:lnTo>
                  <a:pt x="9773475" y="975944"/>
                </a:lnTo>
                <a:lnTo>
                  <a:pt x="9764509" y="922693"/>
                </a:lnTo>
                <a:lnTo>
                  <a:pt x="9752266" y="870800"/>
                </a:lnTo>
                <a:lnTo>
                  <a:pt x="9736899" y="820432"/>
                </a:lnTo>
                <a:lnTo>
                  <a:pt x="9736023" y="818667"/>
                </a:lnTo>
                <a:lnTo>
                  <a:pt x="9736023" y="816914"/>
                </a:lnTo>
                <a:lnTo>
                  <a:pt x="9735147" y="815149"/>
                </a:lnTo>
                <a:lnTo>
                  <a:pt x="9717837" y="771410"/>
                </a:lnTo>
                <a:lnTo>
                  <a:pt x="9698088" y="728878"/>
                </a:lnTo>
                <a:lnTo>
                  <a:pt x="9675978" y="687628"/>
                </a:lnTo>
                <a:lnTo>
                  <a:pt x="9651581" y="647776"/>
                </a:lnTo>
                <a:lnTo>
                  <a:pt x="9624987" y="609409"/>
                </a:lnTo>
                <a:lnTo>
                  <a:pt x="9596247" y="572604"/>
                </a:lnTo>
                <a:lnTo>
                  <a:pt x="9565449" y="537464"/>
                </a:lnTo>
                <a:lnTo>
                  <a:pt x="9532671" y="504088"/>
                </a:lnTo>
                <a:lnTo>
                  <a:pt x="9497987" y="472567"/>
                </a:lnTo>
                <a:lnTo>
                  <a:pt x="9461462" y="442976"/>
                </a:lnTo>
                <a:lnTo>
                  <a:pt x="9423171" y="415429"/>
                </a:lnTo>
                <a:lnTo>
                  <a:pt x="9383217" y="390004"/>
                </a:lnTo>
                <a:lnTo>
                  <a:pt x="9341637" y="366801"/>
                </a:lnTo>
                <a:lnTo>
                  <a:pt x="9298534" y="345897"/>
                </a:lnTo>
                <a:lnTo>
                  <a:pt x="9253969" y="327406"/>
                </a:lnTo>
                <a:lnTo>
                  <a:pt x="9208021" y="311416"/>
                </a:lnTo>
                <a:lnTo>
                  <a:pt x="9160764" y="298005"/>
                </a:lnTo>
                <a:lnTo>
                  <a:pt x="9112288" y="287274"/>
                </a:lnTo>
                <a:lnTo>
                  <a:pt x="9062644" y="279323"/>
                </a:lnTo>
                <a:lnTo>
                  <a:pt x="9016898" y="274726"/>
                </a:lnTo>
                <a:lnTo>
                  <a:pt x="1829384" y="274726"/>
                </a:lnTo>
                <a:lnTo>
                  <a:pt x="1829384" y="0"/>
                </a:lnTo>
                <a:lnTo>
                  <a:pt x="1376807" y="0"/>
                </a:lnTo>
                <a:lnTo>
                  <a:pt x="1376807" y="1959394"/>
                </a:lnTo>
                <a:lnTo>
                  <a:pt x="0" y="1959394"/>
                </a:lnTo>
                <a:lnTo>
                  <a:pt x="0" y="2787104"/>
                </a:lnTo>
                <a:lnTo>
                  <a:pt x="1376807" y="2787104"/>
                </a:lnTo>
                <a:lnTo>
                  <a:pt x="1376807" y="4325747"/>
                </a:lnTo>
                <a:lnTo>
                  <a:pt x="0" y="4325747"/>
                </a:lnTo>
                <a:lnTo>
                  <a:pt x="0" y="5153469"/>
                </a:lnTo>
                <a:lnTo>
                  <a:pt x="1376807" y="5153469"/>
                </a:lnTo>
                <a:lnTo>
                  <a:pt x="1376807" y="6698259"/>
                </a:lnTo>
                <a:lnTo>
                  <a:pt x="0" y="6698259"/>
                </a:lnTo>
                <a:lnTo>
                  <a:pt x="0" y="7525982"/>
                </a:lnTo>
                <a:lnTo>
                  <a:pt x="1376807" y="7525982"/>
                </a:lnTo>
                <a:lnTo>
                  <a:pt x="1376807" y="8453450"/>
                </a:lnTo>
                <a:lnTo>
                  <a:pt x="0" y="9830244"/>
                </a:lnTo>
                <a:lnTo>
                  <a:pt x="0" y="10102126"/>
                </a:lnTo>
                <a:lnTo>
                  <a:pt x="1376794" y="8725319"/>
                </a:lnTo>
                <a:lnTo>
                  <a:pt x="1376807" y="10269931"/>
                </a:lnTo>
                <a:lnTo>
                  <a:pt x="1829384" y="10269931"/>
                </a:lnTo>
                <a:lnTo>
                  <a:pt x="1829384" y="9177922"/>
                </a:lnTo>
                <a:lnTo>
                  <a:pt x="2938462" y="10287000"/>
                </a:lnTo>
                <a:lnTo>
                  <a:pt x="3210344" y="10287000"/>
                </a:lnTo>
                <a:lnTo>
                  <a:pt x="1829384" y="8906040"/>
                </a:lnTo>
                <a:lnTo>
                  <a:pt x="1829384" y="7418552"/>
                </a:lnTo>
                <a:lnTo>
                  <a:pt x="1877009" y="7368718"/>
                </a:lnTo>
                <a:lnTo>
                  <a:pt x="1903145" y="7331710"/>
                </a:lnTo>
                <a:lnTo>
                  <a:pt x="1925142" y="7291870"/>
                </a:lnTo>
                <a:lnTo>
                  <a:pt x="1942719" y="7249477"/>
                </a:lnTo>
                <a:lnTo>
                  <a:pt x="1959940" y="7182193"/>
                </a:lnTo>
                <a:lnTo>
                  <a:pt x="1966429" y="7111225"/>
                </a:lnTo>
                <a:lnTo>
                  <a:pt x="1964944" y="7076021"/>
                </a:lnTo>
                <a:lnTo>
                  <a:pt x="1960613" y="7041655"/>
                </a:lnTo>
                <a:lnTo>
                  <a:pt x="1953590" y="7008292"/>
                </a:lnTo>
                <a:lnTo>
                  <a:pt x="1944052" y="6976110"/>
                </a:lnTo>
                <a:lnTo>
                  <a:pt x="1943608" y="6975208"/>
                </a:lnTo>
                <a:lnTo>
                  <a:pt x="1943608" y="6974319"/>
                </a:lnTo>
                <a:lnTo>
                  <a:pt x="1943163" y="6973417"/>
                </a:lnTo>
                <a:lnTo>
                  <a:pt x="1925256" y="6931431"/>
                </a:lnTo>
                <a:lnTo>
                  <a:pt x="1902993" y="6891833"/>
                </a:lnTo>
                <a:lnTo>
                  <a:pt x="1876666" y="6854952"/>
                </a:lnTo>
                <a:lnTo>
                  <a:pt x="1846567" y="6821119"/>
                </a:lnTo>
                <a:lnTo>
                  <a:pt x="1829384" y="6805536"/>
                </a:lnTo>
                <a:lnTo>
                  <a:pt x="1829384" y="5046040"/>
                </a:lnTo>
                <a:lnTo>
                  <a:pt x="1877009" y="4996205"/>
                </a:lnTo>
                <a:lnTo>
                  <a:pt x="1903145" y="4959210"/>
                </a:lnTo>
                <a:lnTo>
                  <a:pt x="1925142" y="4919357"/>
                </a:lnTo>
                <a:lnTo>
                  <a:pt x="1942719" y="4876965"/>
                </a:lnTo>
                <a:lnTo>
                  <a:pt x="1959940" y="4809680"/>
                </a:lnTo>
                <a:lnTo>
                  <a:pt x="1966429" y="4738713"/>
                </a:lnTo>
                <a:lnTo>
                  <a:pt x="1964944" y="4703508"/>
                </a:lnTo>
                <a:lnTo>
                  <a:pt x="1960613" y="4669142"/>
                </a:lnTo>
                <a:lnTo>
                  <a:pt x="1953590" y="4635779"/>
                </a:lnTo>
                <a:lnTo>
                  <a:pt x="1944052" y="4603597"/>
                </a:lnTo>
                <a:lnTo>
                  <a:pt x="1943608" y="4602696"/>
                </a:lnTo>
                <a:lnTo>
                  <a:pt x="1943608" y="4601807"/>
                </a:lnTo>
                <a:lnTo>
                  <a:pt x="1943163" y="4600905"/>
                </a:lnTo>
                <a:lnTo>
                  <a:pt x="1925256" y="4558919"/>
                </a:lnTo>
                <a:lnTo>
                  <a:pt x="1902993" y="4519320"/>
                </a:lnTo>
                <a:lnTo>
                  <a:pt x="1876666" y="4482439"/>
                </a:lnTo>
                <a:lnTo>
                  <a:pt x="1846567" y="4448607"/>
                </a:lnTo>
                <a:lnTo>
                  <a:pt x="1829384" y="4433024"/>
                </a:lnTo>
                <a:lnTo>
                  <a:pt x="1829384" y="2679674"/>
                </a:lnTo>
                <a:lnTo>
                  <a:pt x="1877009" y="2629852"/>
                </a:lnTo>
                <a:lnTo>
                  <a:pt x="1903145" y="2592844"/>
                </a:lnTo>
                <a:lnTo>
                  <a:pt x="1925142" y="2553004"/>
                </a:lnTo>
                <a:lnTo>
                  <a:pt x="1942719" y="2510612"/>
                </a:lnTo>
                <a:lnTo>
                  <a:pt x="1959940" y="2443327"/>
                </a:lnTo>
                <a:lnTo>
                  <a:pt x="1966429" y="2372360"/>
                </a:lnTo>
                <a:lnTo>
                  <a:pt x="1964944" y="2337155"/>
                </a:lnTo>
                <a:lnTo>
                  <a:pt x="1960613" y="2302776"/>
                </a:lnTo>
                <a:lnTo>
                  <a:pt x="1953590" y="2269426"/>
                </a:lnTo>
                <a:lnTo>
                  <a:pt x="1944052" y="2237232"/>
                </a:lnTo>
                <a:lnTo>
                  <a:pt x="1943608" y="2236343"/>
                </a:lnTo>
                <a:lnTo>
                  <a:pt x="1943608" y="2235441"/>
                </a:lnTo>
                <a:lnTo>
                  <a:pt x="1943163" y="2234552"/>
                </a:lnTo>
                <a:lnTo>
                  <a:pt x="1925256" y="2192566"/>
                </a:lnTo>
                <a:lnTo>
                  <a:pt x="1902993" y="2152967"/>
                </a:lnTo>
                <a:lnTo>
                  <a:pt x="1876666" y="2116086"/>
                </a:lnTo>
                <a:lnTo>
                  <a:pt x="1846567" y="2082253"/>
                </a:lnTo>
                <a:lnTo>
                  <a:pt x="1829384" y="2066671"/>
                </a:lnTo>
                <a:lnTo>
                  <a:pt x="1829384" y="1900402"/>
                </a:lnTo>
                <a:lnTo>
                  <a:pt x="8954719" y="1900402"/>
                </a:lnTo>
                <a:lnTo>
                  <a:pt x="9007424" y="1898294"/>
                </a:lnTo>
                <a:lnTo>
                  <a:pt x="9059037" y="1893265"/>
                </a:lnTo>
                <a:lnTo>
                  <a:pt x="9109481" y="1885403"/>
                </a:lnTo>
                <a:lnTo>
                  <a:pt x="9158668" y="1874799"/>
                </a:lnTo>
                <a:lnTo>
                  <a:pt x="9206547" y="1861540"/>
                </a:lnTo>
                <a:lnTo>
                  <a:pt x="9253029" y="1845703"/>
                </a:lnTo>
                <a:lnTo>
                  <a:pt x="9298051" y="1827377"/>
                </a:lnTo>
                <a:lnTo>
                  <a:pt x="9341536" y="1806638"/>
                </a:lnTo>
                <a:lnTo>
                  <a:pt x="9383408" y="1783600"/>
                </a:lnTo>
                <a:lnTo>
                  <a:pt x="9423616" y="1758315"/>
                </a:lnTo>
                <a:lnTo>
                  <a:pt x="9462059" y="1730895"/>
                </a:lnTo>
                <a:lnTo>
                  <a:pt x="9498673" y="1701406"/>
                </a:lnTo>
                <a:lnTo>
                  <a:pt x="9533407" y="1669935"/>
                </a:lnTo>
                <a:lnTo>
                  <a:pt x="9566161" y="1636585"/>
                </a:lnTo>
                <a:lnTo>
                  <a:pt x="9596882" y="1601431"/>
                </a:lnTo>
                <a:lnTo>
                  <a:pt x="9625482" y="1564551"/>
                </a:lnTo>
                <a:lnTo>
                  <a:pt x="9651898" y="1526032"/>
                </a:lnTo>
                <a:lnTo>
                  <a:pt x="9675978" y="1486103"/>
                </a:lnTo>
                <a:lnTo>
                  <a:pt x="9697885" y="1444447"/>
                </a:lnTo>
                <a:lnTo>
                  <a:pt x="9717316" y="1401533"/>
                </a:lnTo>
                <a:lnTo>
                  <a:pt x="9734271" y="1357337"/>
                </a:lnTo>
                <a:lnTo>
                  <a:pt x="9749904" y="1305991"/>
                </a:lnTo>
                <a:lnTo>
                  <a:pt x="9762807" y="1252524"/>
                </a:lnTo>
                <a:lnTo>
                  <a:pt x="9772548" y="1197584"/>
                </a:lnTo>
                <a:lnTo>
                  <a:pt x="9778695" y="1141806"/>
                </a:lnTo>
                <a:lnTo>
                  <a:pt x="9780841" y="1085811"/>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7" name="object 7"/>
          <p:cNvSpPr txBox="1"/>
          <p:nvPr/>
        </p:nvSpPr>
        <p:spPr>
          <a:xfrm>
            <a:off x="1686895" y="1681784"/>
            <a:ext cx="2311823" cy="316326"/>
          </a:xfrm>
          <a:prstGeom prst="rect">
            <a:avLst/>
          </a:prstGeom>
        </p:spPr>
        <p:txBody>
          <a:bodyPr vert="horz" wrap="square" lIns="0" tIns="8467" rIns="0" bIns="0" rtlCol="0">
            <a:spAutoFit/>
          </a:bodyPr>
          <a:lstStyle/>
          <a:p>
            <a:pPr marL="8255">
              <a:spcBef>
                <a:spcPts val="65"/>
              </a:spcBef>
            </a:pPr>
            <a:r>
              <a:rPr lang="en-US" sz="2000" b="1" spc="117" dirty="0" smtClean="0">
                <a:solidFill>
                  <a:srgbClr val="2A4A9D"/>
                </a:solidFill>
                <a:latin typeface="Tahoma" panose="020B0604030504040204"/>
                <a:cs typeface="Tahoma" panose="020B0604030504040204"/>
              </a:rPr>
              <a:t>ESP WROOM</a:t>
            </a:r>
            <a:endParaRPr sz="2000" dirty="0">
              <a:latin typeface="Tahoma" panose="020B0604030504040204"/>
              <a:cs typeface="Tahoma" panose="020B0604030504040204"/>
            </a:endParaRPr>
          </a:p>
        </p:txBody>
      </p:sp>
      <p:sp>
        <p:nvSpPr>
          <p:cNvPr id="8" name="object 8"/>
          <p:cNvSpPr txBox="1"/>
          <p:nvPr/>
        </p:nvSpPr>
        <p:spPr>
          <a:xfrm>
            <a:off x="1642439" y="3897232"/>
            <a:ext cx="2279595" cy="316326"/>
          </a:xfrm>
          <a:prstGeom prst="rect">
            <a:avLst/>
          </a:prstGeom>
        </p:spPr>
        <p:txBody>
          <a:bodyPr vert="horz" wrap="square" lIns="0" tIns="8467" rIns="0" bIns="0" rtlCol="0">
            <a:spAutoFit/>
          </a:bodyPr>
          <a:lstStyle/>
          <a:p>
            <a:pPr marL="8255">
              <a:spcBef>
                <a:spcPts val="65"/>
              </a:spcBef>
            </a:pPr>
            <a:r>
              <a:rPr lang="en-US" sz="2000" b="1" spc="-103" dirty="0" smtClean="0">
                <a:solidFill>
                  <a:srgbClr val="2A4A9D"/>
                </a:solidFill>
                <a:latin typeface="Tahoma" panose="020B0604030504040204"/>
                <a:cs typeface="Tahoma" panose="020B0604030504040204"/>
              </a:rPr>
              <a:t>VOLTAGE SENSOR</a:t>
            </a:r>
            <a:endParaRPr sz="2000" dirty="0">
              <a:latin typeface="Tahoma" panose="020B0604030504040204"/>
              <a:cs typeface="Tahoma" panose="020B0604030504040204"/>
            </a:endParaRPr>
          </a:p>
        </p:txBody>
      </p:sp>
      <p:sp>
        <p:nvSpPr>
          <p:cNvPr id="10" name="object 10"/>
          <p:cNvSpPr txBox="1">
            <a:spLocks noGrp="1"/>
          </p:cNvSpPr>
          <p:nvPr>
            <p:ph type="title"/>
          </p:nvPr>
        </p:nvSpPr>
        <p:spPr>
          <a:xfrm>
            <a:off x="1420993" y="417765"/>
            <a:ext cx="4805680" cy="521639"/>
          </a:xfrm>
          <a:prstGeom prst="rect">
            <a:avLst/>
          </a:prstGeom>
        </p:spPr>
        <p:txBody>
          <a:bodyPr vert="horz" wrap="square" lIns="0" tIns="8467" rIns="0" bIns="0" rtlCol="0" anchor="ctr">
            <a:spAutoFit/>
          </a:bodyPr>
          <a:lstStyle/>
          <a:p>
            <a:pPr marL="8255">
              <a:lnSpc>
                <a:spcPct val="100000"/>
              </a:lnSpc>
              <a:spcBef>
                <a:spcPts val="65"/>
              </a:spcBef>
            </a:pPr>
            <a:r>
              <a:rPr sz="3335" spc="73" dirty="0">
                <a:solidFill>
                  <a:srgbClr val="FFFFFF"/>
                </a:solidFill>
                <a:latin typeface="Tahoma" panose="020B0604030504040204"/>
                <a:cs typeface="Tahoma" panose="020B0604030504040204"/>
              </a:rPr>
              <a:t>H</a:t>
            </a:r>
            <a:r>
              <a:rPr sz="3335" spc="-107" dirty="0">
                <a:solidFill>
                  <a:srgbClr val="FFFFFF"/>
                </a:solidFill>
                <a:latin typeface="Tahoma" panose="020B0604030504040204"/>
                <a:cs typeface="Tahoma" panose="020B0604030504040204"/>
              </a:rPr>
              <a:t>a</a:t>
            </a:r>
            <a:r>
              <a:rPr sz="3335" spc="-43" dirty="0">
                <a:solidFill>
                  <a:srgbClr val="FFFFFF"/>
                </a:solidFill>
                <a:latin typeface="Tahoma" panose="020B0604030504040204"/>
                <a:cs typeface="Tahoma" panose="020B0604030504040204"/>
              </a:rPr>
              <a:t>r</a:t>
            </a:r>
            <a:r>
              <a:rPr sz="3335" spc="50" dirty="0">
                <a:solidFill>
                  <a:srgbClr val="FFFFFF"/>
                </a:solidFill>
                <a:latin typeface="Tahoma" panose="020B0604030504040204"/>
                <a:cs typeface="Tahoma" panose="020B0604030504040204"/>
              </a:rPr>
              <a:t>d</a:t>
            </a:r>
            <a:r>
              <a:rPr sz="3335" spc="-347" dirty="0">
                <a:solidFill>
                  <a:srgbClr val="FFFFFF"/>
                </a:solidFill>
                <a:latin typeface="Tahoma" panose="020B0604030504040204"/>
                <a:cs typeface="Tahoma" panose="020B0604030504040204"/>
              </a:rPr>
              <a:t>w</a:t>
            </a:r>
            <a:r>
              <a:rPr sz="3335" spc="-107" dirty="0">
                <a:solidFill>
                  <a:srgbClr val="FFFFFF"/>
                </a:solidFill>
                <a:latin typeface="Tahoma" panose="020B0604030504040204"/>
                <a:cs typeface="Tahoma" panose="020B0604030504040204"/>
              </a:rPr>
              <a:t>a</a:t>
            </a:r>
            <a:r>
              <a:rPr sz="3335" spc="-43" dirty="0">
                <a:solidFill>
                  <a:srgbClr val="FFFFFF"/>
                </a:solidFill>
                <a:latin typeface="Tahoma" panose="020B0604030504040204"/>
                <a:cs typeface="Tahoma" panose="020B0604030504040204"/>
              </a:rPr>
              <a:t>r</a:t>
            </a:r>
            <a:r>
              <a:rPr sz="3335" spc="-30" dirty="0">
                <a:solidFill>
                  <a:srgbClr val="FFFFFF"/>
                </a:solidFill>
                <a:latin typeface="Tahoma" panose="020B0604030504040204"/>
                <a:cs typeface="Tahoma" panose="020B0604030504040204"/>
              </a:rPr>
              <a:t>e</a:t>
            </a:r>
            <a:r>
              <a:rPr sz="3335" spc="-193" dirty="0">
                <a:solidFill>
                  <a:srgbClr val="FFFFFF"/>
                </a:solidFill>
                <a:latin typeface="Tahoma" panose="020B0604030504040204"/>
                <a:cs typeface="Tahoma" panose="020B0604030504040204"/>
              </a:rPr>
              <a:t> </a:t>
            </a:r>
            <a:r>
              <a:rPr sz="3335" spc="103" dirty="0">
                <a:solidFill>
                  <a:srgbClr val="FFFFFF"/>
                </a:solidFill>
                <a:latin typeface="Tahoma" panose="020B0604030504040204"/>
                <a:cs typeface="Tahoma" panose="020B0604030504040204"/>
              </a:rPr>
              <a:t>C</a:t>
            </a:r>
            <a:r>
              <a:rPr sz="3335" spc="23" dirty="0">
                <a:solidFill>
                  <a:srgbClr val="FFFFFF"/>
                </a:solidFill>
                <a:latin typeface="Tahoma" panose="020B0604030504040204"/>
                <a:cs typeface="Tahoma" panose="020B0604030504040204"/>
              </a:rPr>
              <a:t>o</a:t>
            </a:r>
            <a:r>
              <a:rPr sz="3335" spc="-76" dirty="0">
                <a:solidFill>
                  <a:srgbClr val="FFFFFF"/>
                </a:solidFill>
                <a:latin typeface="Tahoma" panose="020B0604030504040204"/>
                <a:cs typeface="Tahoma" panose="020B0604030504040204"/>
              </a:rPr>
              <a:t>m</a:t>
            </a:r>
            <a:r>
              <a:rPr sz="3335" spc="47" dirty="0">
                <a:solidFill>
                  <a:srgbClr val="FFFFFF"/>
                </a:solidFill>
                <a:latin typeface="Tahoma" panose="020B0604030504040204"/>
                <a:cs typeface="Tahoma" panose="020B0604030504040204"/>
              </a:rPr>
              <a:t>p</a:t>
            </a:r>
            <a:r>
              <a:rPr sz="3335" spc="23" dirty="0">
                <a:solidFill>
                  <a:srgbClr val="FFFFFF"/>
                </a:solidFill>
                <a:latin typeface="Tahoma" panose="020B0604030504040204"/>
                <a:cs typeface="Tahoma" panose="020B0604030504040204"/>
              </a:rPr>
              <a:t>o</a:t>
            </a:r>
            <a:r>
              <a:rPr sz="3335" spc="-37" dirty="0">
                <a:solidFill>
                  <a:srgbClr val="FFFFFF"/>
                </a:solidFill>
                <a:latin typeface="Tahoma" panose="020B0604030504040204"/>
                <a:cs typeface="Tahoma" panose="020B0604030504040204"/>
              </a:rPr>
              <a:t>n</a:t>
            </a:r>
            <a:r>
              <a:rPr sz="3335" spc="-33" dirty="0">
                <a:solidFill>
                  <a:srgbClr val="FFFFFF"/>
                </a:solidFill>
                <a:latin typeface="Tahoma" panose="020B0604030504040204"/>
                <a:cs typeface="Tahoma" panose="020B0604030504040204"/>
              </a:rPr>
              <a:t>e</a:t>
            </a:r>
            <a:r>
              <a:rPr sz="3335" spc="-37" dirty="0">
                <a:solidFill>
                  <a:srgbClr val="FFFFFF"/>
                </a:solidFill>
                <a:latin typeface="Tahoma" panose="020B0604030504040204"/>
                <a:cs typeface="Tahoma" panose="020B0604030504040204"/>
              </a:rPr>
              <a:t>n</a:t>
            </a:r>
            <a:r>
              <a:rPr sz="3335" spc="3" dirty="0">
                <a:solidFill>
                  <a:srgbClr val="FFFFFF"/>
                </a:solidFill>
                <a:latin typeface="Tahoma" panose="020B0604030504040204"/>
                <a:cs typeface="Tahoma" panose="020B0604030504040204"/>
              </a:rPr>
              <a:t>t</a:t>
            </a:r>
            <a:r>
              <a:rPr sz="3335" spc="-63" dirty="0">
                <a:solidFill>
                  <a:srgbClr val="FFFFFF"/>
                </a:solidFill>
                <a:latin typeface="Tahoma" panose="020B0604030504040204"/>
                <a:cs typeface="Tahoma" panose="020B0604030504040204"/>
              </a:rPr>
              <a:t>s</a:t>
            </a:r>
            <a:endParaRPr sz="3335" dirty="0">
              <a:latin typeface="Tahoma" panose="020B0604030504040204"/>
              <a:cs typeface="Tahoma" panose="020B0604030504040204"/>
            </a:endParaRPr>
          </a:p>
        </p:txBody>
      </p:sp>
      <p:sp>
        <p:nvSpPr>
          <p:cNvPr id="11" name="object 11"/>
          <p:cNvSpPr txBox="1"/>
          <p:nvPr/>
        </p:nvSpPr>
        <p:spPr>
          <a:xfrm>
            <a:off x="4709202" y="3882591"/>
            <a:ext cx="3033183" cy="316326"/>
          </a:xfrm>
          <a:prstGeom prst="rect">
            <a:avLst/>
          </a:prstGeom>
        </p:spPr>
        <p:txBody>
          <a:bodyPr vert="horz" wrap="square" lIns="0" tIns="8467" rIns="0" bIns="0" rtlCol="0">
            <a:spAutoFit/>
          </a:bodyPr>
          <a:lstStyle/>
          <a:p>
            <a:pPr marL="8255" algn="ctr">
              <a:spcBef>
                <a:spcPts val="65"/>
              </a:spcBef>
            </a:pPr>
            <a:r>
              <a:rPr lang="en-US" sz="2000" b="1" spc="183" dirty="0" smtClean="0">
                <a:solidFill>
                  <a:srgbClr val="2A4A9D"/>
                </a:solidFill>
                <a:latin typeface="Tahoma" panose="020B0604030504040204"/>
                <a:cs typeface="Tahoma" panose="020B0604030504040204"/>
              </a:rPr>
              <a:t>LCD</a:t>
            </a:r>
            <a:endParaRPr sz="2000" dirty="0">
              <a:latin typeface="Tahoma" panose="020B0604030504040204"/>
              <a:cs typeface="Tahoma" panose="020B0604030504040204"/>
            </a:endParaRPr>
          </a:p>
        </p:txBody>
      </p:sp>
      <p:sp>
        <p:nvSpPr>
          <p:cNvPr id="13" name="object 13"/>
          <p:cNvSpPr txBox="1"/>
          <p:nvPr/>
        </p:nvSpPr>
        <p:spPr>
          <a:xfrm>
            <a:off x="7727193" y="1663173"/>
            <a:ext cx="4084743" cy="316326"/>
          </a:xfrm>
          <a:prstGeom prst="rect">
            <a:avLst/>
          </a:prstGeom>
        </p:spPr>
        <p:txBody>
          <a:bodyPr vert="horz" wrap="square" lIns="0" tIns="8467" rIns="0" bIns="0" rtlCol="0">
            <a:spAutoFit/>
          </a:bodyPr>
          <a:lstStyle/>
          <a:p>
            <a:pPr marL="8255" algn="ctr">
              <a:spcBef>
                <a:spcPts val="65"/>
              </a:spcBef>
            </a:pPr>
            <a:r>
              <a:rPr lang="en-US" sz="2000" b="1" spc="153" dirty="0" smtClean="0">
                <a:solidFill>
                  <a:srgbClr val="2A4A9D"/>
                </a:solidFill>
                <a:latin typeface="Tahoma" panose="020B0604030504040204"/>
                <a:cs typeface="Tahoma" panose="020B0604030504040204"/>
              </a:rPr>
              <a:t>RUBBER WHEEL</a:t>
            </a:r>
            <a:endParaRPr sz="2000" dirty="0">
              <a:latin typeface="Tahoma" panose="020B0604030504040204"/>
              <a:cs typeface="Tahoma" panose="020B0604030504040204"/>
            </a:endParaRPr>
          </a:p>
        </p:txBody>
      </p:sp>
      <p:sp>
        <p:nvSpPr>
          <p:cNvPr id="15" name="object 15"/>
          <p:cNvSpPr txBox="1"/>
          <p:nvPr/>
        </p:nvSpPr>
        <p:spPr>
          <a:xfrm>
            <a:off x="8636389" y="3891564"/>
            <a:ext cx="2405737" cy="316326"/>
          </a:xfrm>
          <a:prstGeom prst="rect">
            <a:avLst/>
          </a:prstGeom>
        </p:spPr>
        <p:txBody>
          <a:bodyPr vert="horz" wrap="square" lIns="0" tIns="8467" rIns="0" bIns="0" rtlCol="0">
            <a:spAutoFit/>
          </a:bodyPr>
          <a:lstStyle/>
          <a:p>
            <a:pPr marL="8255">
              <a:spcBef>
                <a:spcPts val="65"/>
              </a:spcBef>
            </a:pPr>
            <a:r>
              <a:rPr lang="en-US" sz="2000" b="1" spc="127" dirty="0" smtClean="0">
                <a:solidFill>
                  <a:srgbClr val="2A4A9D"/>
                </a:solidFill>
                <a:latin typeface="Tahoma" panose="020B0604030504040204"/>
                <a:cs typeface="Tahoma" panose="020B0604030504040204"/>
              </a:rPr>
              <a:t>WATER SENSOR</a:t>
            </a:r>
            <a:endParaRPr sz="2000" dirty="0">
              <a:latin typeface="Tahoma" panose="020B0604030504040204"/>
              <a:cs typeface="Tahoma" panose="020B0604030504040204"/>
            </a:endParaRPr>
          </a:p>
        </p:txBody>
      </p:sp>
      <p:pic>
        <p:nvPicPr>
          <p:cNvPr id="17" name="صورة 16"/>
          <p:cNvPicPr>
            <a:picLocks noChangeAspect="1"/>
          </p:cNvPicPr>
          <p:nvPr/>
        </p:nvPicPr>
        <p:blipFill>
          <a:blip r:embed="rId1"/>
          <a:stretch>
            <a:fillRect/>
          </a:stretch>
        </p:blipFill>
        <p:spPr>
          <a:xfrm>
            <a:off x="1337594" y="2040170"/>
            <a:ext cx="2884759" cy="1828800"/>
          </a:xfrm>
          <a:prstGeom prst="rect">
            <a:avLst/>
          </a:prstGeom>
        </p:spPr>
      </p:pic>
      <p:pic>
        <p:nvPicPr>
          <p:cNvPr id="18" name="صورة 17"/>
          <p:cNvPicPr>
            <a:picLocks noChangeAspect="1"/>
          </p:cNvPicPr>
          <p:nvPr/>
        </p:nvPicPr>
        <p:blipFill>
          <a:blip r:embed="rId2"/>
          <a:stretch>
            <a:fillRect/>
          </a:stretch>
        </p:blipFill>
        <p:spPr>
          <a:xfrm>
            <a:off x="8967721" y="2007218"/>
            <a:ext cx="1743075" cy="1828800"/>
          </a:xfrm>
          <a:prstGeom prst="rect">
            <a:avLst/>
          </a:prstGeom>
        </p:spPr>
      </p:pic>
      <p:pic>
        <p:nvPicPr>
          <p:cNvPr id="19" name="صورة 18"/>
          <p:cNvPicPr>
            <a:picLocks noChangeAspect="1"/>
          </p:cNvPicPr>
          <p:nvPr/>
        </p:nvPicPr>
        <p:blipFill>
          <a:blip r:embed="rId3"/>
          <a:stretch>
            <a:fillRect/>
          </a:stretch>
        </p:blipFill>
        <p:spPr>
          <a:xfrm>
            <a:off x="4466016" y="4391767"/>
            <a:ext cx="3749749" cy="1828800"/>
          </a:xfrm>
          <a:prstGeom prst="rect">
            <a:avLst/>
          </a:prstGeom>
        </p:spPr>
      </p:pic>
      <p:pic>
        <p:nvPicPr>
          <p:cNvPr id="20" name="صورة 19"/>
          <p:cNvPicPr>
            <a:picLocks noChangeAspect="1"/>
          </p:cNvPicPr>
          <p:nvPr/>
        </p:nvPicPr>
        <p:blipFill>
          <a:blip r:embed="rId4"/>
          <a:stretch>
            <a:fillRect/>
          </a:stretch>
        </p:blipFill>
        <p:spPr>
          <a:xfrm>
            <a:off x="8927453" y="4338602"/>
            <a:ext cx="1684221" cy="1828800"/>
          </a:xfrm>
          <a:prstGeom prst="rect">
            <a:avLst/>
          </a:prstGeom>
        </p:spPr>
      </p:pic>
      <p:sp>
        <p:nvSpPr>
          <p:cNvPr id="22" name="مستطيل 21"/>
          <p:cNvSpPr/>
          <p:nvPr/>
        </p:nvSpPr>
        <p:spPr>
          <a:xfrm>
            <a:off x="4587588" y="1622713"/>
            <a:ext cx="3276410" cy="400110"/>
          </a:xfrm>
          <a:prstGeom prst="rect">
            <a:avLst/>
          </a:prstGeom>
        </p:spPr>
        <p:txBody>
          <a:bodyPr wrap="none">
            <a:spAutoFit/>
          </a:bodyPr>
          <a:lstStyle/>
          <a:p>
            <a:pPr marL="8255">
              <a:spcBef>
                <a:spcPts val="65"/>
              </a:spcBef>
            </a:pPr>
            <a:r>
              <a:rPr lang="en-US" sz="2000" b="1" spc="110" dirty="0">
                <a:solidFill>
                  <a:srgbClr val="2A4A9D"/>
                </a:solidFill>
                <a:latin typeface="Tahoma" panose="020B0604030504040204"/>
                <a:cs typeface="Tahoma" panose="020B0604030504040204"/>
              </a:rPr>
              <a:t>ULTRASONIC</a:t>
            </a:r>
            <a:r>
              <a:rPr lang="en-US" sz="2000" b="1" spc="247" dirty="0">
                <a:solidFill>
                  <a:srgbClr val="2A4A9D"/>
                </a:solidFill>
                <a:latin typeface="Tahoma" panose="020B0604030504040204"/>
                <a:cs typeface="Tahoma" panose="020B0604030504040204"/>
              </a:rPr>
              <a:t> </a:t>
            </a:r>
            <a:r>
              <a:rPr lang="en-US" sz="2000" b="1" spc="87" dirty="0">
                <a:solidFill>
                  <a:srgbClr val="2A4A9D"/>
                </a:solidFill>
                <a:latin typeface="Tahoma" panose="020B0604030504040204"/>
                <a:cs typeface="Tahoma" panose="020B0604030504040204"/>
              </a:rPr>
              <a:t>SENSOR</a:t>
            </a:r>
            <a:endParaRPr lang="en-US" sz="2000" dirty="0">
              <a:latin typeface="Tahoma" panose="020B0604030504040204"/>
              <a:cs typeface="Tahoma" panose="020B0604030504040204"/>
            </a:endParaRPr>
          </a:p>
        </p:txBody>
      </p:sp>
      <p:pic>
        <p:nvPicPr>
          <p:cNvPr id="23" name="object 5"/>
          <p:cNvPicPr/>
          <p:nvPr/>
        </p:nvPicPr>
        <p:blipFill>
          <a:blip r:embed="rId5" cstate="print"/>
          <a:stretch>
            <a:fillRect/>
          </a:stretch>
        </p:blipFill>
        <p:spPr>
          <a:xfrm>
            <a:off x="5273293" y="2215673"/>
            <a:ext cx="1904999" cy="1181827"/>
          </a:xfrm>
          <a:prstGeom prst="rect">
            <a:avLst/>
          </a:prstGeom>
        </p:spPr>
      </p:pic>
      <p:pic>
        <p:nvPicPr>
          <p:cNvPr id="24" name="صورة 23"/>
          <p:cNvPicPr>
            <a:picLocks noChangeAspect="1"/>
          </p:cNvPicPr>
          <p:nvPr/>
        </p:nvPicPr>
        <p:blipFill>
          <a:blip r:embed="rId6"/>
          <a:stretch>
            <a:fillRect/>
          </a:stretch>
        </p:blipFill>
        <p:spPr>
          <a:xfrm>
            <a:off x="1686895" y="4276794"/>
            <a:ext cx="2158455" cy="18288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1"/>
          <a:stretch>
            <a:fillRect/>
          </a:stretch>
        </p:blipFill>
        <p:spPr>
          <a:xfrm>
            <a:off x="1577985" y="1121252"/>
            <a:ext cx="8459381" cy="3610479"/>
          </a:xfrm>
          <a:prstGeom prst="rect">
            <a:avLst/>
          </a:prstGeom>
        </p:spPr>
      </p:pic>
      <p:pic>
        <p:nvPicPr>
          <p:cNvPr id="6" name="صورة 5"/>
          <p:cNvPicPr>
            <a:picLocks noChangeAspect="1"/>
          </p:cNvPicPr>
          <p:nvPr/>
        </p:nvPicPr>
        <p:blipFill>
          <a:blip r:embed="rId2"/>
          <a:stretch>
            <a:fillRect/>
          </a:stretch>
        </p:blipFill>
        <p:spPr>
          <a:xfrm>
            <a:off x="1746422" y="2476408"/>
            <a:ext cx="433010" cy="920147"/>
          </a:xfrm>
          <a:prstGeom prst="rect">
            <a:avLst/>
          </a:prstGeom>
        </p:spPr>
      </p:pic>
      <p:sp>
        <p:nvSpPr>
          <p:cNvPr id="7" name="مربع نص 6"/>
          <p:cNvSpPr txBox="1"/>
          <p:nvPr/>
        </p:nvSpPr>
        <p:spPr>
          <a:xfrm>
            <a:off x="2130004" y="4690541"/>
            <a:ext cx="2326665" cy="646331"/>
          </a:xfrm>
          <a:prstGeom prst="rect">
            <a:avLst/>
          </a:prstGeom>
          <a:noFill/>
        </p:spPr>
        <p:txBody>
          <a:bodyPr wrap="square" rtlCol="0">
            <a:spAutoFit/>
          </a:bodyPr>
          <a:lstStyle/>
          <a:p>
            <a:pPr algn="ctr"/>
            <a:r>
              <a:rPr lang="en-US" dirty="0" smtClean="0"/>
              <a:t>Serial </a:t>
            </a:r>
            <a:endParaRPr lang="en-US" dirty="0" smtClean="0"/>
          </a:p>
          <a:p>
            <a:pPr algn="ctr"/>
            <a:r>
              <a:rPr lang="en-US" dirty="0" smtClean="0"/>
              <a:t>Communication</a:t>
            </a:r>
            <a:endParaRPr lang="en-US" dirty="0"/>
          </a:p>
        </p:txBody>
      </p:sp>
      <p:sp>
        <p:nvSpPr>
          <p:cNvPr id="8" name="مربع نص 7"/>
          <p:cNvSpPr txBox="1"/>
          <p:nvPr/>
        </p:nvSpPr>
        <p:spPr>
          <a:xfrm>
            <a:off x="379393" y="811959"/>
            <a:ext cx="2120526" cy="646331"/>
          </a:xfrm>
          <a:prstGeom prst="rect">
            <a:avLst/>
          </a:prstGeom>
          <a:noFill/>
        </p:spPr>
        <p:txBody>
          <a:bodyPr wrap="square" rtlCol="0">
            <a:spAutoFit/>
          </a:bodyPr>
          <a:lstStyle/>
          <a:p>
            <a:r>
              <a:rPr lang="en-US" sz="3600" b="1" dirty="0" smtClean="0"/>
              <a:t>Problems</a:t>
            </a:r>
            <a:endParaRPr lang="en-US" sz="3600" dirty="0"/>
          </a:p>
        </p:txBody>
      </p:sp>
      <p:sp>
        <p:nvSpPr>
          <p:cNvPr id="9" name="مربع نص 8"/>
          <p:cNvSpPr txBox="1"/>
          <p:nvPr/>
        </p:nvSpPr>
        <p:spPr>
          <a:xfrm>
            <a:off x="4712567" y="4690540"/>
            <a:ext cx="2326665" cy="646331"/>
          </a:xfrm>
          <a:prstGeom prst="rect">
            <a:avLst/>
          </a:prstGeom>
          <a:noFill/>
        </p:spPr>
        <p:txBody>
          <a:bodyPr wrap="square" rtlCol="0">
            <a:spAutoFit/>
          </a:bodyPr>
          <a:lstStyle/>
          <a:p>
            <a:pPr algn="ctr"/>
            <a:r>
              <a:rPr lang="en-US" dirty="0" smtClean="0"/>
              <a:t>Power</a:t>
            </a:r>
            <a:br>
              <a:rPr lang="en-US" dirty="0" smtClean="0"/>
            </a:br>
            <a:r>
              <a:rPr lang="en-US" dirty="0" smtClean="0"/>
              <a:t>Constraints</a:t>
            </a:r>
            <a:endParaRPr lang="en-US" dirty="0">
              <a:effectLst/>
            </a:endParaRPr>
          </a:p>
        </p:txBody>
      </p:sp>
      <p:sp>
        <p:nvSpPr>
          <p:cNvPr id="11" name="مربع نص 10"/>
          <p:cNvSpPr txBox="1"/>
          <p:nvPr/>
        </p:nvSpPr>
        <p:spPr>
          <a:xfrm>
            <a:off x="7550061" y="4715255"/>
            <a:ext cx="1837038" cy="646331"/>
          </a:xfrm>
          <a:prstGeom prst="rect">
            <a:avLst/>
          </a:prstGeom>
          <a:noFill/>
        </p:spPr>
        <p:txBody>
          <a:bodyPr wrap="square" rtlCol="0">
            <a:spAutoFit/>
          </a:bodyPr>
          <a:lstStyle/>
          <a:p>
            <a:pPr algn="ctr"/>
            <a:r>
              <a:rPr lang="en-US" dirty="0" smtClean="0"/>
              <a:t>Compatibility issues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144069" y="6518372"/>
            <a:ext cx="679450" cy="339937"/>
          </a:xfrm>
          <a:custGeom>
            <a:avLst/>
            <a:gdLst/>
            <a:ahLst/>
            <a:cxnLst/>
            <a:rect l="l" t="t" r="r" b="b"/>
            <a:pathLst>
              <a:path w="1019175" h="509904">
                <a:moveTo>
                  <a:pt x="0" y="509442"/>
                </a:moveTo>
                <a:lnTo>
                  <a:pt x="509442" y="0"/>
                </a:lnTo>
                <a:lnTo>
                  <a:pt x="687415" y="177973"/>
                </a:lnTo>
                <a:lnTo>
                  <a:pt x="509442" y="177973"/>
                </a:lnTo>
                <a:lnTo>
                  <a:pt x="177972" y="509442"/>
                </a:lnTo>
                <a:lnTo>
                  <a:pt x="0" y="509442"/>
                </a:lnTo>
                <a:close/>
              </a:path>
              <a:path w="1019175" h="509904">
                <a:moveTo>
                  <a:pt x="840911" y="509442"/>
                </a:moveTo>
                <a:lnTo>
                  <a:pt x="509442" y="177973"/>
                </a:lnTo>
                <a:lnTo>
                  <a:pt x="687415" y="177973"/>
                </a:lnTo>
                <a:lnTo>
                  <a:pt x="1018884" y="509442"/>
                </a:lnTo>
                <a:lnTo>
                  <a:pt x="840911" y="509442"/>
                </a:lnTo>
                <a:close/>
              </a:path>
            </a:pathLst>
          </a:custGeom>
          <a:solidFill>
            <a:srgbClr val="2A4A9D"/>
          </a:solidFill>
        </p:spPr>
        <p:txBody>
          <a:bodyPr wrap="square" lIns="0" tIns="0" rIns="0" bIns="0" rtlCol="0"/>
          <a:lstStyle/>
          <a:p>
            <a:endParaRPr sz="1200"/>
          </a:p>
        </p:txBody>
      </p:sp>
      <p:sp>
        <p:nvSpPr>
          <p:cNvPr id="3" name="object 3"/>
          <p:cNvSpPr/>
          <p:nvPr/>
        </p:nvSpPr>
        <p:spPr>
          <a:xfrm>
            <a:off x="8393031" y="1"/>
            <a:ext cx="2181436" cy="1090930"/>
          </a:xfrm>
          <a:custGeom>
            <a:avLst/>
            <a:gdLst/>
            <a:ahLst/>
            <a:cxnLst/>
            <a:rect l="l" t="t" r="r" b="b"/>
            <a:pathLst>
              <a:path w="3272155" h="1636395">
                <a:moveTo>
                  <a:pt x="1635986" y="1418346"/>
                </a:moveTo>
                <a:lnTo>
                  <a:pt x="3054332" y="0"/>
                </a:lnTo>
                <a:lnTo>
                  <a:pt x="3271973" y="0"/>
                </a:lnTo>
                <a:lnTo>
                  <a:pt x="1853626" y="1418346"/>
                </a:lnTo>
                <a:lnTo>
                  <a:pt x="1635986" y="1418346"/>
                </a:lnTo>
                <a:close/>
              </a:path>
              <a:path w="3272155" h="1636395">
                <a:moveTo>
                  <a:pt x="1744806" y="1527166"/>
                </a:moveTo>
                <a:lnTo>
                  <a:pt x="1635986" y="1418346"/>
                </a:lnTo>
                <a:lnTo>
                  <a:pt x="1853626" y="1418346"/>
                </a:lnTo>
                <a:lnTo>
                  <a:pt x="1744806" y="1527166"/>
                </a:lnTo>
                <a:close/>
              </a:path>
              <a:path w="3272155" h="1636395">
                <a:moveTo>
                  <a:pt x="0" y="0"/>
                </a:moveTo>
                <a:lnTo>
                  <a:pt x="217640" y="0"/>
                </a:lnTo>
                <a:lnTo>
                  <a:pt x="1744806" y="1527166"/>
                </a:lnTo>
                <a:lnTo>
                  <a:pt x="1635986" y="1635986"/>
                </a:lnTo>
                <a:lnTo>
                  <a:pt x="0" y="0"/>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4" name="object 4"/>
          <p:cNvSpPr/>
          <p:nvPr/>
        </p:nvSpPr>
        <p:spPr>
          <a:xfrm>
            <a:off x="386" y="0"/>
            <a:ext cx="1088813" cy="1090507"/>
          </a:xfrm>
          <a:custGeom>
            <a:avLst/>
            <a:gdLst/>
            <a:ahLst/>
            <a:cxnLst/>
            <a:rect l="l" t="t" r="r" b="b"/>
            <a:pathLst>
              <a:path w="1633220" h="1635760">
                <a:moveTo>
                  <a:pt x="0" y="1635278"/>
                </a:moveTo>
                <a:lnTo>
                  <a:pt x="0" y="0"/>
                </a:lnTo>
                <a:lnTo>
                  <a:pt x="1632661" y="0"/>
                </a:lnTo>
                <a:lnTo>
                  <a:pt x="0" y="1635278"/>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5" name="object 5"/>
          <p:cNvSpPr txBox="1">
            <a:spLocks noGrp="1"/>
          </p:cNvSpPr>
          <p:nvPr>
            <p:ph type="title"/>
          </p:nvPr>
        </p:nvSpPr>
        <p:spPr>
          <a:xfrm>
            <a:off x="2245762" y="460333"/>
            <a:ext cx="5507989" cy="603649"/>
          </a:xfrm>
          <a:prstGeom prst="rect">
            <a:avLst/>
          </a:prstGeom>
        </p:spPr>
        <p:txBody>
          <a:bodyPr vert="horz" wrap="square" lIns="0" tIns="8467" rIns="0" bIns="0" rtlCol="0" anchor="ctr">
            <a:spAutoFit/>
          </a:bodyPr>
          <a:lstStyle/>
          <a:p>
            <a:pPr marL="8255">
              <a:lnSpc>
                <a:spcPct val="100000"/>
              </a:lnSpc>
              <a:spcBef>
                <a:spcPts val="65"/>
              </a:spcBef>
            </a:pPr>
            <a:r>
              <a:rPr sz="3865" spc="237" dirty="0">
                <a:latin typeface="Ubuntu Medium"/>
                <a:cs typeface="Arial" panose="020B0604020202020204"/>
              </a:rPr>
              <a:t>WORKING</a:t>
            </a:r>
            <a:r>
              <a:rPr sz="3865" spc="3" dirty="0">
                <a:latin typeface="Ubuntu Medium"/>
                <a:cs typeface="Arial" panose="020B0604020202020204"/>
              </a:rPr>
              <a:t> </a:t>
            </a:r>
            <a:r>
              <a:rPr sz="3865" spc="73" dirty="0">
                <a:latin typeface="Ubuntu Medium"/>
                <a:cs typeface="Arial" panose="020B0604020202020204"/>
              </a:rPr>
              <a:t>PRINCIPLE</a:t>
            </a:r>
            <a:endParaRPr sz="3865" dirty="0">
              <a:latin typeface="Ubuntu Medium"/>
              <a:cs typeface="Arial" panose="020B0604020202020204"/>
            </a:endParaRPr>
          </a:p>
        </p:txBody>
      </p:sp>
      <p:sp>
        <p:nvSpPr>
          <p:cNvPr id="6" name="object 6"/>
          <p:cNvSpPr txBox="1"/>
          <p:nvPr/>
        </p:nvSpPr>
        <p:spPr>
          <a:xfrm>
            <a:off x="166820" y="1153246"/>
            <a:ext cx="11731413" cy="6135505"/>
          </a:xfrm>
          <a:prstGeom prst="rect">
            <a:avLst/>
          </a:prstGeom>
        </p:spPr>
        <p:txBody>
          <a:bodyPr vert="horz" wrap="square" lIns="0" tIns="8043" rIns="0" bIns="0" rtlCol="0">
            <a:spAutoFit/>
          </a:bodyPr>
          <a:lstStyle/>
          <a:p>
            <a:pPr marL="8255" marR="3175">
              <a:lnSpc>
                <a:spcPct val="116000"/>
              </a:lnSpc>
              <a:spcBef>
                <a:spcPts val="65"/>
              </a:spcBef>
            </a:pPr>
            <a:r>
              <a:rPr lang="en-US" sz="2400" dirty="0"/>
              <a:t>The fire-fighting robot works on two modes where the </a:t>
            </a:r>
            <a:r>
              <a:rPr lang="en-US" sz="2400" dirty="0" err="1"/>
              <a:t>esp</a:t>
            </a:r>
            <a:r>
              <a:rPr lang="en-US" sz="2400" dirty="0"/>
              <a:t> cam broadcasts a live video streaming on html page</a:t>
            </a:r>
            <a:r>
              <a:rPr lang="ar-SA" sz="2400"/>
              <a:t> </a:t>
            </a:r>
            <a:r>
              <a:rPr lang="en-US" sz="2400"/>
              <a:t>and then the user chooses to control the robot manually using wireless mode or autonomously depending on sensors.</a:t>
            </a:r>
            <a:endParaRPr lang="en-US" sz="2400"/>
          </a:p>
          <a:p>
            <a:pPr marL="8255" marR="3175">
              <a:lnSpc>
                <a:spcPct val="116000"/>
              </a:lnSpc>
              <a:spcBef>
                <a:spcPts val="65"/>
              </a:spcBef>
            </a:pPr>
            <a:endParaRPr lang="en-US" sz="2400" dirty="0"/>
          </a:p>
          <a:p>
            <a:pPr marL="8255" marR="3175">
              <a:lnSpc>
                <a:spcPct val="116000"/>
              </a:lnSpc>
              <a:spcBef>
                <a:spcPts val="65"/>
              </a:spcBef>
            </a:pPr>
            <a:r>
              <a:rPr lang="en-US" sz="2400" dirty="0"/>
              <a:t>As we see in the picture there is nine buttons for</a:t>
            </a:r>
            <a:endParaRPr lang="en-US" sz="2400" dirty="0"/>
          </a:p>
          <a:p>
            <a:pPr marL="8255" marR="3175">
              <a:lnSpc>
                <a:spcPct val="116000"/>
              </a:lnSpc>
              <a:spcBef>
                <a:spcPts val="65"/>
              </a:spcBef>
            </a:pPr>
            <a:r>
              <a:rPr lang="en-US" sz="2400" dirty="0"/>
              <a:t>controlling the robot five of them are for the directions,</a:t>
            </a:r>
            <a:endParaRPr lang="en-US" sz="2400" dirty="0"/>
          </a:p>
          <a:p>
            <a:pPr marL="8255" marR="3175">
              <a:lnSpc>
                <a:spcPct val="116000"/>
              </a:lnSpc>
              <a:spcBef>
                <a:spcPts val="65"/>
              </a:spcBef>
            </a:pPr>
            <a:r>
              <a:rPr lang="en-US" sz="2400" dirty="0"/>
              <a:t>two for turning the pump on/off and the last two</a:t>
            </a:r>
            <a:endParaRPr lang="en-US" sz="2400" dirty="0"/>
          </a:p>
          <a:p>
            <a:pPr marL="8255" marR="3175">
              <a:lnSpc>
                <a:spcPct val="116000"/>
              </a:lnSpc>
              <a:spcBef>
                <a:spcPts val="65"/>
              </a:spcBef>
            </a:pPr>
            <a:r>
              <a:rPr lang="en-US" sz="2400" dirty="0"/>
              <a:t>buttons are for the autonomous mode.</a:t>
            </a:r>
            <a:endParaRPr lang="en-US" sz="2400" dirty="0"/>
          </a:p>
          <a:p>
            <a:pPr marL="8255" marR="3175">
              <a:lnSpc>
                <a:spcPct val="116000"/>
              </a:lnSpc>
              <a:spcBef>
                <a:spcPts val="65"/>
              </a:spcBef>
            </a:pPr>
            <a:endParaRPr lang="en-US" sz="2400" dirty="0"/>
          </a:p>
          <a:p>
            <a:pPr marL="8255" marR="3175">
              <a:lnSpc>
                <a:spcPct val="116000"/>
              </a:lnSpc>
              <a:spcBef>
                <a:spcPts val="65"/>
              </a:spcBef>
            </a:pPr>
            <a:r>
              <a:rPr lang="en-US" sz="2400" dirty="0"/>
              <a:t>Each time the user clicks any of these buttons a request</a:t>
            </a:r>
            <a:endParaRPr lang="en-US" sz="2400" dirty="0"/>
          </a:p>
          <a:p>
            <a:pPr marL="8255" marR="3175">
              <a:lnSpc>
                <a:spcPct val="116000"/>
              </a:lnSpc>
              <a:spcBef>
                <a:spcPts val="65"/>
              </a:spcBef>
            </a:pPr>
            <a:r>
              <a:rPr lang="en-US" sz="2400" dirty="0"/>
              <a:t>is sent to the microcontroller that has a software</a:t>
            </a:r>
            <a:endParaRPr lang="en-US" sz="2400" dirty="0"/>
          </a:p>
          <a:p>
            <a:pPr marL="8255" marR="3175">
              <a:lnSpc>
                <a:spcPct val="116000"/>
              </a:lnSpc>
              <a:spcBef>
                <a:spcPts val="65"/>
              </a:spcBef>
            </a:pPr>
            <a:r>
              <a:rPr lang="en-US" sz="2400" dirty="0"/>
              <a:t>applies the requested functionality.   </a:t>
            </a:r>
            <a:endParaRPr lang="en-US" sz="2400" dirty="0"/>
          </a:p>
          <a:p>
            <a:pPr marL="8255" marR="3175">
              <a:lnSpc>
                <a:spcPct val="116000"/>
              </a:lnSpc>
              <a:spcBef>
                <a:spcPts val="65"/>
              </a:spcBef>
            </a:pPr>
            <a:endParaRPr lang="en-US" sz="2400" dirty="0"/>
          </a:p>
          <a:p>
            <a:pPr marL="8255" marR="3175">
              <a:lnSpc>
                <a:spcPct val="116000"/>
              </a:lnSpc>
              <a:spcBef>
                <a:spcPts val="65"/>
              </a:spcBef>
            </a:pPr>
            <a:endParaRPr sz="2335" dirty="0">
              <a:latin typeface="Tahoma" panose="020B0604030504040204"/>
              <a:cs typeface="Tahoma" panose="020B0604030504040204"/>
            </a:endParaRPr>
          </a:p>
        </p:txBody>
      </p:sp>
      <p:pic>
        <p:nvPicPr>
          <p:cNvPr id="9" name="صورة 8"/>
          <p:cNvPicPr>
            <a:picLocks noChangeAspect="1"/>
          </p:cNvPicPr>
          <p:nvPr/>
        </p:nvPicPr>
        <p:blipFill rotWithShape="1">
          <a:blip r:embed="rId1"/>
          <a:srcRect l="3787" b="6383"/>
          <a:stretch>
            <a:fillRect/>
          </a:stretch>
        </p:blipFill>
        <p:spPr>
          <a:xfrm>
            <a:off x="7028694" y="2458335"/>
            <a:ext cx="5163306" cy="439966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144069" y="6518371"/>
            <a:ext cx="679450" cy="339937"/>
          </a:xfrm>
          <a:custGeom>
            <a:avLst/>
            <a:gdLst/>
            <a:ahLst/>
            <a:cxnLst/>
            <a:rect l="l" t="t" r="r" b="b"/>
            <a:pathLst>
              <a:path w="1019175" h="509904">
                <a:moveTo>
                  <a:pt x="0" y="509442"/>
                </a:moveTo>
                <a:lnTo>
                  <a:pt x="509442" y="0"/>
                </a:lnTo>
                <a:lnTo>
                  <a:pt x="687415" y="177972"/>
                </a:lnTo>
                <a:lnTo>
                  <a:pt x="509442" y="177972"/>
                </a:lnTo>
                <a:lnTo>
                  <a:pt x="177972" y="509442"/>
                </a:lnTo>
                <a:lnTo>
                  <a:pt x="0" y="509442"/>
                </a:lnTo>
                <a:close/>
              </a:path>
              <a:path w="1019175" h="509904">
                <a:moveTo>
                  <a:pt x="840912" y="509442"/>
                </a:moveTo>
                <a:lnTo>
                  <a:pt x="509442" y="177972"/>
                </a:lnTo>
                <a:lnTo>
                  <a:pt x="687415" y="177972"/>
                </a:lnTo>
                <a:lnTo>
                  <a:pt x="1018885" y="509442"/>
                </a:lnTo>
                <a:lnTo>
                  <a:pt x="840912" y="509442"/>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3" name="object 3"/>
          <p:cNvSpPr/>
          <p:nvPr/>
        </p:nvSpPr>
        <p:spPr>
          <a:xfrm>
            <a:off x="8393029" y="2"/>
            <a:ext cx="2181436" cy="1090930"/>
          </a:xfrm>
          <a:custGeom>
            <a:avLst/>
            <a:gdLst/>
            <a:ahLst/>
            <a:cxnLst/>
            <a:rect l="l" t="t" r="r" b="b"/>
            <a:pathLst>
              <a:path w="3272155" h="1636395">
                <a:moveTo>
                  <a:pt x="1635987" y="1418346"/>
                </a:moveTo>
                <a:lnTo>
                  <a:pt x="3054334" y="0"/>
                </a:lnTo>
                <a:lnTo>
                  <a:pt x="3271974" y="0"/>
                </a:lnTo>
                <a:lnTo>
                  <a:pt x="1853627" y="1418346"/>
                </a:lnTo>
                <a:lnTo>
                  <a:pt x="1635987" y="1418346"/>
                </a:lnTo>
                <a:close/>
              </a:path>
              <a:path w="3272155" h="1636395">
                <a:moveTo>
                  <a:pt x="1744807" y="1527167"/>
                </a:moveTo>
                <a:lnTo>
                  <a:pt x="1635987" y="1418346"/>
                </a:lnTo>
                <a:lnTo>
                  <a:pt x="1853627" y="1418346"/>
                </a:lnTo>
                <a:lnTo>
                  <a:pt x="1744807" y="1527167"/>
                </a:lnTo>
                <a:close/>
              </a:path>
              <a:path w="3272155" h="1636395">
                <a:moveTo>
                  <a:pt x="0" y="0"/>
                </a:moveTo>
                <a:lnTo>
                  <a:pt x="217640" y="0"/>
                </a:lnTo>
                <a:lnTo>
                  <a:pt x="1744807" y="1527167"/>
                </a:lnTo>
                <a:lnTo>
                  <a:pt x="1635987" y="1635987"/>
                </a:lnTo>
                <a:lnTo>
                  <a:pt x="0" y="0"/>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4" name="object 4"/>
          <p:cNvSpPr/>
          <p:nvPr/>
        </p:nvSpPr>
        <p:spPr>
          <a:xfrm>
            <a:off x="386" y="0"/>
            <a:ext cx="1088813" cy="1090507"/>
          </a:xfrm>
          <a:custGeom>
            <a:avLst/>
            <a:gdLst/>
            <a:ahLst/>
            <a:cxnLst/>
            <a:rect l="l" t="t" r="r" b="b"/>
            <a:pathLst>
              <a:path w="1633220" h="1635760">
                <a:moveTo>
                  <a:pt x="0" y="1635278"/>
                </a:moveTo>
                <a:lnTo>
                  <a:pt x="0" y="0"/>
                </a:lnTo>
                <a:lnTo>
                  <a:pt x="1632662" y="0"/>
                </a:lnTo>
                <a:lnTo>
                  <a:pt x="0" y="1635278"/>
                </a:lnTo>
                <a:close/>
              </a:path>
            </a:pathLst>
          </a:custGeom>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sz="1200"/>
          </a:p>
        </p:txBody>
      </p:sp>
      <p:sp>
        <p:nvSpPr>
          <p:cNvPr id="5" name="object 5"/>
          <p:cNvSpPr txBox="1">
            <a:spLocks noGrp="1"/>
          </p:cNvSpPr>
          <p:nvPr>
            <p:ph type="title"/>
          </p:nvPr>
        </p:nvSpPr>
        <p:spPr>
          <a:xfrm>
            <a:off x="1615723" y="460333"/>
            <a:ext cx="6767830" cy="603649"/>
          </a:xfrm>
          <a:prstGeom prst="rect">
            <a:avLst/>
          </a:prstGeom>
        </p:spPr>
        <p:txBody>
          <a:bodyPr vert="horz" wrap="square" lIns="0" tIns="8467" rIns="0" bIns="0" rtlCol="0" anchor="ctr">
            <a:spAutoFit/>
          </a:bodyPr>
          <a:lstStyle/>
          <a:p>
            <a:pPr marL="8255">
              <a:lnSpc>
                <a:spcPct val="100000"/>
              </a:lnSpc>
              <a:spcBef>
                <a:spcPts val="65"/>
              </a:spcBef>
            </a:pPr>
            <a:r>
              <a:rPr sz="3865" spc="-10" dirty="0">
                <a:latin typeface="Arial" panose="020B0604020202020204"/>
                <a:cs typeface="Arial" panose="020B0604020202020204"/>
              </a:rPr>
              <a:t>THE</a:t>
            </a:r>
            <a:r>
              <a:rPr sz="3865" spc="30" dirty="0">
                <a:latin typeface="Arial" panose="020B0604020202020204"/>
                <a:cs typeface="Arial" panose="020B0604020202020204"/>
              </a:rPr>
              <a:t> </a:t>
            </a:r>
            <a:r>
              <a:rPr sz="3865" spc="163" dirty="0">
                <a:latin typeface="Arial" panose="020B0604020202020204"/>
                <a:cs typeface="Arial" panose="020B0604020202020204"/>
              </a:rPr>
              <a:t>ALGORITHM</a:t>
            </a:r>
            <a:r>
              <a:rPr sz="3865" spc="33" dirty="0">
                <a:latin typeface="Arial" panose="020B0604020202020204"/>
                <a:cs typeface="Arial" panose="020B0604020202020204"/>
              </a:rPr>
              <a:t> </a:t>
            </a:r>
            <a:r>
              <a:rPr sz="3865" spc="120" dirty="0">
                <a:latin typeface="Arial" panose="020B0604020202020204"/>
                <a:cs typeface="Arial" panose="020B0604020202020204"/>
              </a:rPr>
              <a:t>WE</a:t>
            </a:r>
            <a:r>
              <a:rPr sz="3865" spc="30" dirty="0">
                <a:latin typeface="Arial" panose="020B0604020202020204"/>
                <a:cs typeface="Arial" panose="020B0604020202020204"/>
              </a:rPr>
              <a:t> </a:t>
            </a:r>
            <a:r>
              <a:rPr sz="3865" spc="-17" dirty="0">
                <a:latin typeface="Arial" panose="020B0604020202020204"/>
                <a:cs typeface="Arial" panose="020B0604020202020204"/>
              </a:rPr>
              <a:t>USED</a:t>
            </a:r>
            <a:endParaRPr sz="3865">
              <a:latin typeface="Arial" panose="020B0604020202020204"/>
              <a:cs typeface="Arial" panose="020B0604020202020204"/>
            </a:endParaRPr>
          </a:p>
        </p:txBody>
      </p:sp>
      <p:sp>
        <p:nvSpPr>
          <p:cNvPr id="6" name="object 6"/>
          <p:cNvSpPr txBox="1"/>
          <p:nvPr/>
        </p:nvSpPr>
        <p:spPr>
          <a:xfrm>
            <a:off x="166820" y="1430587"/>
            <a:ext cx="11799570" cy="4956175"/>
          </a:xfrm>
          <a:prstGeom prst="rect">
            <a:avLst/>
          </a:prstGeom>
        </p:spPr>
        <p:txBody>
          <a:bodyPr vert="horz" wrap="square" lIns="0" tIns="73237" rIns="0" bIns="0" rtlCol="0">
            <a:spAutoFit/>
          </a:bodyPr>
          <a:lstStyle/>
          <a:p>
            <a:pPr marL="8255">
              <a:spcBef>
                <a:spcPts val="575"/>
              </a:spcBef>
            </a:pPr>
            <a:r>
              <a:rPr sz="2465" b="1" spc="-237" dirty="0">
                <a:solidFill>
                  <a:srgbClr val="0070C0"/>
                </a:solidFill>
                <a:latin typeface="Tahoma" panose="020B0604030504040204"/>
                <a:cs typeface="Tahoma" panose="020B0604030504040204"/>
              </a:rPr>
              <a:t>W</a:t>
            </a:r>
            <a:r>
              <a:rPr sz="2465" b="1" spc="-80" dirty="0">
                <a:solidFill>
                  <a:srgbClr val="0070C0"/>
                </a:solidFill>
                <a:latin typeface="Tahoma" panose="020B0604030504040204"/>
                <a:cs typeface="Tahoma" panose="020B0604030504040204"/>
              </a:rPr>
              <a:t>a</a:t>
            </a:r>
            <a:r>
              <a:rPr sz="2465" b="1" spc="13" dirty="0">
                <a:solidFill>
                  <a:srgbClr val="0070C0"/>
                </a:solidFill>
                <a:latin typeface="Tahoma" panose="020B0604030504040204"/>
                <a:cs typeface="Tahoma" panose="020B0604030504040204"/>
              </a:rPr>
              <a:t>l</a:t>
            </a:r>
            <a:r>
              <a:rPr sz="2465" b="1" spc="17" dirty="0">
                <a:solidFill>
                  <a:srgbClr val="0070C0"/>
                </a:solidFill>
                <a:latin typeface="Tahoma" panose="020B0604030504040204"/>
                <a:cs typeface="Tahoma" panose="020B0604030504040204"/>
              </a:rPr>
              <a:t>l</a:t>
            </a:r>
            <a:r>
              <a:rPr sz="2465" b="1" spc="-143" dirty="0">
                <a:solidFill>
                  <a:srgbClr val="0070C0"/>
                </a:solidFill>
                <a:latin typeface="Tahoma" panose="020B0604030504040204"/>
                <a:cs typeface="Tahoma" panose="020B0604030504040204"/>
              </a:rPr>
              <a:t> </a:t>
            </a:r>
            <a:r>
              <a:rPr lang="en-US" sz="2465" b="1" spc="-13" dirty="0" smtClean="0">
                <a:solidFill>
                  <a:srgbClr val="0070C0"/>
                </a:solidFill>
                <a:latin typeface="Tahoma" panose="020B0604030504040204"/>
                <a:cs typeface="Tahoma" panose="020B0604030504040204"/>
              </a:rPr>
              <a:t>Avoidance </a:t>
            </a:r>
            <a:r>
              <a:rPr sz="2465" b="1" spc="-133" dirty="0" smtClean="0">
                <a:latin typeface="Lucida Sans Unicode" panose="020B0602030504020204"/>
                <a:cs typeface="Lucida Sans Unicode" panose="020B0602030504020204"/>
              </a:rPr>
              <a:t>:</a:t>
            </a:r>
            <a:endParaRPr sz="2465" b="1" dirty="0">
              <a:latin typeface="Lucida Sans Unicode" panose="020B0602030504020204"/>
              <a:cs typeface="Lucida Sans Unicode" panose="020B0602030504020204"/>
            </a:endParaRPr>
          </a:p>
          <a:p>
            <a:pPr marL="8255" marR="69850">
              <a:lnSpc>
                <a:spcPct val="116000"/>
              </a:lnSpc>
              <a:spcBef>
                <a:spcPts val="50"/>
              </a:spcBef>
            </a:pPr>
            <a:r>
              <a:rPr dirty="0">
                <a:latin typeface="Lucida Sans Unicode" panose="020B0602030504020204"/>
                <a:cs typeface="Lucida Sans Unicode" panose="020B0602030504020204"/>
              </a:rPr>
              <a:t>The algorithm presented defines the behavior of a robot when confronted with obstacles in its environment. Equipped with three sensors, namely sensor 1, sensor 2, and sensor 3, the robot's response varies based on the sensor readings. If no obstacles are detected by any sensor, the robot proceeds to move forward. In the event that only sensor 3 detects an obstacle, the robot adjusts its path by executing a right turn. Should sensor 1 detect an obstacle exclusively, the robot initiates a backward movement followed by a right turn to navigate around the obstruction. When sensor 2 detects an obstacle on its own, the robot turns left to avoid it. If both sensor 2 and sensor 3 detect obstacles simultaneously, the robot continues moving forward as it can navigate through. Similarly, when both sensor 1 and sensor 3 detect obstacles, the algorithm prioritizes the avoidance of obstacles on the right side, leading the robot to perform a right turn. Conversely, if sensor 1 and sensor 2 detect obstacles, the algorithm prioritizes avoiding obstacles on the left side, prompting the robot to execute a left turn. In cases where all sensors detect obstacles, the algorithm introduces an element of randomness to the robot's response, allowing it to perform a random maneuver. By adhering to this algorithm, the robot demonstrates adaptive behavior, effectively navigating its surroundings while evading obstacles.</a:t>
            </a:r>
            <a:endParaRPr dirty="0">
              <a:latin typeface="Lucida Sans Unicode" panose="020B0602030504020204"/>
              <a:cs typeface="Lucida Sans Unicode" panose="020B0602030504020204"/>
            </a:endParaRPr>
          </a:p>
        </p:txBody>
      </p:sp>
    </p:spTree>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5424</Words>
  <Application>WPS Presentation</Application>
  <PresentationFormat>ملء الشاشة</PresentationFormat>
  <Paragraphs>133</Paragraphs>
  <Slides>12</Slides>
  <Notes>4</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12</vt:i4>
      </vt:variant>
    </vt:vector>
  </HeadingPairs>
  <TitlesOfParts>
    <vt:vector size="31" baseType="lpstr">
      <vt:lpstr>Arial</vt:lpstr>
      <vt:lpstr>SimSun</vt:lpstr>
      <vt:lpstr>Wingdings</vt:lpstr>
      <vt:lpstr>Tahoma</vt:lpstr>
      <vt:lpstr>Barlow</vt:lpstr>
      <vt:lpstr>Segoe Print</vt:lpstr>
      <vt:lpstr>Arial</vt:lpstr>
      <vt:lpstr>Ubuntu Medium</vt:lpstr>
      <vt:lpstr>Calibri</vt:lpstr>
      <vt:lpstr>Ubuntu</vt:lpstr>
      <vt:lpstr>Verdana</vt:lpstr>
      <vt:lpstr>Lucida Sans Unicode</vt:lpstr>
      <vt:lpstr>Barlow Light</vt:lpstr>
      <vt:lpstr>Tahoma</vt:lpstr>
      <vt:lpstr>Microsoft YaHei</vt:lpstr>
      <vt:lpstr>Arial Unicode MS</vt:lpstr>
      <vt:lpstr>Times New Roman</vt:lpstr>
      <vt:lpstr>Calibri Light</vt:lpstr>
      <vt:lpstr>نسق Office</vt:lpstr>
      <vt:lpstr>AN-NAJAH UNIVERSITY</vt:lpstr>
      <vt:lpstr>Roadmap</vt:lpstr>
      <vt:lpstr>Introduction </vt:lpstr>
      <vt:lpstr>PROJECT OVERVIEW</vt:lpstr>
      <vt:lpstr>Hardware Components</vt:lpstr>
      <vt:lpstr>Hardware Components</vt:lpstr>
      <vt:lpstr>PowerPoint 演示文稿</vt:lpstr>
      <vt:lpstr>WORKING PRINCIPLE</vt:lpstr>
      <vt:lpstr>THE ALGORITHM WE USED</vt:lpstr>
      <vt:lpstr>Future Work</vt:lpstr>
      <vt:lpstr>CONCLUSION</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Dream4Net</dc:creator>
  <cp:lastModifiedBy>ameer</cp:lastModifiedBy>
  <cp:revision>32</cp:revision>
  <dcterms:created xsi:type="dcterms:W3CDTF">2023-01-17T00:01:00Z</dcterms:created>
  <dcterms:modified xsi:type="dcterms:W3CDTF">2023-06-02T19:57:11Z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1C02A7F9C2184D6A938568A00686A063</vt:lpwstr>
  </property>
  <property fmtid="{D5CDD505-2E9C-101B-9397-08002B2CF9AE}" pid="3" name="KSOProductBuildVer">
    <vt:lpwstr>1033-11.2.0.11537</vt:lpwstr>
  </property>
</Properties>
</file>