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5"/>
  </p:notesMasterIdLst>
  <p:sldIdLst>
    <p:sldId id="272" r:id="rId3"/>
    <p:sldId id="258" r:id="rId4"/>
    <p:sldId id="259" r:id="rId6"/>
    <p:sldId id="273" r:id="rId7"/>
    <p:sldId id="274" r:id="rId8"/>
    <p:sldId id="276" r:id="rId9"/>
    <p:sldId id="270" r:id="rId10"/>
    <p:sldId id="280" r:id="rId11"/>
    <p:sldId id="278" r:id="rId12"/>
    <p:sldId id="267" r:id="rId13"/>
    <p:sldId id="279" r:id="rId14"/>
    <p:sldId id="268"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115" autoAdjust="0"/>
    <p:restoredTop sz="94660"/>
  </p:normalViewPr>
  <p:slideViewPr>
    <p:cSldViewPr snapToGrid="0">
      <p:cViewPr>
        <p:scale>
          <a:sx n="66" d="100"/>
          <a:sy n="66" d="100"/>
        </p:scale>
        <p:origin x="2016" y="119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notesMaster" Target="notesMasters/notesMaster1.xml"/><Relationship Id="rId4" Type="http://schemas.openxmlformats.org/officeDocument/2006/relationships/slide" Target="slides/slide2.xml"/><Relationship Id="rId3" Type="http://schemas.openxmlformats.org/officeDocument/2006/relationships/slide" Target="slides/slide1.xml"/><Relationship Id="rId2" Type="http://schemas.openxmlformats.org/officeDocument/2006/relationships/theme" Target="theme/theme1.xml"/><Relationship Id="rId18" Type="http://schemas.openxmlformats.org/officeDocument/2006/relationships/tableStyles" Target="tableStyles.xml"/><Relationship Id="rId17" Type="http://schemas.openxmlformats.org/officeDocument/2006/relationships/viewProps" Target="viewProps.xml"/><Relationship Id="rId16" Type="http://schemas.openxmlformats.org/officeDocument/2006/relationships/presProps" Target="presProps.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رأس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عنصر نائب للتاريخ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DB176E4-B58B-4649-9674-B93FEABBA505}" type="datetimeFigureOut">
              <a:rPr lang="en-US" smtClean="0"/>
            </a:fld>
            <a:endParaRPr lang="en-US"/>
          </a:p>
        </p:txBody>
      </p:sp>
      <p:sp>
        <p:nvSpPr>
          <p:cNvPr id="4" name="عنصر نائب لصورة الشريحة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عنصر نائب للملاحظات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ar-SA" smtClean="0"/>
              <a:t>انقر لتحرير أنماط النص الرئيسي</a:t>
            </a:r>
            <a:endParaRPr lang="ar-SA" smtClean="0"/>
          </a:p>
          <a:p>
            <a:pPr lvl="1"/>
            <a:r>
              <a:rPr lang="ar-SA" smtClean="0"/>
              <a:t>المستوى الثاني</a:t>
            </a:r>
            <a:endParaRPr lang="ar-SA" smtClean="0"/>
          </a:p>
          <a:p>
            <a:pPr lvl="2"/>
            <a:r>
              <a:rPr lang="ar-SA" smtClean="0"/>
              <a:t>المستوى الثالث</a:t>
            </a:r>
            <a:endParaRPr lang="ar-SA" smtClean="0"/>
          </a:p>
          <a:p>
            <a:pPr lvl="3"/>
            <a:r>
              <a:rPr lang="ar-SA" smtClean="0"/>
              <a:t>المستوى الرابع</a:t>
            </a:r>
            <a:endParaRPr lang="ar-SA" smtClean="0"/>
          </a:p>
          <a:p>
            <a:pPr lvl="4"/>
            <a:r>
              <a:rPr lang="ar-SA" smtClean="0"/>
              <a:t>المستوى الخامس</a:t>
            </a:r>
            <a:endParaRPr lang="en-US"/>
          </a:p>
        </p:txBody>
      </p:sp>
      <p:sp>
        <p:nvSpPr>
          <p:cNvPr id="6" name="عنصر نائب للتذييل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عنصر نائب لرقم الشريحة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A2526C2-8D48-4F00-BFA6-52665EE18916}" type="slidenum">
              <a:rPr lang="en-US" smtClean="0"/>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notesSlide1.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68"/>
        <p:cNvGrpSpPr/>
        <p:nvPr/>
      </p:nvGrpSpPr>
      <p:grpSpPr>
        <a:xfrm>
          <a:off x="0" y="0"/>
          <a:ext cx="0" cy="0"/>
          <a:chOff x="0" y="0"/>
          <a:chExt cx="0" cy="0"/>
        </a:xfrm>
      </p:grpSpPr>
      <p:sp>
        <p:nvSpPr>
          <p:cNvPr id="69" name="Google Shape;69;gc620bbb036_0_4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 name="Google Shape;70;gc620bbb036_0_4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109"/>
        <p:cNvGrpSpPr/>
        <p:nvPr/>
      </p:nvGrpSpPr>
      <p:grpSpPr>
        <a:xfrm>
          <a:off x="0" y="0"/>
          <a:ext cx="0" cy="0"/>
          <a:chOff x="0" y="0"/>
          <a:chExt cx="0" cy="0"/>
        </a:xfrm>
      </p:grpSpPr>
      <p:sp>
        <p:nvSpPr>
          <p:cNvPr id="110" name="Google Shape;110;g12e3580f917_0_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1" name="Google Shape;111;g12e3580f917_0_4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394"/>
        <p:cNvGrpSpPr/>
        <p:nvPr/>
      </p:nvGrpSpPr>
      <p:grpSpPr>
        <a:xfrm>
          <a:off x="0" y="0"/>
          <a:ext cx="0" cy="0"/>
          <a:chOff x="0" y="0"/>
          <a:chExt cx="0" cy="0"/>
        </a:xfrm>
      </p:grpSpPr>
      <p:sp>
        <p:nvSpPr>
          <p:cNvPr id="395" name="Google Shape;395;g12e476a751a_1_2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6" name="Google Shape;396;g12e476a751a_1_2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416"/>
        <p:cNvGrpSpPr/>
        <p:nvPr/>
      </p:nvGrpSpPr>
      <p:grpSpPr>
        <a:xfrm>
          <a:off x="0" y="0"/>
          <a:ext cx="0" cy="0"/>
          <a:chOff x="0" y="0"/>
          <a:chExt cx="0" cy="0"/>
        </a:xfrm>
      </p:grpSpPr>
      <p:sp>
        <p:nvSpPr>
          <p:cNvPr id="417" name="Google Shape;417;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8" name="Google Shape;418;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عنوان 1"/>
          <p:cNvSpPr>
            <a:spLocks noGrp="1"/>
          </p:cNvSpPr>
          <p:nvPr>
            <p:ph type="ctrTitle" hasCustomPrompt="1"/>
          </p:nvPr>
        </p:nvSpPr>
        <p:spPr>
          <a:xfrm>
            <a:off x="1524000" y="1122363"/>
            <a:ext cx="9144000" cy="2387600"/>
          </a:xfrm>
        </p:spPr>
        <p:txBody>
          <a:bodyPr anchor="b"/>
          <a:lstStyle>
            <a:lvl1pPr algn="ctr">
              <a:defRPr sz="6000"/>
            </a:lvl1pPr>
          </a:lstStyle>
          <a:p>
            <a:r>
              <a:rPr lang="ar-SA" smtClean="0"/>
              <a:t>انقر لتحرير نمط العنوان الرئيسي</a:t>
            </a:r>
            <a:endParaRPr lang="en-US"/>
          </a:p>
        </p:txBody>
      </p:sp>
      <p:sp>
        <p:nvSpPr>
          <p:cNvPr id="3" name="عنوان فرعي 2"/>
          <p:cNvSpPr>
            <a:spLocks noGrp="1"/>
          </p:cNvSpPr>
          <p:nvPr>
            <p:ph type="subTitle" idx="1" hasCustomPrompt="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ar-SA" smtClean="0"/>
              <a:t>انقر لتحرير نمط العنوان الثانوي الرئيسي</a:t>
            </a:r>
            <a:endParaRPr lang="en-US"/>
          </a:p>
        </p:txBody>
      </p:sp>
      <p:sp>
        <p:nvSpPr>
          <p:cNvPr id="4" name="عنصر نائب للتاريخ 3"/>
          <p:cNvSpPr>
            <a:spLocks noGrp="1"/>
          </p:cNvSpPr>
          <p:nvPr>
            <p:ph type="dt" sz="half" idx="10"/>
          </p:nvPr>
        </p:nvSpPr>
        <p:spPr/>
        <p:txBody>
          <a:bodyPr/>
          <a:lstStyle/>
          <a:p>
            <a:fld id="{D4825849-6937-4276-A801-4D696F388F69}" type="datetimeFigureOut">
              <a:rPr lang="en-US" smtClean="0"/>
            </a:fld>
            <a:endParaRPr lang="en-US"/>
          </a:p>
        </p:txBody>
      </p:sp>
      <p:sp>
        <p:nvSpPr>
          <p:cNvPr id="5" name="عنصر نائب للتذييل 4"/>
          <p:cNvSpPr>
            <a:spLocks noGrp="1"/>
          </p:cNvSpPr>
          <p:nvPr>
            <p:ph type="ftr" sz="quarter" idx="11"/>
          </p:nvPr>
        </p:nvSpPr>
        <p:spPr/>
        <p:txBody>
          <a:bodyPr/>
          <a:lstStyle/>
          <a:p>
            <a:endParaRPr lang="en-US"/>
          </a:p>
        </p:txBody>
      </p:sp>
      <p:sp>
        <p:nvSpPr>
          <p:cNvPr id="6" name="عنصر نائب لرقم الشريحة 5"/>
          <p:cNvSpPr>
            <a:spLocks noGrp="1"/>
          </p:cNvSpPr>
          <p:nvPr>
            <p:ph type="sldNum" sz="quarter" idx="12"/>
          </p:nvPr>
        </p:nvSpPr>
        <p:spPr/>
        <p:txBody>
          <a:bodyPr/>
          <a:lstStyle/>
          <a:p>
            <a:fld id="{5B4C44AA-CE1B-49F6-9308-A50BB77191D9}" type="slidenum">
              <a:rPr lang="en-US" smtClean="0"/>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hasCustomPrompt="1"/>
          </p:nvPr>
        </p:nvSpPr>
        <p:spPr/>
        <p:txBody>
          <a:bodyPr/>
          <a:lstStyle/>
          <a:p>
            <a:r>
              <a:rPr lang="ar-SA" smtClean="0"/>
              <a:t>انقر لتحرير نمط العنوان الرئيسي</a:t>
            </a:r>
            <a:endParaRPr lang="en-US"/>
          </a:p>
        </p:txBody>
      </p:sp>
      <p:sp>
        <p:nvSpPr>
          <p:cNvPr id="3" name="عنصر نائب للعنوان العمودي 2"/>
          <p:cNvSpPr>
            <a:spLocks noGrp="1"/>
          </p:cNvSpPr>
          <p:nvPr>
            <p:ph type="body" orient="vert" idx="1" hasCustomPrompt="1"/>
          </p:nvPr>
        </p:nvSpPr>
        <p:spPr/>
        <p:txBody>
          <a:bodyPr vert="eaVert"/>
          <a:lstStyle/>
          <a:p>
            <a:pPr lvl="0"/>
            <a:r>
              <a:rPr lang="ar-SA" smtClean="0"/>
              <a:t>انقر لتحرير أنماط النص الرئيسي</a:t>
            </a:r>
            <a:endParaRPr lang="ar-SA" smtClean="0"/>
          </a:p>
          <a:p>
            <a:pPr lvl="1"/>
            <a:r>
              <a:rPr lang="ar-SA" smtClean="0"/>
              <a:t>المستوى الثاني</a:t>
            </a:r>
            <a:endParaRPr lang="ar-SA" smtClean="0"/>
          </a:p>
          <a:p>
            <a:pPr lvl="2"/>
            <a:r>
              <a:rPr lang="ar-SA" smtClean="0"/>
              <a:t>المستوى الثالث</a:t>
            </a:r>
            <a:endParaRPr lang="ar-SA" smtClean="0"/>
          </a:p>
          <a:p>
            <a:pPr lvl="3"/>
            <a:r>
              <a:rPr lang="ar-SA" smtClean="0"/>
              <a:t>المستوى الرابع</a:t>
            </a:r>
            <a:endParaRPr lang="ar-SA" smtClean="0"/>
          </a:p>
          <a:p>
            <a:pPr lvl="4"/>
            <a:r>
              <a:rPr lang="ar-SA" smtClean="0"/>
              <a:t>المستوى الخامس</a:t>
            </a:r>
            <a:endParaRPr lang="en-US"/>
          </a:p>
        </p:txBody>
      </p:sp>
      <p:sp>
        <p:nvSpPr>
          <p:cNvPr id="4" name="عنصر نائب للتاريخ 3"/>
          <p:cNvSpPr>
            <a:spLocks noGrp="1"/>
          </p:cNvSpPr>
          <p:nvPr>
            <p:ph type="dt" sz="half" idx="10"/>
          </p:nvPr>
        </p:nvSpPr>
        <p:spPr/>
        <p:txBody>
          <a:bodyPr/>
          <a:lstStyle/>
          <a:p>
            <a:fld id="{D4825849-6937-4276-A801-4D696F388F69}" type="datetimeFigureOut">
              <a:rPr lang="en-US" smtClean="0"/>
            </a:fld>
            <a:endParaRPr lang="en-US"/>
          </a:p>
        </p:txBody>
      </p:sp>
      <p:sp>
        <p:nvSpPr>
          <p:cNvPr id="5" name="عنصر نائب للتذييل 4"/>
          <p:cNvSpPr>
            <a:spLocks noGrp="1"/>
          </p:cNvSpPr>
          <p:nvPr>
            <p:ph type="ftr" sz="quarter" idx="11"/>
          </p:nvPr>
        </p:nvSpPr>
        <p:spPr/>
        <p:txBody>
          <a:bodyPr/>
          <a:lstStyle/>
          <a:p>
            <a:endParaRPr lang="en-US"/>
          </a:p>
        </p:txBody>
      </p:sp>
      <p:sp>
        <p:nvSpPr>
          <p:cNvPr id="6" name="عنصر نائب لرقم الشريحة 5"/>
          <p:cNvSpPr>
            <a:spLocks noGrp="1"/>
          </p:cNvSpPr>
          <p:nvPr>
            <p:ph type="sldNum" sz="quarter" idx="12"/>
          </p:nvPr>
        </p:nvSpPr>
        <p:spPr/>
        <p:txBody>
          <a:bodyPr/>
          <a:lstStyle/>
          <a:p>
            <a:fld id="{5B4C44AA-CE1B-49F6-9308-A50BB77191D9}" type="slidenum">
              <a:rPr lang="en-US" smtClean="0"/>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hasCustomPrompt="1"/>
          </p:nvPr>
        </p:nvSpPr>
        <p:spPr>
          <a:xfrm>
            <a:off x="8724900" y="365125"/>
            <a:ext cx="2628900" cy="5811838"/>
          </a:xfrm>
        </p:spPr>
        <p:txBody>
          <a:bodyPr vert="eaVert"/>
          <a:lstStyle/>
          <a:p>
            <a:r>
              <a:rPr lang="ar-SA" smtClean="0"/>
              <a:t>انقر لتحرير نمط العنوان الرئيسي</a:t>
            </a:r>
            <a:endParaRPr lang="en-US"/>
          </a:p>
        </p:txBody>
      </p:sp>
      <p:sp>
        <p:nvSpPr>
          <p:cNvPr id="3" name="عنصر نائب للعنوان العمودي 2"/>
          <p:cNvSpPr>
            <a:spLocks noGrp="1"/>
          </p:cNvSpPr>
          <p:nvPr>
            <p:ph type="body" orient="vert" idx="1" hasCustomPrompt="1"/>
          </p:nvPr>
        </p:nvSpPr>
        <p:spPr>
          <a:xfrm>
            <a:off x="838200" y="365125"/>
            <a:ext cx="7734300" cy="5811838"/>
          </a:xfrm>
        </p:spPr>
        <p:txBody>
          <a:bodyPr vert="eaVert"/>
          <a:lstStyle/>
          <a:p>
            <a:pPr lvl="0"/>
            <a:r>
              <a:rPr lang="ar-SA" smtClean="0"/>
              <a:t>انقر لتحرير أنماط النص الرئيسي</a:t>
            </a:r>
            <a:endParaRPr lang="ar-SA" smtClean="0"/>
          </a:p>
          <a:p>
            <a:pPr lvl="1"/>
            <a:r>
              <a:rPr lang="ar-SA" smtClean="0"/>
              <a:t>المستوى الثاني</a:t>
            </a:r>
            <a:endParaRPr lang="ar-SA" smtClean="0"/>
          </a:p>
          <a:p>
            <a:pPr lvl="2"/>
            <a:r>
              <a:rPr lang="ar-SA" smtClean="0"/>
              <a:t>المستوى الثالث</a:t>
            </a:r>
            <a:endParaRPr lang="ar-SA" smtClean="0"/>
          </a:p>
          <a:p>
            <a:pPr lvl="3"/>
            <a:r>
              <a:rPr lang="ar-SA" smtClean="0"/>
              <a:t>المستوى الرابع</a:t>
            </a:r>
            <a:endParaRPr lang="ar-SA" smtClean="0"/>
          </a:p>
          <a:p>
            <a:pPr lvl="4"/>
            <a:r>
              <a:rPr lang="ar-SA" smtClean="0"/>
              <a:t>المستوى الخامس</a:t>
            </a:r>
            <a:endParaRPr lang="en-US"/>
          </a:p>
        </p:txBody>
      </p:sp>
      <p:sp>
        <p:nvSpPr>
          <p:cNvPr id="4" name="عنصر نائب للتاريخ 3"/>
          <p:cNvSpPr>
            <a:spLocks noGrp="1"/>
          </p:cNvSpPr>
          <p:nvPr>
            <p:ph type="dt" sz="half" idx="10"/>
          </p:nvPr>
        </p:nvSpPr>
        <p:spPr/>
        <p:txBody>
          <a:bodyPr/>
          <a:lstStyle/>
          <a:p>
            <a:fld id="{D4825849-6937-4276-A801-4D696F388F69}" type="datetimeFigureOut">
              <a:rPr lang="en-US" smtClean="0"/>
            </a:fld>
            <a:endParaRPr lang="en-US"/>
          </a:p>
        </p:txBody>
      </p:sp>
      <p:sp>
        <p:nvSpPr>
          <p:cNvPr id="5" name="عنصر نائب للتذييل 4"/>
          <p:cNvSpPr>
            <a:spLocks noGrp="1"/>
          </p:cNvSpPr>
          <p:nvPr>
            <p:ph type="ftr" sz="quarter" idx="11"/>
          </p:nvPr>
        </p:nvSpPr>
        <p:spPr/>
        <p:txBody>
          <a:bodyPr/>
          <a:lstStyle/>
          <a:p>
            <a:endParaRPr lang="en-US"/>
          </a:p>
        </p:txBody>
      </p:sp>
      <p:sp>
        <p:nvSpPr>
          <p:cNvPr id="6" name="عنصر نائب لرقم الشريحة 5"/>
          <p:cNvSpPr>
            <a:spLocks noGrp="1"/>
          </p:cNvSpPr>
          <p:nvPr>
            <p:ph type="sldNum" sz="quarter" idx="12"/>
          </p:nvPr>
        </p:nvSpPr>
        <p:spPr/>
        <p:txBody>
          <a:bodyPr/>
          <a:lstStyle/>
          <a:p>
            <a:fld id="{5B4C44AA-CE1B-49F6-9308-A50BB77191D9}" type="slidenum">
              <a:rPr lang="en-US" smtClean="0"/>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ColTx" matchingName="Title + 2 columns">
  <p:cSld name="Title + 2 columns">
    <p:spTree>
      <p:nvGrpSpPr>
        <p:cNvPr id="1" name="Shape 28"/>
        <p:cNvGrpSpPr/>
        <p:nvPr/>
      </p:nvGrpSpPr>
      <p:grpSpPr>
        <a:xfrm>
          <a:off x="0" y="0"/>
          <a:ext cx="0" cy="0"/>
          <a:chOff x="0" y="0"/>
          <a:chExt cx="0" cy="0"/>
        </a:xfrm>
      </p:grpSpPr>
      <p:sp>
        <p:nvSpPr>
          <p:cNvPr id="29" name="Google Shape;29;p6"/>
          <p:cNvSpPr/>
          <p:nvPr/>
        </p:nvSpPr>
        <p:spPr>
          <a:xfrm flipH="1">
            <a:off x="11582400" y="6233133"/>
            <a:ext cx="624800" cy="624800"/>
          </a:xfrm>
          <a:prstGeom prst="rtTriangle">
            <a:avLst/>
          </a:pr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0" name="Google Shape;30;p6"/>
          <p:cNvSpPr/>
          <p:nvPr/>
        </p:nvSpPr>
        <p:spPr>
          <a:xfrm rot="5400000">
            <a:off x="-133800" y="965980"/>
            <a:ext cx="624800" cy="357200"/>
          </a:xfrm>
          <a:prstGeom prst="triangle">
            <a:avLst>
              <a:gd name="adj" fmla="val 50000"/>
            </a:avLst>
          </a:pr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1" name="Google Shape;31;p6"/>
          <p:cNvSpPr txBox="1">
            <a:spLocks noGrp="1"/>
          </p:cNvSpPr>
          <p:nvPr>
            <p:ph type="title"/>
          </p:nvPr>
        </p:nvSpPr>
        <p:spPr>
          <a:xfrm>
            <a:off x="609600" y="807467"/>
            <a:ext cx="7521200" cy="1443600"/>
          </a:xfrm>
          <a:prstGeom prst="rect">
            <a:avLst/>
          </a:prstGeom>
        </p:spPr>
        <p:txBody>
          <a:bodyPr spcFirstLastPara="1" wrap="square" lIns="0" tIns="0" rIns="0" bIns="0" anchor="t" anchorCtr="0">
            <a:noAutofit/>
          </a:bodyPr>
          <a:lstStyle>
            <a:lvl1pPr lvl="0" rtl="0">
              <a:spcBef>
                <a:spcPts val="0"/>
              </a:spcBef>
              <a:spcAft>
                <a:spcPts val="0"/>
              </a:spcAft>
              <a:buSzPts val="4800"/>
              <a:buNone/>
              <a:defRPr/>
            </a:lvl1pPr>
            <a:lvl2pPr lvl="1" rtl="0">
              <a:spcBef>
                <a:spcPts val="0"/>
              </a:spcBef>
              <a:spcAft>
                <a:spcPts val="0"/>
              </a:spcAft>
              <a:buSzPts val="4800"/>
              <a:buNone/>
              <a:defRPr/>
            </a:lvl2pPr>
            <a:lvl3pPr lvl="2" rtl="0">
              <a:spcBef>
                <a:spcPts val="0"/>
              </a:spcBef>
              <a:spcAft>
                <a:spcPts val="0"/>
              </a:spcAft>
              <a:buSzPts val="4800"/>
              <a:buNone/>
              <a:defRPr/>
            </a:lvl3pPr>
            <a:lvl4pPr lvl="3" rtl="0">
              <a:spcBef>
                <a:spcPts val="0"/>
              </a:spcBef>
              <a:spcAft>
                <a:spcPts val="0"/>
              </a:spcAft>
              <a:buSzPts val="4800"/>
              <a:buNone/>
              <a:defRPr/>
            </a:lvl4pPr>
            <a:lvl5pPr lvl="4" rtl="0">
              <a:spcBef>
                <a:spcPts val="0"/>
              </a:spcBef>
              <a:spcAft>
                <a:spcPts val="0"/>
              </a:spcAft>
              <a:buSzPts val="4800"/>
              <a:buNone/>
              <a:defRPr/>
            </a:lvl5pPr>
            <a:lvl6pPr lvl="5" rtl="0">
              <a:spcBef>
                <a:spcPts val="0"/>
              </a:spcBef>
              <a:spcAft>
                <a:spcPts val="0"/>
              </a:spcAft>
              <a:buSzPts val="4800"/>
              <a:buNone/>
              <a:defRPr/>
            </a:lvl6pPr>
            <a:lvl7pPr lvl="6" rtl="0">
              <a:spcBef>
                <a:spcPts val="0"/>
              </a:spcBef>
              <a:spcAft>
                <a:spcPts val="0"/>
              </a:spcAft>
              <a:buSzPts val="4800"/>
              <a:buNone/>
              <a:defRPr/>
            </a:lvl7pPr>
            <a:lvl8pPr lvl="7" rtl="0">
              <a:spcBef>
                <a:spcPts val="0"/>
              </a:spcBef>
              <a:spcAft>
                <a:spcPts val="0"/>
              </a:spcAft>
              <a:buSzPts val="4800"/>
              <a:buNone/>
              <a:defRPr/>
            </a:lvl8pPr>
            <a:lvl9pPr lvl="8" rtl="0">
              <a:spcBef>
                <a:spcPts val="0"/>
              </a:spcBef>
              <a:spcAft>
                <a:spcPts val="0"/>
              </a:spcAft>
              <a:buSzPts val="4800"/>
              <a:buNone/>
              <a:defRPr/>
            </a:lvl9pPr>
          </a:lstStyle>
          <a:p/>
        </p:txBody>
      </p:sp>
      <p:sp>
        <p:nvSpPr>
          <p:cNvPr id="32" name="Google Shape;32;p6"/>
          <p:cNvSpPr txBox="1">
            <a:spLocks noGrp="1"/>
          </p:cNvSpPr>
          <p:nvPr>
            <p:ph type="body" idx="1"/>
          </p:nvPr>
        </p:nvSpPr>
        <p:spPr>
          <a:xfrm>
            <a:off x="609600" y="2661000"/>
            <a:ext cx="3576800" cy="3572000"/>
          </a:xfrm>
          <a:prstGeom prst="rect">
            <a:avLst/>
          </a:prstGeom>
        </p:spPr>
        <p:txBody>
          <a:bodyPr spcFirstLastPara="1" wrap="square" lIns="0" tIns="0" rIns="0" bIns="0" anchor="t" anchorCtr="0">
            <a:noAutofit/>
          </a:bodyPr>
          <a:lstStyle>
            <a:lvl1pPr marL="609600" lvl="0" indent="-457200" rtl="0">
              <a:spcBef>
                <a:spcPts val="800"/>
              </a:spcBef>
              <a:spcAft>
                <a:spcPts val="0"/>
              </a:spcAft>
              <a:buSzPts val="1800"/>
              <a:buChar char="▸"/>
              <a:defRPr sz="2400"/>
            </a:lvl1pPr>
            <a:lvl2pPr marL="1219200" lvl="1" indent="-457200" rtl="0">
              <a:spcBef>
                <a:spcPts val="800"/>
              </a:spcBef>
              <a:spcAft>
                <a:spcPts val="0"/>
              </a:spcAft>
              <a:buSzPts val="1800"/>
              <a:buChar char="▹"/>
              <a:defRPr sz="2400"/>
            </a:lvl2pPr>
            <a:lvl3pPr marL="1828800" lvl="2" indent="-457200" rtl="0">
              <a:spcBef>
                <a:spcPts val="800"/>
              </a:spcBef>
              <a:spcAft>
                <a:spcPts val="0"/>
              </a:spcAft>
              <a:buSzPts val="1800"/>
              <a:buChar char="▹"/>
              <a:defRPr sz="2400"/>
            </a:lvl3pPr>
            <a:lvl4pPr marL="2438400" lvl="3" indent="-457200" rtl="0">
              <a:spcBef>
                <a:spcPts val="800"/>
              </a:spcBef>
              <a:spcAft>
                <a:spcPts val="0"/>
              </a:spcAft>
              <a:buSzPts val="1800"/>
              <a:buChar char="▹"/>
              <a:defRPr sz="2400"/>
            </a:lvl4pPr>
            <a:lvl5pPr marL="3048000" lvl="4" indent="-457200" rtl="0">
              <a:spcBef>
                <a:spcPts val="800"/>
              </a:spcBef>
              <a:spcAft>
                <a:spcPts val="0"/>
              </a:spcAft>
              <a:buSzPts val="1800"/>
              <a:buChar char="▹"/>
              <a:defRPr sz="2400"/>
            </a:lvl5pPr>
            <a:lvl6pPr marL="3657600" lvl="5" indent="-457200" rtl="0">
              <a:spcBef>
                <a:spcPts val="800"/>
              </a:spcBef>
              <a:spcAft>
                <a:spcPts val="0"/>
              </a:spcAft>
              <a:buSzPts val="1800"/>
              <a:buChar char="▹"/>
              <a:defRPr sz="2400"/>
            </a:lvl6pPr>
            <a:lvl7pPr marL="4267200" lvl="6" indent="-457200" rtl="0">
              <a:spcBef>
                <a:spcPts val="800"/>
              </a:spcBef>
              <a:spcAft>
                <a:spcPts val="0"/>
              </a:spcAft>
              <a:buSzPts val="1800"/>
              <a:buChar char="▹"/>
              <a:defRPr sz="2400"/>
            </a:lvl7pPr>
            <a:lvl8pPr marL="4876800" lvl="7" indent="-457200" rtl="0">
              <a:spcBef>
                <a:spcPts val="800"/>
              </a:spcBef>
              <a:spcAft>
                <a:spcPts val="0"/>
              </a:spcAft>
              <a:buSzPts val="1800"/>
              <a:buChar char="▹"/>
              <a:defRPr sz="2400"/>
            </a:lvl8pPr>
            <a:lvl9pPr marL="5486400" lvl="8" indent="-457200" rtl="0">
              <a:spcBef>
                <a:spcPts val="800"/>
              </a:spcBef>
              <a:spcAft>
                <a:spcPts val="0"/>
              </a:spcAft>
              <a:buSzPts val="1800"/>
              <a:buChar char="▹"/>
              <a:defRPr sz="2400"/>
            </a:lvl9pPr>
          </a:lstStyle>
          <a:p/>
        </p:txBody>
      </p:sp>
      <p:sp>
        <p:nvSpPr>
          <p:cNvPr id="33" name="Google Shape;33;p6"/>
          <p:cNvSpPr txBox="1">
            <a:spLocks noGrp="1"/>
          </p:cNvSpPr>
          <p:nvPr>
            <p:ph type="body" idx="2"/>
          </p:nvPr>
        </p:nvSpPr>
        <p:spPr>
          <a:xfrm>
            <a:off x="4554104" y="2661000"/>
            <a:ext cx="3576800" cy="3572000"/>
          </a:xfrm>
          <a:prstGeom prst="rect">
            <a:avLst/>
          </a:prstGeom>
        </p:spPr>
        <p:txBody>
          <a:bodyPr spcFirstLastPara="1" wrap="square" lIns="0" tIns="0" rIns="0" bIns="0" anchor="t" anchorCtr="0">
            <a:noAutofit/>
          </a:bodyPr>
          <a:lstStyle>
            <a:lvl1pPr marL="609600" lvl="0" indent="-457200" rtl="0">
              <a:spcBef>
                <a:spcPts val="800"/>
              </a:spcBef>
              <a:spcAft>
                <a:spcPts val="0"/>
              </a:spcAft>
              <a:buSzPts val="1800"/>
              <a:buChar char="▸"/>
              <a:defRPr sz="2400"/>
            </a:lvl1pPr>
            <a:lvl2pPr marL="1219200" lvl="1" indent="-457200" rtl="0">
              <a:spcBef>
                <a:spcPts val="800"/>
              </a:spcBef>
              <a:spcAft>
                <a:spcPts val="0"/>
              </a:spcAft>
              <a:buSzPts val="1800"/>
              <a:buChar char="▹"/>
              <a:defRPr sz="2400"/>
            </a:lvl2pPr>
            <a:lvl3pPr marL="1828800" lvl="2" indent="-457200" rtl="0">
              <a:spcBef>
                <a:spcPts val="800"/>
              </a:spcBef>
              <a:spcAft>
                <a:spcPts val="0"/>
              </a:spcAft>
              <a:buSzPts val="1800"/>
              <a:buChar char="▹"/>
              <a:defRPr sz="2400"/>
            </a:lvl3pPr>
            <a:lvl4pPr marL="2438400" lvl="3" indent="-457200" rtl="0">
              <a:spcBef>
                <a:spcPts val="800"/>
              </a:spcBef>
              <a:spcAft>
                <a:spcPts val="0"/>
              </a:spcAft>
              <a:buSzPts val="1800"/>
              <a:buChar char="▹"/>
              <a:defRPr sz="2400"/>
            </a:lvl4pPr>
            <a:lvl5pPr marL="3048000" lvl="4" indent="-457200" rtl="0">
              <a:spcBef>
                <a:spcPts val="800"/>
              </a:spcBef>
              <a:spcAft>
                <a:spcPts val="0"/>
              </a:spcAft>
              <a:buSzPts val="1800"/>
              <a:buChar char="▹"/>
              <a:defRPr sz="2400"/>
            </a:lvl5pPr>
            <a:lvl6pPr marL="3657600" lvl="5" indent="-457200" rtl="0">
              <a:spcBef>
                <a:spcPts val="800"/>
              </a:spcBef>
              <a:spcAft>
                <a:spcPts val="0"/>
              </a:spcAft>
              <a:buSzPts val="1800"/>
              <a:buChar char="▹"/>
              <a:defRPr sz="2400"/>
            </a:lvl6pPr>
            <a:lvl7pPr marL="4267200" lvl="6" indent="-457200" rtl="0">
              <a:spcBef>
                <a:spcPts val="800"/>
              </a:spcBef>
              <a:spcAft>
                <a:spcPts val="0"/>
              </a:spcAft>
              <a:buSzPts val="1800"/>
              <a:buChar char="▹"/>
              <a:defRPr sz="2400"/>
            </a:lvl7pPr>
            <a:lvl8pPr marL="4876800" lvl="7" indent="-457200" rtl="0">
              <a:spcBef>
                <a:spcPts val="800"/>
              </a:spcBef>
              <a:spcAft>
                <a:spcPts val="0"/>
              </a:spcAft>
              <a:buSzPts val="1800"/>
              <a:buChar char="▹"/>
              <a:defRPr sz="2400"/>
            </a:lvl8pPr>
            <a:lvl9pPr marL="5486400" lvl="8" indent="-457200" rtl="0">
              <a:spcBef>
                <a:spcPts val="800"/>
              </a:spcBef>
              <a:spcAft>
                <a:spcPts val="0"/>
              </a:spcAft>
              <a:buSzPts val="1800"/>
              <a:buChar char="▹"/>
              <a:defRPr sz="2400"/>
            </a:lvl9pPr>
          </a:lstStyle>
          <a:p/>
        </p:txBody>
      </p:sp>
      <p:sp>
        <p:nvSpPr>
          <p:cNvPr id="34" name="Google Shape;34;p6"/>
          <p:cNvSpPr txBox="1">
            <a:spLocks noGrp="1"/>
          </p:cNvSpPr>
          <p:nvPr>
            <p:ph type="sldNum" idx="12"/>
          </p:nvPr>
        </p:nvSpPr>
        <p:spPr>
          <a:xfrm>
            <a:off x="11532033" y="6182333"/>
            <a:ext cx="609200" cy="624800"/>
          </a:xfrm>
          <a:prstGeom prst="rect">
            <a:avLst/>
          </a:prstGeom>
        </p:spPr>
        <p:txBody>
          <a:bodyPr spcFirstLastPara="1" wrap="square" lIns="0" tIns="0" rIns="0" bIns="0" anchor="b"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fld id="{00000000-1234-1234-1234-123412341234}" type="slidenum">
              <a:rPr lang="en-GB" smtClean="0"/>
            </a:fld>
            <a:endParaRPr lang="en-GB"/>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 matchingName="Title + 1 column">
  <p:cSld name="Title + 1 column">
    <p:spTree>
      <p:nvGrpSpPr>
        <p:cNvPr id="1" name="Shape 22"/>
        <p:cNvGrpSpPr/>
        <p:nvPr/>
      </p:nvGrpSpPr>
      <p:grpSpPr>
        <a:xfrm>
          <a:off x="0" y="0"/>
          <a:ext cx="0" cy="0"/>
          <a:chOff x="0" y="0"/>
          <a:chExt cx="0" cy="0"/>
        </a:xfrm>
      </p:grpSpPr>
      <p:sp>
        <p:nvSpPr>
          <p:cNvPr id="23" name="Google Shape;23;p5"/>
          <p:cNvSpPr/>
          <p:nvPr/>
        </p:nvSpPr>
        <p:spPr>
          <a:xfrm flipH="1">
            <a:off x="11582400" y="6233133"/>
            <a:ext cx="624800" cy="624800"/>
          </a:xfrm>
          <a:prstGeom prst="rtTriangle">
            <a:avLst/>
          </a:pr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4" name="Google Shape;24;p5"/>
          <p:cNvSpPr/>
          <p:nvPr/>
        </p:nvSpPr>
        <p:spPr>
          <a:xfrm rot="5400000">
            <a:off x="-133800" y="965980"/>
            <a:ext cx="624800" cy="357200"/>
          </a:xfrm>
          <a:prstGeom prst="triangle">
            <a:avLst>
              <a:gd name="adj" fmla="val 50000"/>
            </a:avLst>
          </a:pr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5" name="Google Shape;25;p5"/>
          <p:cNvSpPr txBox="1">
            <a:spLocks noGrp="1"/>
          </p:cNvSpPr>
          <p:nvPr>
            <p:ph type="title"/>
          </p:nvPr>
        </p:nvSpPr>
        <p:spPr>
          <a:xfrm>
            <a:off x="609600" y="807467"/>
            <a:ext cx="7521200" cy="1443600"/>
          </a:xfrm>
          <a:prstGeom prst="rect">
            <a:avLst/>
          </a:prstGeom>
        </p:spPr>
        <p:txBody>
          <a:bodyPr spcFirstLastPara="1" wrap="square" lIns="0" tIns="0" rIns="0" bIns="0" anchor="t" anchorCtr="0">
            <a:noAutofit/>
          </a:bodyPr>
          <a:lstStyle>
            <a:lvl1pPr lvl="0" rtl="0">
              <a:spcBef>
                <a:spcPts val="0"/>
              </a:spcBef>
              <a:spcAft>
                <a:spcPts val="0"/>
              </a:spcAft>
              <a:buSzPts val="4800"/>
              <a:buNone/>
              <a:defRPr/>
            </a:lvl1pPr>
            <a:lvl2pPr lvl="1" rtl="0">
              <a:spcBef>
                <a:spcPts val="0"/>
              </a:spcBef>
              <a:spcAft>
                <a:spcPts val="0"/>
              </a:spcAft>
              <a:buSzPts val="4800"/>
              <a:buNone/>
              <a:defRPr/>
            </a:lvl2pPr>
            <a:lvl3pPr lvl="2" rtl="0">
              <a:spcBef>
                <a:spcPts val="0"/>
              </a:spcBef>
              <a:spcAft>
                <a:spcPts val="0"/>
              </a:spcAft>
              <a:buSzPts val="4800"/>
              <a:buNone/>
              <a:defRPr/>
            </a:lvl3pPr>
            <a:lvl4pPr lvl="3" rtl="0">
              <a:spcBef>
                <a:spcPts val="0"/>
              </a:spcBef>
              <a:spcAft>
                <a:spcPts val="0"/>
              </a:spcAft>
              <a:buSzPts val="4800"/>
              <a:buNone/>
              <a:defRPr/>
            </a:lvl4pPr>
            <a:lvl5pPr lvl="4" rtl="0">
              <a:spcBef>
                <a:spcPts val="0"/>
              </a:spcBef>
              <a:spcAft>
                <a:spcPts val="0"/>
              </a:spcAft>
              <a:buSzPts val="4800"/>
              <a:buNone/>
              <a:defRPr/>
            </a:lvl5pPr>
            <a:lvl6pPr lvl="5" rtl="0">
              <a:spcBef>
                <a:spcPts val="0"/>
              </a:spcBef>
              <a:spcAft>
                <a:spcPts val="0"/>
              </a:spcAft>
              <a:buSzPts val="4800"/>
              <a:buNone/>
              <a:defRPr/>
            </a:lvl6pPr>
            <a:lvl7pPr lvl="6" rtl="0">
              <a:spcBef>
                <a:spcPts val="0"/>
              </a:spcBef>
              <a:spcAft>
                <a:spcPts val="0"/>
              </a:spcAft>
              <a:buSzPts val="4800"/>
              <a:buNone/>
              <a:defRPr/>
            </a:lvl7pPr>
            <a:lvl8pPr lvl="7" rtl="0">
              <a:spcBef>
                <a:spcPts val="0"/>
              </a:spcBef>
              <a:spcAft>
                <a:spcPts val="0"/>
              </a:spcAft>
              <a:buSzPts val="4800"/>
              <a:buNone/>
              <a:defRPr/>
            </a:lvl8pPr>
            <a:lvl9pPr lvl="8" rtl="0">
              <a:spcBef>
                <a:spcPts val="0"/>
              </a:spcBef>
              <a:spcAft>
                <a:spcPts val="0"/>
              </a:spcAft>
              <a:buSzPts val="4800"/>
              <a:buNone/>
              <a:defRPr/>
            </a:lvl9pPr>
          </a:lstStyle>
          <a:p/>
        </p:txBody>
      </p:sp>
      <p:sp>
        <p:nvSpPr>
          <p:cNvPr id="26" name="Google Shape;26;p5"/>
          <p:cNvSpPr txBox="1">
            <a:spLocks noGrp="1"/>
          </p:cNvSpPr>
          <p:nvPr>
            <p:ph type="body" idx="1"/>
          </p:nvPr>
        </p:nvSpPr>
        <p:spPr>
          <a:xfrm>
            <a:off x="609600" y="2661000"/>
            <a:ext cx="7521200" cy="3521200"/>
          </a:xfrm>
          <a:prstGeom prst="rect">
            <a:avLst/>
          </a:prstGeom>
        </p:spPr>
        <p:txBody>
          <a:bodyPr spcFirstLastPara="1" wrap="square" lIns="0" tIns="0" rIns="0" bIns="0" anchor="t" anchorCtr="0">
            <a:noAutofit/>
          </a:bodyPr>
          <a:lstStyle>
            <a:lvl1pPr marL="609600" lvl="0" indent="-457200" rtl="0">
              <a:spcBef>
                <a:spcPts val="800"/>
              </a:spcBef>
              <a:spcAft>
                <a:spcPts val="0"/>
              </a:spcAft>
              <a:buSzPts val="1800"/>
              <a:buChar char="▸"/>
              <a:defRPr/>
            </a:lvl1pPr>
            <a:lvl2pPr marL="1219200" lvl="1" indent="-457200" rtl="0">
              <a:spcBef>
                <a:spcPts val="800"/>
              </a:spcBef>
              <a:spcAft>
                <a:spcPts val="0"/>
              </a:spcAft>
              <a:buSzPts val="1800"/>
              <a:buChar char="▹"/>
              <a:defRPr/>
            </a:lvl2pPr>
            <a:lvl3pPr marL="1828800" lvl="2" indent="-457200" rtl="0">
              <a:spcBef>
                <a:spcPts val="800"/>
              </a:spcBef>
              <a:spcAft>
                <a:spcPts val="0"/>
              </a:spcAft>
              <a:buSzPts val="1800"/>
              <a:buChar char="▹"/>
              <a:defRPr/>
            </a:lvl3pPr>
            <a:lvl4pPr marL="2438400" lvl="3" indent="-474345" rtl="0">
              <a:spcBef>
                <a:spcPts val="800"/>
              </a:spcBef>
              <a:spcAft>
                <a:spcPts val="0"/>
              </a:spcAft>
              <a:buSzPts val="2000"/>
              <a:buChar char="▹"/>
              <a:defRPr/>
            </a:lvl4pPr>
            <a:lvl5pPr marL="3048000" lvl="4" indent="-474345" rtl="0">
              <a:spcBef>
                <a:spcPts val="800"/>
              </a:spcBef>
              <a:spcAft>
                <a:spcPts val="0"/>
              </a:spcAft>
              <a:buSzPts val="2000"/>
              <a:buChar char="▹"/>
              <a:defRPr/>
            </a:lvl5pPr>
            <a:lvl6pPr marL="3657600" lvl="5" indent="-474345" rtl="0">
              <a:spcBef>
                <a:spcPts val="800"/>
              </a:spcBef>
              <a:spcAft>
                <a:spcPts val="0"/>
              </a:spcAft>
              <a:buSzPts val="2000"/>
              <a:buChar char="▹"/>
              <a:defRPr/>
            </a:lvl6pPr>
            <a:lvl7pPr marL="4267200" lvl="6" indent="-474345" rtl="0">
              <a:spcBef>
                <a:spcPts val="800"/>
              </a:spcBef>
              <a:spcAft>
                <a:spcPts val="0"/>
              </a:spcAft>
              <a:buSzPts val="2000"/>
              <a:buChar char="▹"/>
              <a:defRPr/>
            </a:lvl7pPr>
            <a:lvl8pPr marL="4876800" lvl="7" indent="-474345" rtl="0">
              <a:spcBef>
                <a:spcPts val="800"/>
              </a:spcBef>
              <a:spcAft>
                <a:spcPts val="0"/>
              </a:spcAft>
              <a:buSzPts val="2000"/>
              <a:buChar char="▹"/>
              <a:defRPr/>
            </a:lvl8pPr>
            <a:lvl9pPr marL="5486400" lvl="8" indent="-474345" rtl="0">
              <a:spcBef>
                <a:spcPts val="800"/>
              </a:spcBef>
              <a:spcAft>
                <a:spcPts val="0"/>
              </a:spcAft>
              <a:buSzPts val="2000"/>
              <a:buChar char="▹"/>
              <a:defRPr/>
            </a:lvl9pPr>
          </a:lstStyle>
          <a:p/>
        </p:txBody>
      </p:sp>
      <p:sp>
        <p:nvSpPr>
          <p:cNvPr id="27" name="Google Shape;27;p5"/>
          <p:cNvSpPr txBox="1">
            <a:spLocks noGrp="1"/>
          </p:cNvSpPr>
          <p:nvPr>
            <p:ph type="sldNum" idx="12"/>
          </p:nvPr>
        </p:nvSpPr>
        <p:spPr>
          <a:xfrm>
            <a:off x="11532033" y="6182333"/>
            <a:ext cx="609200" cy="624800"/>
          </a:xfrm>
          <a:prstGeom prst="rect">
            <a:avLst/>
          </a:prstGeom>
        </p:spPr>
        <p:txBody>
          <a:bodyPr spcFirstLastPara="1" wrap="square" lIns="0" tIns="0" rIns="0" bIns="0" anchor="b"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fld id="{00000000-1234-1234-1234-123412341234}" type="slidenum">
              <a:rPr lang="en-GB" smtClean="0"/>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hasCustomPrompt="1"/>
          </p:nvPr>
        </p:nvSpPr>
        <p:spPr/>
        <p:txBody>
          <a:bodyPr/>
          <a:lstStyle/>
          <a:p>
            <a:r>
              <a:rPr lang="ar-SA" smtClean="0"/>
              <a:t>انقر لتحرير نمط العنوان الرئيسي</a:t>
            </a:r>
            <a:endParaRPr lang="en-US"/>
          </a:p>
        </p:txBody>
      </p:sp>
      <p:sp>
        <p:nvSpPr>
          <p:cNvPr id="3" name="عنصر نائب للمحتوى 2"/>
          <p:cNvSpPr>
            <a:spLocks noGrp="1"/>
          </p:cNvSpPr>
          <p:nvPr>
            <p:ph idx="1" hasCustomPrompt="1"/>
          </p:nvPr>
        </p:nvSpPr>
        <p:spPr/>
        <p:txBody>
          <a:bodyPr/>
          <a:lstStyle/>
          <a:p>
            <a:pPr lvl="0"/>
            <a:r>
              <a:rPr lang="ar-SA" smtClean="0"/>
              <a:t>انقر لتحرير أنماط النص الرئيسي</a:t>
            </a:r>
            <a:endParaRPr lang="ar-SA" smtClean="0"/>
          </a:p>
          <a:p>
            <a:pPr lvl="1"/>
            <a:r>
              <a:rPr lang="ar-SA" smtClean="0"/>
              <a:t>المستوى الثاني</a:t>
            </a:r>
            <a:endParaRPr lang="ar-SA" smtClean="0"/>
          </a:p>
          <a:p>
            <a:pPr lvl="2"/>
            <a:r>
              <a:rPr lang="ar-SA" smtClean="0"/>
              <a:t>المستوى الثالث</a:t>
            </a:r>
            <a:endParaRPr lang="ar-SA" smtClean="0"/>
          </a:p>
          <a:p>
            <a:pPr lvl="3"/>
            <a:r>
              <a:rPr lang="ar-SA" smtClean="0"/>
              <a:t>المستوى الرابع</a:t>
            </a:r>
            <a:endParaRPr lang="ar-SA" smtClean="0"/>
          </a:p>
          <a:p>
            <a:pPr lvl="4"/>
            <a:r>
              <a:rPr lang="ar-SA" smtClean="0"/>
              <a:t>المستوى الخامس</a:t>
            </a:r>
            <a:endParaRPr lang="en-US"/>
          </a:p>
        </p:txBody>
      </p:sp>
      <p:sp>
        <p:nvSpPr>
          <p:cNvPr id="4" name="عنصر نائب للتاريخ 3"/>
          <p:cNvSpPr>
            <a:spLocks noGrp="1"/>
          </p:cNvSpPr>
          <p:nvPr>
            <p:ph type="dt" sz="half" idx="10"/>
          </p:nvPr>
        </p:nvSpPr>
        <p:spPr/>
        <p:txBody>
          <a:bodyPr/>
          <a:lstStyle/>
          <a:p>
            <a:fld id="{D4825849-6937-4276-A801-4D696F388F69}" type="datetimeFigureOut">
              <a:rPr lang="en-US" smtClean="0"/>
            </a:fld>
            <a:endParaRPr lang="en-US"/>
          </a:p>
        </p:txBody>
      </p:sp>
      <p:sp>
        <p:nvSpPr>
          <p:cNvPr id="5" name="عنصر نائب للتذييل 4"/>
          <p:cNvSpPr>
            <a:spLocks noGrp="1"/>
          </p:cNvSpPr>
          <p:nvPr>
            <p:ph type="ftr" sz="quarter" idx="11"/>
          </p:nvPr>
        </p:nvSpPr>
        <p:spPr/>
        <p:txBody>
          <a:bodyPr/>
          <a:lstStyle/>
          <a:p>
            <a:endParaRPr lang="en-US"/>
          </a:p>
        </p:txBody>
      </p:sp>
      <p:sp>
        <p:nvSpPr>
          <p:cNvPr id="6" name="عنصر نائب لرقم الشريحة 5"/>
          <p:cNvSpPr>
            <a:spLocks noGrp="1"/>
          </p:cNvSpPr>
          <p:nvPr>
            <p:ph type="sldNum" sz="quarter" idx="12"/>
          </p:nvPr>
        </p:nvSpPr>
        <p:spPr/>
        <p:txBody>
          <a:bodyPr/>
          <a:lstStyle/>
          <a:p>
            <a:fld id="{5B4C44AA-CE1B-49F6-9308-A50BB77191D9}" type="slidenum">
              <a:rPr lang="en-US" smtClean="0"/>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عنوان 1"/>
          <p:cNvSpPr>
            <a:spLocks noGrp="1"/>
          </p:cNvSpPr>
          <p:nvPr>
            <p:ph type="title" hasCustomPrompt="1"/>
          </p:nvPr>
        </p:nvSpPr>
        <p:spPr>
          <a:xfrm>
            <a:off x="831850" y="1709738"/>
            <a:ext cx="10515600" cy="2852737"/>
          </a:xfrm>
        </p:spPr>
        <p:txBody>
          <a:bodyPr anchor="b"/>
          <a:lstStyle>
            <a:lvl1pPr>
              <a:defRPr sz="6000"/>
            </a:lvl1pPr>
          </a:lstStyle>
          <a:p>
            <a:r>
              <a:rPr lang="ar-SA" smtClean="0"/>
              <a:t>انقر لتحرير نمط العنوان الرئيسي</a:t>
            </a:r>
            <a:endParaRPr lang="en-US"/>
          </a:p>
        </p:txBody>
      </p:sp>
      <p:sp>
        <p:nvSpPr>
          <p:cNvPr id="3" name="عنصر نائب للنص 2"/>
          <p:cNvSpPr>
            <a:spLocks noGrp="1"/>
          </p:cNvSpPr>
          <p:nvPr>
            <p:ph type="body" idx="1" hasCustomPrompt="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ar-SA" smtClean="0"/>
              <a:t>انقر لتحرير أنماط النص الرئيسي</a:t>
            </a:r>
            <a:endParaRPr lang="ar-SA" smtClean="0"/>
          </a:p>
        </p:txBody>
      </p:sp>
      <p:sp>
        <p:nvSpPr>
          <p:cNvPr id="4" name="عنصر نائب للتاريخ 3"/>
          <p:cNvSpPr>
            <a:spLocks noGrp="1"/>
          </p:cNvSpPr>
          <p:nvPr>
            <p:ph type="dt" sz="half" idx="10"/>
          </p:nvPr>
        </p:nvSpPr>
        <p:spPr/>
        <p:txBody>
          <a:bodyPr/>
          <a:lstStyle/>
          <a:p>
            <a:fld id="{D4825849-6937-4276-A801-4D696F388F69}" type="datetimeFigureOut">
              <a:rPr lang="en-US" smtClean="0"/>
            </a:fld>
            <a:endParaRPr lang="en-US"/>
          </a:p>
        </p:txBody>
      </p:sp>
      <p:sp>
        <p:nvSpPr>
          <p:cNvPr id="5" name="عنصر نائب للتذييل 4"/>
          <p:cNvSpPr>
            <a:spLocks noGrp="1"/>
          </p:cNvSpPr>
          <p:nvPr>
            <p:ph type="ftr" sz="quarter" idx="11"/>
          </p:nvPr>
        </p:nvSpPr>
        <p:spPr/>
        <p:txBody>
          <a:bodyPr/>
          <a:lstStyle/>
          <a:p>
            <a:endParaRPr lang="en-US"/>
          </a:p>
        </p:txBody>
      </p:sp>
      <p:sp>
        <p:nvSpPr>
          <p:cNvPr id="6" name="عنصر نائب لرقم الشريحة 5"/>
          <p:cNvSpPr>
            <a:spLocks noGrp="1"/>
          </p:cNvSpPr>
          <p:nvPr>
            <p:ph type="sldNum" sz="quarter" idx="12"/>
          </p:nvPr>
        </p:nvSpPr>
        <p:spPr/>
        <p:txBody>
          <a:bodyPr/>
          <a:lstStyle/>
          <a:p>
            <a:fld id="{5B4C44AA-CE1B-49F6-9308-A50BB77191D9}" type="slidenum">
              <a:rPr lang="en-US" smtClean="0"/>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hasCustomPrompt="1"/>
          </p:nvPr>
        </p:nvSpPr>
        <p:spPr/>
        <p:txBody>
          <a:bodyPr/>
          <a:lstStyle/>
          <a:p>
            <a:r>
              <a:rPr lang="ar-SA" smtClean="0"/>
              <a:t>انقر لتحرير نمط العنوان الرئيسي</a:t>
            </a:r>
            <a:endParaRPr lang="en-US"/>
          </a:p>
        </p:txBody>
      </p:sp>
      <p:sp>
        <p:nvSpPr>
          <p:cNvPr id="3" name="عنصر نائب للمحتوى 2"/>
          <p:cNvSpPr>
            <a:spLocks noGrp="1"/>
          </p:cNvSpPr>
          <p:nvPr>
            <p:ph sz="half" idx="1" hasCustomPrompt="1"/>
          </p:nvPr>
        </p:nvSpPr>
        <p:spPr>
          <a:xfrm>
            <a:off x="838200" y="1825625"/>
            <a:ext cx="5181600" cy="4351338"/>
          </a:xfrm>
        </p:spPr>
        <p:txBody>
          <a:bodyPr/>
          <a:lstStyle/>
          <a:p>
            <a:pPr lvl="0"/>
            <a:r>
              <a:rPr lang="ar-SA" smtClean="0"/>
              <a:t>انقر لتحرير أنماط النص الرئيسي</a:t>
            </a:r>
            <a:endParaRPr lang="ar-SA" smtClean="0"/>
          </a:p>
          <a:p>
            <a:pPr lvl="1"/>
            <a:r>
              <a:rPr lang="ar-SA" smtClean="0"/>
              <a:t>المستوى الثاني</a:t>
            </a:r>
            <a:endParaRPr lang="ar-SA" smtClean="0"/>
          </a:p>
          <a:p>
            <a:pPr lvl="2"/>
            <a:r>
              <a:rPr lang="ar-SA" smtClean="0"/>
              <a:t>المستوى الثالث</a:t>
            </a:r>
            <a:endParaRPr lang="ar-SA" smtClean="0"/>
          </a:p>
          <a:p>
            <a:pPr lvl="3"/>
            <a:r>
              <a:rPr lang="ar-SA" smtClean="0"/>
              <a:t>المستوى الرابع</a:t>
            </a:r>
            <a:endParaRPr lang="ar-SA" smtClean="0"/>
          </a:p>
          <a:p>
            <a:pPr lvl="4"/>
            <a:r>
              <a:rPr lang="ar-SA" smtClean="0"/>
              <a:t>المستوى الخامس</a:t>
            </a:r>
            <a:endParaRPr lang="en-US"/>
          </a:p>
        </p:txBody>
      </p:sp>
      <p:sp>
        <p:nvSpPr>
          <p:cNvPr id="4" name="عنصر نائب للمحتوى 3"/>
          <p:cNvSpPr>
            <a:spLocks noGrp="1"/>
          </p:cNvSpPr>
          <p:nvPr>
            <p:ph sz="half" idx="2" hasCustomPrompt="1"/>
          </p:nvPr>
        </p:nvSpPr>
        <p:spPr>
          <a:xfrm>
            <a:off x="6172200" y="1825625"/>
            <a:ext cx="5181600" cy="4351338"/>
          </a:xfrm>
        </p:spPr>
        <p:txBody>
          <a:bodyPr/>
          <a:lstStyle/>
          <a:p>
            <a:pPr lvl="0"/>
            <a:r>
              <a:rPr lang="ar-SA" smtClean="0"/>
              <a:t>انقر لتحرير أنماط النص الرئيسي</a:t>
            </a:r>
            <a:endParaRPr lang="ar-SA" smtClean="0"/>
          </a:p>
          <a:p>
            <a:pPr lvl="1"/>
            <a:r>
              <a:rPr lang="ar-SA" smtClean="0"/>
              <a:t>المستوى الثاني</a:t>
            </a:r>
            <a:endParaRPr lang="ar-SA" smtClean="0"/>
          </a:p>
          <a:p>
            <a:pPr lvl="2"/>
            <a:r>
              <a:rPr lang="ar-SA" smtClean="0"/>
              <a:t>المستوى الثالث</a:t>
            </a:r>
            <a:endParaRPr lang="ar-SA" smtClean="0"/>
          </a:p>
          <a:p>
            <a:pPr lvl="3"/>
            <a:r>
              <a:rPr lang="ar-SA" smtClean="0"/>
              <a:t>المستوى الرابع</a:t>
            </a:r>
            <a:endParaRPr lang="ar-SA" smtClean="0"/>
          </a:p>
          <a:p>
            <a:pPr lvl="4"/>
            <a:r>
              <a:rPr lang="ar-SA" smtClean="0"/>
              <a:t>المستوى الخامس</a:t>
            </a:r>
            <a:endParaRPr lang="en-US"/>
          </a:p>
        </p:txBody>
      </p:sp>
      <p:sp>
        <p:nvSpPr>
          <p:cNvPr id="5" name="عنصر نائب للتاريخ 4"/>
          <p:cNvSpPr>
            <a:spLocks noGrp="1"/>
          </p:cNvSpPr>
          <p:nvPr>
            <p:ph type="dt" sz="half" idx="10"/>
          </p:nvPr>
        </p:nvSpPr>
        <p:spPr/>
        <p:txBody>
          <a:bodyPr/>
          <a:lstStyle/>
          <a:p>
            <a:fld id="{D4825849-6937-4276-A801-4D696F388F69}" type="datetimeFigureOut">
              <a:rPr lang="en-US" smtClean="0"/>
            </a:fld>
            <a:endParaRPr lang="en-US"/>
          </a:p>
        </p:txBody>
      </p:sp>
      <p:sp>
        <p:nvSpPr>
          <p:cNvPr id="6" name="عنصر نائب للتذييل 5"/>
          <p:cNvSpPr>
            <a:spLocks noGrp="1"/>
          </p:cNvSpPr>
          <p:nvPr>
            <p:ph type="ftr" sz="quarter" idx="11"/>
          </p:nvPr>
        </p:nvSpPr>
        <p:spPr/>
        <p:txBody>
          <a:bodyPr/>
          <a:lstStyle/>
          <a:p>
            <a:endParaRPr lang="en-US"/>
          </a:p>
        </p:txBody>
      </p:sp>
      <p:sp>
        <p:nvSpPr>
          <p:cNvPr id="7" name="عنصر نائب لرقم الشريحة 6"/>
          <p:cNvSpPr>
            <a:spLocks noGrp="1"/>
          </p:cNvSpPr>
          <p:nvPr>
            <p:ph type="sldNum" sz="quarter" idx="12"/>
          </p:nvPr>
        </p:nvSpPr>
        <p:spPr/>
        <p:txBody>
          <a:bodyPr/>
          <a:lstStyle/>
          <a:p>
            <a:fld id="{5B4C44AA-CE1B-49F6-9308-A50BB77191D9}" type="slidenum">
              <a:rPr lang="en-US" smtClean="0"/>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hasCustomPrompt="1"/>
          </p:nvPr>
        </p:nvSpPr>
        <p:spPr>
          <a:xfrm>
            <a:off x="839788" y="365125"/>
            <a:ext cx="10515600" cy="1325563"/>
          </a:xfrm>
        </p:spPr>
        <p:txBody>
          <a:bodyPr/>
          <a:lstStyle/>
          <a:p>
            <a:r>
              <a:rPr lang="ar-SA" smtClean="0"/>
              <a:t>انقر لتحرير نمط العنوان الرئيسي</a:t>
            </a:r>
            <a:endParaRPr lang="en-US"/>
          </a:p>
        </p:txBody>
      </p:sp>
      <p:sp>
        <p:nvSpPr>
          <p:cNvPr id="3" name="عنصر نائب للنص 2"/>
          <p:cNvSpPr>
            <a:spLocks noGrp="1"/>
          </p:cNvSpPr>
          <p:nvPr>
            <p:ph type="body" idx="1" hasCustomPrompt="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endParaRPr lang="ar-SA" smtClean="0"/>
          </a:p>
        </p:txBody>
      </p:sp>
      <p:sp>
        <p:nvSpPr>
          <p:cNvPr id="4" name="عنصر نائب للمحتوى 3"/>
          <p:cNvSpPr>
            <a:spLocks noGrp="1"/>
          </p:cNvSpPr>
          <p:nvPr>
            <p:ph sz="half" idx="2" hasCustomPrompt="1"/>
          </p:nvPr>
        </p:nvSpPr>
        <p:spPr>
          <a:xfrm>
            <a:off x="839788" y="2505075"/>
            <a:ext cx="5157787" cy="3684588"/>
          </a:xfrm>
        </p:spPr>
        <p:txBody>
          <a:bodyPr/>
          <a:lstStyle/>
          <a:p>
            <a:pPr lvl="0"/>
            <a:r>
              <a:rPr lang="ar-SA" smtClean="0"/>
              <a:t>انقر لتحرير أنماط النص الرئيسي</a:t>
            </a:r>
            <a:endParaRPr lang="ar-SA" smtClean="0"/>
          </a:p>
          <a:p>
            <a:pPr lvl="1"/>
            <a:r>
              <a:rPr lang="ar-SA" smtClean="0"/>
              <a:t>المستوى الثاني</a:t>
            </a:r>
            <a:endParaRPr lang="ar-SA" smtClean="0"/>
          </a:p>
          <a:p>
            <a:pPr lvl="2"/>
            <a:r>
              <a:rPr lang="ar-SA" smtClean="0"/>
              <a:t>المستوى الثالث</a:t>
            </a:r>
            <a:endParaRPr lang="ar-SA" smtClean="0"/>
          </a:p>
          <a:p>
            <a:pPr lvl="3"/>
            <a:r>
              <a:rPr lang="ar-SA" smtClean="0"/>
              <a:t>المستوى الرابع</a:t>
            </a:r>
            <a:endParaRPr lang="ar-SA" smtClean="0"/>
          </a:p>
          <a:p>
            <a:pPr lvl="4"/>
            <a:r>
              <a:rPr lang="ar-SA" smtClean="0"/>
              <a:t>المستوى الخامس</a:t>
            </a:r>
            <a:endParaRPr lang="en-US"/>
          </a:p>
        </p:txBody>
      </p:sp>
      <p:sp>
        <p:nvSpPr>
          <p:cNvPr id="5" name="عنصر نائب للنص 4"/>
          <p:cNvSpPr>
            <a:spLocks noGrp="1"/>
          </p:cNvSpPr>
          <p:nvPr>
            <p:ph type="body" sz="quarter" idx="3" hasCustomPrompt="1"/>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endParaRPr lang="ar-SA" smtClean="0"/>
          </a:p>
        </p:txBody>
      </p:sp>
      <p:sp>
        <p:nvSpPr>
          <p:cNvPr id="6" name="عنصر نائب للمحتوى 5"/>
          <p:cNvSpPr>
            <a:spLocks noGrp="1"/>
          </p:cNvSpPr>
          <p:nvPr>
            <p:ph sz="quarter" idx="4" hasCustomPrompt="1"/>
          </p:nvPr>
        </p:nvSpPr>
        <p:spPr>
          <a:xfrm>
            <a:off x="6172200" y="2505075"/>
            <a:ext cx="5183188" cy="3684588"/>
          </a:xfrm>
        </p:spPr>
        <p:txBody>
          <a:bodyPr/>
          <a:lstStyle/>
          <a:p>
            <a:pPr lvl="0"/>
            <a:r>
              <a:rPr lang="ar-SA" smtClean="0"/>
              <a:t>انقر لتحرير أنماط النص الرئيسي</a:t>
            </a:r>
            <a:endParaRPr lang="ar-SA" smtClean="0"/>
          </a:p>
          <a:p>
            <a:pPr lvl="1"/>
            <a:r>
              <a:rPr lang="ar-SA" smtClean="0"/>
              <a:t>المستوى الثاني</a:t>
            </a:r>
            <a:endParaRPr lang="ar-SA" smtClean="0"/>
          </a:p>
          <a:p>
            <a:pPr lvl="2"/>
            <a:r>
              <a:rPr lang="ar-SA" smtClean="0"/>
              <a:t>المستوى الثالث</a:t>
            </a:r>
            <a:endParaRPr lang="ar-SA" smtClean="0"/>
          </a:p>
          <a:p>
            <a:pPr lvl="3"/>
            <a:r>
              <a:rPr lang="ar-SA" smtClean="0"/>
              <a:t>المستوى الرابع</a:t>
            </a:r>
            <a:endParaRPr lang="ar-SA" smtClean="0"/>
          </a:p>
          <a:p>
            <a:pPr lvl="4"/>
            <a:r>
              <a:rPr lang="ar-SA" smtClean="0"/>
              <a:t>المستوى الخامس</a:t>
            </a:r>
            <a:endParaRPr lang="en-US"/>
          </a:p>
        </p:txBody>
      </p:sp>
      <p:sp>
        <p:nvSpPr>
          <p:cNvPr id="7" name="عنصر نائب للتاريخ 6"/>
          <p:cNvSpPr>
            <a:spLocks noGrp="1"/>
          </p:cNvSpPr>
          <p:nvPr>
            <p:ph type="dt" sz="half" idx="10"/>
          </p:nvPr>
        </p:nvSpPr>
        <p:spPr/>
        <p:txBody>
          <a:bodyPr/>
          <a:lstStyle/>
          <a:p>
            <a:fld id="{D4825849-6937-4276-A801-4D696F388F69}" type="datetimeFigureOut">
              <a:rPr lang="en-US" smtClean="0"/>
            </a:fld>
            <a:endParaRPr lang="en-US"/>
          </a:p>
        </p:txBody>
      </p:sp>
      <p:sp>
        <p:nvSpPr>
          <p:cNvPr id="8" name="عنصر نائب للتذييل 7"/>
          <p:cNvSpPr>
            <a:spLocks noGrp="1"/>
          </p:cNvSpPr>
          <p:nvPr>
            <p:ph type="ftr" sz="quarter" idx="11"/>
          </p:nvPr>
        </p:nvSpPr>
        <p:spPr/>
        <p:txBody>
          <a:bodyPr/>
          <a:lstStyle/>
          <a:p>
            <a:endParaRPr lang="en-US"/>
          </a:p>
        </p:txBody>
      </p:sp>
      <p:sp>
        <p:nvSpPr>
          <p:cNvPr id="9" name="عنصر نائب لرقم الشريحة 8"/>
          <p:cNvSpPr>
            <a:spLocks noGrp="1"/>
          </p:cNvSpPr>
          <p:nvPr>
            <p:ph type="sldNum" sz="quarter" idx="12"/>
          </p:nvPr>
        </p:nvSpPr>
        <p:spPr/>
        <p:txBody>
          <a:bodyPr/>
          <a:lstStyle/>
          <a:p>
            <a:fld id="{5B4C44AA-CE1B-49F6-9308-A50BB77191D9}" type="slidenum">
              <a:rPr lang="en-US" smtClean="0"/>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hasCustomPrompt="1"/>
          </p:nvPr>
        </p:nvSpPr>
        <p:spPr/>
        <p:txBody>
          <a:bodyPr/>
          <a:lstStyle/>
          <a:p>
            <a:r>
              <a:rPr lang="ar-SA" smtClean="0"/>
              <a:t>انقر لتحرير نمط العنوان الرئيسي</a:t>
            </a:r>
            <a:endParaRPr lang="en-US"/>
          </a:p>
        </p:txBody>
      </p:sp>
      <p:sp>
        <p:nvSpPr>
          <p:cNvPr id="3" name="عنصر نائب للتاريخ 2"/>
          <p:cNvSpPr>
            <a:spLocks noGrp="1"/>
          </p:cNvSpPr>
          <p:nvPr>
            <p:ph type="dt" sz="half" idx="10"/>
          </p:nvPr>
        </p:nvSpPr>
        <p:spPr/>
        <p:txBody>
          <a:bodyPr/>
          <a:lstStyle/>
          <a:p>
            <a:fld id="{D4825849-6937-4276-A801-4D696F388F69}" type="datetimeFigureOut">
              <a:rPr lang="en-US" smtClean="0"/>
            </a:fld>
            <a:endParaRPr lang="en-US"/>
          </a:p>
        </p:txBody>
      </p:sp>
      <p:sp>
        <p:nvSpPr>
          <p:cNvPr id="4" name="عنصر نائب للتذييل 3"/>
          <p:cNvSpPr>
            <a:spLocks noGrp="1"/>
          </p:cNvSpPr>
          <p:nvPr>
            <p:ph type="ftr" sz="quarter" idx="11"/>
          </p:nvPr>
        </p:nvSpPr>
        <p:spPr/>
        <p:txBody>
          <a:bodyPr/>
          <a:lstStyle/>
          <a:p>
            <a:endParaRPr lang="en-US"/>
          </a:p>
        </p:txBody>
      </p:sp>
      <p:sp>
        <p:nvSpPr>
          <p:cNvPr id="5" name="عنصر نائب لرقم الشريحة 4"/>
          <p:cNvSpPr>
            <a:spLocks noGrp="1"/>
          </p:cNvSpPr>
          <p:nvPr>
            <p:ph type="sldNum" sz="quarter" idx="12"/>
          </p:nvPr>
        </p:nvSpPr>
        <p:spPr/>
        <p:txBody>
          <a:bodyPr/>
          <a:lstStyle/>
          <a:p>
            <a:fld id="{5B4C44AA-CE1B-49F6-9308-A50BB77191D9}" type="slidenum">
              <a:rPr lang="en-US" smtClean="0"/>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p>
            <a:fld id="{D4825849-6937-4276-A801-4D696F388F69}" type="datetimeFigureOut">
              <a:rPr lang="en-US" smtClean="0"/>
            </a:fld>
            <a:endParaRPr lang="en-US"/>
          </a:p>
        </p:txBody>
      </p:sp>
      <p:sp>
        <p:nvSpPr>
          <p:cNvPr id="3" name="عنصر نائب للتذييل 2"/>
          <p:cNvSpPr>
            <a:spLocks noGrp="1"/>
          </p:cNvSpPr>
          <p:nvPr>
            <p:ph type="ftr" sz="quarter" idx="11"/>
          </p:nvPr>
        </p:nvSpPr>
        <p:spPr/>
        <p:txBody>
          <a:bodyPr/>
          <a:lstStyle/>
          <a:p>
            <a:endParaRPr lang="en-US"/>
          </a:p>
        </p:txBody>
      </p:sp>
      <p:sp>
        <p:nvSpPr>
          <p:cNvPr id="4" name="عنصر نائب لرقم الشريحة 3"/>
          <p:cNvSpPr>
            <a:spLocks noGrp="1"/>
          </p:cNvSpPr>
          <p:nvPr>
            <p:ph type="sldNum" sz="quarter" idx="12"/>
          </p:nvPr>
        </p:nvSpPr>
        <p:spPr/>
        <p:txBody>
          <a:bodyPr/>
          <a:lstStyle/>
          <a:p>
            <a:fld id="{5B4C44AA-CE1B-49F6-9308-A50BB77191D9}" type="slidenum">
              <a:rPr lang="en-US" smtClean="0"/>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hasCustomPrompt="1"/>
          </p:nvPr>
        </p:nvSpPr>
        <p:spPr>
          <a:xfrm>
            <a:off x="839788" y="457200"/>
            <a:ext cx="3932237" cy="1600200"/>
          </a:xfrm>
        </p:spPr>
        <p:txBody>
          <a:bodyPr anchor="b"/>
          <a:lstStyle>
            <a:lvl1pPr>
              <a:defRPr sz="3200"/>
            </a:lvl1pPr>
          </a:lstStyle>
          <a:p>
            <a:r>
              <a:rPr lang="ar-SA" smtClean="0"/>
              <a:t>انقر لتحرير نمط العنوان الرئيسي</a:t>
            </a:r>
            <a:endParaRPr lang="en-US"/>
          </a:p>
        </p:txBody>
      </p:sp>
      <p:sp>
        <p:nvSpPr>
          <p:cNvPr id="3" name="عنصر نائب للمحتوى 2"/>
          <p:cNvSpPr>
            <a:spLocks noGrp="1"/>
          </p:cNvSpPr>
          <p:nvPr>
            <p:ph idx="1" hasCustomPrompt="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smtClean="0"/>
              <a:t>انقر لتحرير أنماط النص الرئيسي</a:t>
            </a:r>
            <a:endParaRPr lang="ar-SA" smtClean="0"/>
          </a:p>
          <a:p>
            <a:pPr lvl="1"/>
            <a:r>
              <a:rPr lang="ar-SA" smtClean="0"/>
              <a:t>المستوى الثاني</a:t>
            </a:r>
            <a:endParaRPr lang="ar-SA" smtClean="0"/>
          </a:p>
          <a:p>
            <a:pPr lvl="2"/>
            <a:r>
              <a:rPr lang="ar-SA" smtClean="0"/>
              <a:t>المستوى الثالث</a:t>
            </a:r>
            <a:endParaRPr lang="ar-SA" smtClean="0"/>
          </a:p>
          <a:p>
            <a:pPr lvl="3"/>
            <a:r>
              <a:rPr lang="ar-SA" smtClean="0"/>
              <a:t>المستوى الرابع</a:t>
            </a:r>
            <a:endParaRPr lang="ar-SA" smtClean="0"/>
          </a:p>
          <a:p>
            <a:pPr lvl="4"/>
            <a:r>
              <a:rPr lang="ar-SA" smtClean="0"/>
              <a:t>المستوى الخامس</a:t>
            </a:r>
            <a:endParaRPr lang="en-US"/>
          </a:p>
        </p:txBody>
      </p:sp>
      <p:sp>
        <p:nvSpPr>
          <p:cNvPr id="4" name="عنصر نائب للنص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ar-SA" smtClean="0"/>
              <a:t>انقر لتحرير أنماط النص الرئيسي</a:t>
            </a:r>
            <a:endParaRPr lang="ar-SA" smtClean="0"/>
          </a:p>
        </p:txBody>
      </p:sp>
      <p:sp>
        <p:nvSpPr>
          <p:cNvPr id="5" name="عنصر نائب للتاريخ 4"/>
          <p:cNvSpPr>
            <a:spLocks noGrp="1"/>
          </p:cNvSpPr>
          <p:nvPr>
            <p:ph type="dt" sz="half" idx="10"/>
          </p:nvPr>
        </p:nvSpPr>
        <p:spPr/>
        <p:txBody>
          <a:bodyPr/>
          <a:lstStyle/>
          <a:p>
            <a:fld id="{D4825849-6937-4276-A801-4D696F388F69}" type="datetimeFigureOut">
              <a:rPr lang="en-US" smtClean="0"/>
            </a:fld>
            <a:endParaRPr lang="en-US"/>
          </a:p>
        </p:txBody>
      </p:sp>
      <p:sp>
        <p:nvSpPr>
          <p:cNvPr id="6" name="عنصر نائب للتذييل 5"/>
          <p:cNvSpPr>
            <a:spLocks noGrp="1"/>
          </p:cNvSpPr>
          <p:nvPr>
            <p:ph type="ftr" sz="quarter" idx="11"/>
          </p:nvPr>
        </p:nvSpPr>
        <p:spPr/>
        <p:txBody>
          <a:bodyPr/>
          <a:lstStyle/>
          <a:p>
            <a:endParaRPr lang="en-US"/>
          </a:p>
        </p:txBody>
      </p:sp>
      <p:sp>
        <p:nvSpPr>
          <p:cNvPr id="7" name="عنصر نائب لرقم الشريحة 6"/>
          <p:cNvSpPr>
            <a:spLocks noGrp="1"/>
          </p:cNvSpPr>
          <p:nvPr>
            <p:ph type="sldNum" sz="quarter" idx="12"/>
          </p:nvPr>
        </p:nvSpPr>
        <p:spPr/>
        <p:txBody>
          <a:bodyPr/>
          <a:lstStyle/>
          <a:p>
            <a:fld id="{5B4C44AA-CE1B-49F6-9308-A50BB77191D9}" type="slidenum">
              <a:rPr lang="en-US" smtClean="0"/>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مع تسمية توضيحية">
    <p:spTree>
      <p:nvGrpSpPr>
        <p:cNvPr id="1" name=""/>
        <p:cNvGrpSpPr/>
        <p:nvPr/>
      </p:nvGrpSpPr>
      <p:grpSpPr>
        <a:xfrm>
          <a:off x="0" y="0"/>
          <a:ext cx="0" cy="0"/>
          <a:chOff x="0" y="0"/>
          <a:chExt cx="0" cy="0"/>
        </a:xfrm>
      </p:grpSpPr>
      <p:sp>
        <p:nvSpPr>
          <p:cNvPr id="2" name="عنوان 1"/>
          <p:cNvSpPr>
            <a:spLocks noGrp="1"/>
          </p:cNvSpPr>
          <p:nvPr>
            <p:ph type="title" hasCustomPrompt="1"/>
          </p:nvPr>
        </p:nvSpPr>
        <p:spPr>
          <a:xfrm>
            <a:off x="839788" y="457200"/>
            <a:ext cx="3932237" cy="1600200"/>
          </a:xfrm>
        </p:spPr>
        <p:txBody>
          <a:bodyPr anchor="b"/>
          <a:lstStyle>
            <a:lvl1pPr>
              <a:defRPr sz="3200"/>
            </a:lvl1pPr>
          </a:lstStyle>
          <a:p>
            <a:r>
              <a:rPr lang="ar-SA" smtClean="0"/>
              <a:t>انقر لتحرير نمط العنوان الرئيسي</a:t>
            </a:r>
            <a:endParaRPr lang="en-US"/>
          </a:p>
        </p:txBody>
      </p:sp>
      <p:sp>
        <p:nvSpPr>
          <p:cNvPr id="3" name="عنصر نائب للصورة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عنصر نائب للنص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ar-SA" smtClean="0"/>
              <a:t>انقر لتحرير أنماط النص الرئيسي</a:t>
            </a:r>
            <a:endParaRPr lang="ar-SA" smtClean="0"/>
          </a:p>
        </p:txBody>
      </p:sp>
      <p:sp>
        <p:nvSpPr>
          <p:cNvPr id="5" name="عنصر نائب للتاريخ 4"/>
          <p:cNvSpPr>
            <a:spLocks noGrp="1"/>
          </p:cNvSpPr>
          <p:nvPr>
            <p:ph type="dt" sz="half" idx="10"/>
          </p:nvPr>
        </p:nvSpPr>
        <p:spPr/>
        <p:txBody>
          <a:bodyPr/>
          <a:lstStyle/>
          <a:p>
            <a:fld id="{D4825849-6937-4276-A801-4D696F388F69}" type="datetimeFigureOut">
              <a:rPr lang="en-US" smtClean="0"/>
            </a:fld>
            <a:endParaRPr lang="en-US"/>
          </a:p>
        </p:txBody>
      </p:sp>
      <p:sp>
        <p:nvSpPr>
          <p:cNvPr id="6" name="عنصر نائب للتذييل 5"/>
          <p:cNvSpPr>
            <a:spLocks noGrp="1"/>
          </p:cNvSpPr>
          <p:nvPr>
            <p:ph type="ftr" sz="quarter" idx="11"/>
          </p:nvPr>
        </p:nvSpPr>
        <p:spPr/>
        <p:txBody>
          <a:bodyPr/>
          <a:lstStyle/>
          <a:p>
            <a:endParaRPr lang="en-US"/>
          </a:p>
        </p:txBody>
      </p:sp>
      <p:sp>
        <p:nvSpPr>
          <p:cNvPr id="7" name="عنصر نائب لرقم الشريحة 6"/>
          <p:cNvSpPr>
            <a:spLocks noGrp="1"/>
          </p:cNvSpPr>
          <p:nvPr>
            <p:ph type="sldNum" sz="quarter" idx="12"/>
          </p:nvPr>
        </p:nvSpPr>
        <p:spPr/>
        <p:txBody>
          <a:bodyPr/>
          <a:lstStyle/>
          <a:p>
            <a:fld id="{5B4C44AA-CE1B-49F6-9308-A50BB77191D9}" type="slidenum">
              <a:rPr lang="en-US" smtClean="0"/>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4" Type="http://schemas.openxmlformats.org/officeDocument/2006/relationships/theme" Target="../theme/theme1.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عنوان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ar-SA" smtClean="0"/>
              <a:t>انقر لتحرير نمط العنوان الرئيسي</a:t>
            </a:r>
            <a:endParaRPr lang="en-US"/>
          </a:p>
        </p:txBody>
      </p:sp>
      <p:sp>
        <p:nvSpPr>
          <p:cNvPr id="3" name="عنصر نائب للنص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ar-SA" smtClean="0"/>
              <a:t>انقر لتحرير أنماط النص الرئيسي</a:t>
            </a:r>
            <a:endParaRPr lang="ar-SA" smtClean="0"/>
          </a:p>
          <a:p>
            <a:pPr lvl="1"/>
            <a:r>
              <a:rPr lang="ar-SA" smtClean="0"/>
              <a:t>المستوى الثاني</a:t>
            </a:r>
            <a:endParaRPr lang="ar-SA" smtClean="0"/>
          </a:p>
          <a:p>
            <a:pPr lvl="2"/>
            <a:r>
              <a:rPr lang="ar-SA" smtClean="0"/>
              <a:t>المستوى الثالث</a:t>
            </a:r>
            <a:endParaRPr lang="ar-SA" smtClean="0"/>
          </a:p>
          <a:p>
            <a:pPr lvl="3"/>
            <a:r>
              <a:rPr lang="ar-SA" smtClean="0"/>
              <a:t>المستوى الرابع</a:t>
            </a:r>
            <a:endParaRPr lang="ar-SA" smtClean="0"/>
          </a:p>
          <a:p>
            <a:pPr lvl="4"/>
            <a:r>
              <a:rPr lang="ar-SA" smtClean="0"/>
              <a:t>المستوى الخامس</a:t>
            </a:r>
            <a:endParaRPr lang="en-US"/>
          </a:p>
        </p:txBody>
      </p:sp>
      <p:sp>
        <p:nvSpPr>
          <p:cNvPr id="4" name="عنصر نائب للتاريخ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4825849-6937-4276-A801-4D696F388F69}" type="datetimeFigureOut">
              <a:rPr lang="en-US" smtClean="0"/>
            </a:fld>
            <a:endParaRPr lang="en-US"/>
          </a:p>
        </p:txBody>
      </p:sp>
      <p:sp>
        <p:nvSpPr>
          <p:cNvPr id="5" name="عنصر نائب للتذييل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عنصر نائب لرقم الشريحة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B4C44AA-CE1B-49F6-9308-A50BB77191D9}"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2.png"/><Relationship Id="rId1" Type="http://schemas.openxmlformats.org/officeDocument/2006/relationships/image" Target="../media/image1.jpe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2.xml"/><Relationship Id="rId1" Type="http://schemas.openxmlformats.org/officeDocument/2006/relationships/image" Target="../media/image3.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3.xml"/><Relationship Id="rId1" Type="http://schemas.openxmlformats.org/officeDocument/2006/relationships/image" Target="../media/image19.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2.xml"/><Relationship Id="rId1" Type="http://schemas.openxmlformats.org/officeDocument/2006/relationships/image" Target="../media/image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7"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jpeg"/><Relationship Id="rId4" Type="http://schemas.openxmlformats.org/officeDocument/2006/relationships/image" Target="../media/image7.jpeg"/><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image" Target="../media/image4.jpeg"/></Relationships>
</file>

<file path=ppt/slides/_rels/slide6.xml.rels><?xml version="1.0" encoding="UTF-8" standalone="yes"?>
<Relationships xmlns="http://schemas.openxmlformats.org/package/2006/relationships"><Relationship Id="rId7"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14.jpeg"/><Relationship Id="rId4" Type="http://schemas.openxmlformats.org/officeDocument/2006/relationships/image" Target="../media/image13.png"/><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image" Target="../media/image10.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image" Target="../media/image17.png"/><Relationship Id="rId1" Type="http://schemas.openxmlformats.org/officeDocument/2006/relationships/image" Target="../media/image16.png"/></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8.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1" y="0"/>
            <a:ext cx="6766983" cy="6855460"/>
            <a:chOff x="0" y="0"/>
            <a:chExt cx="10150475" cy="10283190"/>
          </a:xfrm>
        </p:grpSpPr>
        <p:sp>
          <p:nvSpPr>
            <p:cNvPr id="3" name="object 3"/>
            <p:cNvSpPr/>
            <p:nvPr/>
          </p:nvSpPr>
          <p:spPr>
            <a:xfrm>
              <a:off x="0" y="1006688"/>
              <a:ext cx="8858250" cy="2101850"/>
            </a:xfrm>
            <a:custGeom>
              <a:avLst/>
              <a:gdLst/>
              <a:ahLst/>
              <a:cxnLst/>
              <a:rect l="l" t="t" r="r" b="b"/>
              <a:pathLst>
                <a:path w="8858250" h="2101850">
                  <a:moveTo>
                    <a:pt x="8655070" y="2101426"/>
                  </a:moveTo>
                  <a:lnTo>
                    <a:pt x="8608681" y="2096057"/>
                  </a:lnTo>
                  <a:lnTo>
                    <a:pt x="8566062" y="2080771"/>
                  </a:lnTo>
                  <a:lnTo>
                    <a:pt x="8528442" y="2056796"/>
                  </a:lnTo>
                  <a:lnTo>
                    <a:pt x="8497046" y="2025359"/>
                  </a:lnTo>
                  <a:lnTo>
                    <a:pt x="8473102" y="1987689"/>
                  </a:lnTo>
                  <a:lnTo>
                    <a:pt x="8457836" y="1945015"/>
                  </a:lnTo>
                  <a:lnTo>
                    <a:pt x="8452475" y="1898565"/>
                  </a:lnTo>
                  <a:lnTo>
                    <a:pt x="8455802" y="1861017"/>
                  </a:lnTo>
                  <a:lnTo>
                    <a:pt x="8465461" y="1826394"/>
                  </a:lnTo>
                  <a:lnTo>
                    <a:pt x="8480964" y="1794697"/>
                  </a:lnTo>
                  <a:lnTo>
                    <a:pt x="8501824" y="1765926"/>
                  </a:lnTo>
                  <a:lnTo>
                    <a:pt x="7081057" y="67620"/>
                  </a:lnTo>
                  <a:lnTo>
                    <a:pt x="0" y="67620"/>
                  </a:lnTo>
                  <a:lnTo>
                    <a:pt x="0" y="0"/>
                  </a:lnTo>
                  <a:lnTo>
                    <a:pt x="7109628" y="0"/>
                  </a:lnTo>
                  <a:lnTo>
                    <a:pt x="8548578" y="1724313"/>
                  </a:lnTo>
                  <a:lnTo>
                    <a:pt x="8752504" y="1724313"/>
                  </a:lnTo>
                  <a:lnTo>
                    <a:pt x="8808868" y="1770680"/>
                  </a:lnTo>
                  <a:lnTo>
                    <a:pt x="8833736" y="1808304"/>
                  </a:lnTo>
                  <a:lnTo>
                    <a:pt x="8850381" y="1851296"/>
                  </a:lnTo>
                  <a:lnTo>
                    <a:pt x="8857665" y="1898565"/>
                  </a:lnTo>
                  <a:lnTo>
                    <a:pt x="8852304" y="1945015"/>
                  </a:lnTo>
                  <a:lnTo>
                    <a:pt x="8837038" y="1987689"/>
                  </a:lnTo>
                  <a:lnTo>
                    <a:pt x="8813093" y="2025359"/>
                  </a:lnTo>
                  <a:lnTo>
                    <a:pt x="8781697" y="2056796"/>
                  </a:lnTo>
                  <a:lnTo>
                    <a:pt x="8744077" y="2080771"/>
                  </a:lnTo>
                  <a:lnTo>
                    <a:pt x="8701459" y="2096057"/>
                  </a:lnTo>
                  <a:lnTo>
                    <a:pt x="8655070" y="2101426"/>
                  </a:lnTo>
                  <a:close/>
                </a:path>
                <a:path w="8858250" h="2101850">
                  <a:moveTo>
                    <a:pt x="8752504" y="1724313"/>
                  </a:moveTo>
                  <a:lnTo>
                    <a:pt x="8548578" y="1724313"/>
                  </a:lnTo>
                  <a:lnTo>
                    <a:pt x="8571346" y="1712163"/>
                  </a:lnTo>
                  <a:lnTo>
                    <a:pt x="8596305" y="1703182"/>
                  </a:lnTo>
                  <a:lnTo>
                    <a:pt x="8622725" y="1697615"/>
                  </a:lnTo>
                  <a:lnTo>
                    <a:pt x="8649875" y="1695705"/>
                  </a:lnTo>
                  <a:lnTo>
                    <a:pt x="8696280" y="1700937"/>
                  </a:lnTo>
                  <a:lnTo>
                    <a:pt x="8739004" y="1715904"/>
                  </a:lnTo>
                  <a:lnTo>
                    <a:pt x="8752504" y="1724313"/>
                  </a:lnTo>
                  <a:close/>
                </a:path>
              </a:pathLst>
            </a:custGeom>
            <a:solidFill>
              <a:srgbClr val="000000">
                <a:alpha val="68629"/>
              </a:srgbClr>
            </a:solidFill>
          </p:spPr>
          <p:txBody>
            <a:bodyPr wrap="square" lIns="0" tIns="0" rIns="0" bIns="0" rtlCol="0"/>
            <a:lstStyle/>
            <a:p>
              <a:endParaRPr sz="1200"/>
            </a:p>
          </p:txBody>
        </p:sp>
        <p:sp>
          <p:nvSpPr>
            <p:cNvPr id="4" name="object 4"/>
            <p:cNvSpPr/>
            <p:nvPr/>
          </p:nvSpPr>
          <p:spPr>
            <a:xfrm>
              <a:off x="0" y="0"/>
              <a:ext cx="523240" cy="10283190"/>
            </a:xfrm>
            <a:custGeom>
              <a:avLst/>
              <a:gdLst/>
              <a:ahLst/>
              <a:cxnLst/>
              <a:rect l="l" t="t" r="r" b="b"/>
              <a:pathLst>
                <a:path w="523240" h="10283190">
                  <a:moveTo>
                    <a:pt x="522846" y="10282648"/>
                  </a:moveTo>
                  <a:lnTo>
                    <a:pt x="0" y="10282648"/>
                  </a:lnTo>
                  <a:lnTo>
                    <a:pt x="0" y="0"/>
                  </a:lnTo>
                  <a:lnTo>
                    <a:pt x="522846" y="0"/>
                  </a:lnTo>
                  <a:lnTo>
                    <a:pt x="522846" y="10282648"/>
                  </a:lnTo>
                  <a:close/>
                </a:path>
              </a:pathLst>
            </a:custGeom>
          </p:spPr>
          <p:style>
            <a:lnRef idx="1">
              <a:schemeClr val="accent3"/>
            </a:lnRef>
            <a:fillRef idx="3">
              <a:schemeClr val="accent3"/>
            </a:fillRef>
            <a:effectRef idx="2">
              <a:schemeClr val="accent3"/>
            </a:effectRef>
            <a:fontRef idx="minor">
              <a:schemeClr val="lt1"/>
            </a:fontRef>
          </p:style>
          <p:txBody>
            <a:bodyPr wrap="square" lIns="0" tIns="0" rIns="0" bIns="0" rtlCol="0"/>
            <a:lstStyle/>
            <a:p>
              <a:endParaRPr sz="1200"/>
            </a:p>
          </p:txBody>
        </p:sp>
        <p:pic>
          <p:nvPicPr>
            <p:cNvPr id="5" name="object 5"/>
            <p:cNvPicPr/>
            <p:nvPr/>
          </p:nvPicPr>
          <p:blipFill>
            <a:blip r:embed="rId1" cstate="print"/>
            <a:stretch>
              <a:fillRect/>
            </a:stretch>
          </p:blipFill>
          <p:spPr>
            <a:xfrm>
              <a:off x="8397769" y="312880"/>
              <a:ext cx="1752599" cy="1743074"/>
            </a:xfrm>
            <a:prstGeom prst="rect">
              <a:avLst/>
            </a:prstGeom>
          </p:spPr>
        </p:pic>
      </p:grpSp>
      <p:sp>
        <p:nvSpPr>
          <p:cNvPr id="7" name="object 7"/>
          <p:cNvSpPr txBox="1"/>
          <p:nvPr/>
        </p:nvSpPr>
        <p:spPr>
          <a:xfrm>
            <a:off x="1064340" y="2376979"/>
            <a:ext cx="5705263" cy="675420"/>
          </a:xfrm>
          <a:prstGeom prst="rect">
            <a:avLst/>
          </a:prstGeom>
        </p:spPr>
        <p:txBody>
          <a:bodyPr vert="horz" wrap="square" lIns="0" tIns="4233" rIns="0" bIns="0" rtlCol="0">
            <a:spAutoFit/>
          </a:bodyPr>
          <a:lstStyle/>
          <a:p>
            <a:pPr marL="1307465" marR="3175" indent="-1299845">
              <a:lnSpc>
                <a:spcPts val="5705"/>
              </a:lnSpc>
              <a:spcBef>
                <a:spcPts val="35"/>
              </a:spcBef>
            </a:pPr>
            <a:r>
              <a:rPr lang="en-US" sz="4665" b="1" spc="450" dirty="0" smtClean="0">
                <a:solidFill>
                  <a:srgbClr val="5270FF"/>
                </a:solidFill>
                <a:latin typeface="Tahoma" panose="020B0604030504040204"/>
                <a:cs typeface="Tahoma" panose="020B0604030504040204"/>
              </a:rPr>
              <a:t>Fire</a:t>
            </a:r>
            <a:r>
              <a:rPr lang="en-US" sz="4665" b="1" spc="357" dirty="0" smtClean="0">
                <a:solidFill>
                  <a:srgbClr val="5270FF"/>
                </a:solidFill>
                <a:latin typeface="Tahoma" panose="020B0604030504040204"/>
                <a:cs typeface="Tahoma" panose="020B0604030504040204"/>
              </a:rPr>
              <a:t>Fighter</a:t>
            </a:r>
            <a:r>
              <a:rPr sz="4665" b="1" spc="357" dirty="0" smtClean="0">
                <a:solidFill>
                  <a:srgbClr val="5270FF"/>
                </a:solidFill>
                <a:latin typeface="Tahoma" panose="020B0604030504040204"/>
                <a:cs typeface="Tahoma" panose="020B0604030504040204"/>
              </a:rPr>
              <a:t> </a:t>
            </a:r>
            <a:r>
              <a:rPr sz="4665" b="1" spc="-1357" dirty="0" smtClean="0">
                <a:solidFill>
                  <a:srgbClr val="5270FF"/>
                </a:solidFill>
                <a:latin typeface="Tahoma" panose="020B0604030504040204"/>
                <a:cs typeface="Tahoma" panose="020B0604030504040204"/>
              </a:rPr>
              <a:t> </a:t>
            </a:r>
            <a:r>
              <a:rPr lang="en-US" sz="4665" b="1" spc="167" dirty="0" smtClean="0">
                <a:solidFill>
                  <a:srgbClr val="2A4A9D"/>
                </a:solidFill>
                <a:latin typeface="Tahoma" panose="020B0604030504040204"/>
                <a:cs typeface="Tahoma" panose="020B0604030504040204"/>
              </a:rPr>
              <a:t>X</a:t>
            </a:r>
            <a:endParaRPr sz="4665" dirty="0">
              <a:latin typeface="Tahoma" panose="020B0604030504040204"/>
              <a:cs typeface="Tahoma" panose="020B0604030504040204"/>
            </a:endParaRPr>
          </a:p>
        </p:txBody>
      </p:sp>
      <p:sp>
        <p:nvSpPr>
          <p:cNvPr id="8" name="object 8"/>
          <p:cNvSpPr txBox="1"/>
          <p:nvPr/>
        </p:nvSpPr>
        <p:spPr>
          <a:xfrm>
            <a:off x="683070" y="4913311"/>
            <a:ext cx="6625590" cy="957592"/>
          </a:xfrm>
          <a:prstGeom prst="rect">
            <a:avLst/>
          </a:prstGeom>
        </p:spPr>
        <p:txBody>
          <a:bodyPr vert="horz" wrap="square" lIns="0" tIns="8467" rIns="0" bIns="0" rtlCol="0">
            <a:spAutoFit/>
          </a:bodyPr>
          <a:lstStyle/>
          <a:p>
            <a:pPr marL="8255">
              <a:spcBef>
                <a:spcPts val="65"/>
              </a:spcBef>
            </a:pPr>
            <a:r>
              <a:rPr sz="1865" b="1" spc="70" dirty="0">
                <a:latin typeface="Barlow"/>
                <a:cs typeface="Tahoma" panose="020B0604030504040204"/>
              </a:rPr>
              <a:t>SUPERVISOR</a:t>
            </a:r>
            <a:r>
              <a:rPr sz="1865" b="1" spc="260" dirty="0">
                <a:latin typeface="Barlow"/>
                <a:cs typeface="Tahoma" panose="020B0604030504040204"/>
              </a:rPr>
              <a:t> </a:t>
            </a:r>
            <a:r>
              <a:rPr sz="1865" b="1" spc="-193" dirty="0">
                <a:latin typeface="Barlow"/>
                <a:cs typeface="Tahoma" panose="020B0604030504040204"/>
              </a:rPr>
              <a:t>:</a:t>
            </a:r>
            <a:r>
              <a:rPr sz="1865" b="1" spc="-87" dirty="0">
                <a:latin typeface="Barlow"/>
                <a:cs typeface="Tahoma" panose="020B0604030504040204"/>
              </a:rPr>
              <a:t> </a:t>
            </a:r>
            <a:r>
              <a:rPr sz="1865" b="1" spc="30" dirty="0">
                <a:latin typeface="Barlow"/>
                <a:cs typeface="Tahoma" panose="020B0604030504040204"/>
              </a:rPr>
              <a:t>DR.</a:t>
            </a:r>
            <a:r>
              <a:rPr sz="1865" b="1" spc="263" dirty="0">
                <a:latin typeface="Barlow"/>
                <a:cs typeface="Tahoma" panose="020B0604030504040204"/>
              </a:rPr>
              <a:t> </a:t>
            </a:r>
            <a:r>
              <a:rPr lang="en-US" sz="1865" b="1" spc="153" dirty="0" err="1" smtClean="0">
                <a:latin typeface="Barlow"/>
                <a:cs typeface="Tahoma" panose="020B0604030504040204"/>
              </a:rPr>
              <a:t>Asmaa</a:t>
            </a:r>
            <a:r>
              <a:rPr lang="en-US" sz="1865" b="1" spc="153" dirty="0" smtClean="0">
                <a:latin typeface="Barlow"/>
                <a:cs typeface="Tahoma" panose="020B0604030504040204"/>
              </a:rPr>
              <a:t> </a:t>
            </a:r>
            <a:r>
              <a:rPr lang="en-US" sz="1865" b="1" spc="153" dirty="0" err="1" smtClean="0">
                <a:latin typeface="Barlow"/>
                <a:cs typeface="Tahoma" panose="020B0604030504040204"/>
              </a:rPr>
              <a:t>Afefi</a:t>
            </a:r>
            <a:endParaRPr sz="1865" dirty="0">
              <a:latin typeface="Barlow"/>
              <a:cs typeface="Tahoma" panose="020B0604030504040204"/>
            </a:endParaRPr>
          </a:p>
          <a:p>
            <a:pPr>
              <a:spcBef>
                <a:spcPts val="20"/>
              </a:spcBef>
            </a:pPr>
            <a:endParaRPr sz="2435" dirty="0">
              <a:latin typeface="Barlow"/>
              <a:cs typeface="Tahoma" panose="020B0604030504040204"/>
            </a:endParaRPr>
          </a:p>
          <a:p>
            <a:pPr marL="8255">
              <a:spcBef>
                <a:spcPts val="5"/>
              </a:spcBef>
            </a:pPr>
            <a:r>
              <a:rPr sz="1865" b="1" spc="80" dirty="0">
                <a:latin typeface="Barlow"/>
                <a:cs typeface="Tahoma" panose="020B0604030504040204"/>
              </a:rPr>
              <a:t>PARTICIPANTS</a:t>
            </a:r>
            <a:r>
              <a:rPr sz="1865" b="1" spc="260" dirty="0">
                <a:latin typeface="Barlow"/>
                <a:cs typeface="Tahoma" panose="020B0604030504040204"/>
              </a:rPr>
              <a:t> </a:t>
            </a:r>
            <a:r>
              <a:rPr sz="1865" b="1" spc="-193" dirty="0">
                <a:latin typeface="Barlow"/>
                <a:cs typeface="Tahoma" panose="020B0604030504040204"/>
              </a:rPr>
              <a:t>:</a:t>
            </a:r>
            <a:r>
              <a:rPr sz="1865" b="1" spc="260" dirty="0">
                <a:latin typeface="Barlow"/>
                <a:cs typeface="Tahoma" panose="020B0604030504040204"/>
              </a:rPr>
              <a:t> </a:t>
            </a:r>
            <a:r>
              <a:rPr lang="en-US" sz="1865" b="1" spc="150" dirty="0" err="1" smtClean="0">
                <a:latin typeface="Barlow"/>
                <a:cs typeface="Tahoma" panose="020B0604030504040204"/>
              </a:rPr>
              <a:t>Abd</a:t>
            </a:r>
            <a:r>
              <a:rPr lang="en-US" sz="1865" b="1" spc="150" dirty="0" smtClean="0">
                <a:latin typeface="Barlow"/>
                <a:cs typeface="Tahoma" panose="020B0604030504040204"/>
              </a:rPr>
              <a:t> </a:t>
            </a:r>
            <a:r>
              <a:rPr lang="en-US" sz="1865" b="1" spc="150" dirty="0" err="1" smtClean="0">
                <a:latin typeface="Barlow"/>
                <a:cs typeface="Tahoma" panose="020B0604030504040204"/>
              </a:rPr>
              <a:t>alkareem</a:t>
            </a:r>
            <a:r>
              <a:rPr lang="en-US" sz="1865" b="1" spc="150" dirty="0" smtClean="0">
                <a:latin typeface="Barlow"/>
                <a:cs typeface="Tahoma" panose="020B0604030504040204"/>
              </a:rPr>
              <a:t> Salah</a:t>
            </a:r>
            <a:r>
              <a:rPr sz="1865" b="1" spc="263" dirty="0" smtClean="0">
                <a:latin typeface="Barlow"/>
                <a:cs typeface="Tahoma" panose="020B0604030504040204"/>
              </a:rPr>
              <a:t> </a:t>
            </a:r>
            <a:r>
              <a:rPr sz="1865" b="1" spc="-100" dirty="0">
                <a:latin typeface="Barlow"/>
                <a:cs typeface="Tahoma" panose="020B0604030504040204"/>
              </a:rPr>
              <a:t>&amp;</a:t>
            </a:r>
            <a:r>
              <a:rPr sz="1865" b="1" spc="260" dirty="0">
                <a:latin typeface="Barlow"/>
                <a:cs typeface="Tahoma" panose="020B0604030504040204"/>
              </a:rPr>
              <a:t> </a:t>
            </a:r>
            <a:r>
              <a:rPr lang="en-US" sz="1865" b="1" spc="120" dirty="0" smtClean="0">
                <a:latin typeface="Barlow"/>
                <a:cs typeface="Tahoma" panose="020B0604030504040204"/>
              </a:rPr>
              <a:t>Ameer </a:t>
            </a:r>
            <a:r>
              <a:rPr lang="en-US" sz="1865" b="1" spc="120" dirty="0" err="1" smtClean="0">
                <a:latin typeface="Barlow"/>
                <a:cs typeface="Tahoma" panose="020B0604030504040204"/>
              </a:rPr>
              <a:t>Yaish</a:t>
            </a:r>
            <a:endParaRPr sz="1865" dirty="0">
              <a:latin typeface="Barlow"/>
              <a:cs typeface="Tahoma" panose="020B0604030504040204"/>
            </a:endParaRPr>
          </a:p>
        </p:txBody>
      </p:sp>
      <p:sp>
        <p:nvSpPr>
          <p:cNvPr id="9" name="object 9"/>
          <p:cNvSpPr txBox="1">
            <a:spLocks noGrp="1"/>
          </p:cNvSpPr>
          <p:nvPr>
            <p:ph type="title"/>
          </p:nvPr>
        </p:nvSpPr>
        <p:spPr>
          <a:xfrm>
            <a:off x="7166961" y="640133"/>
            <a:ext cx="4348056" cy="398336"/>
          </a:xfrm>
          <a:prstGeom prst="rect">
            <a:avLst/>
          </a:prstGeom>
        </p:spPr>
        <p:txBody>
          <a:bodyPr vert="horz" wrap="square" lIns="0" tIns="8467" rIns="0" bIns="0" rtlCol="0" anchor="ctr">
            <a:spAutoFit/>
          </a:bodyPr>
          <a:lstStyle/>
          <a:p>
            <a:pPr marL="8255">
              <a:lnSpc>
                <a:spcPct val="100000"/>
              </a:lnSpc>
              <a:spcBef>
                <a:spcPts val="65"/>
              </a:spcBef>
            </a:pPr>
            <a:r>
              <a:rPr sz="2535" spc="337" dirty="0">
                <a:solidFill>
                  <a:srgbClr val="000000"/>
                </a:solidFill>
                <a:latin typeface="Arial" panose="020B0604020202020204"/>
                <a:cs typeface="Arial" panose="020B0604020202020204"/>
              </a:rPr>
              <a:t>AN-NAJAH</a:t>
            </a:r>
            <a:r>
              <a:rPr sz="2535" spc="320" dirty="0">
                <a:solidFill>
                  <a:srgbClr val="000000"/>
                </a:solidFill>
                <a:latin typeface="Arial" panose="020B0604020202020204"/>
                <a:cs typeface="Arial" panose="020B0604020202020204"/>
              </a:rPr>
              <a:t> </a:t>
            </a:r>
            <a:r>
              <a:rPr sz="2535" spc="183" dirty="0">
                <a:solidFill>
                  <a:srgbClr val="000000"/>
                </a:solidFill>
                <a:latin typeface="Arial" panose="020B0604020202020204"/>
                <a:cs typeface="Arial" panose="020B0604020202020204"/>
              </a:rPr>
              <a:t>UNIVERSITY</a:t>
            </a:r>
            <a:endParaRPr sz="2535" dirty="0">
              <a:latin typeface="Arial" panose="020B0604020202020204"/>
              <a:cs typeface="Arial" panose="020B0604020202020204"/>
            </a:endParaRPr>
          </a:p>
        </p:txBody>
      </p:sp>
      <p:pic>
        <p:nvPicPr>
          <p:cNvPr id="10" name="صورة 9"/>
          <p:cNvPicPr>
            <a:picLocks noChangeAspect="1"/>
          </p:cNvPicPr>
          <p:nvPr/>
        </p:nvPicPr>
        <p:blipFill>
          <a:blip r:embed="rId2"/>
          <a:stretch>
            <a:fillRect/>
          </a:stretch>
        </p:blipFill>
        <p:spPr>
          <a:xfrm>
            <a:off x="7308660" y="2664344"/>
            <a:ext cx="4883339" cy="274320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97"/>
        <p:cNvGrpSpPr/>
        <p:nvPr/>
      </p:nvGrpSpPr>
      <p:grpSpPr>
        <a:xfrm>
          <a:off x="0" y="0"/>
          <a:ext cx="0" cy="0"/>
          <a:chOff x="0" y="0"/>
          <a:chExt cx="0" cy="0"/>
        </a:xfrm>
      </p:grpSpPr>
      <p:sp>
        <p:nvSpPr>
          <p:cNvPr id="398" name="Google Shape;398;p27"/>
          <p:cNvSpPr txBox="1">
            <a:spLocks noGrp="1"/>
          </p:cNvSpPr>
          <p:nvPr>
            <p:ph type="title"/>
          </p:nvPr>
        </p:nvSpPr>
        <p:spPr>
          <a:xfrm>
            <a:off x="554333" y="855817"/>
            <a:ext cx="7521200" cy="1443600"/>
          </a:xfrm>
          <a:prstGeom prst="rect">
            <a:avLst/>
          </a:prstGeom>
        </p:spPr>
        <p:txBody>
          <a:bodyPr spcFirstLastPara="1" vert="horz" wrap="square" lIns="0" tIns="0" rIns="0" bIns="0" rtlCol="0" anchor="t" anchorCtr="0">
            <a:noAutofit/>
          </a:bodyPr>
          <a:lstStyle/>
          <a:p>
            <a:r>
              <a:rPr lang="en-GB" sz="4800" dirty="0">
                <a:latin typeface="Ubuntu Medium"/>
                <a:ea typeface="Ubuntu Medium"/>
                <a:cs typeface="Ubuntu Medium"/>
                <a:sym typeface="Ubuntu Medium"/>
              </a:rPr>
              <a:t>Future Work</a:t>
            </a:r>
            <a:endParaRPr sz="4000" dirty="0">
              <a:latin typeface="Ubuntu Medium"/>
              <a:ea typeface="Ubuntu Medium"/>
              <a:cs typeface="Ubuntu Medium"/>
              <a:sym typeface="Ubuntu Medium"/>
            </a:endParaRPr>
          </a:p>
        </p:txBody>
      </p:sp>
      <p:pic>
        <p:nvPicPr>
          <p:cNvPr id="399" name="Google Shape;399;p27"/>
          <p:cNvPicPr preferRelativeResize="0"/>
          <p:nvPr/>
        </p:nvPicPr>
        <p:blipFill>
          <a:blip r:embed="rId1"/>
          <a:stretch>
            <a:fillRect/>
          </a:stretch>
        </p:blipFill>
        <p:spPr>
          <a:xfrm>
            <a:off x="4512501" y="3308734"/>
            <a:ext cx="2882500" cy="3048601"/>
          </a:xfrm>
          <a:prstGeom prst="rect">
            <a:avLst/>
          </a:prstGeom>
          <a:noFill/>
          <a:ln>
            <a:noFill/>
          </a:ln>
        </p:spPr>
      </p:pic>
      <p:sp>
        <p:nvSpPr>
          <p:cNvPr id="400" name="Google Shape;400;p27"/>
          <p:cNvSpPr/>
          <p:nvPr/>
        </p:nvSpPr>
        <p:spPr>
          <a:xfrm>
            <a:off x="965201" y="4064000"/>
            <a:ext cx="3047999" cy="949200"/>
          </a:xfrm>
          <a:prstGeom prst="round2DiagRect">
            <a:avLst>
              <a:gd name="adj1" fmla="val 16667"/>
              <a:gd name="adj2" fmla="val 0"/>
            </a:avLst>
          </a:prstGeom>
          <a:solidFill>
            <a:schemeClr val="lt2"/>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p:txBody>
      </p:sp>
      <p:cxnSp>
        <p:nvCxnSpPr>
          <p:cNvPr id="401" name="Google Shape;401;p27"/>
          <p:cNvCxnSpPr>
            <a:endCxn id="400" idx="1"/>
          </p:cNvCxnSpPr>
          <p:nvPr/>
        </p:nvCxnSpPr>
        <p:spPr>
          <a:xfrm rot="10800000">
            <a:off x="2489202" y="5013200"/>
            <a:ext cx="2243303" cy="401200"/>
          </a:xfrm>
          <a:prstGeom prst="bentConnector2">
            <a:avLst/>
          </a:prstGeom>
          <a:noFill/>
          <a:ln w="19050" cap="flat" cmpd="sng">
            <a:solidFill>
              <a:schemeClr val="accent6"/>
            </a:solidFill>
            <a:prstDash val="solid"/>
            <a:round/>
            <a:headEnd type="none" w="med" len="med"/>
            <a:tailEnd type="none" w="med" len="med"/>
          </a:ln>
        </p:spPr>
      </p:cxnSp>
      <p:sp>
        <p:nvSpPr>
          <p:cNvPr id="402" name="Google Shape;402;p27"/>
          <p:cNvSpPr/>
          <p:nvPr/>
        </p:nvSpPr>
        <p:spPr>
          <a:xfrm>
            <a:off x="4412801" y="1633633"/>
            <a:ext cx="3130999" cy="949200"/>
          </a:xfrm>
          <a:prstGeom prst="round2DiagRect">
            <a:avLst>
              <a:gd name="adj1" fmla="val 16667"/>
              <a:gd name="adj2" fmla="val 0"/>
            </a:avLst>
          </a:prstGeom>
          <a:solidFill>
            <a:schemeClr val="lt2"/>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p:txBody>
      </p:sp>
      <p:cxnSp>
        <p:nvCxnSpPr>
          <p:cNvPr id="403" name="Google Shape;403;p27"/>
          <p:cNvCxnSpPr/>
          <p:nvPr/>
        </p:nvCxnSpPr>
        <p:spPr>
          <a:xfrm rot="-5400000" flipH="1">
            <a:off x="5590349" y="2945333"/>
            <a:ext cx="726000" cy="800"/>
          </a:xfrm>
          <a:prstGeom prst="bentConnector3">
            <a:avLst>
              <a:gd name="adj1" fmla="val 50000"/>
            </a:avLst>
          </a:prstGeom>
          <a:noFill/>
          <a:ln w="19050" cap="flat" cmpd="sng">
            <a:solidFill>
              <a:srgbClr val="00FF00"/>
            </a:solidFill>
            <a:prstDash val="solid"/>
            <a:round/>
            <a:headEnd type="none" w="med" len="med"/>
            <a:tailEnd type="none" w="med" len="med"/>
          </a:ln>
        </p:spPr>
      </p:cxnSp>
      <p:sp>
        <p:nvSpPr>
          <p:cNvPr id="404" name="Google Shape;404;p27"/>
          <p:cNvSpPr/>
          <p:nvPr/>
        </p:nvSpPr>
        <p:spPr>
          <a:xfrm>
            <a:off x="8090395" y="4064000"/>
            <a:ext cx="3049667" cy="949200"/>
          </a:xfrm>
          <a:prstGeom prst="round2DiagRect">
            <a:avLst>
              <a:gd name="adj1" fmla="val 16667"/>
              <a:gd name="adj2" fmla="val 0"/>
            </a:avLst>
          </a:prstGeom>
          <a:solidFill>
            <a:schemeClr val="lt2"/>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p:txBody>
      </p:sp>
      <p:cxnSp>
        <p:nvCxnSpPr>
          <p:cNvPr id="405" name="Google Shape;405;p27"/>
          <p:cNvCxnSpPr/>
          <p:nvPr/>
        </p:nvCxnSpPr>
        <p:spPr>
          <a:xfrm rot="5400000">
            <a:off x="8163862" y="3989435"/>
            <a:ext cx="427600" cy="2475131"/>
          </a:xfrm>
          <a:prstGeom prst="bentConnector2">
            <a:avLst/>
          </a:prstGeom>
          <a:ln>
            <a:headEnd type="none" w="med" len="med"/>
            <a:tailEnd type="none" w="med" len="med"/>
          </a:ln>
        </p:spPr>
        <p:style>
          <a:lnRef idx="1">
            <a:schemeClr val="dk1"/>
          </a:lnRef>
          <a:fillRef idx="0">
            <a:schemeClr val="dk1"/>
          </a:fillRef>
          <a:effectRef idx="0">
            <a:schemeClr val="dk1"/>
          </a:effectRef>
          <a:fontRef idx="minor">
            <a:schemeClr val="tx1"/>
          </a:fontRef>
        </p:style>
      </p:cxnSp>
      <p:sp>
        <p:nvSpPr>
          <p:cNvPr id="406" name="Google Shape;406;p27"/>
          <p:cNvSpPr txBox="1"/>
          <p:nvPr/>
        </p:nvSpPr>
        <p:spPr>
          <a:xfrm>
            <a:off x="1163441" y="4095958"/>
            <a:ext cx="2617500" cy="800179"/>
          </a:xfrm>
          <a:prstGeom prst="rect">
            <a:avLst/>
          </a:prstGeom>
          <a:noFill/>
          <a:ln>
            <a:noFill/>
          </a:ln>
        </p:spPr>
        <p:txBody>
          <a:bodyPr spcFirstLastPara="1" wrap="square" lIns="121900" tIns="121900" rIns="121900" bIns="121900" anchor="t" anchorCtr="0">
            <a:spAutoFit/>
          </a:bodyPr>
          <a:lstStyle/>
          <a:p>
            <a:pPr lvl="0" algn="ctr"/>
            <a:r>
              <a:rPr lang="en-US" b="1" dirty="0">
                <a:solidFill>
                  <a:schemeClr val="accent2"/>
                </a:solidFill>
                <a:latin typeface="Barlow"/>
              </a:rPr>
              <a:t>increase the range of flame sensor</a:t>
            </a:r>
            <a:endParaRPr b="1" dirty="0">
              <a:solidFill>
                <a:schemeClr val="accent2"/>
              </a:solidFill>
              <a:latin typeface="Barlow"/>
              <a:ea typeface="Barlow Light"/>
              <a:cs typeface="Barlow Light"/>
              <a:sym typeface="Barlow Light"/>
            </a:endParaRPr>
          </a:p>
        </p:txBody>
      </p:sp>
      <p:sp>
        <p:nvSpPr>
          <p:cNvPr id="407" name="Google Shape;407;p27"/>
          <p:cNvSpPr txBox="1"/>
          <p:nvPr/>
        </p:nvSpPr>
        <p:spPr>
          <a:xfrm>
            <a:off x="4327000" y="1559398"/>
            <a:ext cx="3352025" cy="1354176"/>
          </a:xfrm>
          <a:prstGeom prst="rect">
            <a:avLst/>
          </a:prstGeom>
          <a:noFill/>
          <a:ln>
            <a:noFill/>
          </a:ln>
        </p:spPr>
        <p:txBody>
          <a:bodyPr spcFirstLastPara="1" wrap="square" lIns="121900" tIns="121900" rIns="121900" bIns="121900" anchor="t" anchorCtr="0">
            <a:spAutoFit/>
          </a:bodyPr>
          <a:lstStyle/>
          <a:p>
            <a:pPr algn="ctr"/>
            <a:r>
              <a:rPr lang="en-US" b="1" dirty="0">
                <a:solidFill>
                  <a:schemeClr val="accent2"/>
                </a:solidFill>
                <a:latin typeface="Barlow"/>
              </a:rPr>
              <a:t>Optimize robot’s design</a:t>
            </a:r>
            <a:r>
              <a:rPr lang="en-US" b="1" dirty="0" smtClean="0">
                <a:solidFill>
                  <a:schemeClr val="accent2"/>
                </a:solidFill>
                <a:latin typeface="Barlow"/>
              </a:rPr>
              <a:t>, materials </a:t>
            </a:r>
            <a:r>
              <a:rPr lang="en-US" b="1" dirty="0">
                <a:solidFill>
                  <a:schemeClr val="accent2"/>
                </a:solidFill>
                <a:latin typeface="Barlow"/>
              </a:rPr>
              <a:t>for different environments</a:t>
            </a:r>
            <a:endParaRPr lang="en-US" b="1" dirty="0">
              <a:solidFill>
                <a:schemeClr val="accent2"/>
              </a:solidFill>
              <a:latin typeface="Barlow"/>
            </a:endParaRPr>
          </a:p>
          <a:p>
            <a:pPr lvl="0" algn="ctr"/>
            <a:endParaRPr b="1" dirty="0">
              <a:solidFill>
                <a:schemeClr val="accent2"/>
              </a:solidFill>
              <a:latin typeface="Barlow"/>
              <a:ea typeface="Barlow Light"/>
              <a:cs typeface="Barlow Light"/>
              <a:sym typeface="Barlow Light"/>
            </a:endParaRPr>
          </a:p>
        </p:txBody>
      </p:sp>
      <p:sp>
        <p:nvSpPr>
          <p:cNvPr id="408" name="Google Shape;408;p27"/>
          <p:cNvSpPr/>
          <p:nvPr/>
        </p:nvSpPr>
        <p:spPr>
          <a:xfrm>
            <a:off x="1371601" y="2060800"/>
            <a:ext cx="2882900" cy="949200"/>
          </a:xfrm>
          <a:prstGeom prst="round2DiagRect">
            <a:avLst>
              <a:gd name="adj1" fmla="val 16667"/>
              <a:gd name="adj2" fmla="val 0"/>
            </a:avLst>
          </a:prstGeom>
          <a:solidFill>
            <a:schemeClr val="lt2"/>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p:txBody>
      </p:sp>
      <p:cxnSp>
        <p:nvCxnSpPr>
          <p:cNvPr id="409" name="Google Shape;409;p27"/>
          <p:cNvCxnSpPr>
            <a:stCxn id="408" idx="1"/>
          </p:cNvCxnSpPr>
          <p:nvPr/>
        </p:nvCxnSpPr>
        <p:spPr>
          <a:xfrm rot="16200000" flipH="1">
            <a:off x="3745559" y="2077492"/>
            <a:ext cx="564800" cy="2429816"/>
          </a:xfrm>
          <a:prstGeom prst="bentConnector2">
            <a:avLst/>
          </a:prstGeom>
          <a:noFill/>
          <a:ln w="19050" cap="flat" cmpd="sng">
            <a:solidFill>
              <a:srgbClr val="3D348B"/>
            </a:solidFill>
            <a:prstDash val="solid"/>
            <a:round/>
            <a:headEnd type="none" w="med" len="med"/>
            <a:tailEnd type="none" w="med" len="med"/>
          </a:ln>
        </p:spPr>
      </p:cxnSp>
      <p:sp>
        <p:nvSpPr>
          <p:cNvPr id="410" name="Google Shape;410;p27"/>
          <p:cNvSpPr/>
          <p:nvPr/>
        </p:nvSpPr>
        <p:spPr>
          <a:xfrm>
            <a:off x="7702100" y="1952495"/>
            <a:ext cx="3156400" cy="949200"/>
          </a:xfrm>
          <a:prstGeom prst="round2DiagRect">
            <a:avLst>
              <a:gd name="adj1" fmla="val 16667"/>
              <a:gd name="adj2" fmla="val 0"/>
            </a:avLst>
          </a:prstGeom>
          <a:solidFill>
            <a:schemeClr val="lt2"/>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lvl="0" algn="ctr"/>
            <a:r>
              <a:rPr lang="en-US" b="1" spc="-70" dirty="0" smtClean="0">
                <a:solidFill>
                  <a:schemeClr val="accent2"/>
                </a:solidFill>
                <a:latin typeface="Barlow"/>
                <a:cs typeface="Verdana" panose="020B0604030504040204"/>
              </a:rPr>
              <a:t>The</a:t>
            </a:r>
            <a:r>
              <a:rPr lang="en-US" b="1" spc="-315" dirty="0" smtClean="0">
                <a:solidFill>
                  <a:schemeClr val="accent2"/>
                </a:solidFill>
                <a:latin typeface="Barlow"/>
                <a:cs typeface="Verdana" panose="020B0604030504040204"/>
              </a:rPr>
              <a:t>  </a:t>
            </a:r>
            <a:r>
              <a:rPr lang="en-US" b="1" spc="-15" dirty="0">
                <a:solidFill>
                  <a:schemeClr val="accent2"/>
                </a:solidFill>
                <a:latin typeface="Barlow"/>
                <a:cs typeface="Verdana" panose="020B0604030504040204"/>
              </a:rPr>
              <a:t>ability</a:t>
            </a:r>
            <a:r>
              <a:rPr lang="en-US" b="1" spc="-315" dirty="0">
                <a:solidFill>
                  <a:schemeClr val="accent2"/>
                </a:solidFill>
                <a:latin typeface="Barlow"/>
                <a:cs typeface="Verdana" panose="020B0604030504040204"/>
              </a:rPr>
              <a:t> </a:t>
            </a:r>
            <a:r>
              <a:rPr lang="en-US" b="1" spc="65" dirty="0">
                <a:solidFill>
                  <a:schemeClr val="accent2"/>
                </a:solidFill>
                <a:latin typeface="Barlow"/>
                <a:cs typeface="Verdana" panose="020B0604030504040204"/>
              </a:rPr>
              <a:t>of</a:t>
            </a:r>
            <a:r>
              <a:rPr lang="en-US" b="1" spc="-310" dirty="0">
                <a:solidFill>
                  <a:schemeClr val="accent2"/>
                </a:solidFill>
                <a:latin typeface="Barlow"/>
                <a:cs typeface="Verdana" panose="020B0604030504040204"/>
              </a:rPr>
              <a:t> </a:t>
            </a:r>
            <a:r>
              <a:rPr lang="en-US" b="1" spc="-20" dirty="0">
                <a:solidFill>
                  <a:schemeClr val="accent2"/>
                </a:solidFill>
                <a:latin typeface="Barlow"/>
                <a:cs typeface="Verdana" panose="020B0604030504040204"/>
              </a:rPr>
              <a:t>the</a:t>
            </a:r>
            <a:r>
              <a:rPr lang="en-US" b="1" spc="-315" dirty="0">
                <a:solidFill>
                  <a:schemeClr val="accent2"/>
                </a:solidFill>
                <a:latin typeface="Barlow"/>
                <a:cs typeface="Verdana" panose="020B0604030504040204"/>
              </a:rPr>
              <a:t> </a:t>
            </a:r>
            <a:r>
              <a:rPr lang="en-US" b="1" spc="-315" dirty="0" smtClean="0">
                <a:solidFill>
                  <a:schemeClr val="accent2"/>
                </a:solidFill>
                <a:latin typeface="Barlow"/>
                <a:cs typeface="Verdana" panose="020B0604030504040204"/>
              </a:rPr>
              <a:t> </a:t>
            </a:r>
            <a:r>
              <a:rPr lang="en-US" b="1" spc="25" dirty="0" smtClean="0">
                <a:solidFill>
                  <a:schemeClr val="accent2"/>
                </a:solidFill>
                <a:latin typeface="Barlow"/>
                <a:cs typeface="Verdana" panose="020B0604030504040204"/>
              </a:rPr>
              <a:t>robot</a:t>
            </a:r>
            <a:r>
              <a:rPr lang="en-US" b="1" spc="-315" dirty="0" smtClean="0">
                <a:solidFill>
                  <a:schemeClr val="accent2"/>
                </a:solidFill>
                <a:latin typeface="Barlow"/>
                <a:cs typeface="Verdana" panose="020B0604030504040204"/>
              </a:rPr>
              <a:t> </a:t>
            </a:r>
            <a:r>
              <a:rPr lang="en-US" b="1" spc="40" dirty="0">
                <a:solidFill>
                  <a:schemeClr val="accent2"/>
                </a:solidFill>
                <a:latin typeface="Barlow"/>
                <a:cs typeface="Verdana" panose="020B0604030504040204"/>
              </a:rPr>
              <a:t>to</a:t>
            </a:r>
            <a:r>
              <a:rPr lang="en-US" b="1" spc="-310" dirty="0">
                <a:solidFill>
                  <a:schemeClr val="accent2"/>
                </a:solidFill>
                <a:latin typeface="Barlow"/>
                <a:cs typeface="Verdana" panose="020B0604030504040204"/>
              </a:rPr>
              <a:t> </a:t>
            </a:r>
            <a:r>
              <a:rPr lang="en-US" b="1" spc="-65" dirty="0" smtClean="0">
                <a:solidFill>
                  <a:schemeClr val="accent2"/>
                </a:solidFill>
                <a:latin typeface="Barlow"/>
                <a:cs typeface="Verdana" panose="020B0604030504040204"/>
              </a:rPr>
              <a:t>refill the tank</a:t>
            </a:r>
            <a:r>
              <a:rPr lang="en-US" b="1" spc="-315" dirty="0" smtClean="0">
                <a:solidFill>
                  <a:schemeClr val="accent2"/>
                </a:solidFill>
                <a:latin typeface="Barlow"/>
                <a:cs typeface="Verdana" panose="020B0604030504040204"/>
              </a:rPr>
              <a:t>  </a:t>
            </a:r>
            <a:r>
              <a:rPr lang="en-US" b="1" spc="-30" dirty="0">
                <a:solidFill>
                  <a:schemeClr val="accent2"/>
                </a:solidFill>
                <a:latin typeface="Barlow"/>
                <a:cs typeface="Verdana" panose="020B0604030504040204"/>
              </a:rPr>
              <a:t>automatically</a:t>
            </a:r>
            <a:r>
              <a:rPr lang="en-US" b="1" spc="-315" dirty="0">
                <a:solidFill>
                  <a:schemeClr val="accent2"/>
                </a:solidFill>
                <a:latin typeface="Barlow"/>
                <a:cs typeface="Verdana" panose="020B0604030504040204"/>
              </a:rPr>
              <a:t> </a:t>
            </a:r>
            <a:endParaRPr lang="en-US" b="1" dirty="0">
              <a:solidFill>
                <a:schemeClr val="accent2"/>
              </a:solidFill>
              <a:latin typeface="Barlow"/>
              <a:ea typeface="Barlow Light"/>
              <a:cs typeface="Barlow Light"/>
              <a:sym typeface="Barlow Light"/>
            </a:endParaRPr>
          </a:p>
        </p:txBody>
      </p:sp>
      <p:cxnSp>
        <p:nvCxnSpPr>
          <p:cNvPr id="411" name="Google Shape;411;p27"/>
          <p:cNvCxnSpPr>
            <a:stCxn id="410" idx="1"/>
          </p:cNvCxnSpPr>
          <p:nvPr/>
        </p:nvCxnSpPr>
        <p:spPr>
          <a:xfrm rot="5400000">
            <a:off x="7668869" y="1896663"/>
            <a:ext cx="606401" cy="2616464"/>
          </a:xfrm>
          <a:prstGeom prst="bentConnector2">
            <a:avLst/>
          </a:prstGeom>
          <a:noFill/>
          <a:ln w="19050" cap="flat" cmpd="sng">
            <a:solidFill>
              <a:schemeClr val="accent5"/>
            </a:solidFill>
            <a:prstDash val="solid"/>
            <a:round/>
            <a:headEnd type="none" w="med" len="med"/>
            <a:tailEnd type="none" w="med" len="med"/>
          </a:ln>
        </p:spPr>
      </p:cxnSp>
      <p:sp>
        <p:nvSpPr>
          <p:cNvPr id="412" name="Google Shape;412;p27"/>
          <p:cNvSpPr txBox="1"/>
          <p:nvPr/>
        </p:nvSpPr>
        <p:spPr>
          <a:xfrm>
            <a:off x="1288847" y="1857462"/>
            <a:ext cx="3074051" cy="1077178"/>
          </a:xfrm>
          <a:prstGeom prst="rect">
            <a:avLst/>
          </a:prstGeom>
          <a:noFill/>
          <a:ln>
            <a:noFill/>
          </a:ln>
        </p:spPr>
        <p:txBody>
          <a:bodyPr spcFirstLastPara="1" wrap="square" lIns="121900" tIns="121900" rIns="121900" bIns="121900" anchor="t" anchorCtr="0">
            <a:spAutoFit/>
          </a:bodyPr>
          <a:lstStyle/>
          <a:p>
            <a:pPr lvl="0" algn="ctr"/>
            <a:br>
              <a:rPr lang="en-US" b="1" dirty="0" smtClean="0">
                <a:solidFill>
                  <a:schemeClr val="accent2"/>
                </a:solidFill>
                <a:latin typeface="Barlow"/>
              </a:rPr>
            </a:br>
            <a:r>
              <a:rPr lang="en-US" spc="-70" dirty="0" smtClean="0">
                <a:latin typeface="Barlow"/>
                <a:cs typeface="Verdana" panose="020B0604030504040204"/>
              </a:rPr>
              <a:t> </a:t>
            </a:r>
            <a:r>
              <a:rPr lang="en-US" b="1" spc="-70" dirty="0" smtClean="0">
                <a:solidFill>
                  <a:schemeClr val="accent2"/>
                </a:solidFill>
                <a:latin typeface="Barlow"/>
                <a:cs typeface="Verdana" panose="020B0604030504040204"/>
              </a:rPr>
              <a:t>The</a:t>
            </a:r>
            <a:r>
              <a:rPr lang="en-US" b="1" spc="-315" dirty="0" smtClean="0">
                <a:solidFill>
                  <a:schemeClr val="accent2"/>
                </a:solidFill>
                <a:latin typeface="Barlow"/>
                <a:cs typeface="Verdana" panose="020B0604030504040204"/>
              </a:rPr>
              <a:t>  </a:t>
            </a:r>
            <a:r>
              <a:rPr lang="en-US" b="1" spc="-15" dirty="0" smtClean="0">
                <a:solidFill>
                  <a:schemeClr val="accent2"/>
                </a:solidFill>
                <a:latin typeface="Barlow"/>
                <a:cs typeface="Verdana" panose="020B0604030504040204"/>
              </a:rPr>
              <a:t>ability</a:t>
            </a:r>
            <a:r>
              <a:rPr lang="en-US" b="1" spc="-315" dirty="0" smtClean="0">
                <a:solidFill>
                  <a:schemeClr val="accent2"/>
                </a:solidFill>
                <a:latin typeface="Barlow"/>
                <a:cs typeface="Verdana" panose="020B0604030504040204"/>
              </a:rPr>
              <a:t> </a:t>
            </a:r>
            <a:r>
              <a:rPr lang="en-US" b="1" spc="65" dirty="0" smtClean="0">
                <a:solidFill>
                  <a:schemeClr val="accent2"/>
                </a:solidFill>
                <a:latin typeface="Barlow"/>
                <a:cs typeface="Verdana" panose="020B0604030504040204"/>
              </a:rPr>
              <a:t>of</a:t>
            </a:r>
            <a:r>
              <a:rPr lang="en-US" b="1" spc="-310" dirty="0" smtClean="0">
                <a:solidFill>
                  <a:schemeClr val="accent2"/>
                </a:solidFill>
                <a:latin typeface="Barlow"/>
                <a:cs typeface="Verdana" panose="020B0604030504040204"/>
              </a:rPr>
              <a:t> </a:t>
            </a:r>
            <a:r>
              <a:rPr lang="en-US" b="1" spc="-20" dirty="0">
                <a:solidFill>
                  <a:schemeClr val="accent2"/>
                </a:solidFill>
                <a:latin typeface="Barlow"/>
                <a:cs typeface="Verdana" panose="020B0604030504040204"/>
              </a:rPr>
              <a:t>the</a:t>
            </a:r>
            <a:r>
              <a:rPr lang="en-US" b="1" spc="-315" dirty="0">
                <a:solidFill>
                  <a:schemeClr val="accent2"/>
                </a:solidFill>
                <a:latin typeface="Barlow"/>
                <a:cs typeface="Verdana" panose="020B0604030504040204"/>
              </a:rPr>
              <a:t> </a:t>
            </a:r>
            <a:r>
              <a:rPr lang="en-US" b="1" spc="-315" dirty="0" smtClean="0">
                <a:solidFill>
                  <a:schemeClr val="accent2"/>
                </a:solidFill>
                <a:latin typeface="Barlow"/>
                <a:cs typeface="Verdana" panose="020B0604030504040204"/>
              </a:rPr>
              <a:t> </a:t>
            </a:r>
            <a:r>
              <a:rPr lang="en-US" b="1" spc="25" dirty="0" smtClean="0">
                <a:solidFill>
                  <a:schemeClr val="accent2"/>
                </a:solidFill>
                <a:latin typeface="Barlow"/>
                <a:cs typeface="Verdana" panose="020B0604030504040204"/>
              </a:rPr>
              <a:t>robot</a:t>
            </a:r>
            <a:r>
              <a:rPr lang="en-US" b="1" spc="-315" dirty="0" smtClean="0">
                <a:solidFill>
                  <a:schemeClr val="accent2"/>
                </a:solidFill>
                <a:latin typeface="Barlow"/>
                <a:cs typeface="Verdana" panose="020B0604030504040204"/>
              </a:rPr>
              <a:t>  </a:t>
            </a:r>
            <a:r>
              <a:rPr lang="en-US" b="1" spc="40" dirty="0" smtClean="0">
                <a:solidFill>
                  <a:schemeClr val="accent2"/>
                </a:solidFill>
                <a:latin typeface="Barlow"/>
                <a:cs typeface="Verdana" panose="020B0604030504040204"/>
              </a:rPr>
              <a:t>to</a:t>
            </a:r>
            <a:r>
              <a:rPr lang="en-US" b="1" spc="-310" dirty="0" smtClean="0">
                <a:solidFill>
                  <a:schemeClr val="accent2"/>
                </a:solidFill>
                <a:latin typeface="Barlow"/>
                <a:cs typeface="Verdana" panose="020B0604030504040204"/>
              </a:rPr>
              <a:t> </a:t>
            </a:r>
            <a:r>
              <a:rPr lang="en-US" b="1" spc="-65" dirty="0">
                <a:solidFill>
                  <a:schemeClr val="accent2"/>
                </a:solidFill>
                <a:latin typeface="Barlow"/>
                <a:cs typeface="Verdana" panose="020B0604030504040204"/>
              </a:rPr>
              <a:t>charge</a:t>
            </a:r>
            <a:r>
              <a:rPr lang="en-US" b="1" spc="-315" dirty="0">
                <a:solidFill>
                  <a:schemeClr val="accent2"/>
                </a:solidFill>
                <a:latin typeface="Barlow"/>
                <a:cs typeface="Verdana" panose="020B0604030504040204"/>
              </a:rPr>
              <a:t> </a:t>
            </a:r>
            <a:r>
              <a:rPr lang="en-US" b="1" spc="-315" dirty="0" smtClean="0">
                <a:solidFill>
                  <a:schemeClr val="accent2"/>
                </a:solidFill>
                <a:latin typeface="Barlow"/>
                <a:cs typeface="Verdana" panose="020B0604030504040204"/>
              </a:rPr>
              <a:t> </a:t>
            </a:r>
            <a:r>
              <a:rPr lang="en-US" b="1" spc="-30" dirty="0" smtClean="0">
                <a:solidFill>
                  <a:schemeClr val="accent2"/>
                </a:solidFill>
                <a:latin typeface="Barlow"/>
                <a:cs typeface="Verdana" panose="020B0604030504040204"/>
              </a:rPr>
              <a:t>automatically</a:t>
            </a:r>
            <a:r>
              <a:rPr lang="en-US" b="1" spc="-315" dirty="0" smtClean="0">
                <a:solidFill>
                  <a:schemeClr val="accent2"/>
                </a:solidFill>
                <a:latin typeface="Barlow"/>
                <a:cs typeface="Verdana" panose="020B0604030504040204"/>
              </a:rPr>
              <a:t> </a:t>
            </a:r>
            <a:endParaRPr b="1" dirty="0">
              <a:solidFill>
                <a:schemeClr val="accent2"/>
              </a:solidFill>
              <a:latin typeface="Barlow"/>
              <a:ea typeface="Barlow Light"/>
              <a:cs typeface="Barlow Light"/>
              <a:sym typeface="Barlow Light"/>
            </a:endParaRPr>
          </a:p>
        </p:txBody>
      </p:sp>
      <p:sp>
        <p:nvSpPr>
          <p:cNvPr id="415" name="Google Shape;415;p27"/>
          <p:cNvSpPr txBox="1">
            <a:spLocks noGrp="1"/>
          </p:cNvSpPr>
          <p:nvPr>
            <p:ph type="sldNum" idx="12"/>
          </p:nvPr>
        </p:nvSpPr>
        <p:spPr>
          <a:xfrm>
            <a:off x="11532033" y="6182333"/>
            <a:ext cx="609200" cy="624800"/>
          </a:xfrm>
          <a:prstGeom prst="rect">
            <a:avLst/>
          </a:prstGeom>
        </p:spPr>
        <p:txBody>
          <a:bodyPr spcFirstLastPara="1" vert="horz" wrap="square" lIns="0" tIns="0" rIns="0" bIns="0" rtlCol="0" anchor="b" anchorCtr="0">
            <a:noAutofit/>
          </a:bodyPr>
          <a:lstStyle/>
          <a:p>
            <a:fld id="{00000000-1234-1234-1234-123412341234}" type="slidenum">
              <a:rPr lang="en-GB" sz="1050"/>
            </a:fld>
            <a:endParaRPr sz="1050"/>
          </a:p>
        </p:txBody>
      </p:sp>
      <p:sp>
        <p:nvSpPr>
          <p:cNvPr id="2" name="مستطيل 1"/>
          <p:cNvSpPr/>
          <p:nvPr/>
        </p:nvSpPr>
        <p:spPr>
          <a:xfrm>
            <a:off x="8090395" y="4248259"/>
            <a:ext cx="3034805" cy="584775"/>
          </a:xfrm>
          <a:prstGeom prst="rect">
            <a:avLst/>
          </a:prstGeom>
        </p:spPr>
        <p:txBody>
          <a:bodyPr wrap="none">
            <a:spAutoFit/>
          </a:bodyPr>
          <a:lstStyle/>
          <a:p>
            <a:pPr algn="ctr"/>
            <a:r>
              <a:rPr lang="en-US" sz="1600" b="1" dirty="0">
                <a:solidFill>
                  <a:srgbClr val="ED7D31"/>
                </a:solidFill>
                <a:latin typeface="Barlow"/>
              </a:rPr>
              <a:t>Improve robot's </a:t>
            </a:r>
            <a:r>
              <a:rPr lang="en-US" sz="1600" b="1" dirty="0" smtClean="0">
                <a:solidFill>
                  <a:srgbClr val="ED7D31"/>
                </a:solidFill>
                <a:latin typeface="Barlow"/>
              </a:rPr>
              <a:t>communication</a:t>
            </a:r>
            <a:endParaRPr lang="en-US" sz="1600" b="1" dirty="0" smtClean="0">
              <a:solidFill>
                <a:srgbClr val="ED7D31"/>
              </a:solidFill>
              <a:latin typeface="Barlow"/>
            </a:endParaRPr>
          </a:p>
          <a:p>
            <a:pPr algn="ctr"/>
            <a:r>
              <a:rPr lang="en-US" sz="1600" b="1" dirty="0" smtClean="0">
                <a:solidFill>
                  <a:srgbClr val="ED7D31"/>
                </a:solidFill>
                <a:latin typeface="Barlow"/>
              </a:rPr>
              <a:t> </a:t>
            </a:r>
            <a:r>
              <a:rPr lang="en-US" sz="1600" b="1" dirty="0">
                <a:solidFill>
                  <a:srgbClr val="ED7D31"/>
                </a:solidFill>
                <a:latin typeface="Barlow"/>
              </a:rPr>
              <a:t>with the operator</a:t>
            </a:r>
            <a:endParaRPr lang="en-US" sz="1600" dirty="0">
              <a:effectLst/>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8223803" y="5598126"/>
            <a:ext cx="2520103" cy="1260263"/>
          </a:xfrm>
          <a:custGeom>
            <a:avLst/>
            <a:gdLst/>
            <a:ahLst/>
            <a:cxnLst/>
            <a:rect l="l" t="t" r="r" b="b"/>
            <a:pathLst>
              <a:path w="3780155" h="1890395">
                <a:moveTo>
                  <a:pt x="0" y="1889810"/>
                </a:moveTo>
                <a:lnTo>
                  <a:pt x="1889810" y="0"/>
                </a:lnTo>
                <a:lnTo>
                  <a:pt x="2110834" y="221024"/>
                </a:lnTo>
                <a:lnTo>
                  <a:pt x="1889810" y="221024"/>
                </a:lnTo>
                <a:lnTo>
                  <a:pt x="221023" y="1889810"/>
                </a:lnTo>
                <a:lnTo>
                  <a:pt x="0" y="1889810"/>
                </a:lnTo>
                <a:close/>
              </a:path>
              <a:path w="3780155" h="1890395">
                <a:moveTo>
                  <a:pt x="1889810" y="221024"/>
                </a:moveTo>
                <a:lnTo>
                  <a:pt x="2110834" y="221024"/>
                </a:lnTo>
                <a:lnTo>
                  <a:pt x="3779620" y="1889810"/>
                </a:lnTo>
                <a:lnTo>
                  <a:pt x="3558597" y="1889810"/>
                </a:lnTo>
                <a:lnTo>
                  <a:pt x="1889810" y="221024"/>
                </a:lnTo>
                <a:close/>
              </a:path>
            </a:pathLst>
          </a:custGeom>
        </p:spPr>
        <p:style>
          <a:lnRef idx="1">
            <a:schemeClr val="accent1"/>
          </a:lnRef>
          <a:fillRef idx="3">
            <a:schemeClr val="accent1"/>
          </a:fillRef>
          <a:effectRef idx="2">
            <a:schemeClr val="accent1"/>
          </a:effectRef>
          <a:fontRef idx="minor">
            <a:schemeClr val="lt1"/>
          </a:fontRef>
        </p:style>
        <p:txBody>
          <a:bodyPr wrap="square" lIns="0" tIns="0" rIns="0" bIns="0" rtlCol="0"/>
          <a:lstStyle/>
          <a:p>
            <a:endParaRPr sz="1200"/>
          </a:p>
        </p:txBody>
      </p:sp>
      <p:sp>
        <p:nvSpPr>
          <p:cNvPr id="3" name="object 3"/>
          <p:cNvSpPr/>
          <p:nvPr/>
        </p:nvSpPr>
        <p:spPr>
          <a:xfrm>
            <a:off x="8393031" y="1"/>
            <a:ext cx="2181436" cy="1090930"/>
          </a:xfrm>
          <a:custGeom>
            <a:avLst/>
            <a:gdLst/>
            <a:ahLst/>
            <a:cxnLst/>
            <a:rect l="l" t="t" r="r" b="b"/>
            <a:pathLst>
              <a:path w="3272155" h="1636395">
                <a:moveTo>
                  <a:pt x="1635986" y="1418346"/>
                </a:moveTo>
                <a:lnTo>
                  <a:pt x="3054332" y="0"/>
                </a:lnTo>
                <a:lnTo>
                  <a:pt x="3271973" y="0"/>
                </a:lnTo>
                <a:lnTo>
                  <a:pt x="1853626" y="1418346"/>
                </a:lnTo>
                <a:lnTo>
                  <a:pt x="1635986" y="1418346"/>
                </a:lnTo>
                <a:close/>
              </a:path>
              <a:path w="3272155" h="1636395">
                <a:moveTo>
                  <a:pt x="1744806" y="1527166"/>
                </a:moveTo>
                <a:lnTo>
                  <a:pt x="1635986" y="1418346"/>
                </a:lnTo>
                <a:lnTo>
                  <a:pt x="1853626" y="1418346"/>
                </a:lnTo>
                <a:lnTo>
                  <a:pt x="1744806" y="1527166"/>
                </a:lnTo>
                <a:close/>
              </a:path>
              <a:path w="3272155" h="1636395">
                <a:moveTo>
                  <a:pt x="0" y="0"/>
                </a:moveTo>
                <a:lnTo>
                  <a:pt x="217640" y="0"/>
                </a:lnTo>
                <a:lnTo>
                  <a:pt x="1744806" y="1527166"/>
                </a:lnTo>
                <a:lnTo>
                  <a:pt x="1635986" y="1635986"/>
                </a:lnTo>
                <a:lnTo>
                  <a:pt x="0" y="0"/>
                </a:lnTo>
                <a:close/>
              </a:path>
            </a:pathLst>
          </a:custGeom>
        </p:spPr>
        <p:style>
          <a:lnRef idx="1">
            <a:schemeClr val="accent1"/>
          </a:lnRef>
          <a:fillRef idx="3">
            <a:schemeClr val="accent1"/>
          </a:fillRef>
          <a:effectRef idx="2">
            <a:schemeClr val="accent1"/>
          </a:effectRef>
          <a:fontRef idx="minor">
            <a:schemeClr val="lt1"/>
          </a:fontRef>
        </p:style>
        <p:txBody>
          <a:bodyPr wrap="square" lIns="0" tIns="0" rIns="0" bIns="0" rtlCol="0"/>
          <a:lstStyle/>
          <a:p>
            <a:endParaRPr sz="1200"/>
          </a:p>
        </p:txBody>
      </p:sp>
      <p:sp>
        <p:nvSpPr>
          <p:cNvPr id="4" name="object 4"/>
          <p:cNvSpPr txBox="1">
            <a:spLocks noGrp="1"/>
          </p:cNvSpPr>
          <p:nvPr>
            <p:ph type="title"/>
          </p:nvPr>
        </p:nvSpPr>
        <p:spPr>
          <a:xfrm>
            <a:off x="3004185" y="460693"/>
            <a:ext cx="5219700" cy="603250"/>
          </a:xfrm>
          <a:prstGeom prst="rect">
            <a:avLst/>
          </a:prstGeom>
        </p:spPr>
        <p:txBody>
          <a:bodyPr vert="horz" wrap="square" lIns="0" tIns="8467" rIns="0" bIns="0" rtlCol="0" anchor="ctr">
            <a:spAutoFit/>
          </a:bodyPr>
          <a:lstStyle/>
          <a:p>
            <a:pPr marL="8255">
              <a:lnSpc>
                <a:spcPct val="100000"/>
              </a:lnSpc>
              <a:spcBef>
                <a:spcPts val="65"/>
              </a:spcBef>
            </a:pPr>
            <a:r>
              <a:rPr sz="3865" spc="467" dirty="0">
                <a:latin typeface="Ubuntu Medium"/>
              </a:rPr>
              <a:t>CONCLUSION</a:t>
            </a:r>
            <a:endParaRPr sz="3865" dirty="0">
              <a:latin typeface="Ubuntu Medium"/>
            </a:endParaRPr>
          </a:p>
        </p:txBody>
      </p:sp>
      <p:sp>
        <p:nvSpPr>
          <p:cNvPr id="5" name="object 5"/>
          <p:cNvSpPr/>
          <p:nvPr/>
        </p:nvSpPr>
        <p:spPr>
          <a:xfrm>
            <a:off x="386" y="0"/>
            <a:ext cx="1088813" cy="1090507"/>
          </a:xfrm>
          <a:custGeom>
            <a:avLst/>
            <a:gdLst/>
            <a:ahLst/>
            <a:cxnLst/>
            <a:rect l="l" t="t" r="r" b="b"/>
            <a:pathLst>
              <a:path w="1633220" h="1635760">
                <a:moveTo>
                  <a:pt x="0" y="1635278"/>
                </a:moveTo>
                <a:lnTo>
                  <a:pt x="0" y="0"/>
                </a:lnTo>
                <a:lnTo>
                  <a:pt x="1632661" y="0"/>
                </a:lnTo>
                <a:lnTo>
                  <a:pt x="0" y="1635278"/>
                </a:lnTo>
                <a:close/>
              </a:path>
            </a:pathLst>
          </a:custGeom>
        </p:spPr>
        <p:style>
          <a:lnRef idx="1">
            <a:schemeClr val="accent1"/>
          </a:lnRef>
          <a:fillRef idx="3">
            <a:schemeClr val="accent1"/>
          </a:fillRef>
          <a:effectRef idx="2">
            <a:schemeClr val="accent1"/>
          </a:effectRef>
          <a:fontRef idx="minor">
            <a:schemeClr val="lt1"/>
          </a:fontRef>
        </p:style>
        <p:txBody>
          <a:bodyPr wrap="square" lIns="0" tIns="0" rIns="0" bIns="0" rtlCol="0"/>
          <a:lstStyle/>
          <a:p>
            <a:endParaRPr sz="1200"/>
          </a:p>
        </p:txBody>
      </p:sp>
      <p:sp>
        <p:nvSpPr>
          <p:cNvPr id="6" name="object 6"/>
          <p:cNvSpPr txBox="1"/>
          <p:nvPr/>
        </p:nvSpPr>
        <p:spPr>
          <a:xfrm>
            <a:off x="233257" y="1959088"/>
            <a:ext cx="11958743" cy="3838337"/>
          </a:xfrm>
          <a:prstGeom prst="rect">
            <a:avLst/>
          </a:prstGeom>
        </p:spPr>
        <p:txBody>
          <a:bodyPr vert="horz" wrap="square" lIns="0" tIns="8043" rIns="0" bIns="0" rtlCol="0">
            <a:spAutoFit/>
          </a:bodyPr>
          <a:lstStyle/>
          <a:p>
            <a:pPr marL="8255" marR="3175">
              <a:lnSpc>
                <a:spcPct val="116000"/>
              </a:lnSpc>
              <a:spcBef>
                <a:spcPts val="65"/>
              </a:spcBef>
            </a:pPr>
            <a:r>
              <a:rPr lang="en-US" sz="2400" dirty="0"/>
              <a:t>The fire-fighting robot developed in this project demonstrates a promising potential for combating fires in indoor environments, where restricted access and poor visibility pose significant challenges. The robot showcases autonomous navigation capabilities, effectively maneuvering through obstacles and confined spaces. With a combination of advanced sensors, it efficiently detects fires and promptly initiates fire-suppression procedures, employing water and foam mechanisms. The robot's seamless communication with the operator ensures successful firefighting operations, particularly in indoor settings, where real-time updates and coordination are </a:t>
            </a:r>
            <a:r>
              <a:rPr lang="en-US" sz="2400" dirty="0" smtClean="0"/>
              <a:t>crucial</a:t>
            </a:r>
            <a:r>
              <a:rPr sz="2400" spc="-20" dirty="0" smtClean="0">
                <a:ea typeface="Tahoma" panose="020B0604030504040204" pitchFamily="34" charset="0"/>
                <a:cs typeface="Tahoma" panose="020B0604030504040204" pitchFamily="34" charset="0"/>
              </a:rPr>
              <a:t>. </a:t>
            </a:r>
            <a:r>
              <a:rPr sz="2400" spc="-27" dirty="0">
                <a:ea typeface="Tahoma" panose="020B0604030504040204" pitchFamily="34" charset="0"/>
                <a:cs typeface="Tahoma" panose="020B0604030504040204" pitchFamily="34" charset="0"/>
              </a:rPr>
              <a:t>The </a:t>
            </a:r>
            <a:r>
              <a:rPr sz="2400" spc="3" dirty="0">
                <a:ea typeface="Tahoma" panose="020B0604030504040204" pitchFamily="34" charset="0"/>
                <a:cs typeface="Tahoma" panose="020B0604030504040204" pitchFamily="34" charset="0"/>
              </a:rPr>
              <a:t>robot </a:t>
            </a:r>
            <a:r>
              <a:rPr sz="2400" spc="-10" dirty="0">
                <a:ea typeface="Tahoma" panose="020B0604030504040204" pitchFamily="34" charset="0"/>
                <a:cs typeface="Tahoma" panose="020B0604030504040204" pitchFamily="34" charset="0"/>
              </a:rPr>
              <a:t>can </a:t>
            </a:r>
            <a:r>
              <a:rPr sz="2400" dirty="0">
                <a:ea typeface="Tahoma" panose="020B0604030504040204" pitchFamily="34" charset="0"/>
                <a:cs typeface="Tahoma" panose="020B0604030504040204" pitchFamily="34" charset="0"/>
              </a:rPr>
              <a:t>be </a:t>
            </a:r>
            <a:r>
              <a:rPr sz="2400" spc="-27" dirty="0">
                <a:ea typeface="Tahoma" panose="020B0604030504040204" pitchFamily="34" charset="0"/>
                <a:cs typeface="Tahoma" panose="020B0604030504040204" pitchFamily="34" charset="0"/>
              </a:rPr>
              <a:t>upgraded </a:t>
            </a:r>
            <a:r>
              <a:rPr sz="2400" spc="-60" dirty="0">
                <a:ea typeface="Tahoma" panose="020B0604030504040204" pitchFamily="34" charset="0"/>
                <a:cs typeface="Tahoma" panose="020B0604030504040204" pitchFamily="34" charset="0"/>
              </a:rPr>
              <a:t>with </a:t>
            </a:r>
            <a:r>
              <a:rPr sz="2400" spc="-57" dirty="0">
                <a:ea typeface="Tahoma" panose="020B0604030504040204" pitchFamily="34" charset="0"/>
                <a:cs typeface="Tahoma" panose="020B0604030504040204" pitchFamily="34" charset="0"/>
              </a:rPr>
              <a:t> </a:t>
            </a:r>
            <a:r>
              <a:rPr sz="2400" spc="-13" dirty="0">
                <a:ea typeface="Tahoma" panose="020B0604030504040204" pitchFamily="34" charset="0"/>
                <a:cs typeface="Tahoma" panose="020B0604030504040204" pitchFamily="34" charset="0"/>
              </a:rPr>
              <a:t>additional</a:t>
            </a:r>
            <a:r>
              <a:rPr sz="2400" spc="-107" dirty="0">
                <a:ea typeface="Tahoma" panose="020B0604030504040204" pitchFamily="34" charset="0"/>
                <a:cs typeface="Tahoma" panose="020B0604030504040204" pitchFamily="34" charset="0"/>
              </a:rPr>
              <a:t> </a:t>
            </a:r>
            <a:r>
              <a:rPr sz="2400" spc="-23" dirty="0">
                <a:ea typeface="Tahoma" panose="020B0604030504040204" pitchFamily="34" charset="0"/>
                <a:cs typeface="Tahoma" panose="020B0604030504040204" pitchFamily="34" charset="0"/>
              </a:rPr>
              <a:t>features</a:t>
            </a:r>
            <a:r>
              <a:rPr sz="2400" spc="-103" dirty="0">
                <a:ea typeface="Tahoma" panose="020B0604030504040204" pitchFamily="34" charset="0"/>
                <a:cs typeface="Tahoma" panose="020B0604030504040204" pitchFamily="34" charset="0"/>
              </a:rPr>
              <a:t> </a:t>
            </a:r>
            <a:r>
              <a:rPr sz="2400" spc="7" dirty="0">
                <a:ea typeface="Tahoma" panose="020B0604030504040204" pitchFamily="34" charset="0"/>
                <a:cs typeface="Tahoma" panose="020B0604030504040204" pitchFamily="34" charset="0"/>
              </a:rPr>
              <a:t>to</a:t>
            </a:r>
            <a:r>
              <a:rPr sz="2400" spc="-103" dirty="0">
                <a:ea typeface="Tahoma" panose="020B0604030504040204" pitchFamily="34" charset="0"/>
                <a:cs typeface="Tahoma" panose="020B0604030504040204" pitchFamily="34" charset="0"/>
              </a:rPr>
              <a:t> </a:t>
            </a:r>
            <a:r>
              <a:rPr sz="2400" spc="-13" dirty="0">
                <a:ea typeface="Tahoma" panose="020B0604030504040204" pitchFamily="34" charset="0"/>
                <a:cs typeface="Tahoma" panose="020B0604030504040204" pitchFamily="34" charset="0"/>
              </a:rPr>
              <a:t>improve</a:t>
            </a:r>
            <a:r>
              <a:rPr sz="2400" spc="-103" dirty="0">
                <a:ea typeface="Tahoma" panose="020B0604030504040204" pitchFamily="34" charset="0"/>
                <a:cs typeface="Tahoma" panose="020B0604030504040204" pitchFamily="34" charset="0"/>
              </a:rPr>
              <a:t> </a:t>
            </a:r>
            <a:r>
              <a:rPr lang="en-US" sz="2400" spc="-33" dirty="0" smtClean="0">
                <a:ea typeface="Tahoma" panose="020B0604030504040204" pitchFamily="34" charset="0"/>
                <a:cs typeface="Tahoma" panose="020B0604030504040204" pitchFamily="34" charset="0"/>
              </a:rPr>
              <a:t>fire fight</a:t>
            </a:r>
            <a:r>
              <a:rPr sz="2400" spc="-33" dirty="0" smtClean="0">
                <a:ea typeface="Tahoma" panose="020B0604030504040204" pitchFamily="34" charset="0"/>
                <a:cs typeface="Tahoma" panose="020B0604030504040204" pitchFamily="34" charset="0"/>
              </a:rPr>
              <a:t>ing</a:t>
            </a:r>
            <a:r>
              <a:rPr lang="en-US" sz="2400" spc="-33" dirty="0" smtClean="0">
                <a:ea typeface="Tahoma" panose="020B0604030504040204" pitchFamily="34" charset="0"/>
                <a:cs typeface="Tahoma" panose="020B0604030504040204" pitchFamily="34" charset="0"/>
              </a:rPr>
              <a:t> process effectively.</a:t>
            </a:r>
            <a:endParaRPr sz="2400" dirty="0">
              <a:ea typeface="Tahoma" panose="020B0604030504040204" pitchFamily="34" charset="0"/>
              <a:cs typeface="Tahoma" panose="020B0604030504040204" pitchFamily="34"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419"/>
        <p:cNvGrpSpPr/>
        <p:nvPr/>
      </p:nvGrpSpPr>
      <p:grpSpPr>
        <a:xfrm>
          <a:off x="0" y="0"/>
          <a:ext cx="0" cy="0"/>
          <a:chOff x="0" y="0"/>
          <a:chExt cx="0" cy="0"/>
        </a:xfrm>
      </p:grpSpPr>
      <p:pic>
        <p:nvPicPr>
          <p:cNvPr id="8" name="صورة 7"/>
          <p:cNvPicPr>
            <a:picLocks noChangeAspect="1"/>
          </p:cNvPicPr>
          <p:nvPr/>
        </p:nvPicPr>
        <p:blipFill rotWithShape="1">
          <a:blip r:embed="rId1"/>
          <a:srcRect l="707" t="1" r="582" b="739"/>
          <a:stretch>
            <a:fillRect/>
          </a:stretch>
        </p:blipFill>
        <p:spPr>
          <a:xfrm>
            <a:off x="2257168" y="1194488"/>
            <a:ext cx="8007178" cy="4514334"/>
          </a:xfrm>
          <a:prstGeom prst="rect">
            <a:avLst/>
          </a:prstGeom>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71"/>
        <p:cNvGrpSpPr/>
        <p:nvPr/>
      </p:nvGrpSpPr>
      <p:grpSpPr>
        <a:xfrm>
          <a:off x="0" y="0"/>
          <a:ext cx="0" cy="0"/>
          <a:chOff x="0" y="0"/>
          <a:chExt cx="0" cy="0"/>
        </a:xfrm>
      </p:grpSpPr>
      <p:sp>
        <p:nvSpPr>
          <p:cNvPr id="72" name="Google Shape;72;p13"/>
          <p:cNvSpPr txBox="1">
            <a:spLocks noGrp="1"/>
          </p:cNvSpPr>
          <p:nvPr>
            <p:ph type="title"/>
          </p:nvPr>
        </p:nvSpPr>
        <p:spPr>
          <a:xfrm>
            <a:off x="609600" y="809067"/>
            <a:ext cx="7521200" cy="1443600"/>
          </a:xfrm>
          <a:prstGeom prst="rect">
            <a:avLst/>
          </a:prstGeom>
        </p:spPr>
        <p:txBody>
          <a:bodyPr spcFirstLastPara="1" vert="horz" wrap="square" lIns="0" tIns="0" rIns="0" bIns="0" rtlCol="0" anchor="t" anchorCtr="0">
            <a:noAutofit/>
          </a:bodyPr>
          <a:lstStyle/>
          <a:p>
            <a:pPr>
              <a:spcBef>
                <a:spcPts val="0"/>
              </a:spcBef>
            </a:pPr>
            <a:r>
              <a:rPr lang="en-GB" dirty="0" smtClean="0">
                <a:latin typeface="Ubuntu Medium"/>
                <a:ea typeface="Ubuntu Medium"/>
                <a:cs typeface="Ubuntu Medium"/>
                <a:sym typeface="Ubuntu Medium"/>
              </a:rPr>
              <a:t>Roadmap</a:t>
            </a:r>
            <a:endParaRPr dirty="0">
              <a:latin typeface="Ubuntu Medium"/>
              <a:ea typeface="Ubuntu Medium"/>
              <a:cs typeface="Ubuntu Medium"/>
              <a:sym typeface="Ubuntu Medium"/>
            </a:endParaRPr>
          </a:p>
        </p:txBody>
      </p:sp>
      <p:sp>
        <p:nvSpPr>
          <p:cNvPr id="73" name="Google Shape;73;p13"/>
          <p:cNvSpPr txBox="1">
            <a:spLocks noGrp="1"/>
          </p:cNvSpPr>
          <p:nvPr>
            <p:ph type="sldNum" idx="12"/>
          </p:nvPr>
        </p:nvSpPr>
        <p:spPr>
          <a:xfrm>
            <a:off x="11532033" y="6182333"/>
            <a:ext cx="609200" cy="624800"/>
          </a:xfrm>
          <a:prstGeom prst="rect">
            <a:avLst/>
          </a:prstGeom>
        </p:spPr>
        <p:txBody>
          <a:bodyPr spcFirstLastPara="1" vert="horz" wrap="square" lIns="0" tIns="0" rIns="0" bIns="0" rtlCol="0" anchor="b" anchorCtr="0">
            <a:noAutofit/>
          </a:bodyPr>
          <a:lstStyle/>
          <a:p>
            <a:fld id="{00000000-1234-1234-1234-123412341234}" type="slidenum">
              <a:rPr lang="en-GB"/>
            </a:fld>
            <a:endParaRPr lang="en-GB"/>
          </a:p>
        </p:txBody>
      </p:sp>
      <p:sp>
        <p:nvSpPr>
          <p:cNvPr id="74" name="Google Shape;74;p13"/>
          <p:cNvSpPr/>
          <p:nvPr/>
        </p:nvSpPr>
        <p:spPr>
          <a:xfrm>
            <a:off x="0" y="3161372"/>
            <a:ext cx="12192000" cy="1348057"/>
          </a:xfrm>
          <a:custGeom>
            <a:avLst/>
            <a:gdLst/>
            <a:ahLst/>
            <a:cxnLst/>
            <a:rect l="l" t="t" r="r" b="b"/>
            <a:pathLst>
              <a:path w="12192000" h="1348058" extrusionOk="0">
                <a:moveTo>
                  <a:pt x="12192000" y="0"/>
                </a:moveTo>
                <a:lnTo>
                  <a:pt x="10837333" y="0"/>
                </a:lnTo>
                <a:cubicBezTo>
                  <a:pt x="10463295" y="0"/>
                  <a:pt x="10160000" y="301773"/>
                  <a:pt x="10160000" y="674029"/>
                </a:cubicBezTo>
                <a:lnTo>
                  <a:pt x="10160000" y="674029"/>
                </a:lnTo>
                <a:cubicBezTo>
                  <a:pt x="10160000" y="1046281"/>
                  <a:pt x="9856705" y="1348059"/>
                  <a:pt x="9482667" y="1348059"/>
                </a:cubicBezTo>
                <a:lnTo>
                  <a:pt x="9482667" y="1348059"/>
                </a:lnTo>
                <a:cubicBezTo>
                  <a:pt x="9108581" y="1348059"/>
                  <a:pt x="8805333" y="1046281"/>
                  <a:pt x="8805333" y="674029"/>
                </a:cubicBezTo>
                <a:lnTo>
                  <a:pt x="8805333" y="674029"/>
                </a:lnTo>
                <a:cubicBezTo>
                  <a:pt x="8805333" y="301773"/>
                  <a:pt x="8502086" y="0"/>
                  <a:pt x="8128000" y="0"/>
                </a:cubicBezTo>
                <a:lnTo>
                  <a:pt x="8128000" y="0"/>
                </a:lnTo>
                <a:cubicBezTo>
                  <a:pt x="7753915" y="0"/>
                  <a:pt x="7450667" y="301773"/>
                  <a:pt x="7450667" y="674029"/>
                </a:cubicBezTo>
                <a:lnTo>
                  <a:pt x="7450667" y="674029"/>
                </a:lnTo>
                <a:cubicBezTo>
                  <a:pt x="7450667" y="1046281"/>
                  <a:pt x="7147419" y="1348059"/>
                  <a:pt x="6773334" y="1348059"/>
                </a:cubicBezTo>
                <a:lnTo>
                  <a:pt x="6773334" y="1348059"/>
                </a:lnTo>
                <a:cubicBezTo>
                  <a:pt x="6399248" y="1348059"/>
                  <a:pt x="6096000" y="1046281"/>
                  <a:pt x="6096000" y="674029"/>
                </a:cubicBezTo>
                <a:lnTo>
                  <a:pt x="6096000" y="674029"/>
                </a:lnTo>
                <a:cubicBezTo>
                  <a:pt x="6096000" y="301773"/>
                  <a:pt x="5792753" y="0"/>
                  <a:pt x="5418667" y="0"/>
                </a:cubicBezTo>
                <a:lnTo>
                  <a:pt x="5418667" y="0"/>
                </a:lnTo>
                <a:cubicBezTo>
                  <a:pt x="5044581" y="0"/>
                  <a:pt x="4741334" y="301773"/>
                  <a:pt x="4741334" y="674029"/>
                </a:cubicBezTo>
                <a:lnTo>
                  <a:pt x="4741334" y="674029"/>
                </a:lnTo>
                <a:cubicBezTo>
                  <a:pt x="4741334" y="1046281"/>
                  <a:pt x="4438076" y="1348059"/>
                  <a:pt x="4064000" y="1348059"/>
                </a:cubicBezTo>
                <a:lnTo>
                  <a:pt x="4064000" y="1348059"/>
                </a:lnTo>
                <a:cubicBezTo>
                  <a:pt x="3689924" y="1348059"/>
                  <a:pt x="3386667" y="1046281"/>
                  <a:pt x="3386667" y="674029"/>
                </a:cubicBezTo>
                <a:lnTo>
                  <a:pt x="3386667" y="674029"/>
                </a:lnTo>
                <a:cubicBezTo>
                  <a:pt x="3386667" y="301773"/>
                  <a:pt x="3083410" y="0"/>
                  <a:pt x="2709333" y="0"/>
                </a:cubicBezTo>
                <a:lnTo>
                  <a:pt x="2709333" y="0"/>
                </a:lnTo>
                <a:cubicBezTo>
                  <a:pt x="2335257" y="0"/>
                  <a:pt x="2032000" y="301773"/>
                  <a:pt x="2032000" y="674029"/>
                </a:cubicBezTo>
                <a:lnTo>
                  <a:pt x="2032000" y="674029"/>
                </a:lnTo>
                <a:cubicBezTo>
                  <a:pt x="2032000" y="1046281"/>
                  <a:pt x="1728743" y="1348059"/>
                  <a:pt x="1354667" y="1348059"/>
                </a:cubicBezTo>
                <a:lnTo>
                  <a:pt x="0" y="1348059"/>
                </a:lnTo>
              </a:path>
            </a:pathLst>
          </a:custGeom>
          <a:noFill/>
          <a:ln w="228600" cap="flat" cmpd="sng">
            <a:solidFill>
              <a:schemeClr val="dk2"/>
            </a:solidFill>
            <a:prstDash val="solid"/>
            <a:miter lim="8000"/>
            <a:headEnd type="none" w="sm" len="sm"/>
            <a:tailEnd type="none" w="sm" len="sm"/>
          </a:ln>
        </p:spPr>
        <p:txBody>
          <a:bodyPr spcFirstLastPara="1" wrap="square" lIns="121900" tIns="60933" rIns="121900" bIns="60933" anchor="ctr" anchorCtr="0">
            <a:noAutofit/>
          </a:bodyPr>
          <a:lstStyle/>
          <a:p>
            <a:endParaRPr sz="240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75" name="Google Shape;75;p13"/>
          <p:cNvSpPr/>
          <p:nvPr/>
        </p:nvSpPr>
        <p:spPr>
          <a:xfrm>
            <a:off x="0" y="3161372"/>
            <a:ext cx="12192000" cy="1348057"/>
          </a:xfrm>
          <a:custGeom>
            <a:avLst/>
            <a:gdLst/>
            <a:ahLst/>
            <a:cxnLst/>
            <a:rect l="l" t="t" r="r" b="b"/>
            <a:pathLst>
              <a:path w="12192000" h="1348058" extrusionOk="0">
                <a:moveTo>
                  <a:pt x="12192000" y="0"/>
                </a:moveTo>
                <a:lnTo>
                  <a:pt x="10837333" y="0"/>
                </a:lnTo>
                <a:cubicBezTo>
                  <a:pt x="10463295" y="0"/>
                  <a:pt x="10160000" y="301773"/>
                  <a:pt x="10160000" y="674029"/>
                </a:cubicBezTo>
                <a:lnTo>
                  <a:pt x="10160000" y="674029"/>
                </a:lnTo>
                <a:cubicBezTo>
                  <a:pt x="10160000" y="1046281"/>
                  <a:pt x="9856705" y="1348059"/>
                  <a:pt x="9482667" y="1348059"/>
                </a:cubicBezTo>
                <a:lnTo>
                  <a:pt x="9482667" y="1348059"/>
                </a:lnTo>
                <a:cubicBezTo>
                  <a:pt x="9108581" y="1348059"/>
                  <a:pt x="8805333" y="1046281"/>
                  <a:pt x="8805333" y="674029"/>
                </a:cubicBezTo>
                <a:lnTo>
                  <a:pt x="8805333" y="674029"/>
                </a:lnTo>
                <a:cubicBezTo>
                  <a:pt x="8805333" y="301773"/>
                  <a:pt x="8502086" y="0"/>
                  <a:pt x="8128000" y="0"/>
                </a:cubicBezTo>
                <a:lnTo>
                  <a:pt x="8128000" y="0"/>
                </a:lnTo>
                <a:cubicBezTo>
                  <a:pt x="7753915" y="0"/>
                  <a:pt x="7450667" y="301773"/>
                  <a:pt x="7450667" y="674029"/>
                </a:cubicBezTo>
                <a:lnTo>
                  <a:pt x="7450667" y="674029"/>
                </a:lnTo>
                <a:cubicBezTo>
                  <a:pt x="7450667" y="1046281"/>
                  <a:pt x="7147419" y="1348059"/>
                  <a:pt x="6773334" y="1348059"/>
                </a:cubicBezTo>
                <a:lnTo>
                  <a:pt x="6773334" y="1348059"/>
                </a:lnTo>
                <a:cubicBezTo>
                  <a:pt x="6399248" y="1348059"/>
                  <a:pt x="6096000" y="1046281"/>
                  <a:pt x="6096000" y="674029"/>
                </a:cubicBezTo>
                <a:lnTo>
                  <a:pt x="6096000" y="674029"/>
                </a:lnTo>
                <a:cubicBezTo>
                  <a:pt x="6096000" y="301773"/>
                  <a:pt x="5792753" y="0"/>
                  <a:pt x="5418667" y="0"/>
                </a:cubicBezTo>
                <a:lnTo>
                  <a:pt x="5418667" y="0"/>
                </a:lnTo>
                <a:cubicBezTo>
                  <a:pt x="5044581" y="0"/>
                  <a:pt x="4741334" y="301773"/>
                  <a:pt x="4741334" y="674029"/>
                </a:cubicBezTo>
                <a:lnTo>
                  <a:pt x="4741334" y="674029"/>
                </a:lnTo>
                <a:cubicBezTo>
                  <a:pt x="4741334" y="1046281"/>
                  <a:pt x="4438076" y="1348059"/>
                  <a:pt x="4064000" y="1348059"/>
                </a:cubicBezTo>
                <a:lnTo>
                  <a:pt x="4064000" y="1348059"/>
                </a:lnTo>
                <a:cubicBezTo>
                  <a:pt x="3689924" y="1348059"/>
                  <a:pt x="3386667" y="1046281"/>
                  <a:pt x="3386667" y="674029"/>
                </a:cubicBezTo>
                <a:lnTo>
                  <a:pt x="3386667" y="674029"/>
                </a:lnTo>
                <a:cubicBezTo>
                  <a:pt x="3386667" y="301773"/>
                  <a:pt x="3083410" y="0"/>
                  <a:pt x="2709333" y="0"/>
                </a:cubicBezTo>
                <a:lnTo>
                  <a:pt x="2709333" y="0"/>
                </a:lnTo>
                <a:cubicBezTo>
                  <a:pt x="2335257" y="0"/>
                  <a:pt x="2032000" y="301773"/>
                  <a:pt x="2032000" y="674029"/>
                </a:cubicBezTo>
                <a:lnTo>
                  <a:pt x="2032000" y="674029"/>
                </a:lnTo>
                <a:cubicBezTo>
                  <a:pt x="2032000" y="1046281"/>
                  <a:pt x="1728743" y="1348059"/>
                  <a:pt x="1354667" y="1348059"/>
                </a:cubicBezTo>
                <a:lnTo>
                  <a:pt x="0" y="1348059"/>
                </a:lnTo>
              </a:path>
            </a:pathLst>
          </a:custGeom>
          <a:noFill/>
          <a:ln w="19050" cap="flat" cmpd="sng">
            <a:solidFill>
              <a:schemeClr val="lt1"/>
            </a:solidFill>
            <a:prstDash val="dash"/>
            <a:miter lim="8000"/>
            <a:headEnd type="none" w="sm" len="sm"/>
            <a:tailEnd type="none" w="sm" len="sm"/>
          </a:ln>
        </p:spPr>
        <p:txBody>
          <a:bodyPr spcFirstLastPara="1" wrap="square" lIns="121900" tIns="60933" rIns="121900" bIns="60933" anchor="ctr" anchorCtr="0">
            <a:noAutofit/>
          </a:bodyPr>
          <a:lstStyle/>
          <a:p>
            <a:endParaRPr sz="2400">
              <a:solidFill>
                <a:schemeClr val="lt1"/>
              </a:solidFill>
              <a:latin typeface="Calibri" panose="020F0502020204030204"/>
              <a:ea typeface="Calibri" panose="020F0502020204030204"/>
              <a:cs typeface="Calibri" panose="020F0502020204030204"/>
              <a:sym typeface="Calibri" panose="020F0502020204030204"/>
            </a:endParaRPr>
          </a:p>
        </p:txBody>
      </p:sp>
      <p:grpSp>
        <p:nvGrpSpPr>
          <p:cNvPr id="76" name="Google Shape;76;p13"/>
          <p:cNvGrpSpPr/>
          <p:nvPr/>
        </p:nvGrpSpPr>
        <p:grpSpPr>
          <a:xfrm>
            <a:off x="2381785" y="2271201"/>
            <a:ext cx="631200" cy="631200"/>
            <a:chOff x="1786339" y="1703401"/>
            <a:chExt cx="473400" cy="473400"/>
          </a:xfrm>
        </p:grpSpPr>
        <p:sp>
          <p:nvSpPr>
            <p:cNvPr id="77" name="Google Shape;77;p13"/>
            <p:cNvSpPr/>
            <p:nvPr/>
          </p:nvSpPr>
          <p:spPr>
            <a:xfrm rot="8100000">
              <a:off x="1855667" y="1772729"/>
              <a:ext cx="334744" cy="334744"/>
            </a:xfrm>
            <a:prstGeom prst="teardrop">
              <a:avLst>
                <a:gd name="adj" fmla="val 100000"/>
              </a:avLst>
            </a:prstGeom>
            <a:solidFill>
              <a:schemeClr val="accent1"/>
            </a:solidFill>
            <a:ln>
              <a:noFill/>
            </a:ln>
          </p:spPr>
          <p:txBody>
            <a:bodyPr spcFirstLastPara="1" wrap="square" lIns="121900" tIns="121900" rIns="121900" bIns="121900" anchor="ctr" anchorCtr="0">
              <a:noAutofit/>
            </a:bodyPr>
            <a:lstStyle/>
            <a:p>
              <a:endParaRPr sz="2400">
                <a:latin typeface="Barlow"/>
                <a:ea typeface="Barlow"/>
                <a:cs typeface="Barlow"/>
                <a:sym typeface="Barlow"/>
              </a:endParaRPr>
            </a:p>
          </p:txBody>
        </p:sp>
        <p:sp>
          <p:nvSpPr>
            <p:cNvPr id="78" name="Google Shape;78;p13"/>
            <p:cNvSpPr/>
            <p:nvPr/>
          </p:nvSpPr>
          <p:spPr>
            <a:xfrm>
              <a:off x="1955989" y="1866499"/>
              <a:ext cx="134100" cy="134100"/>
            </a:xfrm>
            <a:prstGeom prst="ellipse">
              <a:avLst/>
            </a:prstGeom>
            <a:solidFill>
              <a:schemeClr val="lt1"/>
            </a:solidFill>
            <a:ln>
              <a:noFill/>
            </a:ln>
          </p:spPr>
          <p:txBody>
            <a:bodyPr spcFirstLastPara="1" wrap="square" lIns="0" tIns="0" rIns="0" bIns="0" anchor="ctr" anchorCtr="0">
              <a:noAutofit/>
            </a:bodyPr>
            <a:lstStyle/>
            <a:p>
              <a:pPr algn="ctr"/>
              <a:r>
                <a:rPr lang="en-GB" sz="800">
                  <a:solidFill>
                    <a:schemeClr val="dk2"/>
                  </a:solidFill>
                  <a:latin typeface="Barlow"/>
                  <a:ea typeface="Barlow"/>
                  <a:cs typeface="Barlow"/>
                  <a:sym typeface="Barlow"/>
                </a:rPr>
                <a:t>1</a:t>
              </a:r>
              <a:endParaRPr sz="800">
                <a:solidFill>
                  <a:schemeClr val="dk2"/>
                </a:solidFill>
                <a:latin typeface="Barlow"/>
                <a:ea typeface="Barlow"/>
                <a:cs typeface="Barlow"/>
                <a:sym typeface="Barlow"/>
              </a:endParaRPr>
            </a:p>
          </p:txBody>
        </p:sp>
      </p:grpSp>
      <p:grpSp>
        <p:nvGrpSpPr>
          <p:cNvPr id="79" name="Google Shape;79;p13"/>
          <p:cNvGrpSpPr/>
          <p:nvPr/>
        </p:nvGrpSpPr>
        <p:grpSpPr>
          <a:xfrm>
            <a:off x="5085885" y="2271201"/>
            <a:ext cx="631200" cy="631200"/>
            <a:chOff x="3814414" y="1703401"/>
            <a:chExt cx="473400" cy="473400"/>
          </a:xfrm>
        </p:grpSpPr>
        <p:sp>
          <p:nvSpPr>
            <p:cNvPr id="80" name="Google Shape;80;p13"/>
            <p:cNvSpPr/>
            <p:nvPr/>
          </p:nvSpPr>
          <p:spPr>
            <a:xfrm rot="8100000">
              <a:off x="3883742" y="1772729"/>
              <a:ext cx="334744" cy="334744"/>
            </a:xfrm>
            <a:prstGeom prst="teardrop">
              <a:avLst>
                <a:gd name="adj" fmla="val 100000"/>
              </a:avLst>
            </a:prstGeom>
            <a:solidFill>
              <a:schemeClr val="accent3"/>
            </a:solidFill>
            <a:ln>
              <a:noFill/>
            </a:ln>
          </p:spPr>
          <p:txBody>
            <a:bodyPr spcFirstLastPara="1" wrap="square" lIns="121900" tIns="121900" rIns="121900" bIns="121900" anchor="ctr" anchorCtr="0">
              <a:noAutofit/>
            </a:bodyPr>
            <a:lstStyle/>
            <a:p>
              <a:endParaRPr sz="2400">
                <a:latin typeface="Barlow"/>
                <a:ea typeface="Barlow"/>
                <a:cs typeface="Barlow"/>
                <a:sym typeface="Barlow"/>
              </a:endParaRPr>
            </a:p>
          </p:txBody>
        </p:sp>
        <p:sp>
          <p:nvSpPr>
            <p:cNvPr id="81" name="Google Shape;81;p13"/>
            <p:cNvSpPr/>
            <p:nvPr/>
          </p:nvSpPr>
          <p:spPr>
            <a:xfrm>
              <a:off x="3984064" y="1866499"/>
              <a:ext cx="134100" cy="134100"/>
            </a:xfrm>
            <a:prstGeom prst="ellipse">
              <a:avLst/>
            </a:prstGeom>
            <a:solidFill>
              <a:schemeClr val="lt1"/>
            </a:solidFill>
            <a:ln>
              <a:noFill/>
            </a:ln>
          </p:spPr>
          <p:txBody>
            <a:bodyPr spcFirstLastPara="1" wrap="square" lIns="0" tIns="0" rIns="0" bIns="0" anchor="ctr" anchorCtr="0">
              <a:noAutofit/>
            </a:bodyPr>
            <a:lstStyle/>
            <a:p>
              <a:pPr algn="ctr"/>
              <a:r>
                <a:rPr lang="en-GB" sz="800">
                  <a:solidFill>
                    <a:schemeClr val="dk2"/>
                  </a:solidFill>
                  <a:latin typeface="Barlow"/>
                  <a:ea typeface="Barlow"/>
                  <a:cs typeface="Barlow"/>
                  <a:sym typeface="Barlow"/>
                </a:rPr>
                <a:t>3</a:t>
              </a:r>
              <a:endParaRPr sz="800">
                <a:solidFill>
                  <a:schemeClr val="dk2"/>
                </a:solidFill>
                <a:latin typeface="Barlow"/>
                <a:ea typeface="Barlow"/>
                <a:cs typeface="Barlow"/>
                <a:sym typeface="Barlow"/>
              </a:endParaRPr>
            </a:p>
          </p:txBody>
        </p:sp>
      </p:grpSp>
      <p:grpSp>
        <p:nvGrpSpPr>
          <p:cNvPr id="82" name="Google Shape;82;p13"/>
          <p:cNvGrpSpPr/>
          <p:nvPr/>
        </p:nvGrpSpPr>
        <p:grpSpPr>
          <a:xfrm>
            <a:off x="7789985" y="2271201"/>
            <a:ext cx="631200" cy="631200"/>
            <a:chOff x="5842489" y="1703401"/>
            <a:chExt cx="473400" cy="473400"/>
          </a:xfrm>
        </p:grpSpPr>
        <p:sp>
          <p:nvSpPr>
            <p:cNvPr id="83" name="Google Shape;83;p13"/>
            <p:cNvSpPr/>
            <p:nvPr/>
          </p:nvSpPr>
          <p:spPr>
            <a:xfrm rot="8100000">
              <a:off x="5911817" y="1772729"/>
              <a:ext cx="334744" cy="334744"/>
            </a:xfrm>
            <a:prstGeom prst="teardrop">
              <a:avLst>
                <a:gd name="adj" fmla="val 100000"/>
              </a:avLst>
            </a:prstGeom>
            <a:solidFill>
              <a:schemeClr val="accent5"/>
            </a:solidFill>
            <a:ln>
              <a:noFill/>
            </a:ln>
          </p:spPr>
          <p:txBody>
            <a:bodyPr spcFirstLastPara="1" wrap="square" lIns="121900" tIns="121900" rIns="121900" bIns="121900" anchor="ctr" anchorCtr="0">
              <a:noAutofit/>
            </a:bodyPr>
            <a:lstStyle/>
            <a:p>
              <a:endParaRPr sz="2400">
                <a:latin typeface="Barlow"/>
                <a:ea typeface="Barlow"/>
                <a:cs typeface="Barlow"/>
                <a:sym typeface="Barlow"/>
              </a:endParaRPr>
            </a:p>
          </p:txBody>
        </p:sp>
        <p:sp>
          <p:nvSpPr>
            <p:cNvPr id="84" name="Google Shape;84;p13"/>
            <p:cNvSpPr/>
            <p:nvPr/>
          </p:nvSpPr>
          <p:spPr>
            <a:xfrm>
              <a:off x="6012139" y="1866499"/>
              <a:ext cx="134100" cy="134100"/>
            </a:xfrm>
            <a:prstGeom prst="ellipse">
              <a:avLst/>
            </a:prstGeom>
            <a:solidFill>
              <a:schemeClr val="lt1"/>
            </a:solidFill>
            <a:ln>
              <a:noFill/>
            </a:ln>
          </p:spPr>
          <p:txBody>
            <a:bodyPr spcFirstLastPara="1" wrap="square" lIns="0" tIns="0" rIns="0" bIns="0" anchor="ctr" anchorCtr="0">
              <a:noAutofit/>
            </a:bodyPr>
            <a:lstStyle/>
            <a:p>
              <a:pPr algn="ctr"/>
              <a:r>
                <a:rPr lang="en-GB" sz="800">
                  <a:solidFill>
                    <a:schemeClr val="dk2"/>
                  </a:solidFill>
                  <a:latin typeface="Barlow"/>
                  <a:ea typeface="Barlow"/>
                  <a:cs typeface="Barlow"/>
                  <a:sym typeface="Barlow"/>
                </a:rPr>
                <a:t>5</a:t>
              </a:r>
              <a:endParaRPr sz="800">
                <a:solidFill>
                  <a:schemeClr val="dk2"/>
                </a:solidFill>
                <a:latin typeface="Barlow"/>
                <a:ea typeface="Barlow"/>
                <a:cs typeface="Barlow"/>
                <a:sym typeface="Barlow"/>
              </a:endParaRPr>
            </a:p>
          </p:txBody>
        </p:sp>
      </p:grpSp>
      <p:grpSp>
        <p:nvGrpSpPr>
          <p:cNvPr id="88" name="Google Shape;88;p13"/>
          <p:cNvGrpSpPr/>
          <p:nvPr/>
        </p:nvGrpSpPr>
        <p:grpSpPr>
          <a:xfrm>
            <a:off x="6470319" y="4768400"/>
            <a:ext cx="631200" cy="631200"/>
            <a:chOff x="4852739" y="3576300"/>
            <a:chExt cx="473400" cy="473400"/>
          </a:xfrm>
        </p:grpSpPr>
        <p:sp>
          <p:nvSpPr>
            <p:cNvPr id="89" name="Google Shape;89;p13"/>
            <p:cNvSpPr/>
            <p:nvPr/>
          </p:nvSpPr>
          <p:spPr>
            <a:xfrm rot="-2700000">
              <a:off x="4922067" y="3645628"/>
              <a:ext cx="334744" cy="334744"/>
            </a:xfrm>
            <a:prstGeom prst="teardrop">
              <a:avLst>
                <a:gd name="adj" fmla="val 100000"/>
              </a:avLst>
            </a:prstGeom>
            <a:solidFill>
              <a:schemeClr val="accent4"/>
            </a:solidFill>
            <a:ln>
              <a:noFill/>
            </a:ln>
          </p:spPr>
          <p:txBody>
            <a:bodyPr spcFirstLastPara="1" wrap="square" lIns="121900" tIns="121900" rIns="121900" bIns="121900" anchor="ctr" anchorCtr="0">
              <a:noAutofit/>
            </a:bodyPr>
            <a:lstStyle/>
            <a:p>
              <a:endParaRPr sz="2400">
                <a:latin typeface="Barlow"/>
                <a:ea typeface="Barlow"/>
                <a:cs typeface="Barlow"/>
                <a:sym typeface="Barlow"/>
              </a:endParaRPr>
            </a:p>
          </p:txBody>
        </p:sp>
        <p:sp>
          <p:nvSpPr>
            <p:cNvPr id="90" name="Google Shape;90;p13"/>
            <p:cNvSpPr/>
            <p:nvPr/>
          </p:nvSpPr>
          <p:spPr>
            <a:xfrm flipH="1">
              <a:off x="5022389" y="3752502"/>
              <a:ext cx="134100" cy="134100"/>
            </a:xfrm>
            <a:prstGeom prst="ellipse">
              <a:avLst/>
            </a:prstGeom>
            <a:solidFill>
              <a:schemeClr val="lt1"/>
            </a:solidFill>
            <a:ln>
              <a:noFill/>
            </a:ln>
          </p:spPr>
          <p:txBody>
            <a:bodyPr spcFirstLastPara="1" wrap="square" lIns="0" tIns="0" rIns="0" bIns="0" anchor="ctr" anchorCtr="0">
              <a:noAutofit/>
            </a:bodyPr>
            <a:lstStyle/>
            <a:p>
              <a:pPr algn="ctr"/>
              <a:r>
                <a:rPr lang="en-GB" sz="800">
                  <a:solidFill>
                    <a:schemeClr val="dk2"/>
                  </a:solidFill>
                  <a:latin typeface="Barlow"/>
                  <a:ea typeface="Barlow"/>
                  <a:cs typeface="Barlow"/>
                  <a:sym typeface="Barlow"/>
                </a:rPr>
                <a:t>4</a:t>
              </a:r>
              <a:endParaRPr sz="800">
                <a:solidFill>
                  <a:schemeClr val="dk2"/>
                </a:solidFill>
                <a:latin typeface="Barlow"/>
                <a:ea typeface="Barlow"/>
                <a:cs typeface="Barlow"/>
                <a:sym typeface="Barlow"/>
              </a:endParaRPr>
            </a:p>
          </p:txBody>
        </p:sp>
      </p:grpSp>
      <p:grpSp>
        <p:nvGrpSpPr>
          <p:cNvPr id="91" name="Google Shape;91;p13"/>
          <p:cNvGrpSpPr/>
          <p:nvPr/>
        </p:nvGrpSpPr>
        <p:grpSpPr>
          <a:xfrm>
            <a:off x="3766219" y="4768400"/>
            <a:ext cx="631200" cy="631200"/>
            <a:chOff x="2824664" y="3576300"/>
            <a:chExt cx="473400" cy="473400"/>
          </a:xfrm>
        </p:grpSpPr>
        <p:sp>
          <p:nvSpPr>
            <p:cNvPr id="92" name="Google Shape;92;p13"/>
            <p:cNvSpPr/>
            <p:nvPr/>
          </p:nvSpPr>
          <p:spPr>
            <a:xfrm rot="-2700000">
              <a:off x="2893992" y="3645628"/>
              <a:ext cx="334744" cy="334744"/>
            </a:xfrm>
            <a:prstGeom prst="teardrop">
              <a:avLst>
                <a:gd name="adj" fmla="val 100000"/>
              </a:avLst>
            </a:prstGeom>
            <a:solidFill>
              <a:schemeClr val="accent2"/>
            </a:solidFill>
            <a:ln>
              <a:noFill/>
            </a:ln>
          </p:spPr>
          <p:txBody>
            <a:bodyPr spcFirstLastPara="1" wrap="square" lIns="121900" tIns="121900" rIns="121900" bIns="121900" anchor="ctr" anchorCtr="0">
              <a:noAutofit/>
            </a:bodyPr>
            <a:lstStyle/>
            <a:p>
              <a:endParaRPr sz="2400">
                <a:latin typeface="Barlow"/>
                <a:ea typeface="Barlow"/>
                <a:cs typeface="Barlow"/>
                <a:sym typeface="Barlow"/>
              </a:endParaRPr>
            </a:p>
          </p:txBody>
        </p:sp>
        <p:sp>
          <p:nvSpPr>
            <p:cNvPr id="93" name="Google Shape;93;p13"/>
            <p:cNvSpPr/>
            <p:nvPr/>
          </p:nvSpPr>
          <p:spPr>
            <a:xfrm flipH="1">
              <a:off x="2994314" y="3752502"/>
              <a:ext cx="134100" cy="134100"/>
            </a:xfrm>
            <a:prstGeom prst="ellipse">
              <a:avLst/>
            </a:prstGeom>
            <a:solidFill>
              <a:schemeClr val="lt1"/>
            </a:solidFill>
            <a:ln>
              <a:noFill/>
            </a:ln>
          </p:spPr>
          <p:txBody>
            <a:bodyPr spcFirstLastPara="1" wrap="square" lIns="0" tIns="0" rIns="0" bIns="0" anchor="ctr" anchorCtr="0">
              <a:noAutofit/>
            </a:bodyPr>
            <a:lstStyle/>
            <a:p>
              <a:pPr algn="ctr"/>
              <a:r>
                <a:rPr lang="en-GB" sz="800">
                  <a:solidFill>
                    <a:schemeClr val="dk2"/>
                  </a:solidFill>
                  <a:latin typeface="Barlow"/>
                  <a:ea typeface="Barlow"/>
                  <a:cs typeface="Barlow"/>
                  <a:sym typeface="Barlow"/>
                </a:rPr>
                <a:t>2</a:t>
              </a:r>
              <a:endParaRPr sz="800">
                <a:solidFill>
                  <a:schemeClr val="dk2"/>
                </a:solidFill>
                <a:latin typeface="Barlow"/>
                <a:ea typeface="Barlow"/>
                <a:cs typeface="Barlow"/>
                <a:sym typeface="Barlow"/>
              </a:endParaRPr>
            </a:p>
          </p:txBody>
        </p:sp>
      </p:grpSp>
      <p:sp>
        <p:nvSpPr>
          <p:cNvPr id="94" name="Google Shape;94;p13"/>
          <p:cNvSpPr txBox="1"/>
          <p:nvPr/>
        </p:nvSpPr>
        <p:spPr>
          <a:xfrm>
            <a:off x="1598400" y="1541467"/>
            <a:ext cx="2198000" cy="711200"/>
          </a:xfrm>
          <a:prstGeom prst="rect">
            <a:avLst/>
          </a:prstGeom>
          <a:noFill/>
          <a:ln>
            <a:noFill/>
          </a:ln>
        </p:spPr>
        <p:txBody>
          <a:bodyPr spcFirstLastPara="1" wrap="square" lIns="0" tIns="0" rIns="0" bIns="0" anchor="b" anchorCtr="0">
            <a:noAutofit/>
          </a:bodyPr>
          <a:lstStyle/>
          <a:p>
            <a:pPr algn="ctr"/>
            <a:r>
              <a:rPr lang="en-GB" sz="2265" dirty="0">
                <a:solidFill>
                  <a:schemeClr val="dk2"/>
                </a:solidFill>
                <a:latin typeface="Ubuntu"/>
                <a:ea typeface="Ubuntu"/>
                <a:cs typeface="Ubuntu"/>
                <a:sym typeface="Ubuntu"/>
              </a:rPr>
              <a:t>Introduction</a:t>
            </a:r>
            <a:endParaRPr sz="2265" dirty="0">
              <a:solidFill>
                <a:schemeClr val="dk2"/>
              </a:solidFill>
              <a:latin typeface="Ubuntu"/>
              <a:ea typeface="Ubuntu"/>
              <a:cs typeface="Ubuntu"/>
              <a:sym typeface="Ubuntu"/>
            </a:endParaRPr>
          </a:p>
        </p:txBody>
      </p:sp>
      <p:sp>
        <p:nvSpPr>
          <p:cNvPr id="95" name="Google Shape;95;p13"/>
          <p:cNvSpPr txBox="1"/>
          <p:nvPr/>
        </p:nvSpPr>
        <p:spPr>
          <a:xfrm>
            <a:off x="2449619" y="5200669"/>
            <a:ext cx="3443200" cy="500000"/>
          </a:xfrm>
          <a:prstGeom prst="rect">
            <a:avLst/>
          </a:prstGeom>
          <a:noFill/>
          <a:ln>
            <a:noFill/>
          </a:ln>
        </p:spPr>
        <p:txBody>
          <a:bodyPr spcFirstLastPara="1" wrap="square" lIns="0" tIns="0" rIns="0" bIns="0" anchor="b" anchorCtr="0">
            <a:noAutofit/>
          </a:bodyPr>
          <a:lstStyle/>
          <a:p>
            <a:pPr algn="ctr"/>
            <a:r>
              <a:rPr lang="en-GB" sz="2265" dirty="0" smtClean="0">
                <a:solidFill>
                  <a:schemeClr val="dk2"/>
                </a:solidFill>
                <a:latin typeface="Ubuntu"/>
                <a:ea typeface="Ubuntu"/>
                <a:cs typeface="Ubuntu"/>
                <a:sym typeface="Ubuntu"/>
              </a:rPr>
              <a:t>Project Overview</a:t>
            </a:r>
            <a:endParaRPr sz="2265" dirty="0">
              <a:solidFill>
                <a:schemeClr val="dk2"/>
              </a:solidFill>
              <a:latin typeface="Ubuntu"/>
              <a:ea typeface="Ubuntu"/>
              <a:cs typeface="Ubuntu"/>
              <a:sym typeface="Ubuntu"/>
            </a:endParaRPr>
          </a:p>
        </p:txBody>
      </p:sp>
      <p:sp>
        <p:nvSpPr>
          <p:cNvPr id="96" name="Google Shape;96;p13"/>
          <p:cNvSpPr txBox="1"/>
          <p:nvPr/>
        </p:nvSpPr>
        <p:spPr>
          <a:xfrm>
            <a:off x="5734585" y="5271469"/>
            <a:ext cx="2281600" cy="429200"/>
          </a:xfrm>
          <a:prstGeom prst="rect">
            <a:avLst/>
          </a:prstGeom>
          <a:noFill/>
          <a:ln>
            <a:noFill/>
          </a:ln>
        </p:spPr>
        <p:txBody>
          <a:bodyPr spcFirstLastPara="1" wrap="square" lIns="0" tIns="0" rIns="0" bIns="0" anchor="b" anchorCtr="0">
            <a:noAutofit/>
          </a:bodyPr>
          <a:lstStyle/>
          <a:p>
            <a:pPr algn="ctr"/>
            <a:r>
              <a:rPr lang="en-GB" sz="2265" dirty="0" smtClean="0">
                <a:solidFill>
                  <a:schemeClr val="dk2"/>
                </a:solidFill>
                <a:latin typeface="Ubuntu"/>
                <a:ea typeface="Ubuntu"/>
                <a:cs typeface="Ubuntu"/>
                <a:sym typeface="Ubuntu"/>
              </a:rPr>
              <a:t>Working Princible</a:t>
            </a:r>
            <a:endParaRPr sz="2265" dirty="0">
              <a:solidFill>
                <a:schemeClr val="dk2"/>
              </a:solidFill>
              <a:latin typeface="Ubuntu"/>
              <a:ea typeface="Ubuntu"/>
              <a:cs typeface="Ubuntu"/>
              <a:sym typeface="Ubuntu"/>
            </a:endParaRPr>
          </a:p>
        </p:txBody>
      </p:sp>
      <p:sp>
        <p:nvSpPr>
          <p:cNvPr id="97" name="Google Shape;97;p13"/>
          <p:cNvSpPr txBox="1"/>
          <p:nvPr/>
        </p:nvSpPr>
        <p:spPr>
          <a:xfrm>
            <a:off x="3013000" y="5418133"/>
            <a:ext cx="2064800" cy="500000"/>
          </a:xfrm>
          <a:prstGeom prst="rect">
            <a:avLst/>
          </a:prstGeom>
          <a:noFill/>
          <a:ln>
            <a:noFill/>
          </a:ln>
        </p:spPr>
        <p:txBody>
          <a:bodyPr spcFirstLastPara="1" wrap="square" lIns="0" tIns="0" rIns="0" bIns="0" anchor="t" anchorCtr="0">
            <a:noAutofit/>
          </a:bodyPr>
          <a:lstStyle/>
          <a:p>
            <a:pPr algn="ctr"/>
            <a:endParaRPr sz="2665" dirty="0">
              <a:latin typeface="Ubuntu"/>
              <a:ea typeface="Ubuntu"/>
              <a:cs typeface="Ubuntu"/>
              <a:sym typeface="Ubuntu"/>
            </a:endParaRPr>
          </a:p>
        </p:txBody>
      </p:sp>
      <p:sp>
        <p:nvSpPr>
          <p:cNvPr id="98" name="Google Shape;98;p13"/>
          <p:cNvSpPr txBox="1"/>
          <p:nvPr/>
        </p:nvSpPr>
        <p:spPr>
          <a:xfrm>
            <a:off x="3746329" y="1917062"/>
            <a:ext cx="3489112" cy="711200"/>
          </a:xfrm>
          <a:prstGeom prst="rect">
            <a:avLst/>
          </a:prstGeom>
          <a:noFill/>
          <a:ln>
            <a:noFill/>
          </a:ln>
        </p:spPr>
        <p:txBody>
          <a:bodyPr spcFirstLastPara="1" wrap="square" lIns="0" tIns="0" rIns="0" bIns="0" anchor="t" anchorCtr="0">
            <a:noAutofit/>
          </a:bodyPr>
          <a:lstStyle/>
          <a:p>
            <a:pPr algn="ctr"/>
            <a:r>
              <a:rPr lang="en-GB" sz="2265" dirty="0" smtClean="0">
                <a:solidFill>
                  <a:schemeClr val="dk2"/>
                </a:solidFill>
                <a:latin typeface="Ubuntu"/>
                <a:ea typeface="Ubuntu"/>
                <a:cs typeface="Ubuntu"/>
                <a:sym typeface="Ubuntu"/>
              </a:rPr>
              <a:t>Hardware Componenets</a:t>
            </a:r>
            <a:endParaRPr sz="2265" dirty="0">
              <a:solidFill>
                <a:schemeClr val="dk2"/>
              </a:solidFill>
              <a:latin typeface="Ubuntu"/>
              <a:ea typeface="Ubuntu"/>
              <a:cs typeface="Ubuntu"/>
              <a:sym typeface="Ubuntu"/>
            </a:endParaRPr>
          </a:p>
        </p:txBody>
      </p:sp>
      <p:sp>
        <p:nvSpPr>
          <p:cNvPr id="99" name="Google Shape;99;p13"/>
          <p:cNvSpPr txBox="1"/>
          <p:nvPr/>
        </p:nvSpPr>
        <p:spPr>
          <a:xfrm>
            <a:off x="7110285" y="1925619"/>
            <a:ext cx="2064800" cy="429200"/>
          </a:xfrm>
          <a:prstGeom prst="rect">
            <a:avLst/>
          </a:prstGeom>
          <a:noFill/>
          <a:ln>
            <a:noFill/>
          </a:ln>
        </p:spPr>
        <p:txBody>
          <a:bodyPr spcFirstLastPara="1" wrap="square" lIns="0" tIns="0" rIns="0" bIns="0" anchor="t" anchorCtr="0">
            <a:noAutofit/>
          </a:bodyPr>
          <a:lstStyle/>
          <a:p>
            <a:pPr algn="ctr"/>
            <a:r>
              <a:rPr lang="en-GB" sz="2265" dirty="0" smtClean="0">
                <a:solidFill>
                  <a:schemeClr val="dk2"/>
                </a:solidFill>
                <a:latin typeface="Ubuntu"/>
                <a:ea typeface="Ubuntu"/>
                <a:cs typeface="Ubuntu"/>
                <a:sym typeface="Ubuntu"/>
              </a:rPr>
              <a:t>Challenges</a:t>
            </a:r>
            <a:endParaRPr sz="2265" dirty="0">
              <a:solidFill>
                <a:schemeClr val="dk2"/>
              </a:solidFill>
              <a:latin typeface="Ubuntu"/>
              <a:ea typeface="Ubuntu"/>
              <a:cs typeface="Ubuntu"/>
              <a:sym typeface="Ubuntu"/>
            </a:endParaRPr>
          </a:p>
        </p:txBody>
      </p:sp>
      <p:grpSp>
        <p:nvGrpSpPr>
          <p:cNvPr id="31" name="Google Shape;88;p13"/>
          <p:cNvGrpSpPr/>
          <p:nvPr/>
        </p:nvGrpSpPr>
        <p:grpSpPr>
          <a:xfrm>
            <a:off x="9176439" y="4764277"/>
            <a:ext cx="631200" cy="631200"/>
            <a:chOff x="4852739" y="3576300"/>
            <a:chExt cx="473400" cy="473400"/>
          </a:xfrm>
        </p:grpSpPr>
        <p:sp>
          <p:nvSpPr>
            <p:cNvPr id="32" name="Google Shape;89;p13"/>
            <p:cNvSpPr/>
            <p:nvPr/>
          </p:nvSpPr>
          <p:spPr>
            <a:xfrm rot="-2700000">
              <a:off x="4922067" y="3645628"/>
              <a:ext cx="334744" cy="334744"/>
            </a:xfrm>
            <a:prstGeom prst="teardrop">
              <a:avLst>
                <a:gd name="adj" fmla="val 100000"/>
              </a:avLst>
            </a:prstGeom>
          </p:spPr>
          <p:style>
            <a:lnRef idx="1">
              <a:schemeClr val="accent4"/>
            </a:lnRef>
            <a:fillRef idx="2">
              <a:schemeClr val="accent4"/>
            </a:fillRef>
            <a:effectRef idx="1">
              <a:schemeClr val="accent4"/>
            </a:effectRef>
            <a:fontRef idx="minor">
              <a:schemeClr val="dk1"/>
            </a:fontRef>
          </p:style>
          <p:txBody>
            <a:bodyPr spcFirstLastPara="1" wrap="square" lIns="121900" tIns="121900" rIns="121900" bIns="121900" anchor="ctr" anchorCtr="0">
              <a:noAutofit/>
            </a:bodyPr>
            <a:lstStyle/>
            <a:p>
              <a:endParaRPr sz="2400">
                <a:latin typeface="Barlow"/>
                <a:ea typeface="Barlow"/>
                <a:cs typeface="Barlow"/>
                <a:sym typeface="Barlow"/>
              </a:endParaRPr>
            </a:p>
          </p:txBody>
        </p:sp>
        <p:sp>
          <p:nvSpPr>
            <p:cNvPr id="33" name="Google Shape;90;p13"/>
            <p:cNvSpPr/>
            <p:nvPr/>
          </p:nvSpPr>
          <p:spPr>
            <a:xfrm flipH="1">
              <a:off x="5022389" y="3752502"/>
              <a:ext cx="134100" cy="134100"/>
            </a:xfrm>
            <a:prstGeom prst="ellipse">
              <a:avLst/>
            </a:prstGeom>
          </p:spPr>
          <p:style>
            <a:lnRef idx="2">
              <a:schemeClr val="accent6"/>
            </a:lnRef>
            <a:fillRef idx="1">
              <a:schemeClr val="lt1"/>
            </a:fillRef>
            <a:effectRef idx="0">
              <a:schemeClr val="accent6"/>
            </a:effectRef>
            <a:fontRef idx="minor">
              <a:schemeClr val="dk1"/>
            </a:fontRef>
          </p:style>
          <p:txBody>
            <a:bodyPr spcFirstLastPara="1" wrap="square" lIns="0" tIns="0" rIns="0" bIns="0" anchor="ctr" anchorCtr="0">
              <a:noAutofit/>
            </a:bodyPr>
            <a:lstStyle/>
            <a:p>
              <a:pPr algn="ctr"/>
              <a:r>
                <a:rPr lang="en-GB" sz="800">
                  <a:solidFill>
                    <a:schemeClr val="dk2"/>
                  </a:solidFill>
                  <a:latin typeface="Barlow"/>
                  <a:ea typeface="Barlow"/>
                  <a:cs typeface="Barlow"/>
                  <a:sym typeface="Barlow"/>
                </a:rPr>
                <a:t>4</a:t>
              </a:r>
              <a:endParaRPr sz="800">
                <a:solidFill>
                  <a:schemeClr val="dk2"/>
                </a:solidFill>
                <a:latin typeface="Barlow"/>
                <a:ea typeface="Barlow"/>
                <a:cs typeface="Barlow"/>
                <a:sym typeface="Barlow"/>
              </a:endParaRPr>
            </a:p>
          </p:txBody>
        </p:sp>
      </p:grpSp>
      <p:sp>
        <p:nvSpPr>
          <p:cNvPr id="34" name="Google Shape;96;p13"/>
          <p:cNvSpPr txBox="1"/>
          <p:nvPr/>
        </p:nvSpPr>
        <p:spPr>
          <a:xfrm>
            <a:off x="8402842" y="5271137"/>
            <a:ext cx="2281600" cy="429200"/>
          </a:xfrm>
          <a:prstGeom prst="rect">
            <a:avLst/>
          </a:prstGeom>
          <a:noFill/>
          <a:ln>
            <a:noFill/>
          </a:ln>
        </p:spPr>
        <p:txBody>
          <a:bodyPr spcFirstLastPara="1" wrap="square" lIns="0" tIns="0" rIns="0" bIns="0" anchor="b" anchorCtr="0">
            <a:noAutofit/>
          </a:bodyPr>
          <a:lstStyle/>
          <a:p>
            <a:pPr algn="ctr"/>
            <a:r>
              <a:rPr lang="en-GB" sz="2265" dirty="0" smtClean="0">
                <a:solidFill>
                  <a:schemeClr val="dk2"/>
                </a:solidFill>
                <a:latin typeface="Ubuntu"/>
                <a:ea typeface="Ubuntu"/>
                <a:cs typeface="Ubuntu"/>
                <a:sym typeface="Ubuntu"/>
              </a:rPr>
              <a:t>Conclusion</a:t>
            </a:r>
            <a:endParaRPr sz="2265" dirty="0">
              <a:solidFill>
                <a:schemeClr val="dk2"/>
              </a:solidFill>
              <a:latin typeface="Ubuntu"/>
              <a:ea typeface="Ubuntu"/>
              <a:cs typeface="Ubuntu"/>
              <a:sym typeface="Ubuntu"/>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12"/>
        <p:cNvGrpSpPr/>
        <p:nvPr/>
      </p:nvGrpSpPr>
      <p:grpSpPr>
        <a:xfrm>
          <a:off x="0" y="0"/>
          <a:ext cx="0" cy="0"/>
          <a:chOff x="0" y="0"/>
          <a:chExt cx="0" cy="0"/>
        </a:xfrm>
      </p:grpSpPr>
      <p:sp>
        <p:nvSpPr>
          <p:cNvPr id="113" name="Google Shape;113;p15"/>
          <p:cNvSpPr txBox="1">
            <a:spLocks noGrp="1"/>
          </p:cNvSpPr>
          <p:nvPr>
            <p:ph type="title"/>
          </p:nvPr>
        </p:nvSpPr>
        <p:spPr>
          <a:xfrm>
            <a:off x="554333" y="855817"/>
            <a:ext cx="7521200" cy="1443600"/>
          </a:xfrm>
          <a:prstGeom prst="rect">
            <a:avLst/>
          </a:prstGeom>
        </p:spPr>
        <p:txBody>
          <a:bodyPr spcFirstLastPara="1" vert="horz" wrap="square" lIns="0" tIns="0" rIns="0" bIns="0" rtlCol="0" anchor="t" anchorCtr="0">
            <a:noAutofit/>
          </a:bodyPr>
          <a:lstStyle/>
          <a:p>
            <a:r>
              <a:rPr lang="en-GB" sz="4800" dirty="0">
                <a:latin typeface="Ubuntu Medium"/>
                <a:ea typeface="Ubuntu Medium"/>
                <a:cs typeface="Ubuntu Medium"/>
                <a:sym typeface="Ubuntu Medium"/>
              </a:rPr>
              <a:t>Introduction </a:t>
            </a:r>
            <a:endParaRPr sz="4000" dirty="0">
              <a:latin typeface="Ubuntu Medium"/>
              <a:ea typeface="Ubuntu Medium"/>
              <a:cs typeface="Ubuntu Medium"/>
              <a:sym typeface="Ubuntu Medium"/>
            </a:endParaRPr>
          </a:p>
        </p:txBody>
      </p:sp>
      <p:sp>
        <p:nvSpPr>
          <p:cNvPr id="114" name="Google Shape;114;p15"/>
          <p:cNvSpPr txBox="1">
            <a:spLocks noGrp="1"/>
          </p:cNvSpPr>
          <p:nvPr>
            <p:ph type="sldNum" idx="12"/>
          </p:nvPr>
        </p:nvSpPr>
        <p:spPr>
          <a:xfrm>
            <a:off x="11571733" y="5716233"/>
            <a:ext cx="609200" cy="624800"/>
          </a:xfrm>
          <a:prstGeom prst="rect">
            <a:avLst/>
          </a:prstGeom>
        </p:spPr>
        <p:txBody>
          <a:bodyPr spcFirstLastPara="1" vert="horz" wrap="square" lIns="0" tIns="0" rIns="0" bIns="0" rtlCol="0" anchor="b" anchorCtr="0">
            <a:noAutofit/>
          </a:bodyPr>
          <a:lstStyle/>
          <a:p>
            <a:fld id="{00000000-1234-1234-1234-123412341234}" type="slidenum">
              <a:rPr lang="en-GB"/>
            </a:fld>
            <a:endParaRPr lang="en-GB"/>
          </a:p>
        </p:txBody>
      </p:sp>
      <p:sp>
        <p:nvSpPr>
          <p:cNvPr id="115" name="Google Shape;115;p15"/>
          <p:cNvSpPr txBox="1"/>
          <p:nvPr/>
        </p:nvSpPr>
        <p:spPr>
          <a:xfrm>
            <a:off x="799466" y="2043327"/>
            <a:ext cx="8658041" cy="3200836"/>
          </a:xfrm>
          <a:prstGeom prst="rect">
            <a:avLst/>
          </a:prstGeom>
          <a:noFill/>
          <a:ln>
            <a:noFill/>
          </a:ln>
        </p:spPr>
        <p:txBody>
          <a:bodyPr spcFirstLastPara="1" wrap="square" lIns="121900" tIns="121900" rIns="121900" bIns="121900" anchor="t" anchorCtr="0">
            <a:spAutoFit/>
          </a:bodyPr>
          <a:lstStyle/>
          <a:p>
            <a:pPr lvl="0"/>
            <a:r>
              <a:rPr lang="en-US" sz="2400" dirty="0"/>
              <a:t>Firefighting is a dangerous and complex task that often puts human lives at risk. In recent years, the use of robots in firefighting has become increasingly popular, as they can help reduce the danger </a:t>
            </a:r>
            <a:r>
              <a:rPr lang="en-US" sz="2400" dirty="0" smtClean="0"/>
              <a:t>to human interactions</a:t>
            </a:r>
            <a:r>
              <a:rPr lang="en-US" sz="2400" dirty="0" smtClean="0"/>
              <a:t>, </a:t>
            </a:r>
            <a:r>
              <a:rPr lang="en-US" sz="2400" dirty="0"/>
              <a:t>The </a:t>
            </a:r>
            <a:r>
              <a:rPr lang="en-US" sz="2400" dirty="0" smtClean="0"/>
              <a:t>Robot has a successful </a:t>
            </a:r>
            <a:r>
              <a:rPr lang="en-US" sz="2400" dirty="0"/>
              <a:t>development of a fire-fighting robot </a:t>
            </a:r>
            <a:r>
              <a:rPr lang="en-US" sz="2400" dirty="0" smtClean="0"/>
              <a:t>that has </a:t>
            </a:r>
            <a:r>
              <a:rPr lang="en-US" sz="2400" dirty="0"/>
              <a:t>the potential to revolutionize the way in which indoor fires are fought and managed. It can help save humans lives especially families, reduce property </a:t>
            </a:r>
            <a:r>
              <a:rPr lang="en-US" sz="2400" dirty="0" smtClean="0"/>
              <a:t>damages, </a:t>
            </a:r>
            <a:r>
              <a:rPr lang="en-US" sz="2400" dirty="0"/>
              <a:t>and increase the efficiency and effectiveness of firefighting </a:t>
            </a:r>
            <a:r>
              <a:rPr lang="en-US" sz="2400" dirty="0" smtClean="0"/>
              <a:t>operations</a:t>
            </a:r>
            <a:r>
              <a:rPr lang="en-GB" sz="2400" dirty="0" smtClean="0">
                <a:latin typeface="Ubuntu Medium"/>
                <a:sym typeface="Ubuntu Medium"/>
              </a:rPr>
              <a:t>.</a:t>
            </a:r>
            <a:endParaRPr sz="2400" dirty="0">
              <a:latin typeface="Ubuntu Medium"/>
              <a:ea typeface="Ubuntu Medium"/>
              <a:cs typeface="Ubuntu Medium"/>
              <a:sym typeface="Ubuntu Medium"/>
            </a:endParaRPr>
          </a:p>
        </p:txBody>
      </p:sp>
      <p:pic>
        <p:nvPicPr>
          <p:cNvPr id="116" name="Google Shape;116;p15"/>
          <p:cNvPicPr preferRelativeResize="0"/>
          <p:nvPr/>
        </p:nvPicPr>
        <p:blipFill>
          <a:blip r:embed="rId1"/>
          <a:stretch>
            <a:fillRect/>
          </a:stretch>
        </p:blipFill>
        <p:spPr>
          <a:xfrm>
            <a:off x="332934" y="2068727"/>
            <a:ext cx="408465" cy="432000"/>
          </a:xfrm>
          <a:prstGeom prst="rect">
            <a:avLst/>
          </a:prstGeom>
          <a:noFill/>
          <a:ln>
            <a:noFill/>
          </a:ln>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8210236" y="5584546"/>
            <a:ext cx="2547197" cy="1273809"/>
          </a:xfrm>
          <a:custGeom>
            <a:avLst/>
            <a:gdLst/>
            <a:ahLst/>
            <a:cxnLst/>
            <a:rect l="l" t="t" r="r" b="b"/>
            <a:pathLst>
              <a:path w="3820794" h="1910715">
                <a:moveTo>
                  <a:pt x="0" y="1910182"/>
                </a:moveTo>
                <a:lnTo>
                  <a:pt x="1910182" y="0"/>
                </a:lnTo>
                <a:lnTo>
                  <a:pt x="2131841" y="221659"/>
                </a:lnTo>
                <a:lnTo>
                  <a:pt x="1910182" y="221659"/>
                </a:lnTo>
                <a:lnTo>
                  <a:pt x="221659" y="1910182"/>
                </a:lnTo>
                <a:lnTo>
                  <a:pt x="0" y="1910182"/>
                </a:lnTo>
                <a:close/>
              </a:path>
              <a:path w="3820794" h="1910715">
                <a:moveTo>
                  <a:pt x="1910182" y="221659"/>
                </a:moveTo>
                <a:lnTo>
                  <a:pt x="2131841" y="221659"/>
                </a:lnTo>
                <a:lnTo>
                  <a:pt x="3820364" y="1910182"/>
                </a:lnTo>
                <a:lnTo>
                  <a:pt x="3598705" y="1910182"/>
                </a:lnTo>
                <a:lnTo>
                  <a:pt x="1910182" y="221659"/>
                </a:lnTo>
                <a:close/>
              </a:path>
            </a:pathLst>
          </a:custGeom>
        </p:spPr>
        <p:style>
          <a:lnRef idx="1">
            <a:schemeClr val="accent1"/>
          </a:lnRef>
          <a:fillRef idx="3">
            <a:schemeClr val="accent1"/>
          </a:fillRef>
          <a:effectRef idx="2">
            <a:schemeClr val="accent1"/>
          </a:effectRef>
          <a:fontRef idx="minor">
            <a:schemeClr val="lt1"/>
          </a:fontRef>
        </p:style>
        <p:txBody>
          <a:bodyPr wrap="square" lIns="0" tIns="0" rIns="0" bIns="0" rtlCol="0"/>
          <a:lstStyle/>
          <a:p>
            <a:endParaRPr sz="1200"/>
          </a:p>
        </p:txBody>
      </p:sp>
      <p:sp>
        <p:nvSpPr>
          <p:cNvPr id="3" name="object 3"/>
          <p:cNvSpPr/>
          <p:nvPr/>
        </p:nvSpPr>
        <p:spPr>
          <a:xfrm>
            <a:off x="7837755" y="1"/>
            <a:ext cx="3292263" cy="1646343"/>
          </a:xfrm>
          <a:custGeom>
            <a:avLst/>
            <a:gdLst/>
            <a:ahLst/>
            <a:cxnLst/>
            <a:rect l="l" t="t" r="r" b="b"/>
            <a:pathLst>
              <a:path w="4938394" h="2469515">
                <a:moveTo>
                  <a:pt x="2468935" y="2224763"/>
                </a:moveTo>
                <a:lnTo>
                  <a:pt x="4693699" y="0"/>
                </a:lnTo>
                <a:lnTo>
                  <a:pt x="4937871" y="0"/>
                </a:lnTo>
                <a:lnTo>
                  <a:pt x="2713107" y="2224763"/>
                </a:lnTo>
                <a:lnTo>
                  <a:pt x="2468935" y="2224763"/>
                </a:lnTo>
                <a:close/>
              </a:path>
              <a:path w="4938394" h="2469515">
                <a:moveTo>
                  <a:pt x="0" y="0"/>
                </a:moveTo>
                <a:lnTo>
                  <a:pt x="244171" y="0"/>
                </a:lnTo>
                <a:lnTo>
                  <a:pt x="2468935" y="2224763"/>
                </a:lnTo>
                <a:lnTo>
                  <a:pt x="2713107" y="2224763"/>
                </a:lnTo>
                <a:lnTo>
                  <a:pt x="2468935" y="2468935"/>
                </a:lnTo>
                <a:lnTo>
                  <a:pt x="0" y="0"/>
                </a:lnTo>
                <a:close/>
              </a:path>
            </a:pathLst>
          </a:custGeom>
        </p:spPr>
        <p:style>
          <a:lnRef idx="1">
            <a:schemeClr val="accent1"/>
          </a:lnRef>
          <a:fillRef idx="3">
            <a:schemeClr val="accent1"/>
          </a:fillRef>
          <a:effectRef idx="2">
            <a:schemeClr val="accent1"/>
          </a:effectRef>
          <a:fontRef idx="minor">
            <a:schemeClr val="lt1"/>
          </a:fontRef>
        </p:style>
        <p:txBody>
          <a:bodyPr wrap="square" lIns="0" tIns="0" rIns="0" bIns="0" rtlCol="0"/>
          <a:lstStyle/>
          <a:p>
            <a:endParaRPr sz="1200"/>
          </a:p>
        </p:txBody>
      </p:sp>
      <p:sp>
        <p:nvSpPr>
          <p:cNvPr id="4" name="object 4"/>
          <p:cNvSpPr txBox="1">
            <a:spLocks noGrp="1"/>
          </p:cNvSpPr>
          <p:nvPr>
            <p:ph type="title"/>
          </p:nvPr>
        </p:nvSpPr>
        <p:spPr>
          <a:xfrm>
            <a:off x="2085788" y="460333"/>
            <a:ext cx="6124448" cy="603649"/>
          </a:xfrm>
          <a:prstGeom prst="rect">
            <a:avLst/>
          </a:prstGeom>
        </p:spPr>
        <p:txBody>
          <a:bodyPr vert="horz" wrap="square" lIns="0" tIns="8467" rIns="0" bIns="0" rtlCol="0" anchor="ctr">
            <a:spAutoFit/>
          </a:bodyPr>
          <a:lstStyle/>
          <a:p>
            <a:pPr marL="8255">
              <a:lnSpc>
                <a:spcPct val="100000"/>
              </a:lnSpc>
              <a:spcBef>
                <a:spcPts val="65"/>
              </a:spcBef>
            </a:pPr>
            <a:r>
              <a:rPr sz="3865" spc="357" dirty="0">
                <a:latin typeface="Ubuntu Medium"/>
              </a:rPr>
              <a:t>PROJECT</a:t>
            </a:r>
            <a:r>
              <a:rPr sz="3865" spc="-76" dirty="0">
                <a:latin typeface="Ubuntu Medium"/>
              </a:rPr>
              <a:t> </a:t>
            </a:r>
            <a:r>
              <a:rPr sz="3865" spc="437" dirty="0">
                <a:latin typeface="Ubuntu Medium"/>
              </a:rPr>
              <a:t>OVERVIEW</a:t>
            </a:r>
            <a:endParaRPr sz="3865" dirty="0">
              <a:latin typeface="Ubuntu Medium"/>
            </a:endParaRPr>
          </a:p>
        </p:txBody>
      </p:sp>
      <p:sp>
        <p:nvSpPr>
          <p:cNvPr id="5" name="object 5"/>
          <p:cNvSpPr/>
          <p:nvPr/>
        </p:nvSpPr>
        <p:spPr>
          <a:xfrm>
            <a:off x="386" y="0"/>
            <a:ext cx="1088813" cy="1090507"/>
          </a:xfrm>
          <a:custGeom>
            <a:avLst/>
            <a:gdLst/>
            <a:ahLst/>
            <a:cxnLst/>
            <a:rect l="l" t="t" r="r" b="b"/>
            <a:pathLst>
              <a:path w="1633220" h="1635760">
                <a:moveTo>
                  <a:pt x="0" y="1635278"/>
                </a:moveTo>
                <a:lnTo>
                  <a:pt x="0" y="0"/>
                </a:lnTo>
                <a:lnTo>
                  <a:pt x="1632662" y="0"/>
                </a:lnTo>
                <a:lnTo>
                  <a:pt x="0" y="1635278"/>
                </a:lnTo>
                <a:close/>
              </a:path>
            </a:pathLst>
          </a:custGeom>
        </p:spPr>
        <p:style>
          <a:lnRef idx="1">
            <a:schemeClr val="accent1"/>
          </a:lnRef>
          <a:fillRef idx="3">
            <a:schemeClr val="accent1"/>
          </a:fillRef>
          <a:effectRef idx="2">
            <a:schemeClr val="accent1"/>
          </a:effectRef>
          <a:fontRef idx="minor">
            <a:schemeClr val="lt1"/>
          </a:fontRef>
        </p:style>
        <p:txBody>
          <a:bodyPr wrap="square" lIns="0" tIns="0" rIns="0" bIns="0" rtlCol="0"/>
          <a:lstStyle/>
          <a:p>
            <a:endParaRPr sz="1200"/>
          </a:p>
        </p:txBody>
      </p:sp>
      <p:sp>
        <p:nvSpPr>
          <p:cNvPr id="6" name="object 6"/>
          <p:cNvSpPr txBox="1"/>
          <p:nvPr/>
        </p:nvSpPr>
        <p:spPr>
          <a:xfrm>
            <a:off x="145335" y="1642737"/>
            <a:ext cx="11808037" cy="5100906"/>
          </a:xfrm>
          <a:prstGeom prst="rect">
            <a:avLst/>
          </a:prstGeom>
        </p:spPr>
        <p:txBody>
          <a:bodyPr vert="horz" wrap="square" lIns="0" tIns="8467" rIns="0" bIns="0" rtlCol="0">
            <a:spAutoFit/>
          </a:bodyPr>
          <a:lstStyle/>
          <a:p>
            <a:pPr marL="8255" marR="3175">
              <a:lnSpc>
                <a:spcPct val="115000"/>
              </a:lnSpc>
              <a:spcBef>
                <a:spcPts val="65"/>
              </a:spcBef>
              <a:tabLst>
                <a:tab pos="560070" algn="l"/>
              </a:tabLst>
            </a:pPr>
            <a:r>
              <a:rPr sz="1735" spc="-17" dirty="0" smtClean="0">
                <a:cs typeface="Tahoma" panose="020B0604030504040204"/>
              </a:rPr>
              <a:t>Basically,</a:t>
            </a:r>
            <a:r>
              <a:rPr lang="en-US" sz="1735" spc="-17" dirty="0" smtClean="0">
                <a:cs typeface="Tahoma" panose="020B0604030504040204"/>
              </a:rPr>
              <a:t> </a:t>
            </a:r>
            <a:r>
              <a:rPr lang="en-US" sz="1730" dirty="0" smtClean="0"/>
              <a:t>The </a:t>
            </a:r>
            <a:r>
              <a:rPr lang="en-US" sz="1730" dirty="0"/>
              <a:t>robot will be equipped with sensors and cameras to detect and navigate through the fire environment, as well as a variety of tools to extinguish fires</a:t>
            </a:r>
            <a:r>
              <a:rPr lang="en-US" sz="1735" spc="-17" dirty="0" smtClean="0">
                <a:cs typeface="Tahoma" panose="020B0604030504040204"/>
              </a:rPr>
              <a:t>, </a:t>
            </a:r>
            <a:r>
              <a:rPr lang="en-US" sz="1735" spc="-97" dirty="0">
                <a:cs typeface="Tahoma" panose="020B0604030504040204"/>
              </a:rPr>
              <a:t>t</a:t>
            </a:r>
            <a:r>
              <a:rPr lang="en-US" sz="1735" spc="-97" dirty="0" smtClean="0">
                <a:cs typeface="Tahoma" panose="020B0604030504040204"/>
              </a:rPr>
              <a:t>here is HTML page with buttons and live video streaming attained by </a:t>
            </a:r>
            <a:r>
              <a:rPr lang="en-US" sz="1735" spc="-97" dirty="0" err="1" smtClean="0">
                <a:cs typeface="Tahoma" panose="020B0604030504040204"/>
              </a:rPr>
              <a:t>esp</a:t>
            </a:r>
            <a:r>
              <a:rPr lang="en-US" sz="1735" spc="-97" dirty="0" smtClean="0">
                <a:cs typeface="Tahoma" panose="020B0604030504040204"/>
              </a:rPr>
              <a:t> cam</a:t>
            </a:r>
            <a:r>
              <a:rPr sz="1735" spc="-17" dirty="0" smtClean="0">
                <a:cs typeface="Tahoma" panose="020B0604030504040204"/>
              </a:rPr>
              <a:t>,</a:t>
            </a:r>
            <a:r>
              <a:rPr sz="1735" spc="-93" dirty="0" smtClean="0">
                <a:cs typeface="Tahoma" panose="020B0604030504040204"/>
              </a:rPr>
              <a:t> </a:t>
            </a:r>
            <a:r>
              <a:rPr sz="1735" spc="-10" dirty="0">
                <a:cs typeface="Tahoma" panose="020B0604030504040204"/>
              </a:rPr>
              <a:t>so</a:t>
            </a:r>
            <a:r>
              <a:rPr sz="1735" spc="-97" dirty="0">
                <a:cs typeface="Tahoma" panose="020B0604030504040204"/>
              </a:rPr>
              <a:t> </a:t>
            </a:r>
            <a:r>
              <a:rPr sz="1735" spc="-20" dirty="0">
                <a:cs typeface="Tahoma" panose="020B0604030504040204"/>
              </a:rPr>
              <a:t>that</a:t>
            </a:r>
            <a:r>
              <a:rPr sz="1735" spc="-93" dirty="0">
                <a:cs typeface="Tahoma" panose="020B0604030504040204"/>
              </a:rPr>
              <a:t> </a:t>
            </a:r>
            <a:r>
              <a:rPr sz="1735" spc="-13" dirty="0">
                <a:cs typeface="Tahoma" panose="020B0604030504040204"/>
              </a:rPr>
              <a:t>the</a:t>
            </a:r>
            <a:r>
              <a:rPr sz="1735" spc="-97" dirty="0">
                <a:cs typeface="Tahoma" panose="020B0604030504040204"/>
              </a:rPr>
              <a:t> </a:t>
            </a:r>
            <a:r>
              <a:rPr sz="1735" spc="-27" dirty="0">
                <a:cs typeface="Tahoma" panose="020B0604030504040204"/>
              </a:rPr>
              <a:t>user</a:t>
            </a:r>
            <a:r>
              <a:rPr sz="1735" spc="-93" dirty="0">
                <a:cs typeface="Tahoma" panose="020B0604030504040204"/>
              </a:rPr>
              <a:t> </a:t>
            </a:r>
            <a:r>
              <a:rPr sz="1735" spc="-7" dirty="0">
                <a:cs typeface="Tahoma" panose="020B0604030504040204"/>
              </a:rPr>
              <a:t>chooses</a:t>
            </a:r>
            <a:r>
              <a:rPr sz="1735" spc="-97" dirty="0">
                <a:cs typeface="Tahoma" panose="020B0604030504040204"/>
              </a:rPr>
              <a:t> </a:t>
            </a:r>
            <a:r>
              <a:rPr sz="1735" spc="-13" dirty="0">
                <a:cs typeface="Tahoma" panose="020B0604030504040204"/>
              </a:rPr>
              <a:t>the</a:t>
            </a:r>
            <a:r>
              <a:rPr sz="1735" spc="-93" dirty="0">
                <a:cs typeface="Tahoma" panose="020B0604030504040204"/>
              </a:rPr>
              <a:t> </a:t>
            </a:r>
            <a:r>
              <a:rPr lang="en-US" sz="1735" spc="-27" dirty="0" smtClean="0">
                <a:cs typeface="Tahoma" panose="020B0604030504040204"/>
              </a:rPr>
              <a:t>mode </a:t>
            </a:r>
            <a:r>
              <a:rPr sz="1735" spc="-20" dirty="0" smtClean="0">
                <a:cs typeface="Tahoma" panose="020B0604030504040204"/>
              </a:rPr>
              <a:t>he prefers</a:t>
            </a:r>
            <a:r>
              <a:rPr lang="en-US" sz="1735" spc="-20" dirty="0" smtClean="0">
                <a:cs typeface="Tahoma" panose="020B0604030504040204"/>
              </a:rPr>
              <a:t> to control the robot remotely</a:t>
            </a:r>
            <a:r>
              <a:rPr sz="1735" spc="-20" dirty="0" smtClean="0">
                <a:cs typeface="Tahoma" panose="020B0604030504040204"/>
              </a:rPr>
              <a:t>, </a:t>
            </a:r>
            <a:r>
              <a:rPr sz="1735" spc="-10" dirty="0">
                <a:cs typeface="Tahoma" panose="020B0604030504040204"/>
              </a:rPr>
              <a:t>it </a:t>
            </a:r>
            <a:r>
              <a:rPr sz="1735" spc="-13" dirty="0">
                <a:cs typeface="Tahoma" panose="020B0604030504040204"/>
              </a:rPr>
              <a:t>contains </a:t>
            </a:r>
            <a:r>
              <a:rPr sz="1735" spc="-57" dirty="0">
                <a:cs typeface="Tahoma" panose="020B0604030504040204"/>
              </a:rPr>
              <a:t>two </a:t>
            </a:r>
            <a:r>
              <a:rPr sz="1735" spc="-10" dirty="0">
                <a:cs typeface="Tahoma" panose="020B0604030504040204"/>
              </a:rPr>
              <a:t>basic </a:t>
            </a:r>
            <a:r>
              <a:rPr sz="1735" spc="-7" dirty="0">
                <a:cs typeface="Tahoma" panose="020B0604030504040204"/>
              </a:rPr>
              <a:t>options </a:t>
            </a:r>
            <a:r>
              <a:rPr sz="1735" dirty="0">
                <a:cs typeface="Tahoma" panose="020B0604030504040204"/>
              </a:rPr>
              <a:t>for </a:t>
            </a:r>
            <a:r>
              <a:rPr lang="en-US" sz="1735" spc="-30" dirty="0" smtClean="0">
                <a:cs typeface="Tahoma" panose="020B0604030504040204"/>
              </a:rPr>
              <a:t>fire fighting</a:t>
            </a:r>
            <a:r>
              <a:rPr sz="1735" spc="-30" dirty="0" smtClean="0">
                <a:cs typeface="Tahoma" panose="020B0604030504040204"/>
              </a:rPr>
              <a:t>, </a:t>
            </a:r>
            <a:r>
              <a:rPr sz="1735" spc="-40" dirty="0">
                <a:cs typeface="Tahoma" panose="020B0604030504040204"/>
              </a:rPr>
              <a:t>which </a:t>
            </a:r>
            <a:r>
              <a:rPr sz="1735" spc="-33" dirty="0">
                <a:cs typeface="Tahoma" panose="020B0604030504040204"/>
              </a:rPr>
              <a:t>are </a:t>
            </a:r>
            <a:r>
              <a:rPr sz="1735" spc="-33" dirty="0" smtClean="0">
                <a:cs typeface="Tahoma" panose="020B0604030504040204"/>
              </a:rPr>
              <a:t>manual</a:t>
            </a:r>
            <a:r>
              <a:rPr sz="1735" spc="-10" dirty="0" smtClean="0">
                <a:cs typeface="Tahoma" panose="020B0604030504040204"/>
              </a:rPr>
              <a:t>,</a:t>
            </a:r>
            <a:r>
              <a:rPr sz="1735" spc="-97" dirty="0" smtClean="0">
                <a:cs typeface="Tahoma" panose="020B0604030504040204"/>
              </a:rPr>
              <a:t> </a:t>
            </a:r>
            <a:r>
              <a:rPr sz="1735" spc="-10" dirty="0">
                <a:cs typeface="Tahoma" panose="020B0604030504040204"/>
              </a:rPr>
              <a:t>so</a:t>
            </a:r>
            <a:r>
              <a:rPr sz="1735" spc="-93" dirty="0">
                <a:cs typeface="Tahoma" panose="020B0604030504040204"/>
              </a:rPr>
              <a:t> </a:t>
            </a:r>
            <a:r>
              <a:rPr sz="1735" spc="-20" dirty="0">
                <a:cs typeface="Tahoma" panose="020B0604030504040204"/>
              </a:rPr>
              <a:t>that</a:t>
            </a:r>
            <a:r>
              <a:rPr sz="1735" spc="-93" dirty="0">
                <a:cs typeface="Tahoma" panose="020B0604030504040204"/>
              </a:rPr>
              <a:t> </a:t>
            </a:r>
            <a:r>
              <a:rPr sz="1735" spc="-13" dirty="0">
                <a:cs typeface="Tahoma" panose="020B0604030504040204"/>
              </a:rPr>
              <a:t>the</a:t>
            </a:r>
            <a:r>
              <a:rPr sz="1735" spc="-93" dirty="0">
                <a:cs typeface="Tahoma" panose="020B0604030504040204"/>
              </a:rPr>
              <a:t> </a:t>
            </a:r>
            <a:r>
              <a:rPr sz="1735" spc="-3" dirty="0">
                <a:cs typeface="Tahoma" panose="020B0604030504040204"/>
              </a:rPr>
              <a:t>robot’s</a:t>
            </a:r>
            <a:r>
              <a:rPr sz="1735" spc="-93" dirty="0">
                <a:cs typeface="Tahoma" panose="020B0604030504040204"/>
              </a:rPr>
              <a:t> </a:t>
            </a:r>
            <a:r>
              <a:rPr sz="1735" spc="-17" dirty="0">
                <a:cs typeface="Tahoma" panose="020B0604030504040204"/>
              </a:rPr>
              <a:t>movement</a:t>
            </a:r>
            <a:r>
              <a:rPr sz="1735" spc="-93" dirty="0">
                <a:cs typeface="Tahoma" panose="020B0604030504040204"/>
              </a:rPr>
              <a:t> </a:t>
            </a:r>
            <a:r>
              <a:rPr sz="1735" spc="-30" dirty="0">
                <a:cs typeface="Tahoma" panose="020B0604030504040204"/>
              </a:rPr>
              <a:t>is</a:t>
            </a:r>
            <a:r>
              <a:rPr sz="1735" spc="-93" dirty="0">
                <a:cs typeface="Tahoma" panose="020B0604030504040204"/>
              </a:rPr>
              <a:t> </a:t>
            </a:r>
            <a:r>
              <a:rPr sz="1735" spc="3" dirty="0">
                <a:cs typeface="Tahoma" panose="020B0604030504040204"/>
              </a:rPr>
              <a:t>controlled</a:t>
            </a:r>
            <a:r>
              <a:rPr sz="1735" spc="-93" dirty="0">
                <a:cs typeface="Tahoma" panose="020B0604030504040204"/>
              </a:rPr>
              <a:t> </a:t>
            </a:r>
            <a:r>
              <a:rPr sz="1735" spc="10" dirty="0">
                <a:cs typeface="Tahoma" panose="020B0604030504040204"/>
              </a:rPr>
              <a:t>by</a:t>
            </a:r>
            <a:r>
              <a:rPr sz="1735" spc="-93" dirty="0">
                <a:cs typeface="Tahoma" panose="020B0604030504040204"/>
              </a:rPr>
              <a:t> </a:t>
            </a:r>
            <a:r>
              <a:rPr sz="1735" spc="-17" dirty="0">
                <a:cs typeface="Tahoma" panose="020B0604030504040204"/>
              </a:rPr>
              <a:t>commands</a:t>
            </a:r>
            <a:r>
              <a:rPr sz="1735" spc="-97" dirty="0">
                <a:cs typeface="Tahoma" panose="020B0604030504040204"/>
              </a:rPr>
              <a:t> </a:t>
            </a:r>
            <a:r>
              <a:rPr sz="1735" spc="-7" dirty="0">
                <a:cs typeface="Tahoma" panose="020B0604030504040204"/>
              </a:rPr>
              <a:t>or</a:t>
            </a:r>
            <a:r>
              <a:rPr sz="1735" spc="-93" dirty="0">
                <a:cs typeface="Tahoma" panose="020B0604030504040204"/>
              </a:rPr>
              <a:t> </a:t>
            </a:r>
            <a:r>
              <a:rPr sz="1735" spc="-17" dirty="0" smtClean="0">
                <a:cs typeface="Tahoma" panose="020B0604030504040204"/>
              </a:rPr>
              <a:t>buttons</a:t>
            </a:r>
            <a:r>
              <a:rPr lang="en-US" sz="1735" spc="-17" dirty="0" smtClean="0">
                <a:cs typeface="Tahoma" panose="020B0604030504040204"/>
              </a:rPr>
              <a:t> and the second mode is </a:t>
            </a:r>
            <a:r>
              <a:rPr lang="en-US" sz="1735" spc="-13" dirty="0" smtClean="0">
                <a:cs typeface="Tahoma" panose="020B0604030504040204"/>
              </a:rPr>
              <a:t>autonomous where the robot handle the process </a:t>
            </a:r>
            <a:r>
              <a:rPr sz="1735" spc="-17" dirty="0" smtClean="0">
                <a:cs typeface="Tahoma" panose="020B0604030504040204"/>
              </a:rPr>
              <a:t>automatic</a:t>
            </a:r>
            <a:r>
              <a:rPr lang="en-US" sz="1735" spc="-17" dirty="0" smtClean="0">
                <a:cs typeface="Tahoma" panose="020B0604030504040204"/>
              </a:rPr>
              <a:t>ally</a:t>
            </a:r>
            <a:r>
              <a:rPr sz="1735" spc="-17" dirty="0" smtClean="0">
                <a:cs typeface="Tahoma" panose="020B0604030504040204"/>
              </a:rPr>
              <a:t> </a:t>
            </a:r>
            <a:r>
              <a:rPr sz="1735" spc="-37" dirty="0" smtClean="0">
                <a:cs typeface="Tahoma" panose="020B0604030504040204"/>
              </a:rPr>
              <a:t>without </a:t>
            </a:r>
            <a:r>
              <a:rPr sz="1735" spc="-23" dirty="0" smtClean="0">
                <a:cs typeface="Tahoma" panose="020B0604030504040204"/>
              </a:rPr>
              <a:t>assistance</a:t>
            </a:r>
            <a:r>
              <a:rPr lang="en-US" sz="1735" spc="-23" dirty="0" smtClean="0">
                <a:cs typeface="Tahoma" panose="020B0604030504040204"/>
              </a:rPr>
              <a:t>,</a:t>
            </a:r>
            <a:r>
              <a:rPr sz="1735" spc="-23" dirty="0" smtClean="0">
                <a:cs typeface="Tahoma" panose="020B0604030504040204"/>
              </a:rPr>
              <a:t> </a:t>
            </a:r>
            <a:r>
              <a:rPr sz="1735" spc="-136" dirty="0">
                <a:cs typeface="Tahoma" panose="020B0604030504040204"/>
              </a:rPr>
              <a:t>It </a:t>
            </a:r>
            <a:r>
              <a:rPr sz="1735" spc="-30" dirty="0">
                <a:cs typeface="Tahoma" panose="020B0604030504040204"/>
              </a:rPr>
              <a:t>is </a:t>
            </a:r>
            <a:r>
              <a:rPr sz="1735" spc="-13" dirty="0">
                <a:cs typeface="Tahoma" panose="020B0604030504040204"/>
              </a:rPr>
              <a:t>based </a:t>
            </a:r>
            <a:r>
              <a:rPr sz="1735" spc="-23" dirty="0">
                <a:cs typeface="Tahoma" panose="020B0604030504040204"/>
              </a:rPr>
              <a:t>mainly </a:t>
            </a:r>
            <a:r>
              <a:rPr sz="1735" spc="-3" dirty="0">
                <a:cs typeface="Tahoma" panose="020B0604030504040204"/>
              </a:rPr>
              <a:t>on </a:t>
            </a:r>
            <a:r>
              <a:rPr sz="1735" spc="-13" dirty="0">
                <a:cs typeface="Tahoma" panose="020B0604030504040204"/>
              </a:rPr>
              <a:t>the ultrasonic </a:t>
            </a:r>
            <a:r>
              <a:rPr sz="1735" spc="-20" dirty="0" smtClean="0">
                <a:cs typeface="Tahoma" panose="020B0604030504040204"/>
              </a:rPr>
              <a:t>sensor</a:t>
            </a:r>
            <a:r>
              <a:rPr lang="en-US" sz="1735" spc="-20" dirty="0" smtClean="0">
                <a:cs typeface="Tahoma" panose="020B0604030504040204"/>
              </a:rPr>
              <a:t>s</a:t>
            </a:r>
            <a:r>
              <a:rPr sz="1735" spc="-20" dirty="0" smtClean="0">
                <a:cs typeface="Tahoma" panose="020B0604030504040204"/>
              </a:rPr>
              <a:t> </a:t>
            </a:r>
            <a:r>
              <a:rPr sz="1735" spc="-17" dirty="0">
                <a:cs typeface="Tahoma" panose="020B0604030504040204"/>
              </a:rPr>
              <a:t>and </a:t>
            </a:r>
            <a:r>
              <a:rPr sz="1735" spc="-13" dirty="0">
                <a:cs typeface="Tahoma" panose="020B0604030504040204"/>
              </a:rPr>
              <a:t>the servo </a:t>
            </a:r>
            <a:r>
              <a:rPr sz="1735" spc="-10" dirty="0">
                <a:cs typeface="Tahoma" panose="020B0604030504040204"/>
              </a:rPr>
              <a:t>motor so </a:t>
            </a:r>
            <a:r>
              <a:rPr sz="1735" spc="-20" dirty="0" smtClean="0">
                <a:cs typeface="Tahoma" panose="020B0604030504040204"/>
              </a:rPr>
              <a:t>that</a:t>
            </a:r>
            <a:r>
              <a:rPr lang="en-US" sz="1735" spc="-20" dirty="0" smtClean="0">
                <a:cs typeface="Tahoma" panose="020B0604030504040204"/>
              </a:rPr>
              <a:t> </a:t>
            </a:r>
            <a:r>
              <a:rPr sz="1735" spc="-13" dirty="0" smtClean="0">
                <a:cs typeface="Tahoma" panose="020B0604030504040204"/>
              </a:rPr>
              <a:t>the </a:t>
            </a:r>
            <a:r>
              <a:rPr sz="1735" spc="-10" dirty="0">
                <a:cs typeface="Tahoma" panose="020B0604030504040204"/>
              </a:rPr>
              <a:t>motor </a:t>
            </a:r>
            <a:r>
              <a:rPr sz="1735" spc="-27" dirty="0">
                <a:cs typeface="Tahoma" panose="020B0604030504040204"/>
              </a:rPr>
              <a:t>moves, </a:t>
            </a:r>
            <a:r>
              <a:rPr sz="1735" spc="-17" dirty="0">
                <a:cs typeface="Tahoma" panose="020B0604030504040204"/>
              </a:rPr>
              <a:t>and </a:t>
            </a:r>
            <a:r>
              <a:rPr sz="1735" spc="-13" dirty="0">
                <a:cs typeface="Tahoma" panose="020B0604030504040204"/>
              </a:rPr>
              <a:t>the ultrasonic </a:t>
            </a:r>
            <a:r>
              <a:rPr sz="1735" spc="-20" dirty="0">
                <a:cs typeface="Tahoma" panose="020B0604030504040204"/>
              </a:rPr>
              <a:t>scans </a:t>
            </a:r>
            <a:r>
              <a:rPr sz="1735" spc="-13" dirty="0">
                <a:cs typeface="Tahoma" panose="020B0604030504040204"/>
              </a:rPr>
              <a:t>the </a:t>
            </a:r>
            <a:r>
              <a:rPr sz="1735" spc="-10" dirty="0">
                <a:cs typeface="Tahoma" panose="020B0604030504040204"/>
              </a:rPr>
              <a:t>room </a:t>
            </a:r>
            <a:r>
              <a:rPr sz="1735" spc="-17" dirty="0">
                <a:cs typeface="Tahoma" panose="020B0604030504040204"/>
              </a:rPr>
              <a:t>and </a:t>
            </a:r>
            <a:r>
              <a:rPr sz="1735" spc="-7" dirty="0">
                <a:cs typeface="Tahoma" panose="020B0604030504040204"/>
              </a:rPr>
              <a:t>chooses </a:t>
            </a:r>
            <a:r>
              <a:rPr sz="1735" spc="-13" dirty="0">
                <a:cs typeface="Tahoma" panose="020B0604030504040204"/>
              </a:rPr>
              <a:t>the appropriate path </a:t>
            </a:r>
            <a:r>
              <a:rPr sz="1735" dirty="0">
                <a:cs typeface="Tahoma" panose="020B0604030504040204"/>
              </a:rPr>
              <a:t>for </a:t>
            </a:r>
            <a:r>
              <a:rPr sz="1735" spc="-13" dirty="0">
                <a:cs typeface="Tahoma" panose="020B0604030504040204"/>
              </a:rPr>
              <a:t>the </a:t>
            </a:r>
            <a:r>
              <a:rPr sz="1735" spc="3" dirty="0">
                <a:cs typeface="Tahoma" panose="020B0604030504040204"/>
              </a:rPr>
              <a:t>robot </a:t>
            </a:r>
            <a:r>
              <a:rPr sz="1735" spc="-20" dirty="0">
                <a:cs typeface="Tahoma" panose="020B0604030504040204"/>
              </a:rPr>
              <a:t>in </a:t>
            </a:r>
            <a:r>
              <a:rPr sz="1735" spc="-17" dirty="0">
                <a:cs typeface="Tahoma" panose="020B0604030504040204"/>
              </a:rPr>
              <a:t> </a:t>
            </a:r>
            <a:r>
              <a:rPr sz="1735" spc="-7" dirty="0">
                <a:cs typeface="Tahoma" panose="020B0604030504040204"/>
              </a:rPr>
              <a:t>order</a:t>
            </a:r>
            <a:r>
              <a:rPr sz="1735" spc="-100" dirty="0">
                <a:cs typeface="Tahoma" panose="020B0604030504040204"/>
              </a:rPr>
              <a:t> </a:t>
            </a:r>
            <a:r>
              <a:rPr sz="1735" spc="7" dirty="0">
                <a:cs typeface="Tahoma" panose="020B0604030504040204"/>
              </a:rPr>
              <a:t>to</a:t>
            </a:r>
            <a:r>
              <a:rPr sz="1735" spc="-100" dirty="0">
                <a:cs typeface="Tahoma" panose="020B0604030504040204"/>
              </a:rPr>
              <a:t> </a:t>
            </a:r>
            <a:r>
              <a:rPr sz="1735" spc="-10" dirty="0">
                <a:cs typeface="Tahoma" panose="020B0604030504040204"/>
              </a:rPr>
              <a:t>avoid</a:t>
            </a:r>
            <a:r>
              <a:rPr sz="1735" spc="-100" dirty="0">
                <a:cs typeface="Tahoma" panose="020B0604030504040204"/>
              </a:rPr>
              <a:t> </a:t>
            </a:r>
            <a:r>
              <a:rPr sz="1735" spc="-7" dirty="0">
                <a:cs typeface="Tahoma" panose="020B0604030504040204"/>
              </a:rPr>
              <a:t>obstacles</a:t>
            </a:r>
            <a:r>
              <a:rPr sz="1735" spc="-100" dirty="0">
                <a:cs typeface="Tahoma" panose="020B0604030504040204"/>
              </a:rPr>
              <a:t> </a:t>
            </a:r>
            <a:r>
              <a:rPr sz="1735" spc="-20" dirty="0">
                <a:cs typeface="Tahoma" panose="020B0604030504040204"/>
              </a:rPr>
              <a:t>that</a:t>
            </a:r>
            <a:r>
              <a:rPr sz="1735" spc="-100" dirty="0">
                <a:cs typeface="Tahoma" panose="020B0604030504040204"/>
              </a:rPr>
              <a:t> </a:t>
            </a:r>
            <a:r>
              <a:rPr sz="1735" spc="-10" dirty="0">
                <a:cs typeface="Tahoma" panose="020B0604030504040204"/>
              </a:rPr>
              <a:t>can</a:t>
            </a:r>
            <a:r>
              <a:rPr sz="1735" spc="-100" dirty="0">
                <a:cs typeface="Tahoma" panose="020B0604030504040204"/>
              </a:rPr>
              <a:t> </a:t>
            </a:r>
            <a:r>
              <a:rPr sz="1735" dirty="0">
                <a:cs typeface="Tahoma" panose="020B0604030504040204"/>
              </a:rPr>
              <a:t>be</a:t>
            </a:r>
            <a:r>
              <a:rPr sz="1735" spc="-100" dirty="0">
                <a:cs typeface="Tahoma" panose="020B0604030504040204"/>
              </a:rPr>
              <a:t> </a:t>
            </a:r>
            <a:r>
              <a:rPr sz="1735" spc="-13" dirty="0">
                <a:cs typeface="Tahoma" panose="020B0604030504040204"/>
              </a:rPr>
              <a:t>encountered.</a:t>
            </a:r>
            <a:endParaRPr sz="1735" dirty="0">
              <a:cs typeface="Tahoma" panose="020B0604030504040204"/>
            </a:endParaRPr>
          </a:p>
          <a:p>
            <a:pPr>
              <a:spcBef>
                <a:spcPts val="30"/>
              </a:spcBef>
            </a:pPr>
            <a:endParaRPr sz="1600" dirty="0">
              <a:latin typeface="Tahoma" panose="020B0604030504040204"/>
              <a:cs typeface="Tahoma" panose="020B0604030504040204"/>
            </a:endParaRPr>
          </a:p>
          <a:p>
            <a:pPr marL="8255"/>
            <a:r>
              <a:rPr sz="1865" spc="-63" dirty="0">
                <a:solidFill>
                  <a:schemeClr val="accent5">
                    <a:lumMod val="75000"/>
                  </a:schemeClr>
                </a:solidFill>
                <a:latin typeface="Tahoma" panose="020B0604030504040204"/>
                <a:cs typeface="Tahoma" panose="020B0604030504040204"/>
              </a:rPr>
              <a:t>Features</a:t>
            </a:r>
            <a:r>
              <a:rPr sz="1865" spc="-63" dirty="0">
                <a:solidFill>
                  <a:srgbClr val="5270FF"/>
                </a:solidFill>
                <a:latin typeface="Verdana" panose="020B0604030504040204"/>
                <a:cs typeface="Verdana" panose="020B0604030504040204"/>
              </a:rPr>
              <a:t>:</a:t>
            </a:r>
            <a:endParaRPr sz="1865" dirty="0">
              <a:latin typeface="Verdana" panose="020B0604030504040204"/>
              <a:cs typeface="Verdana" panose="020B0604030504040204"/>
            </a:endParaRPr>
          </a:p>
          <a:p>
            <a:pPr marL="227965" indent="-220345">
              <a:spcBef>
                <a:spcPts val="360"/>
              </a:spcBef>
              <a:buAutoNum type="arabicPeriod"/>
              <a:tabLst>
                <a:tab pos="228600" algn="l"/>
              </a:tabLst>
            </a:pPr>
            <a:r>
              <a:rPr lang="en-US" sz="1600" dirty="0"/>
              <a:t>N</a:t>
            </a:r>
            <a:r>
              <a:rPr lang="en-US" sz="1600" dirty="0" smtClean="0"/>
              <a:t>avigate </a:t>
            </a:r>
            <a:r>
              <a:rPr lang="en-US" sz="1600" dirty="0"/>
              <a:t>autonomously through a simulated fire scenario and detect the fire using a combination of sensors (such as flame sensors and cameras</a:t>
            </a:r>
            <a:r>
              <a:rPr lang="en-US" sz="1600" dirty="0" smtClean="0"/>
              <a:t>).</a:t>
            </a:r>
            <a:endParaRPr lang="en-US" sz="1600" dirty="0" smtClean="0"/>
          </a:p>
          <a:p>
            <a:pPr marL="227965" indent="-220345">
              <a:spcBef>
                <a:spcPts val="360"/>
              </a:spcBef>
              <a:buAutoNum type="arabicPeriod"/>
              <a:tabLst>
                <a:tab pos="228600" algn="l"/>
              </a:tabLst>
            </a:pPr>
            <a:r>
              <a:rPr lang="en-US" sz="1600" dirty="0" smtClean="0"/>
              <a:t>Extinguish the </a:t>
            </a:r>
            <a:r>
              <a:rPr lang="en-US" sz="1600" dirty="0"/>
              <a:t>fire using liquid water and foam</a:t>
            </a:r>
            <a:r>
              <a:rPr lang="en-US" sz="1600" dirty="0" smtClean="0"/>
              <a:t>.</a:t>
            </a:r>
            <a:endParaRPr lang="en-US" sz="1600" dirty="0" smtClean="0"/>
          </a:p>
          <a:p>
            <a:pPr marL="227965" indent="-220345">
              <a:spcBef>
                <a:spcPts val="360"/>
              </a:spcBef>
              <a:buAutoNum type="arabicPeriod"/>
              <a:tabLst>
                <a:tab pos="228600" algn="l"/>
              </a:tabLst>
            </a:pPr>
            <a:r>
              <a:rPr lang="en-US" sz="1600" dirty="0" smtClean="0"/>
              <a:t>Effectively communicate </a:t>
            </a:r>
            <a:r>
              <a:rPr lang="en-US" sz="1600" dirty="0"/>
              <a:t>with a human operator and receive commands through a wireless </a:t>
            </a:r>
            <a:r>
              <a:rPr lang="en-US" sz="1600" dirty="0" smtClean="0"/>
              <a:t>connection.</a:t>
            </a:r>
            <a:endParaRPr lang="en-US" sz="1600" dirty="0" smtClean="0"/>
          </a:p>
          <a:p>
            <a:pPr marL="227965" indent="-220345">
              <a:spcBef>
                <a:spcPts val="360"/>
              </a:spcBef>
              <a:buAutoNum type="arabicPeriod"/>
              <a:tabLst>
                <a:tab pos="228600" algn="l"/>
              </a:tabLst>
            </a:pPr>
            <a:r>
              <a:rPr lang="en-US" sz="1600" dirty="0"/>
              <a:t>A</a:t>
            </a:r>
            <a:r>
              <a:rPr lang="en-US" sz="1600" dirty="0" smtClean="0"/>
              <a:t>void </a:t>
            </a:r>
            <a:r>
              <a:rPr lang="en-US" sz="1600" dirty="0"/>
              <a:t>obstacles and move efficiently through the </a:t>
            </a:r>
            <a:r>
              <a:rPr lang="en-US" sz="1600" dirty="0" smtClean="0"/>
              <a:t>environment.</a:t>
            </a:r>
            <a:endParaRPr lang="en-US" sz="1600" dirty="0" smtClean="0"/>
          </a:p>
          <a:p>
            <a:pPr marL="227965" indent="-220345">
              <a:spcBef>
                <a:spcPts val="360"/>
              </a:spcBef>
              <a:buAutoNum type="arabicPeriod"/>
              <a:tabLst>
                <a:tab pos="228600" algn="l"/>
              </a:tabLst>
            </a:pPr>
            <a:r>
              <a:rPr lang="en-US" sz="1600" dirty="0" smtClean="0"/>
              <a:t>Lcd </a:t>
            </a:r>
            <a:r>
              <a:rPr lang="en-US" sz="1600" dirty="0"/>
              <a:t>that shows the battery charge percentage of the </a:t>
            </a:r>
            <a:r>
              <a:rPr lang="en-US" sz="1600" dirty="0" smtClean="0"/>
              <a:t>robot.</a:t>
            </a:r>
            <a:endParaRPr lang="en-US" sz="1600" dirty="0" smtClean="0"/>
          </a:p>
          <a:p>
            <a:pPr marL="227965" indent="-220345">
              <a:spcBef>
                <a:spcPts val="360"/>
              </a:spcBef>
              <a:buAutoNum type="arabicPeriod"/>
              <a:tabLst>
                <a:tab pos="228600" algn="l"/>
              </a:tabLst>
            </a:pPr>
            <a:r>
              <a:rPr lang="en-US" sz="1600" dirty="0"/>
              <a:t>L</a:t>
            </a:r>
            <a:r>
              <a:rPr lang="en-US" sz="1600" dirty="0" smtClean="0"/>
              <a:t>cd </a:t>
            </a:r>
            <a:r>
              <a:rPr lang="en-US" sz="1600" dirty="0"/>
              <a:t>that shows the percentage of water remaining in the </a:t>
            </a:r>
            <a:r>
              <a:rPr lang="en-US" sz="1600" dirty="0" smtClean="0"/>
              <a:t>tank.</a:t>
            </a:r>
            <a:endParaRPr lang="en-US" sz="1600" dirty="0" smtClean="0"/>
          </a:p>
          <a:p>
            <a:pPr marL="227965" indent="-220345">
              <a:spcBef>
                <a:spcPts val="360"/>
              </a:spcBef>
              <a:buAutoNum type="arabicPeriod"/>
              <a:tabLst>
                <a:tab pos="228600" algn="l"/>
              </a:tabLst>
            </a:pPr>
            <a:r>
              <a:rPr lang="en-US" sz="1600" dirty="0" smtClean="0"/>
              <a:t>A </a:t>
            </a:r>
            <a:r>
              <a:rPr lang="en-US" sz="1600" dirty="0"/>
              <a:t>web page to control the robot manually using Wireless </a:t>
            </a:r>
            <a:r>
              <a:rPr lang="en-US" sz="1600" dirty="0" smtClean="0"/>
              <a:t>Module.</a:t>
            </a:r>
            <a:endParaRPr lang="en-US" sz="1600" dirty="0" smtClean="0"/>
          </a:p>
          <a:p>
            <a:pPr marL="227965" indent="-220345">
              <a:spcBef>
                <a:spcPts val="360"/>
              </a:spcBef>
              <a:buAutoNum type="arabicPeriod"/>
              <a:tabLst>
                <a:tab pos="228600" algn="l"/>
              </a:tabLst>
            </a:pPr>
            <a:r>
              <a:rPr lang="en-US" sz="1600" dirty="0" smtClean="0"/>
              <a:t>Life </a:t>
            </a:r>
            <a:r>
              <a:rPr lang="en-US" sz="1600" dirty="0"/>
              <a:t>video streaming using esp32-cam.</a:t>
            </a:r>
            <a:endParaRPr sz="1665" dirty="0">
              <a:latin typeface="Tahoma" panose="020B0604030504040204"/>
              <a:cs typeface="Tahoma" panose="020B0604030504040204"/>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0" y="7"/>
            <a:ext cx="7600569" cy="6858000"/>
            <a:chOff x="0" y="11"/>
            <a:chExt cx="11400854" cy="10287000"/>
          </a:xfrm>
        </p:grpSpPr>
        <p:sp>
          <p:nvSpPr>
            <p:cNvPr id="3" name="object 3"/>
            <p:cNvSpPr/>
            <p:nvPr/>
          </p:nvSpPr>
          <p:spPr>
            <a:xfrm>
              <a:off x="0" y="11"/>
              <a:ext cx="9780905" cy="10287000"/>
            </a:xfrm>
            <a:custGeom>
              <a:avLst/>
              <a:gdLst/>
              <a:ahLst/>
              <a:cxnLst/>
              <a:rect l="l" t="t" r="r" b="b"/>
              <a:pathLst>
                <a:path w="9780905" h="10287000">
                  <a:moveTo>
                    <a:pt x="9780841" y="1085811"/>
                  </a:moveTo>
                  <a:lnTo>
                    <a:pt x="9778975" y="1030363"/>
                  </a:lnTo>
                  <a:lnTo>
                    <a:pt x="9773475" y="975944"/>
                  </a:lnTo>
                  <a:lnTo>
                    <a:pt x="9764509" y="922693"/>
                  </a:lnTo>
                  <a:lnTo>
                    <a:pt x="9752266" y="870800"/>
                  </a:lnTo>
                  <a:lnTo>
                    <a:pt x="9736899" y="820432"/>
                  </a:lnTo>
                  <a:lnTo>
                    <a:pt x="9736023" y="818667"/>
                  </a:lnTo>
                  <a:lnTo>
                    <a:pt x="9736023" y="816914"/>
                  </a:lnTo>
                  <a:lnTo>
                    <a:pt x="9735147" y="815149"/>
                  </a:lnTo>
                  <a:lnTo>
                    <a:pt x="9717837" y="771410"/>
                  </a:lnTo>
                  <a:lnTo>
                    <a:pt x="9698088" y="728878"/>
                  </a:lnTo>
                  <a:lnTo>
                    <a:pt x="9675978" y="687628"/>
                  </a:lnTo>
                  <a:lnTo>
                    <a:pt x="9651581" y="647776"/>
                  </a:lnTo>
                  <a:lnTo>
                    <a:pt x="9624987" y="609409"/>
                  </a:lnTo>
                  <a:lnTo>
                    <a:pt x="9596247" y="572604"/>
                  </a:lnTo>
                  <a:lnTo>
                    <a:pt x="9565449" y="537464"/>
                  </a:lnTo>
                  <a:lnTo>
                    <a:pt x="9532671" y="504088"/>
                  </a:lnTo>
                  <a:lnTo>
                    <a:pt x="9497987" y="472567"/>
                  </a:lnTo>
                  <a:lnTo>
                    <a:pt x="9461462" y="442976"/>
                  </a:lnTo>
                  <a:lnTo>
                    <a:pt x="9423171" y="415429"/>
                  </a:lnTo>
                  <a:lnTo>
                    <a:pt x="9383217" y="390004"/>
                  </a:lnTo>
                  <a:lnTo>
                    <a:pt x="9341637" y="366801"/>
                  </a:lnTo>
                  <a:lnTo>
                    <a:pt x="9298534" y="345897"/>
                  </a:lnTo>
                  <a:lnTo>
                    <a:pt x="9253969" y="327406"/>
                  </a:lnTo>
                  <a:lnTo>
                    <a:pt x="9208021" y="311416"/>
                  </a:lnTo>
                  <a:lnTo>
                    <a:pt x="9160764" y="298005"/>
                  </a:lnTo>
                  <a:lnTo>
                    <a:pt x="9112288" y="287274"/>
                  </a:lnTo>
                  <a:lnTo>
                    <a:pt x="9062644" y="279323"/>
                  </a:lnTo>
                  <a:lnTo>
                    <a:pt x="9016898" y="274726"/>
                  </a:lnTo>
                  <a:lnTo>
                    <a:pt x="1829384" y="274726"/>
                  </a:lnTo>
                  <a:lnTo>
                    <a:pt x="1829384" y="0"/>
                  </a:lnTo>
                  <a:lnTo>
                    <a:pt x="1376807" y="0"/>
                  </a:lnTo>
                  <a:lnTo>
                    <a:pt x="1376807" y="1959394"/>
                  </a:lnTo>
                  <a:lnTo>
                    <a:pt x="0" y="1959394"/>
                  </a:lnTo>
                  <a:lnTo>
                    <a:pt x="0" y="2787104"/>
                  </a:lnTo>
                  <a:lnTo>
                    <a:pt x="1376807" y="2787104"/>
                  </a:lnTo>
                  <a:lnTo>
                    <a:pt x="1376807" y="4325747"/>
                  </a:lnTo>
                  <a:lnTo>
                    <a:pt x="0" y="4325747"/>
                  </a:lnTo>
                  <a:lnTo>
                    <a:pt x="0" y="5153469"/>
                  </a:lnTo>
                  <a:lnTo>
                    <a:pt x="1376807" y="5153469"/>
                  </a:lnTo>
                  <a:lnTo>
                    <a:pt x="1376807" y="6698259"/>
                  </a:lnTo>
                  <a:lnTo>
                    <a:pt x="0" y="6698259"/>
                  </a:lnTo>
                  <a:lnTo>
                    <a:pt x="0" y="7525982"/>
                  </a:lnTo>
                  <a:lnTo>
                    <a:pt x="1376807" y="7525982"/>
                  </a:lnTo>
                  <a:lnTo>
                    <a:pt x="1376807" y="8453450"/>
                  </a:lnTo>
                  <a:lnTo>
                    <a:pt x="0" y="9830244"/>
                  </a:lnTo>
                  <a:lnTo>
                    <a:pt x="0" y="10102126"/>
                  </a:lnTo>
                  <a:lnTo>
                    <a:pt x="1376794" y="8725319"/>
                  </a:lnTo>
                  <a:lnTo>
                    <a:pt x="1376807" y="10269931"/>
                  </a:lnTo>
                  <a:lnTo>
                    <a:pt x="1829384" y="10269931"/>
                  </a:lnTo>
                  <a:lnTo>
                    <a:pt x="1829384" y="9177922"/>
                  </a:lnTo>
                  <a:lnTo>
                    <a:pt x="2938462" y="10287000"/>
                  </a:lnTo>
                  <a:lnTo>
                    <a:pt x="3210344" y="10287000"/>
                  </a:lnTo>
                  <a:lnTo>
                    <a:pt x="1829384" y="8906040"/>
                  </a:lnTo>
                  <a:lnTo>
                    <a:pt x="1829384" y="7418552"/>
                  </a:lnTo>
                  <a:lnTo>
                    <a:pt x="1877009" y="7368718"/>
                  </a:lnTo>
                  <a:lnTo>
                    <a:pt x="1903145" y="7331710"/>
                  </a:lnTo>
                  <a:lnTo>
                    <a:pt x="1925142" y="7291870"/>
                  </a:lnTo>
                  <a:lnTo>
                    <a:pt x="1942719" y="7249477"/>
                  </a:lnTo>
                  <a:lnTo>
                    <a:pt x="1959940" y="7182193"/>
                  </a:lnTo>
                  <a:lnTo>
                    <a:pt x="1966429" y="7111225"/>
                  </a:lnTo>
                  <a:lnTo>
                    <a:pt x="1964944" y="7076021"/>
                  </a:lnTo>
                  <a:lnTo>
                    <a:pt x="1960613" y="7041655"/>
                  </a:lnTo>
                  <a:lnTo>
                    <a:pt x="1953590" y="7008292"/>
                  </a:lnTo>
                  <a:lnTo>
                    <a:pt x="1944052" y="6976110"/>
                  </a:lnTo>
                  <a:lnTo>
                    <a:pt x="1943608" y="6975208"/>
                  </a:lnTo>
                  <a:lnTo>
                    <a:pt x="1943608" y="6974319"/>
                  </a:lnTo>
                  <a:lnTo>
                    <a:pt x="1943163" y="6973417"/>
                  </a:lnTo>
                  <a:lnTo>
                    <a:pt x="1925256" y="6931431"/>
                  </a:lnTo>
                  <a:lnTo>
                    <a:pt x="1902993" y="6891833"/>
                  </a:lnTo>
                  <a:lnTo>
                    <a:pt x="1876666" y="6854952"/>
                  </a:lnTo>
                  <a:lnTo>
                    <a:pt x="1846567" y="6821119"/>
                  </a:lnTo>
                  <a:lnTo>
                    <a:pt x="1829384" y="6805536"/>
                  </a:lnTo>
                  <a:lnTo>
                    <a:pt x="1829384" y="5046040"/>
                  </a:lnTo>
                  <a:lnTo>
                    <a:pt x="1877009" y="4996205"/>
                  </a:lnTo>
                  <a:lnTo>
                    <a:pt x="1903145" y="4959210"/>
                  </a:lnTo>
                  <a:lnTo>
                    <a:pt x="1925142" y="4919357"/>
                  </a:lnTo>
                  <a:lnTo>
                    <a:pt x="1942719" y="4876965"/>
                  </a:lnTo>
                  <a:lnTo>
                    <a:pt x="1959940" y="4809680"/>
                  </a:lnTo>
                  <a:lnTo>
                    <a:pt x="1966429" y="4738713"/>
                  </a:lnTo>
                  <a:lnTo>
                    <a:pt x="1964944" y="4703508"/>
                  </a:lnTo>
                  <a:lnTo>
                    <a:pt x="1960613" y="4669142"/>
                  </a:lnTo>
                  <a:lnTo>
                    <a:pt x="1953590" y="4635779"/>
                  </a:lnTo>
                  <a:lnTo>
                    <a:pt x="1944052" y="4603597"/>
                  </a:lnTo>
                  <a:lnTo>
                    <a:pt x="1943608" y="4602696"/>
                  </a:lnTo>
                  <a:lnTo>
                    <a:pt x="1943608" y="4601807"/>
                  </a:lnTo>
                  <a:lnTo>
                    <a:pt x="1943163" y="4600905"/>
                  </a:lnTo>
                  <a:lnTo>
                    <a:pt x="1925256" y="4558919"/>
                  </a:lnTo>
                  <a:lnTo>
                    <a:pt x="1902993" y="4519320"/>
                  </a:lnTo>
                  <a:lnTo>
                    <a:pt x="1876666" y="4482439"/>
                  </a:lnTo>
                  <a:lnTo>
                    <a:pt x="1846567" y="4448607"/>
                  </a:lnTo>
                  <a:lnTo>
                    <a:pt x="1829384" y="4433024"/>
                  </a:lnTo>
                  <a:lnTo>
                    <a:pt x="1829384" y="2679674"/>
                  </a:lnTo>
                  <a:lnTo>
                    <a:pt x="1877009" y="2629852"/>
                  </a:lnTo>
                  <a:lnTo>
                    <a:pt x="1903145" y="2592844"/>
                  </a:lnTo>
                  <a:lnTo>
                    <a:pt x="1925142" y="2553004"/>
                  </a:lnTo>
                  <a:lnTo>
                    <a:pt x="1942719" y="2510612"/>
                  </a:lnTo>
                  <a:lnTo>
                    <a:pt x="1959940" y="2443327"/>
                  </a:lnTo>
                  <a:lnTo>
                    <a:pt x="1966429" y="2372360"/>
                  </a:lnTo>
                  <a:lnTo>
                    <a:pt x="1964944" y="2337155"/>
                  </a:lnTo>
                  <a:lnTo>
                    <a:pt x="1960613" y="2302776"/>
                  </a:lnTo>
                  <a:lnTo>
                    <a:pt x="1953590" y="2269426"/>
                  </a:lnTo>
                  <a:lnTo>
                    <a:pt x="1944052" y="2237232"/>
                  </a:lnTo>
                  <a:lnTo>
                    <a:pt x="1943608" y="2236343"/>
                  </a:lnTo>
                  <a:lnTo>
                    <a:pt x="1943608" y="2235441"/>
                  </a:lnTo>
                  <a:lnTo>
                    <a:pt x="1943163" y="2234552"/>
                  </a:lnTo>
                  <a:lnTo>
                    <a:pt x="1925256" y="2192566"/>
                  </a:lnTo>
                  <a:lnTo>
                    <a:pt x="1902993" y="2152967"/>
                  </a:lnTo>
                  <a:lnTo>
                    <a:pt x="1876666" y="2116086"/>
                  </a:lnTo>
                  <a:lnTo>
                    <a:pt x="1846567" y="2082253"/>
                  </a:lnTo>
                  <a:lnTo>
                    <a:pt x="1829384" y="2066671"/>
                  </a:lnTo>
                  <a:lnTo>
                    <a:pt x="1829384" y="1900402"/>
                  </a:lnTo>
                  <a:lnTo>
                    <a:pt x="8954719" y="1900402"/>
                  </a:lnTo>
                  <a:lnTo>
                    <a:pt x="9007424" y="1898294"/>
                  </a:lnTo>
                  <a:lnTo>
                    <a:pt x="9059037" y="1893265"/>
                  </a:lnTo>
                  <a:lnTo>
                    <a:pt x="9109481" y="1885403"/>
                  </a:lnTo>
                  <a:lnTo>
                    <a:pt x="9158668" y="1874799"/>
                  </a:lnTo>
                  <a:lnTo>
                    <a:pt x="9206547" y="1861540"/>
                  </a:lnTo>
                  <a:lnTo>
                    <a:pt x="9253029" y="1845703"/>
                  </a:lnTo>
                  <a:lnTo>
                    <a:pt x="9298051" y="1827377"/>
                  </a:lnTo>
                  <a:lnTo>
                    <a:pt x="9341536" y="1806638"/>
                  </a:lnTo>
                  <a:lnTo>
                    <a:pt x="9383408" y="1783600"/>
                  </a:lnTo>
                  <a:lnTo>
                    <a:pt x="9423616" y="1758315"/>
                  </a:lnTo>
                  <a:lnTo>
                    <a:pt x="9462059" y="1730895"/>
                  </a:lnTo>
                  <a:lnTo>
                    <a:pt x="9498673" y="1701406"/>
                  </a:lnTo>
                  <a:lnTo>
                    <a:pt x="9533407" y="1669935"/>
                  </a:lnTo>
                  <a:lnTo>
                    <a:pt x="9566161" y="1636585"/>
                  </a:lnTo>
                  <a:lnTo>
                    <a:pt x="9596882" y="1601431"/>
                  </a:lnTo>
                  <a:lnTo>
                    <a:pt x="9625482" y="1564551"/>
                  </a:lnTo>
                  <a:lnTo>
                    <a:pt x="9651898" y="1526032"/>
                  </a:lnTo>
                  <a:lnTo>
                    <a:pt x="9675978" y="1486103"/>
                  </a:lnTo>
                  <a:lnTo>
                    <a:pt x="9697885" y="1444447"/>
                  </a:lnTo>
                  <a:lnTo>
                    <a:pt x="9717316" y="1401533"/>
                  </a:lnTo>
                  <a:lnTo>
                    <a:pt x="9734271" y="1357337"/>
                  </a:lnTo>
                  <a:lnTo>
                    <a:pt x="9749904" y="1305991"/>
                  </a:lnTo>
                  <a:lnTo>
                    <a:pt x="9762807" y="1252524"/>
                  </a:lnTo>
                  <a:lnTo>
                    <a:pt x="9772548" y="1197584"/>
                  </a:lnTo>
                  <a:lnTo>
                    <a:pt x="9778695" y="1141806"/>
                  </a:lnTo>
                  <a:lnTo>
                    <a:pt x="9780841" y="1085811"/>
                  </a:lnTo>
                  <a:close/>
                </a:path>
              </a:pathLst>
            </a:custGeom>
          </p:spPr>
          <p:style>
            <a:lnRef idx="1">
              <a:schemeClr val="accent1"/>
            </a:lnRef>
            <a:fillRef idx="3">
              <a:schemeClr val="accent1"/>
            </a:fillRef>
            <a:effectRef idx="2">
              <a:schemeClr val="accent1"/>
            </a:effectRef>
            <a:fontRef idx="minor">
              <a:schemeClr val="lt1"/>
            </a:fontRef>
          </p:style>
          <p:txBody>
            <a:bodyPr wrap="square" lIns="0" tIns="0" rIns="0" bIns="0" rtlCol="0"/>
            <a:lstStyle/>
            <a:p>
              <a:endParaRPr sz="1200"/>
            </a:p>
          </p:txBody>
        </p:sp>
        <p:pic>
          <p:nvPicPr>
            <p:cNvPr id="4" name="object 4"/>
            <p:cNvPicPr/>
            <p:nvPr/>
          </p:nvPicPr>
          <p:blipFill>
            <a:blip r:embed="rId1" cstate="print"/>
            <a:stretch>
              <a:fillRect/>
            </a:stretch>
          </p:blipFill>
          <p:spPr>
            <a:xfrm>
              <a:off x="1966473" y="3321251"/>
              <a:ext cx="3876674" cy="2009774"/>
            </a:xfrm>
            <a:prstGeom prst="rect">
              <a:avLst/>
            </a:prstGeom>
          </p:spPr>
        </p:pic>
        <p:pic>
          <p:nvPicPr>
            <p:cNvPr id="5" name="object 5"/>
            <p:cNvPicPr/>
            <p:nvPr/>
          </p:nvPicPr>
          <p:blipFill>
            <a:blip r:embed="rId2" cstate="print"/>
            <a:stretch>
              <a:fillRect/>
            </a:stretch>
          </p:blipFill>
          <p:spPr>
            <a:xfrm>
              <a:off x="2428017" y="6630072"/>
              <a:ext cx="3848099" cy="2400299"/>
            </a:xfrm>
            <a:prstGeom prst="rect">
              <a:avLst/>
            </a:prstGeom>
          </p:spPr>
        </p:pic>
        <p:pic>
          <p:nvPicPr>
            <p:cNvPr id="6" name="object 6"/>
            <p:cNvPicPr/>
            <p:nvPr/>
          </p:nvPicPr>
          <p:blipFill>
            <a:blip r:embed="rId3" cstate="print"/>
            <a:stretch>
              <a:fillRect/>
            </a:stretch>
          </p:blipFill>
          <p:spPr>
            <a:xfrm>
              <a:off x="7276530" y="3353389"/>
              <a:ext cx="4124324" cy="2181224"/>
            </a:xfrm>
            <a:prstGeom prst="rect">
              <a:avLst/>
            </a:prstGeom>
          </p:spPr>
        </p:pic>
      </p:grpSp>
      <p:sp>
        <p:nvSpPr>
          <p:cNvPr id="7" name="object 7"/>
          <p:cNvSpPr txBox="1"/>
          <p:nvPr/>
        </p:nvSpPr>
        <p:spPr>
          <a:xfrm>
            <a:off x="1610212" y="1690892"/>
            <a:ext cx="2311823" cy="316326"/>
          </a:xfrm>
          <a:prstGeom prst="rect">
            <a:avLst/>
          </a:prstGeom>
        </p:spPr>
        <p:txBody>
          <a:bodyPr vert="horz" wrap="square" lIns="0" tIns="8467" rIns="0" bIns="0" rtlCol="0">
            <a:spAutoFit/>
          </a:bodyPr>
          <a:lstStyle/>
          <a:p>
            <a:pPr marL="8255">
              <a:spcBef>
                <a:spcPts val="65"/>
              </a:spcBef>
            </a:pPr>
            <a:r>
              <a:rPr sz="2000" b="1" spc="117" dirty="0">
                <a:solidFill>
                  <a:srgbClr val="2A4A9D"/>
                </a:solidFill>
                <a:latin typeface="Tahoma" panose="020B0604030504040204"/>
                <a:cs typeface="Tahoma" panose="020B0604030504040204"/>
              </a:rPr>
              <a:t>ARDUINO</a:t>
            </a:r>
            <a:r>
              <a:rPr sz="2000" b="1" spc="237" dirty="0">
                <a:solidFill>
                  <a:srgbClr val="2A4A9D"/>
                </a:solidFill>
                <a:latin typeface="Tahoma" panose="020B0604030504040204"/>
                <a:cs typeface="Tahoma" panose="020B0604030504040204"/>
              </a:rPr>
              <a:t> </a:t>
            </a:r>
            <a:r>
              <a:rPr sz="2000" b="1" spc="157" dirty="0">
                <a:solidFill>
                  <a:srgbClr val="2A4A9D"/>
                </a:solidFill>
                <a:latin typeface="Tahoma" panose="020B0604030504040204"/>
                <a:cs typeface="Tahoma" panose="020B0604030504040204"/>
              </a:rPr>
              <a:t>MEGA</a:t>
            </a:r>
            <a:endParaRPr sz="2000">
              <a:latin typeface="Tahoma" panose="020B0604030504040204"/>
              <a:cs typeface="Tahoma" panose="020B0604030504040204"/>
            </a:endParaRPr>
          </a:p>
        </p:txBody>
      </p:sp>
      <p:sp>
        <p:nvSpPr>
          <p:cNvPr id="8" name="object 8"/>
          <p:cNvSpPr txBox="1"/>
          <p:nvPr/>
        </p:nvSpPr>
        <p:spPr>
          <a:xfrm>
            <a:off x="1642440" y="3897232"/>
            <a:ext cx="2052320" cy="316326"/>
          </a:xfrm>
          <a:prstGeom prst="rect">
            <a:avLst/>
          </a:prstGeom>
        </p:spPr>
        <p:txBody>
          <a:bodyPr vert="horz" wrap="square" lIns="0" tIns="8467" rIns="0" bIns="0" rtlCol="0">
            <a:spAutoFit/>
          </a:bodyPr>
          <a:lstStyle/>
          <a:p>
            <a:pPr marL="8255">
              <a:spcBef>
                <a:spcPts val="65"/>
              </a:spcBef>
            </a:pPr>
            <a:r>
              <a:rPr sz="2000" b="1" spc="-103" dirty="0">
                <a:solidFill>
                  <a:srgbClr val="2A4A9D"/>
                </a:solidFill>
                <a:latin typeface="Tahoma" panose="020B0604030504040204"/>
                <a:cs typeface="Tahoma" panose="020B0604030504040204"/>
              </a:rPr>
              <a:t>L</a:t>
            </a:r>
            <a:r>
              <a:rPr sz="2000" b="1" spc="-387" dirty="0">
                <a:solidFill>
                  <a:srgbClr val="2A4A9D"/>
                </a:solidFill>
                <a:latin typeface="Tahoma" panose="020B0604030504040204"/>
                <a:cs typeface="Tahoma" panose="020B0604030504040204"/>
              </a:rPr>
              <a:t> </a:t>
            </a:r>
            <a:r>
              <a:rPr sz="2000" b="1" spc="83" dirty="0">
                <a:solidFill>
                  <a:srgbClr val="2A4A9D"/>
                </a:solidFill>
                <a:latin typeface="Tahoma" panose="020B0604030504040204"/>
                <a:cs typeface="Tahoma" panose="020B0604030504040204"/>
              </a:rPr>
              <a:t>29</a:t>
            </a:r>
            <a:r>
              <a:rPr sz="2000" b="1" spc="-117" dirty="0">
                <a:solidFill>
                  <a:srgbClr val="2A4A9D"/>
                </a:solidFill>
                <a:latin typeface="Tahoma" panose="020B0604030504040204"/>
                <a:cs typeface="Tahoma" panose="020B0604030504040204"/>
              </a:rPr>
              <a:t>8</a:t>
            </a:r>
            <a:r>
              <a:rPr sz="2000" b="1" spc="-387" dirty="0">
                <a:solidFill>
                  <a:srgbClr val="2A4A9D"/>
                </a:solidFill>
                <a:latin typeface="Tahoma" panose="020B0604030504040204"/>
                <a:cs typeface="Tahoma" panose="020B0604030504040204"/>
              </a:rPr>
              <a:t> </a:t>
            </a:r>
            <a:r>
              <a:rPr sz="2000" b="1" spc="3" dirty="0">
                <a:solidFill>
                  <a:srgbClr val="2A4A9D"/>
                </a:solidFill>
                <a:latin typeface="Tahoma" panose="020B0604030504040204"/>
                <a:cs typeface="Tahoma" panose="020B0604030504040204"/>
              </a:rPr>
              <a:t>N</a:t>
            </a:r>
            <a:r>
              <a:rPr sz="2000" b="1" spc="287" dirty="0">
                <a:solidFill>
                  <a:srgbClr val="2A4A9D"/>
                </a:solidFill>
                <a:latin typeface="Tahoma" panose="020B0604030504040204"/>
                <a:cs typeface="Tahoma" panose="020B0604030504040204"/>
              </a:rPr>
              <a:t> </a:t>
            </a:r>
            <a:r>
              <a:rPr sz="2000" b="1" spc="207" dirty="0">
                <a:solidFill>
                  <a:srgbClr val="2A4A9D"/>
                </a:solidFill>
                <a:latin typeface="Tahoma" panose="020B0604030504040204"/>
                <a:cs typeface="Tahoma" panose="020B0604030504040204"/>
              </a:rPr>
              <a:t>D</a:t>
            </a:r>
            <a:r>
              <a:rPr sz="2000" b="1" spc="47" dirty="0">
                <a:solidFill>
                  <a:srgbClr val="2A4A9D"/>
                </a:solidFill>
                <a:latin typeface="Tahoma" panose="020B0604030504040204"/>
                <a:cs typeface="Tahoma" panose="020B0604030504040204"/>
              </a:rPr>
              <a:t>R</a:t>
            </a:r>
            <a:r>
              <a:rPr sz="2000" b="1" spc="-163" dirty="0">
                <a:solidFill>
                  <a:srgbClr val="2A4A9D"/>
                </a:solidFill>
                <a:latin typeface="Tahoma" panose="020B0604030504040204"/>
                <a:cs typeface="Tahoma" panose="020B0604030504040204"/>
              </a:rPr>
              <a:t>I</a:t>
            </a:r>
            <a:r>
              <a:rPr sz="2000" b="1" spc="253" dirty="0">
                <a:solidFill>
                  <a:srgbClr val="2A4A9D"/>
                </a:solidFill>
                <a:latin typeface="Tahoma" panose="020B0604030504040204"/>
                <a:cs typeface="Tahoma" panose="020B0604030504040204"/>
              </a:rPr>
              <a:t>V</a:t>
            </a:r>
            <a:r>
              <a:rPr sz="2000" b="1" spc="117" dirty="0">
                <a:solidFill>
                  <a:srgbClr val="2A4A9D"/>
                </a:solidFill>
                <a:latin typeface="Tahoma" panose="020B0604030504040204"/>
                <a:cs typeface="Tahoma" panose="020B0604030504040204"/>
              </a:rPr>
              <a:t>E</a:t>
            </a:r>
            <a:r>
              <a:rPr sz="2000" b="1" spc="-153" dirty="0">
                <a:solidFill>
                  <a:srgbClr val="2A4A9D"/>
                </a:solidFill>
                <a:latin typeface="Tahoma" panose="020B0604030504040204"/>
                <a:cs typeface="Tahoma" panose="020B0604030504040204"/>
              </a:rPr>
              <a:t>R</a:t>
            </a:r>
            <a:endParaRPr sz="2000">
              <a:latin typeface="Tahoma" panose="020B0604030504040204"/>
              <a:cs typeface="Tahoma" panose="020B0604030504040204"/>
            </a:endParaRPr>
          </a:p>
        </p:txBody>
      </p:sp>
      <p:sp>
        <p:nvSpPr>
          <p:cNvPr id="9" name="object 9"/>
          <p:cNvSpPr txBox="1"/>
          <p:nvPr/>
        </p:nvSpPr>
        <p:spPr>
          <a:xfrm>
            <a:off x="5546930" y="1690892"/>
            <a:ext cx="1587923" cy="316326"/>
          </a:xfrm>
          <a:prstGeom prst="rect">
            <a:avLst/>
          </a:prstGeom>
        </p:spPr>
        <p:txBody>
          <a:bodyPr vert="horz" wrap="square" lIns="0" tIns="8467" rIns="0" bIns="0" rtlCol="0">
            <a:spAutoFit/>
          </a:bodyPr>
          <a:lstStyle/>
          <a:p>
            <a:pPr marL="8255">
              <a:spcBef>
                <a:spcPts val="65"/>
              </a:spcBef>
            </a:pPr>
            <a:r>
              <a:rPr sz="2000" b="1" spc="93" dirty="0">
                <a:solidFill>
                  <a:srgbClr val="2A4A9D"/>
                </a:solidFill>
                <a:latin typeface="Tahoma" panose="020B0604030504040204"/>
                <a:cs typeface="Tahoma" panose="020B0604030504040204"/>
              </a:rPr>
              <a:t>DC</a:t>
            </a:r>
            <a:r>
              <a:rPr sz="2000" b="1" spc="237" dirty="0">
                <a:solidFill>
                  <a:srgbClr val="2A4A9D"/>
                </a:solidFill>
                <a:latin typeface="Tahoma" panose="020B0604030504040204"/>
                <a:cs typeface="Tahoma" panose="020B0604030504040204"/>
              </a:rPr>
              <a:t> </a:t>
            </a:r>
            <a:r>
              <a:rPr sz="2000" b="1" spc="180" dirty="0">
                <a:solidFill>
                  <a:srgbClr val="2A4A9D"/>
                </a:solidFill>
                <a:latin typeface="Tahoma" panose="020B0604030504040204"/>
                <a:cs typeface="Tahoma" panose="020B0604030504040204"/>
              </a:rPr>
              <a:t>MOTOR</a:t>
            </a:r>
            <a:endParaRPr sz="2000" dirty="0">
              <a:latin typeface="Tahoma" panose="020B0604030504040204"/>
              <a:cs typeface="Tahoma" panose="020B0604030504040204"/>
            </a:endParaRPr>
          </a:p>
        </p:txBody>
      </p:sp>
      <p:sp>
        <p:nvSpPr>
          <p:cNvPr id="10" name="object 10"/>
          <p:cNvSpPr txBox="1">
            <a:spLocks noGrp="1"/>
          </p:cNvSpPr>
          <p:nvPr>
            <p:ph type="title"/>
          </p:nvPr>
        </p:nvSpPr>
        <p:spPr>
          <a:xfrm>
            <a:off x="1420993" y="417765"/>
            <a:ext cx="4805680" cy="521639"/>
          </a:xfrm>
          <a:prstGeom prst="rect">
            <a:avLst/>
          </a:prstGeom>
        </p:spPr>
        <p:txBody>
          <a:bodyPr vert="horz" wrap="square" lIns="0" tIns="8467" rIns="0" bIns="0" rtlCol="0" anchor="ctr">
            <a:spAutoFit/>
          </a:bodyPr>
          <a:lstStyle/>
          <a:p>
            <a:pPr marL="8255">
              <a:lnSpc>
                <a:spcPct val="100000"/>
              </a:lnSpc>
              <a:spcBef>
                <a:spcPts val="65"/>
              </a:spcBef>
            </a:pPr>
            <a:r>
              <a:rPr sz="3335" spc="73" dirty="0">
                <a:solidFill>
                  <a:srgbClr val="FFFFFF"/>
                </a:solidFill>
                <a:latin typeface="Tahoma" panose="020B0604030504040204"/>
                <a:cs typeface="Tahoma" panose="020B0604030504040204"/>
              </a:rPr>
              <a:t>H</a:t>
            </a:r>
            <a:r>
              <a:rPr sz="3335" spc="-107" dirty="0">
                <a:solidFill>
                  <a:srgbClr val="FFFFFF"/>
                </a:solidFill>
                <a:latin typeface="Tahoma" panose="020B0604030504040204"/>
                <a:cs typeface="Tahoma" panose="020B0604030504040204"/>
              </a:rPr>
              <a:t>a</a:t>
            </a:r>
            <a:r>
              <a:rPr sz="3335" spc="-43" dirty="0">
                <a:solidFill>
                  <a:srgbClr val="FFFFFF"/>
                </a:solidFill>
                <a:latin typeface="Tahoma" panose="020B0604030504040204"/>
                <a:cs typeface="Tahoma" panose="020B0604030504040204"/>
              </a:rPr>
              <a:t>r</a:t>
            </a:r>
            <a:r>
              <a:rPr sz="3335" spc="50" dirty="0">
                <a:solidFill>
                  <a:srgbClr val="FFFFFF"/>
                </a:solidFill>
                <a:latin typeface="Tahoma" panose="020B0604030504040204"/>
                <a:cs typeface="Tahoma" panose="020B0604030504040204"/>
              </a:rPr>
              <a:t>d</a:t>
            </a:r>
            <a:r>
              <a:rPr sz="3335" spc="-347" dirty="0">
                <a:solidFill>
                  <a:srgbClr val="FFFFFF"/>
                </a:solidFill>
                <a:latin typeface="Tahoma" panose="020B0604030504040204"/>
                <a:cs typeface="Tahoma" panose="020B0604030504040204"/>
              </a:rPr>
              <a:t>w</a:t>
            </a:r>
            <a:r>
              <a:rPr sz="3335" spc="-107" dirty="0">
                <a:solidFill>
                  <a:srgbClr val="FFFFFF"/>
                </a:solidFill>
                <a:latin typeface="Tahoma" panose="020B0604030504040204"/>
                <a:cs typeface="Tahoma" panose="020B0604030504040204"/>
              </a:rPr>
              <a:t>a</a:t>
            </a:r>
            <a:r>
              <a:rPr sz="3335" spc="-43" dirty="0">
                <a:solidFill>
                  <a:srgbClr val="FFFFFF"/>
                </a:solidFill>
                <a:latin typeface="Tahoma" panose="020B0604030504040204"/>
                <a:cs typeface="Tahoma" panose="020B0604030504040204"/>
              </a:rPr>
              <a:t>r</a:t>
            </a:r>
            <a:r>
              <a:rPr sz="3335" spc="-30" dirty="0">
                <a:solidFill>
                  <a:srgbClr val="FFFFFF"/>
                </a:solidFill>
                <a:latin typeface="Tahoma" panose="020B0604030504040204"/>
                <a:cs typeface="Tahoma" panose="020B0604030504040204"/>
              </a:rPr>
              <a:t>e</a:t>
            </a:r>
            <a:r>
              <a:rPr sz="3335" spc="-193" dirty="0">
                <a:solidFill>
                  <a:srgbClr val="FFFFFF"/>
                </a:solidFill>
                <a:latin typeface="Tahoma" panose="020B0604030504040204"/>
                <a:cs typeface="Tahoma" panose="020B0604030504040204"/>
              </a:rPr>
              <a:t> </a:t>
            </a:r>
            <a:r>
              <a:rPr sz="3335" spc="103" dirty="0">
                <a:solidFill>
                  <a:srgbClr val="FFFFFF"/>
                </a:solidFill>
                <a:latin typeface="Tahoma" panose="020B0604030504040204"/>
                <a:cs typeface="Tahoma" panose="020B0604030504040204"/>
              </a:rPr>
              <a:t>C</a:t>
            </a:r>
            <a:r>
              <a:rPr sz="3335" spc="23" dirty="0">
                <a:solidFill>
                  <a:srgbClr val="FFFFFF"/>
                </a:solidFill>
                <a:latin typeface="Tahoma" panose="020B0604030504040204"/>
                <a:cs typeface="Tahoma" panose="020B0604030504040204"/>
              </a:rPr>
              <a:t>o</a:t>
            </a:r>
            <a:r>
              <a:rPr sz="3335" spc="-76" dirty="0">
                <a:solidFill>
                  <a:srgbClr val="FFFFFF"/>
                </a:solidFill>
                <a:latin typeface="Tahoma" panose="020B0604030504040204"/>
                <a:cs typeface="Tahoma" panose="020B0604030504040204"/>
              </a:rPr>
              <a:t>m</a:t>
            </a:r>
            <a:r>
              <a:rPr sz="3335" spc="47" dirty="0">
                <a:solidFill>
                  <a:srgbClr val="FFFFFF"/>
                </a:solidFill>
                <a:latin typeface="Tahoma" panose="020B0604030504040204"/>
                <a:cs typeface="Tahoma" panose="020B0604030504040204"/>
              </a:rPr>
              <a:t>p</a:t>
            </a:r>
            <a:r>
              <a:rPr sz="3335" spc="23" dirty="0">
                <a:solidFill>
                  <a:srgbClr val="FFFFFF"/>
                </a:solidFill>
                <a:latin typeface="Tahoma" panose="020B0604030504040204"/>
                <a:cs typeface="Tahoma" panose="020B0604030504040204"/>
              </a:rPr>
              <a:t>o</a:t>
            </a:r>
            <a:r>
              <a:rPr sz="3335" spc="-37" dirty="0">
                <a:solidFill>
                  <a:srgbClr val="FFFFFF"/>
                </a:solidFill>
                <a:latin typeface="Tahoma" panose="020B0604030504040204"/>
                <a:cs typeface="Tahoma" panose="020B0604030504040204"/>
              </a:rPr>
              <a:t>n</a:t>
            </a:r>
            <a:r>
              <a:rPr sz="3335" spc="-33" dirty="0">
                <a:solidFill>
                  <a:srgbClr val="FFFFFF"/>
                </a:solidFill>
                <a:latin typeface="Tahoma" panose="020B0604030504040204"/>
                <a:cs typeface="Tahoma" panose="020B0604030504040204"/>
              </a:rPr>
              <a:t>e</a:t>
            </a:r>
            <a:r>
              <a:rPr sz="3335" spc="-37" dirty="0">
                <a:solidFill>
                  <a:srgbClr val="FFFFFF"/>
                </a:solidFill>
                <a:latin typeface="Tahoma" panose="020B0604030504040204"/>
                <a:cs typeface="Tahoma" panose="020B0604030504040204"/>
              </a:rPr>
              <a:t>n</a:t>
            </a:r>
            <a:r>
              <a:rPr sz="3335" spc="3" dirty="0">
                <a:solidFill>
                  <a:srgbClr val="FFFFFF"/>
                </a:solidFill>
                <a:latin typeface="Tahoma" panose="020B0604030504040204"/>
                <a:cs typeface="Tahoma" panose="020B0604030504040204"/>
              </a:rPr>
              <a:t>t</a:t>
            </a:r>
            <a:r>
              <a:rPr sz="3335" spc="-63" dirty="0">
                <a:solidFill>
                  <a:srgbClr val="FFFFFF"/>
                </a:solidFill>
                <a:latin typeface="Tahoma" panose="020B0604030504040204"/>
                <a:cs typeface="Tahoma" panose="020B0604030504040204"/>
              </a:rPr>
              <a:t>s</a:t>
            </a:r>
            <a:endParaRPr sz="3335" dirty="0">
              <a:latin typeface="Tahoma" panose="020B0604030504040204"/>
              <a:cs typeface="Tahoma" panose="020B0604030504040204"/>
            </a:endParaRPr>
          </a:p>
        </p:txBody>
      </p:sp>
      <p:sp>
        <p:nvSpPr>
          <p:cNvPr id="11" name="object 11"/>
          <p:cNvSpPr txBox="1"/>
          <p:nvPr/>
        </p:nvSpPr>
        <p:spPr>
          <a:xfrm>
            <a:off x="4512267" y="3882591"/>
            <a:ext cx="3297203" cy="316326"/>
          </a:xfrm>
          <a:prstGeom prst="rect">
            <a:avLst/>
          </a:prstGeom>
        </p:spPr>
        <p:txBody>
          <a:bodyPr vert="horz" wrap="square" lIns="0" tIns="8467" rIns="0" bIns="0" rtlCol="0">
            <a:spAutoFit/>
          </a:bodyPr>
          <a:lstStyle/>
          <a:p>
            <a:pPr marL="8255" algn="ctr">
              <a:spcBef>
                <a:spcPts val="65"/>
              </a:spcBef>
            </a:pPr>
            <a:r>
              <a:rPr sz="2000" b="1" spc="-163" dirty="0" smtClean="0">
                <a:solidFill>
                  <a:srgbClr val="2A4A9D"/>
                </a:solidFill>
                <a:latin typeface="Tahoma" panose="020B0604030504040204"/>
                <a:cs typeface="Tahoma" panose="020B0604030504040204"/>
              </a:rPr>
              <a:t>I</a:t>
            </a:r>
            <a:r>
              <a:rPr sz="2000" b="1" spc="-153" dirty="0" smtClean="0">
                <a:solidFill>
                  <a:srgbClr val="2A4A9D"/>
                </a:solidFill>
                <a:latin typeface="Tahoma" panose="020B0604030504040204"/>
                <a:cs typeface="Tahoma" panose="020B0604030504040204"/>
              </a:rPr>
              <a:t>R</a:t>
            </a:r>
            <a:r>
              <a:rPr sz="2000" b="1" spc="287" dirty="0" smtClean="0">
                <a:solidFill>
                  <a:srgbClr val="2A4A9D"/>
                </a:solidFill>
                <a:latin typeface="Tahoma" panose="020B0604030504040204"/>
                <a:cs typeface="Tahoma" panose="020B0604030504040204"/>
              </a:rPr>
              <a:t> </a:t>
            </a:r>
            <a:r>
              <a:rPr sz="2000" b="1" spc="33" dirty="0" smtClean="0">
                <a:solidFill>
                  <a:srgbClr val="2A4A9D"/>
                </a:solidFill>
                <a:latin typeface="Tahoma" panose="020B0604030504040204"/>
                <a:cs typeface="Tahoma" panose="020B0604030504040204"/>
              </a:rPr>
              <a:t>S</a:t>
            </a:r>
            <a:r>
              <a:rPr sz="2000" b="1" spc="117" dirty="0" smtClean="0">
                <a:solidFill>
                  <a:srgbClr val="2A4A9D"/>
                </a:solidFill>
                <a:latin typeface="Tahoma" panose="020B0604030504040204"/>
                <a:cs typeface="Tahoma" panose="020B0604030504040204"/>
              </a:rPr>
              <a:t>E</a:t>
            </a:r>
            <a:r>
              <a:rPr lang="en-US" sz="2000" b="1" spc="203" dirty="0" smtClean="0">
                <a:solidFill>
                  <a:srgbClr val="2A4A9D"/>
                </a:solidFill>
                <a:latin typeface="Tahoma" panose="020B0604030504040204"/>
                <a:cs typeface="Tahoma" panose="020B0604030504040204"/>
              </a:rPr>
              <a:t>NSOR</a:t>
            </a:r>
            <a:endParaRPr sz="2000" dirty="0">
              <a:latin typeface="Tahoma" panose="020B0604030504040204"/>
              <a:cs typeface="Tahoma" panose="020B0604030504040204"/>
            </a:endParaRPr>
          </a:p>
        </p:txBody>
      </p:sp>
      <p:pic>
        <p:nvPicPr>
          <p:cNvPr id="12" name="object 12"/>
          <p:cNvPicPr/>
          <p:nvPr/>
        </p:nvPicPr>
        <p:blipFill>
          <a:blip r:embed="rId4" cstate="print"/>
          <a:stretch>
            <a:fillRect/>
          </a:stretch>
        </p:blipFill>
        <p:spPr>
          <a:xfrm>
            <a:off x="5020839" y="4474273"/>
            <a:ext cx="2056516" cy="1662437"/>
          </a:xfrm>
          <a:prstGeom prst="rect">
            <a:avLst/>
          </a:prstGeom>
        </p:spPr>
      </p:pic>
      <p:sp>
        <p:nvSpPr>
          <p:cNvPr id="13" name="object 13"/>
          <p:cNvSpPr txBox="1"/>
          <p:nvPr/>
        </p:nvSpPr>
        <p:spPr>
          <a:xfrm>
            <a:off x="7727193" y="1663173"/>
            <a:ext cx="4084743" cy="316326"/>
          </a:xfrm>
          <a:prstGeom prst="rect">
            <a:avLst/>
          </a:prstGeom>
        </p:spPr>
        <p:txBody>
          <a:bodyPr vert="horz" wrap="square" lIns="0" tIns="8467" rIns="0" bIns="0" rtlCol="0">
            <a:spAutoFit/>
          </a:bodyPr>
          <a:lstStyle/>
          <a:p>
            <a:pPr marL="8255" algn="ctr">
              <a:spcBef>
                <a:spcPts val="65"/>
              </a:spcBef>
            </a:pPr>
            <a:r>
              <a:rPr lang="en-US" sz="2000" b="1" spc="17" dirty="0" smtClean="0">
                <a:solidFill>
                  <a:srgbClr val="2A4A9D"/>
                </a:solidFill>
                <a:latin typeface="Tahoma" panose="020B0604030504040204"/>
                <a:cs typeface="Tahoma" panose="020B0604030504040204"/>
              </a:rPr>
              <a:t>ESP32 CAM</a:t>
            </a:r>
            <a:endParaRPr sz="2000" dirty="0">
              <a:latin typeface="Tahoma" panose="020B0604030504040204"/>
              <a:cs typeface="Tahoma" panose="020B0604030504040204"/>
            </a:endParaRPr>
          </a:p>
        </p:txBody>
      </p:sp>
      <p:sp>
        <p:nvSpPr>
          <p:cNvPr id="15" name="object 15"/>
          <p:cNvSpPr txBox="1"/>
          <p:nvPr/>
        </p:nvSpPr>
        <p:spPr>
          <a:xfrm>
            <a:off x="8978955" y="3882591"/>
            <a:ext cx="1966807" cy="316326"/>
          </a:xfrm>
          <a:prstGeom prst="rect">
            <a:avLst/>
          </a:prstGeom>
        </p:spPr>
        <p:txBody>
          <a:bodyPr vert="horz" wrap="square" lIns="0" tIns="8467" rIns="0" bIns="0" rtlCol="0">
            <a:spAutoFit/>
          </a:bodyPr>
          <a:lstStyle/>
          <a:p>
            <a:pPr marL="8255">
              <a:spcBef>
                <a:spcPts val="65"/>
              </a:spcBef>
            </a:pPr>
            <a:r>
              <a:rPr sz="2000" b="1" spc="127" dirty="0">
                <a:solidFill>
                  <a:srgbClr val="2A4A9D"/>
                </a:solidFill>
                <a:latin typeface="Tahoma" panose="020B0604030504040204"/>
                <a:cs typeface="Tahoma" panose="020B0604030504040204"/>
              </a:rPr>
              <a:t>WATER</a:t>
            </a:r>
            <a:r>
              <a:rPr sz="2000" b="1" spc="240" dirty="0">
                <a:solidFill>
                  <a:srgbClr val="2A4A9D"/>
                </a:solidFill>
                <a:latin typeface="Tahoma" panose="020B0604030504040204"/>
                <a:cs typeface="Tahoma" panose="020B0604030504040204"/>
              </a:rPr>
              <a:t> </a:t>
            </a:r>
            <a:r>
              <a:rPr sz="2000" b="1" spc="150" dirty="0">
                <a:solidFill>
                  <a:srgbClr val="2A4A9D"/>
                </a:solidFill>
                <a:latin typeface="Tahoma" panose="020B0604030504040204"/>
                <a:cs typeface="Tahoma" panose="020B0604030504040204"/>
              </a:rPr>
              <a:t>PUMP</a:t>
            </a:r>
            <a:endParaRPr sz="2000">
              <a:latin typeface="Tahoma" panose="020B0604030504040204"/>
              <a:cs typeface="Tahoma" panose="020B0604030504040204"/>
            </a:endParaRPr>
          </a:p>
        </p:txBody>
      </p:sp>
      <p:pic>
        <p:nvPicPr>
          <p:cNvPr id="16" name="object 16"/>
          <p:cNvPicPr/>
          <p:nvPr/>
        </p:nvPicPr>
        <p:blipFill>
          <a:blip r:embed="rId5" cstate="print"/>
          <a:stretch>
            <a:fillRect/>
          </a:stretch>
        </p:blipFill>
        <p:spPr>
          <a:xfrm>
            <a:off x="9048164" y="4697319"/>
            <a:ext cx="1582190" cy="1451994"/>
          </a:xfrm>
          <a:prstGeom prst="rect">
            <a:avLst/>
          </a:prstGeom>
        </p:spPr>
      </p:pic>
      <p:pic>
        <p:nvPicPr>
          <p:cNvPr id="17" name="صورة 16"/>
          <p:cNvPicPr>
            <a:picLocks noChangeAspect="1"/>
          </p:cNvPicPr>
          <p:nvPr/>
        </p:nvPicPr>
        <p:blipFill>
          <a:blip r:embed="rId6"/>
          <a:stretch>
            <a:fillRect/>
          </a:stretch>
        </p:blipFill>
        <p:spPr>
          <a:xfrm>
            <a:off x="8656375" y="1979499"/>
            <a:ext cx="2365768" cy="1828800"/>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p:nvPr/>
        </p:nvSpPr>
        <p:spPr>
          <a:xfrm>
            <a:off x="0" y="7"/>
            <a:ext cx="6520603" cy="6858000"/>
          </a:xfrm>
          <a:custGeom>
            <a:avLst/>
            <a:gdLst/>
            <a:ahLst/>
            <a:cxnLst/>
            <a:rect l="l" t="t" r="r" b="b"/>
            <a:pathLst>
              <a:path w="9780905" h="10287000">
                <a:moveTo>
                  <a:pt x="9780841" y="1085811"/>
                </a:moveTo>
                <a:lnTo>
                  <a:pt x="9778975" y="1030363"/>
                </a:lnTo>
                <a:lnTo>
                  <a:pt x="9773475" y="975944"/>
                </a:lnTo>
                <a:lnTo>
                  <a:pt x="9764509" y="922693"/>
                </a:lnTo>
                <a:lnTo>
                  <a:pt x="9752266" y="870800"/>
                </a:lnTo>
                <a:lnTo>
                  <a:pt x="9736899" y="820432"/>
                </a:lnTo>
                <a:lnTo>
                  <a:pt x="9736023" y="818667"/>
                </a:lnTo>
                <a:lnTo>
                  <a:pt x="9736023" y="816914"/>
                </a:lnTo>
                <a:lnTo>
                  <a:pt x="9735147" y="815149"/>
                </a:lnTo>
                <a:lnTo>
                  <a:pt x="9717837" y="771410"/>
                </a:lnTo>
                <a:lnTo>
                  <a:pt x="9698088" y="728878"/>
                </a:lnTo>
                <a:lnTo>
                  <a:pt x="9675978" y="687628"/>
                </a:lnTo>
                <a:lnTo>
                  <a:pt x="9651581" y="647776"/>
                </a:lnTo>
                <a:lnTo>
                  <a:pt x="9624987" y="609409"/>
                </a:lnTo>
                <a:lnTo>
                  <a:pt x="9596247" y="572604"/>
                </a:lnTo>
                <a:lnTo>
                  <a:pt x="9565449" y="537464"/>
                </a:lnTo>
                <a:lnTo>
                  <a:pt x="9532671" y="504088"/>
                </a:lnTo>
                <a:lnTo>
                  <a:pt x="9497987" y="472567"/>
                </a:lnTo>
                <a:lnTo>
                  <a:pt x="9461462" y="442976"/>
                </a:lnTo>
                <a:lnTo>
                  <a:pt x="9423171" y="415429"/>
                </a:lnTo>
                <a:lnTo>
                  <a:pt x="9383217" y="390004"/>
                </a:lnTo>
                <a:lnTo>
                  <a:pt x="9341637" y="366801"/>
                </a:lnTo>
                <a:lnTo>
                  <a:pt x="9298534" y="345897"/>
                </a:lnTo>
                <a:lnTo>
                  <a:pt x="9253969" y="327406"/>
                </a:lnTo>
                <a:lnTo>
                  <a:pt x="9208021" y="311416"/>
                </a:lnTo>
                <a:lnTo>
                  <a:pt x="9160764" y="298005"/>
                </a:lnTo>
                <a:lnTo>
                  <a:pt x="9112288" y="287274"/>
                </a:lnTo>
                <a:lnTo>
                  <a:pt x="9062644" y="279323"/>
                </a:lnTo>
                <a:lnTo>
                  <a:pt x="9016898" y="274726"/>
                </a:lnTo>
                <a:lnTo>
                  <a:pt x="1829384" y="274726"/>
                </a:lnTo>
                <a:lnTo>
                  <a:pt x="1829384" y="0"/>
                </a:lnTo>
                <a:lnTo>
                  <a:pt x="1376807" y="0"/>
                </a:lnTo>
                <a:lnTo>
                  <a:pt x="1376807" y="1959394"/>
                </a:lnTo>
                <a:lnTo>
                  <a:pt x="0" y="1959394"/>
                </a:lnTo>
                <a:lnTo>
                  <a:pt x="0" y="2787104"/>
                </a:lnTo>
                <a:lnTo>
                  <a:pt x="1376807" y="2787104"/>
                </a:lnTo>
                <a:lnTo>
                  <a:pt x="1376807" y="4325747"/>
                </a:lnTo>
                <a:lnTo>
                  <a:pt x="0" y="4325747"/>
                </a:lnTo>
                <a:lnTo>
                  <a:pt x="0" y="5153469"/>
                </a:lnTo>
                <a:lnTo>
                  <a:pt x="1376807" y="5153469"/>
                </a:lnTo>
                <a:lnTo>
                  <a:pt x="1376807" y="6698259"/>
                </a:lnTo>
                <a:lnTo>
                  <a:pt x="0" y="6698259"/>
                </a:lnTo>
                <a:lnTo>
                  <a:pt x="0" y="7525982"/>
                </a:lnTo>
                <a:lnTo>
                  <a:pt x="1376807" y="7525982"/>
                </a:lnTo>
                <a:lnTo>
                  <a:pt x="1376807" y="8453450"/>
                </a:lnTo>
                <a:lnTo>
                  <a:pt x="0" y="9830244"/>
                </a:lnTo>
                <a:lnTo>
                  <a:pt x="0" y="10102126"/>
                </a:lnTo>
                <a:lnTo>
                  <a:pt x="1376794" y="8725319"/>
                </a:lnTo>
                <a:lnTo>
                  <a:pt x="1376807" y="10269931"/>
                </a:lnTo>
                <a:lnTo>
                  <a:pt x="1829384" y="10269931"/>
                </a:lnTo>
                <a:lnTo>
                  <a:pt x="1829384" y="9177922"/>
                </a:lnTo>
                <a:lnTo>
                  <a:pt x="2938462" y="10287000"/>
                </a:lnTo>
                <a:lnTo>
                  <a:pt x="3210344" y="10287000"/>
                </a:lnTo>
                <a:lnTo>
                  <a:pt x="1829384" y="8906040"/>
                </a:lnTo>
                <a:lnTo>
                  <a:pt x="1829384" y="7418552"/>
                </a:lnTo>
                <a:lnTo>
                  <a:pt x="1877009" y="7368718"/>
                </a:lnTo>
                <a:lnTo>
                  <a:pt x="1903145" y="7331710"/>
                </a:lnTo>
                <a:lnTo>
                  <a:pt x="1925142" y="7291870"/>
                </a:lnTo>
                <a:lnTo>
                  <a:pt x="1942719" y="7249477"/>
                </a:lnTo>
                <a:lnTo>
                  <a:pt x="1959940" y="7182193"/>
                </a:lnTo>
                <a:lnTo>
                  <a:pt x="1966429" y="7111225"/>
                </a:lnTo>
                <a:lnTo>
                  <a:pt x="1964944" y="7076021"/>
                </a:lnTo>
                <a:lnTo>
                  <a:pt x="1960613" y="7041655"/>
                </a:lnTo>
                <a:lnTo>
                  <a:pt x="1953590" y="7008292"/>
                </a:lnTo>
                <a:lnTo>
                  <a:pt x="1944052" y="6976110"/>
                </a:lnTo>
                <a:lnTo>
                  <a:pt x="1943608" y="6975208"/>
                </a:lnTo>
                <a:lnTo>
                  <a:pt x="1943608" y="6974319"/>
                </a:lnTo>
                <a:lnTo>
                  <a:pt x="1943163" y="6973417"/>
                </a:lnTo>
                <a:lnTo>
                  <a:pt x="1925256" y="6931431"/>
                </a:lnTo>
                <a:lnTo>
                  <a:pt x="1902993" y="6891833"/>
                </a:lnTo>
                <a:lnTo>
                  <a:pt x="1876666" y="6854952"/>
                </a:lnTo>
                <a:lnTo>
                  <a:pt x="1846567" y="6821119"/>
                </a:lnTo>
                <a:lnTo>
                  <a:pt x="1829384" y="6805536"/>
                </a:lnTo>
                <a:lnTo>
                  <a:pt x="1829384" y="5046040"/>
                </a:lnTo>
                <a:lnTo>
                  <a:pt x="1877009" y="4996205"/>
                </a:lnTo>
                <a:lnTo>
                  <a:pt x="1903145" y="4959210"/>
                </a:lnTo>
                <a:lnTo>
                  <a:pt x="1925142" y="4919357"/>
                </a:lnTo>
                <a:lnTo>
                  <a:pt x="1942719" y="4876965"/>
                </a:lnTo>
                <a:lnTo>
                  <a:pt x="1959940" y="4809680"/>
                </a:lnTo>
                <a:lnTo>
                  <a:pt x="1966429" y="4738713"/>
                </a:lnTo>
                <a:lnTo>
                  <a:pt x="1964944" y="4703508"/>
                </a:lnTo>
                <a:lnTo>
                  <a:pt x="1960613" y="4669142"/>
                </a:lnTo>
                <a:lnTo>
                  <a:pt x="1953590" y="4635779"/>
                </a:lnTo>
                <a:lnTo>
                  <a:pt x="1944052" y="4603597"/>
                </a:lnTo>
                <a:lnTo>
                  <a:pt x="1943608" y="4602696"/>
                </a:lnTo>
                <a:lnTo>
                  <a:pt x="1943608" y="4601807"/>
                </a:lnTo>
                <a:lnTo>
                  <a:pt x="1943163" y="4600905"/>
                </a:lnTo>
                <a:lnTo>
                  <a:pt x="1925256" y="4558919"/>
                </a:lnTo>
                <a:lnTo>
                  <a:pt x="1902993" y="4519320"/>
                </a:lnTo>
                <a:lnTo>
                  <a:pt x="1876666" y="4482439"/>
                </a:lnTo>
                <a:lnTo>
                  <a:pt x="1846567" y="4448607"/>
                </a:lnTo>
                <a:lnTo>
                  <a:pt x="1829384" y="4433024"/>
                </a:lnTo>
                <a:lnTo>
                  <a:pt x="1829384" y="2679674"/>
                </a:lnTo>
                <a:lnTo>
                  <a:pt x="1877009" y="2629852"/>
                </a:lnTo>
                <a:lnTo>
                  <a:pt x="1903145" y="2592844"/>
                </a:lnTo>
                <a:lnTo>
                  <a:pt x="1925142" y="2553004"/>
                </a:lnTo>
                <a:lnTo>
                  <a:pt x="1942719" y="2510612"/>
                </a:lnTo>
                <a:lnTo>
                  <a:pt x="1959940" y="2443327"/>
                </a:lnTo>
                <a:lnTo>
                  <a:pt x="1966429" y="2372360"/>
                </a:lnTo>
                <a:lnTo>
                  <a:pt x="1964944" y="2337155"/>
                </a:lnTo>
                <a:lnTo>
                  <a:pt x="1960613" y="2302776"/>
                </a:lnTo>
                <a:lnTo>
                  <a:pt x="1953590" y="2269426"/>
                </a:lnTo>
                <a:lnTo>
                  <a:pt x="1944052" y="2237232"/>
                </a:lnTo>
                <a:lnTo>
                  <a:pt x="1943608" y="2236343"/>
                </a:lnTo>
                <a:lnTo>
                  <a:pt x="1943608" y="2235441"/>
                </a:lnTo>
                <a:lnTo>
                  <a:pt x="1943163" y="2234552"/>
                </a:lnTo>
                <a:lnTo>
                  <a:pt x="1925256" y="2192566"/>
                </a:lnTo>
                <a:lnTo>
                  <a:pt x="1902993" y="2152967"/>
                </a:lnTo>
                <a:lnTo>
                  <a:pt x="1876666" y="2116086"/>
                </a:lnTo>
                <a:lnTo>
                  <a:pt x="1846567" y="2082253"/>
                </a:lnTo>
                <a:lnTo>
                  <a:pt x="1829384" y="2066671"/>
                </a:lnTo>
                <a:lnTo>
                  <a:pt x="1829384" y="1900402"/>
                </a:lnTo>
                <a:lnTo>
                  <a:pt x="8954719" y="1900402"/>
                </a:lnTo>
                <a:lnTo>
                  <a:pt x="9007424" y="1898294"/>
                </a:lnTo>
                <a:lnTo>
                  <a:pt x="9059037" y="1893265"/>
                </a:lnTo>
                <a:lnTo>
                  <a:pt x="9109481" y="1885403"/>
                </a:lnTo>
                <a:lnTo>
                  <a:pt x="9158668" y="1874799"/>
                </a:lnTo>
                <a:lnTo>
                  <a:pt x="9206547" y="1861540"/>
                </a:lnTo>
                <a:lnTo>
                  <a:pt x="9253029" y="1845703"/>
                </a:lnTo>
                <a:lnTo>
                  <a:pt x="9298051" y="1827377"/>
                </a:lnTo>
                <a:lnTo>
                  <a:pt x="9341536" y="1806638"/>
                </a:lnTo>
                <a:lnTo>
                  <a:pt x="9383408" y="1783600"/>
                </a:lnTo>
                <a:lnTo>
                  <a:pt x="9423616" y="1758315"/>
                </a:lnTo>
                <a:lnTo>
                  <a:pt x="9462059" y="1730895"/>
                </a:lnTo>
                <a:lnTo>
                  <a:pt x="9498673" y="1701406"/>
                </a:lnTo>
                <a:lnTo>
                  <a:pt x="9533407" y="1669935"/>
                </a:lnTo>
                <a:lnTo>
                  <a:pt x="9566161" y="1636585"/>
                </a:lnTo>
                <a:lnTo>
                  <a:pt x="9596882" y="1601431"/>
                </a:lnTo>
                <a:lnTo>
                  <a:pt x="9625482" y="1564551"/>
                </a:lnTo>
                <a:lnTo>
                  <a:pt x="9651898" y="1526032"/>
                </a:lnTo>
                <a:lnTo>
                  <a:pt x="9675978" y="1486103"/>
                </a:lnTo>
                <a:lnTo>
                  <a:pt x="9697885" y="1444447"/>
                </a:lnTo>
                <a:lnTo>
                  <a:pt x="9717316" y="1401533"/>
                </a:lnTo>
                <a:lnTo>
                  <a:pt x="9734271" y="1357337"/>
                </a:lnTo>
                <a:lnTo>
                  <a:pt x="9749904" y="1305991"/>
                </a:lnTo>
                <a:lnTo>
                  <a:pt x="9762807" y="1252524"/>
                </a:lnTo>
                <a:lnTo>
                  <a:pt x="9772548" y="1197584"/>
                </a:lnTo>
                <a:lnTo>
                  <a:pt x="9778695" y="1141806"/>
                </a:lnTo>
                <a:lnTo>
                  <a:pt x="9780841" y="1085811"/>
                </a:lnTo>
                <a:close/>
              </a:path>
            </a:pathLst>
          </a:custGeom>
        </p:spPr>
        <p:style>
          <a:lnRef idx="1">
            <a:schemeClr val="accent1"/>
          </a:lnRef>
          <a:fillRef idx="3">
            <a:schemeClr val="accent1"/>
          </a:fillRef>
          <a:effectRef idx="2">
            <a:schemeClr val="accent1"/>
          </a:effectRef>
          <a:fontRef idx="minor">
            <a:schemeClr val="lt1"/>
          </a:fontRef>
        </p:style>
        <p:txBody>
          <a:bodyPr wrap="square" lIns="0" tIns="0" rIns="0" bIns="0" rtlCol="0"/>
          <a:lstStyle/>
          <a:p>
            <a:endParaRPr sz="1200"/>
          </a:p>
        </p:txBody>
      </p:sp>
      <p:sp>
        <p:nvSpPr>
          <p:cNvPr id="7" name="object 7"/>
          <p:cNvSpPr txBox="1"/>
          <p:nvPr/>
        </p:nvSpPr>
        <p:spPr>
          <a:xfrm>
            <a:off x="1686895" y="1681784"/>
            <a:ext cx="2311823" cy="316326"/>
          </a:xfrm>
          <a:prstGeom prst="rect">
            <a:avLst/>
          </a:prstGeom>
        </p:spPr>
        <p:txBody>
          <a:bodyPr vert="horz" wrap="square" lIns="0" tIns="8467" rIns="0" bIns="0" rtlCol="0">
            <a:spAutoFit/>
          </a:bodyPr>
          <a:lstStyle/>
          <a:p>
            <a:pPr marL="8255">
              <a:spcBef>
                <a:spcPts val="65"/>
              </a:spcBef>
            </a:pPr>
            <a:r>
              <a:rPr lang="en-US" sz="2000" b="1" spc="117" dirty="0" smtClean="0">
                <a:solidFill>
                  <a:srgbClr val="2A4A9D"/>
                </a:solidFill>
                <a:latin typeface="Tahoma" panose="020B0604030504040204"/>
                <a:cs typeface="Tahoma" panose="020B0604030504040204"/>
              </a:rPr>
              <a:t>ESP WROOM</a:t>
            </a:r>
            <a:endParaRPr sz="2000" dirty="0">
              <a:latin typeface="Tahoma" panose="020B0604030504040204"/>
              <a:cs typeface="Tahoma" panose="020B0604030504040204"/>
            </a:endParaRPr>
          </a:p>
        </p:txBody>
      </p:sp>
      <p:sp>
        <p:nvSpPr>
          <p:cNvPr id="8" name="object 8"/>
          <p:cNvSpPr txBox="1"/>
          <p:nvPr/>
        </p:nvSpPr>
        <p:spPr>
          <a:xfrm>
            <a:off x="1642439" y="3897232"/>
            <a:ext cx="2279595" cy="316326"/>
          </a:xfrm>
          <a:prstGeom prst="rect">
            <a:avLst/>
          </a:prstGeom>
        </p:spPr>
        <p:txBody>
          <a:bodyPr vert="horz" wrap="square" lIns="0" tIns="8467" rIns="0" bIns="0" rtlCol="0">
            <a:spAutoFit/>
          </a:bodyPr>
          <a:lstStyle/>
          <a:p>
            <a:pPr marL="8255">
              <a:spcBef>
                <a:spcPts val="65"/>
              </a:spcBef>
            </a:pPr>
            <a:r>
              <a:rPr lang="en-US" sz="2000" b="1" spc="-103" dirty="0" smtClean="0">
                <a:solidFill>
                  <a:srgbClr val="2A4A9D"/>
                </a:solidFill>
                <a:latin typeface="Tahoma" panose="020B0604030504040204"/>
                <a:cs typeface="Tahoma" panose="020B0604030504040204"/>
              </a:rPr>
              <a:t>VOLTAGE SENSOR</a:t>
            </a:r>
            <a:endParaRPr sz="2000" dirty="0">
              <a:latin typeface="Tahoma" panose="020B0604030504040204"/>
              <a:cs typeface="Tahoma" panose="020B0604030504040204"/>
            </a:endParaRPr>
          </a:p>
        </p:txBody>
      </p:sp>
      <p:sp>
        <p:nvSpPr>
          <p:cNvPr id="10" name="object 10"/>
          <p:cNvSpPr txBox="1">
            <a:spLocks noGrp="1"/>
          </p:cNvSpPr>
          <p:nvPr>
            <p:ph type="title"/>
          </p:nvPr>
        </p:nvSpPr>
        <p:spPr>
          <a:xfrm>
            <a:off x="1420993" y="417765"/>
            <a:ext cx="4805680" cy="521639"/>
          </a:xfrm>
          <a:prstGeom prst="rect">
            <a:avLst/>
          </a:prstGeom>
        </p:spPr>
        <p:txBody>
          <a:bodyPr vert="horz" wrap="square" lIns="0" tIns="8467" rIns="0" bIns="0" rtlCol="0" anchor="ctr">
            <a:spAutoFit/>
          </a:bodyPr>
          <a:lstStyle/>
          <a:p>
            <a:pPr marL="8255">
              <a:lnSpc>
                <a:spcPct val="100000"/>
              </a:lnSpc>
              <a:spcBef>
                <a:spcPts val="65"/>
              </a:spcBef>
            </a:pPr>
            <a:r>
              <a:rPr sz="3335" spc="73" dirty="0">
                <a:solidFill>
                  <a:srgbClr val="FFFFFF"/>
                </a:solidFill>
                <a:latin typeface="Tahoma" panose="020B0604030504040204"/>
                <a:cs typeface="Tahoma" panose="020B0604030504040204"/>
              </a:rPr>
              <a:t>H</a:t>
            </a:r>
            <a:r>
              <a:rPr sz="3335" spc="-107" dirty="0">
                <a:solidFill>
                  <a:srgbClr val="FFFFFF"/>
                </a:solidFill>
                <a:latin typeface="Tahoma" panose="020B0604030504040204"/>
                <a:cs typeface="Tahoma" panose="020B0604030504040204"/>
              </a:rPr>
              <a:t>a</a:t>
            </a:r>
            <a:r>
              <a:rPr sz="3335" spc="-43" dirty="0">
                <a:solidFill>
                  <a:srgbClr val="FFFFFF"/>
                </a:solidFill>
                <a:latin typeface="Tahoma" panose="020B0604030504040204"/>
                <a:cs typeface="Tahoma" panose="020B0604030504040204"/>
              </a:rPr>
              <a:t>r</a:t>
            </a:r>
            <a:r>
              <a:rPr sz="3335" spc="50" dirty="0">
                <a:solidFill>
                  <a:srgbClr val="FFFFFF"/>
                </a:solidFill>
                <a:latin typeface="Tahoma" panose="020B0604030504040204"/>
                <a:cs typeface="Tahoma" panose="020B0604030504040204"/>
              </a:rPr>
              <a:t>d</a:t>
            </a:r>
            <a:r>
              <a:rPr sz="3335" spc="-347" dirty="0">
                <a:solidFill>
                  <a:srgbClr val="FFFFFF"/>
                </a:solidFill>
                <a:latin typeface="Tahoma" panose="020B0604030504040204"/>
                <a:cs typeface="Tahoma" panose="020B0604030504040204"/>
              </a:rPr>
              <a:t>w</a:t>
            </a:r>
            <a:r>
              <a:rPr sz="3335" spc="-107" dirty="0">
                <a:solidFill>
                  <a:srgbClr val="FFFFFF"/>
                </a:solidFill>
                <a:latin typeface="Tahoma" panose="020B0604030504040204"/>
                <a:cs typeface="Tahoma" panose="020B0604030504040204"/>
              </a:rPr>
              <a:t>a</a:t>
            </a:r>
            <a:r>
              <a:rPr sz="3335" spc="-43" dirty="0">
                <a:solidFill>
                  <a:srgbClr val="FFFFFF"/>
                </a:solidFill>
                <a:latin typeface="Tahoma" panose="020B0604030504040204"/>
                <a:cs typeface="Tahoma" panose="020B0604030504040204"/>
              </a:rPr>
              <a:t>r</a:t>
            </a:r>
            <a:r>
              <a:rPr sz="3335" spc="-30" dirty="0">
                <a:solidFill>
                  <a:srgbClr val="FFFFFF"/>
                </a:solidFill>
                <a:latin typeface="Tahoma" panose="020B0604030504040204"/>
                <a:cs typeface="Tahoma" panose="020B0604030504040204"/>
              </a:rPr>
              <a:t>e</a:t>
            </a:r>
            <a:r>
              <a:rPr sz="3335" spc="-193" dirty="0">
                <a:solidFill>
                  <a:srgbClr val="FFFFFF"/>
                </a:solidFill>
                <a:latin typeface="Tahoma" panose="020B0604030504040204"/>
                <a:cs typeface="Tahoma" panose="020B0604030504040204"/>
              </a:rPr>
              <a:t> </a:t>
            </a:r>
            <a:r>
              <a:rPr sz="3335" spc="103" dirty="0">
                <a:solidFill>
                  <a:srgbClr val="FFFFFF"/>
                </a:solidFill>
                <a:latin typeface="Tahoma" panose="020B0604030504040204"/>
                <a:cs typeface="Tahoma" panose="020B0604030504040204"/>
              </a:rPr>
              <a:t>C</a:t>
            </a:r>
            <a:r>
              <a:rPr sz="3335" spc="23" dirty="0">
                <a:solidFill>
                  <a:srgbClr val="FFFFFF"/>
                </a:solidFill>
                <a:latin typeface="Tahoma" panose="020B0604030504040204"/>
                <a:cs typeface="Tahoma" panose="020B0604030504040204"/>
              </a:rPr>
              <a:t>o</a:t>
            </a:r>
            <a:r>
              <a:rPr sz="3335" spc="-76" dirty="0">
                <a:solidFill>
                  <a:srgbClr val="FFFFFF"/>
                </a:solidFill>
                <a:latin typeface="Tahoma" panose="020B0604030504040204"/>
                <a:cs typeface="Tahoma" panose="020B0604030504040204"/>
              </a:rPr>
              <a:t>m</a:t>
            </a:r>
            <a:r>
              <a:rPr sz="3335" spc="47" dirty="0">
                <a:solidFill>
                  <a:srgbClr val="FFFFFF"/>
                </a:solidFill>
                <a:latin typeface="Tahoma" panose="020B0604030504040204"/>
                <a:cs typeface="Tahoma" panose="020B0604030504040204"/>
              </a:rPr>
              <a:t>p</a:t>
            </a:r>
            <a:r>
              <a:rPr sz="3335" spc="23" dirty="0">
                <a:solidFill>
                  <a:srgbClr val="FFFFFF"/>
                </a:solidFill>
                <a:latin typeface="Tahoma" panose="020B0604030504040204"/>
                <a:cs typeface="Tahoma" panose="020B0604030504040204"/>
              </a:rPr>
              <a:t>o</a:t>
            </a:r>
            <a:r>
              <a:rPr sz="3335" spc="-37" dirty="0">
                <a:solidFill>
                  <a:srgbClr val="FFFFFF"/>
                </a:solidFill>
                <a:latin typeface="Tahoma" panose="020B0604030504040204"/>
                <a:cs typeface="Tahoma" panose="020B0604030504040204"/>
              </a:rPr>
              <a:t>n</a:t>
            </a:r>
            <a:r>
              <a:rPr sz="3335" spc="-33" dirty="0">
                <a:solidFill>
                  <a:srgbClr val="FFFFFF"/>
                </a:solidFill>
                <a:latin typeface="Tahoma" panose="020B0604030504040204"/>
                <a:cs typeface="Tahoma" panose="020B0604030504040204"/>
              </a:rPr>
              <a:t>e</a:t>
            </a:r>
            <a:r>
              <a:rPr sz="3335" spc="-37" dirty="0">
                <a:solidFill>
                  <a:srgbClr val="FFFFFF"/>
                </a:solidFill>
                <a:latin typeface="Tahoma" panose="020B0604030504040204"/>
                <a:cs typeface="Tahoma" panose="020B0604030504040204"/>
              </a:rPr>
              <a:t>n</a:t>
            </a:r>
            <a:r>
              <a:rPr sz="3335" spc="3" dirty="0">
                <a:solidFill>
                  <a:srgbClr val="FFFFFF"/>
                </a:solidFill>
                <a:latin typeface="Tahoma" panose="020B0604030504040204"/>
                <a:cs typeface="Tahoma" panose="020B0604030504040204"/>
              </a:rPr>
              <a:t>t</a:t>
            </a:r>
            <a:r>
              <a:rPr sz="3335" spc="-63" dirty="0">
                <a:solidFill>
                  <a:srgbClr val="FFFFFF"/>
                </a:solidFill>
                <a:latin typeface="Tahoma" panose="020B0604030504040204"/>
                <a:cs typeface="Tahoma" panose="020B0604030504040204"/>
              </a:rPr>
              <a:t>s</a:t>
            </a:r>
            <a:endParaRPr sz="3335" dirty="0">
              <a:latin typeface="Tahoma" panose="020B0604030504040204"/>
              <a:cs typeface="Tahoma" panose="020B0604030504040204"/>
            </a:endParaRPr>
          </a:p>
        </p:txBody>
      </p:sp>
      <p:sp>
        <p:nvSpPr>
          <p:cNvPr id="11" name="object 11"/>
          <p:cNvSpPr txBox="1"/>
          <p:nvPr/>
        </p:nvSpPr>
        <p:spPr>
          <a:xfrm>
            <a:off x="4709202" y="3882591"/>
            <a:ext cx="3033183" cy="316326"/>
          </a:xfrm>
          <a:prstGeom prst="rect">
            <a:avLst/>
          </a:prstGeom>
        </p:spPr>
        <p:txBody>
          <a:bodyPr vert="horz" wrap="square" lIns="0" tIns="8467" rIns="0" bIns="0" rtlCol="0">
            <a:spAutoFit/>
          </a:bodyPr>
          <a:lstStyle/>
          <a:p>
            <a:pPr marL="8255" algn="ctr">
              <a:spcBef>
                <a:spcPts val="65"/>
              </a:spcBef>
            </a:pPr>
            <a:r>
              <a:rPr lang="en-US" sz="2000" b="1" spc="183" dirty="0" smtClean="0">
                <a:solidFill>
                  <a:srgbClr val="2A4A9D"/>
                </a:solidFill>
                <a:latin typeface="Tahoma" panose="020B0604030504040204"/>
                <a:cs typeface="Tahoma" panose="020B0604030504040204"/>
              </a:rPr>
              <a:t>LCD</a:t>
            </a:r>
            <a:endParaRPr sz="2000" dirty="0">
              <a:latin typeface="Tahoma" panose="020B0604030504040204"/>
              <a:cs typeface="Tahoma" panose="020B0604030504040204"/>
            </a:endParaRPr>
          </a:p>
        </p:txBody>
      </p:sp>
      <p:sp>
        <p:nvSpPr>
          <p:cNvPr id="13" name="object 13"/>
          <p:cNvSpPr txBox="1"/>
          <p:nvPr/>
        </p:nvSpPr>
        <p:spPr>
          <a:xfrm>
            <a:off x="7727193" y="1663173"/>
            <a:ext cx="4084743" cy="316326"/>
          </a:xfrm>
          <a:prstGeom prst="rect">
            <a:avLst/>
          </a:prstGeom>
        </p:spPr>
        <p:txBody>
          <a:bodyPr vert="horz" wrap="square" lIns="0" tIns="8467" rIns="0" bIns="0" rtlCol="0">
            <a:spAutoFit/>
          </a:bodyPr>
          <a:lstStyle/>
          <a:p>
            <a:pPr marL="8255" algn="ctr">
              <a:spcBef>
                <a:spcPts val="65"/>
              </a:spcBef>
            </a:pPr>
            <a:r>
              <a:rPr lang="en-US" sz="2000" b="1" spc="153" dirty="0" smtClean="0">
                <a:solidFill>
                  <a:srgbClr val="2A4A9D"/>
                </a:solidFill>
                <a:latin typeface="Tahoma" panose="020B0604030504040204"/>
                <a:cs typeface="Tahoma" panose="020B0604030504040204"/>
              </a:rPr>
              <a:t>RUBBER WHEEL</a:t>
            </a:r>
            <a:endParaRPr sz="2000" dirty="0">
              <a:latin typeface="Tahoma" panose="020B0604030504040204"/>
              <a:cs typeface="Tahoma" panose="020B0604030504040204"/>
            </a:endParaRPr>
          </a:p>
        </p:txBody>
      </p:sp>
      <p:sp>
        <p:nvSpPr>
          <p:cNvPr id="15" name="object 15"/>
          <p:cNvSpPr txBox="1"/>
          <p:nvPr/>
        </p:nvSpPr>
        <p:spPr>
          <a:xfrm>
            <a:off x="8636389" y="3891564"/>
            <a:ext cx="2405737" cy="316326"/>
          </a:xfrm>
          <a:prstGeom prst="rect">
            <a:avLst/>
          </a:prstGeom>
        </p:spPr>
        <p:txBody>
          <a:bodyPr vert="horz" wrap="square" lIns="0" tIns="8467" rIns="0" bIns="0" rtlCol="0">
            <a:spAutoFit/>
          </a:bodyPr>
          <a:lstStyle/>
          <a:p>
            <a:pPr marL="8255">
              <a:spcBef>
                <a:spcPts val="65"/>
              </a:spcBef>
            </a:pPr>
            <a:r>
              <a:rPr lang="en-US" sz="2000" b="1" spc="127" dirty="0" smtClean="0">
                <a:solidFill>
                  <a:srgbClr val="2A4A9D"/>
                </a:solidFill>
                <a:latin typeface="Tahoma" panose="020B0604030504040204"/>
                <a:cs typeface="Tahoma" panose="020B0604030504040204"/>
              </a:rPr>
              <a:t>WATER SENSOR</a:t>
            </a:r>
            <a:endParaRPr sz="2000" dirty="0">
              <a:latin typeface="Tahoma" panose="020B0604030504040204"/>
              <a:cs typeface="Tahoma" panose="020B0604030504040204"/>
            </a:endParaRPr>
          </a:p>
        </p:txBody>
      </p:sp>
      <p:pic>
        <p:nvPicPr>
          <p:cNvPr id="17" name="صورة 16"/>
          <p:cNvPicPr>
            <a:picLocks noChangeAspect="1"/>
          </p:cNvPicPr>
          <p:nvPr/>
        </p:nvPicPr>
        <p:blipFill>
          <a:blip r:embed="rId1"/>
          <a:stretch>
            <a:fillRect/>
          </a:stretch>
        </p:blipFill>
        <p:spPr>
          <a:xfrm>
            <a:off x="1337594" y="2040170"/>
            <a:ext cx="2884759" cy="1828800"/>
          </a:xfrm>
          <a:prstGeom prst="rect">
            <a:avLst/>
          </a:prstGeom>
        </p:spPr>
      </p:pic>
      <p:pic>
        <p:nvPicPr>
          <p:cNvPr id="18" name="صورة 17"/>
          <p:cNvPicPr>
            <a:picLocks noChangeAspect="1"/>
          </p:cNvPicPr>
          <p:nvPr/>
        </p:nvPicPr>
        <p:blipFill>
          <a:blip r:embed="rId2"/>
          <a:stretch>
            <a:fillRect/>
          </a:stretch>
        </p:blipFill>
        <p:spPr>
          <a:xfrm>
            <a:off x="8967721" y="2007218"/>
            <a:ext cx="1743075" cy="1828800"/>
          </a:xfrm>
          <a:prstGeom prst="rect">
            <a:avLst/>
          </a:prstGeom>
        </p:spPr>
      </p:pic>
      <p:pic>
        <p:nvPicPr>
          <p:cNvPr id="19" name="صورة 18"/>
          <p:cNvPicPr>
            <a:picLocks noChangeAspect="1"/>
          </p:cNvPicPr>
          <p:nvPr/>
        </p:nvPicPr>
        <p:blipFill>
          <a:blip r:embed="rId3"/>
          <a:stretch>
            <a:fillRect/>
          </a:stretch>
        </p:blipFill>
        <p:spPr>
          <a:xfrm>
            <a:off x="4466016" y="4391767"/>
            <a:ext cx="3749749" cy="1828800"/>
          </a:xfrm>
          <a:prstGeom prst="rect">
            <a:avLst/>
          </a:prstGeom>
        </p:spPr>
      </p:pic>
      <p:pic>
        <p:nvPicPr>
          <p:cNvPr id="20" name="صورة 19"/>
          <p:cNvPicPr>
            <a:picLocks noChangeAspect="1"/>
          </p:cNvPicPr>
          <p:nvPr/>
        </p:nvPicPr>
        <p:blipFill>
          <a:blip r:embed="rId4"/>
          <a:stretch>
            <a:fillRect/>
          </a:stretch>
        </p:blipFill>
        <p:spPr>
          <a:xfrm>
            <a:off x="8927453" y="4338602"/>
            <a:ext cx="1684221" cy="1828800"/>
          </a:xfrm>
          <a:prstGeom prst="rect">
            <a:avLst/>
          </a:prstGeom>
        </p:spPr>
      </p:pic>
      <p:sp>
        <p:nvSpPr>
          <p:cNvPr id="22" name="مستطيل 21"/>
          <p:cNvSpPr/>
          <p:nvPr/>
        </p:nvSpPr>
        <p:spPr>
          <a:xfrm>
            <a:off x="4587588" y="1622713"/>
            <a:ext cx="3276410" cy="400110"/>
          </a:xfrm>
          <a:prstGeom prst="rect">
            <a:avLst/>
          </a:prstGeom>
        </p:spPr>
        <p:txBody>
          <a:bodyPr wrap="none">
            <a:spAutoFit/>
          </a:bodyPr>
          <a:lstStyle/>
          <a:p>
            <a:pPr marL="8255">
              <a:spcBef>
                <a:spcPts val="65"/>
              </a:spcBef>
            </a:pPr>
            <a:r>
              <a:rPr lang="en-US" sz="2000" b="1" spc="110" dirty="0">
                <a:solidFill>
                  <a:srgbClr val="2A4A9D"/>
                </a:solidFill>
                <a:latin typeface="Tahoma" panose="020B0604030504040204"/>
                <a:cs typeface="Tahoma" panose="020B0604030504040204"/>
              </a:rPr>
              <a:t>ULTRASONIC</a:t>
            </a:r>
            <a:r>
              <a:rPr lang="en-US" sz="2000" b="1" spc="247" dirty="0">
                <a:solidFill>
                  <a:srgbClr val="2A4A9D"/>
                </a:solidFill>
                <a:latin typeface="Tahoma" panose="020B0604030504040204"/>
                <a:cs typeface="Tahoma" panose="020B0604030504040204"/>
              </a:rPr>
              <a:t> </a:t>
            </a:r>
            <a:r>
              <a:rPr lang="en-US" sz="2000" b="1" spc="87" dirty="0">
                <a:solidFill>
                  <a:srgbClr val="2A4A9D"/>
                </a:solidFill>
                <a:latin typeface="Tahoma" panose="020B0604030504040204"/>
                <a:cs typeface="Tahoma" panose="020B0604030504040204"/>
              </a:rPr>
              <a:t>SENSOR</a:t>
            </a:r>
            <a:endParaRPr lang="en-US" sz="2000" dirty="0">
              <a:latin typeface="Tahoma" panose="020B0604030504040204"/>
              <a:cs typeface="Tahoma" panose="020B0604030504040204"/>
            </a:endParaRPr>
          </a:p>
        </p:txBody>
      </p:sp>
      <p:pic>
        <p:nvPicPr>
          <p:cNvPr id="23" name="object 5"/>
          <p:cNvPicPr/>
          <p:nvPr/>
        </p:nvPicPr>
        <p:blipFill>
          <a:blip r:embed="rId5" cstate="print"/>
          <a:stretch>
            <a:fillRect/>
          </a:stretch>
        </p:blipFill>
        <p:spPr>
          <a:xfrm>
            <a:off x="5273293" y="2215673"/>
            <a:ext cx="1904999" cy="1181827"/>
          </a:xfrm>
          <a:prstGeom prst="rect">
            <a:avLst/>
          </a:prstGeom>
        </p:spPr>
      </p:pic>
      <p:pic>
        <p:nvPicPr>
          <p:cNvPr id="24" name="صورة 23"/>
          <p:cNvPicPr>
            <a:picLocks noChangeAspect="1"/>
          </p:cNvPicPr>
          <p:nvPr/>
        </p:nvPicPr>
        <p:blipFill>
          <a:blip r:embed="rId6"/>
          <a:stretch>
            <a:fillRect/>
          </a:stretch>
        </p:blipFill>
        <p:spPr>
          <a:xfrm>
            <a:off x="1686895" y="4276794"/>
            <a:ext cx="2158455" cy="1828800"/>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صورة 4"/>
          <p:cNvPicPr>
            <a:picLocks noChangeAspect="1"/>
          </p:cNvPicPr>
          <p:nvPr/>
        </p:nvPicPr>
        <p:blipFill>
          <a:blip r:embed="rId1"/>
          <a:stretch>
            <a:fillRect/>
          </a:stretch>
        </p:blipFill>
        <p:spPr>
          <a:xfrm>
            <a:off x="1577985" y="1121252"/>
            <a:ext cx="8459381" cy="3610479"/>
          </a:xfrm>
          <a:prstGeom prst="rect">
            <a:avLst/>
          </a:prstGeom>
        </p:spPr>
      </p:pic>
      <p:pic>
        <p:nvPicPr>
          <p:cNvPr id="6" name="صورة 5"/>
          <p:cNvPicPr>
            <a:picLocks noChangeAspect="1"/>
          </p:cNvPicPr>
          <p:nvPr/>
        </p:nvPicPr>
        <p:blipFill>
          <a:blip r:embed="rId2"/>
          <a:stretch>
            <a:fillRect/>
          </a:stretch>
        </p:blipFill>
        <p:spPr>
          <a:xfrm>
            <a:off x="1746422" y="2476408"/>
            <a:ext cx="433010" cy="920147"/>
          </a:xfrm>
          <a:prstGeom prst="rect">
            <a:avLst/>
          </a:prstGeom>
        </p:spPr>
      </p:pic>
      <p:sp>
        <p:nvSpPr>
          <p:cNvPr id="7" name="مربع نص 6"/>
          <p:cNvSpPr txBox="1"/>
          <p:nvPr/>
        </p:nvSpPr>
        <p:spPr>
          <a:xfrm>
            <a:off x="2130004" y="4690541"/>
            <a:ext cx="2326665" cy="646331"/>
          </a:xfrm>
          <a:prstGeom prst="rect">
            <a:avLst/>
          </a:prstGeom>
          <a:noFill/>
        </p:spPr>
        <p:txBody>
          <a:bodyPr wrap="square" rtlCol="0">
            <a:spAutoFit/>
          </a:bodyPr>
          <a:lstStyle/>
          <a:p>
            <a:pPr algn="ctr"/>
            <a:r>
              <a:rPr lang="en-US" dirty="0" smtClean="0"/>
              <a:t>Serial </a:t>
            </a:r>
            <a:endParaRPr lang="en-US" dirty="0" smtClean="0"/>
          </a:p>
          <a:p>
            <a:pPr algn="ctr"/>
            <a:r>
              <a:rPr lang="en-US" dirty="0" smtClean="0"/>
              <a:t>Communication</a:t>
            </a:r>
            <a:endParaRPr lang="en-US" dirty="0"/>
          </a:p>
        </p:txBody>
      </p:sp>
      <p:sp>
        <p:nvSpPr>
          <p:cNvPr id="8" name="مربع نص 7"/>
          <p:cNvSpPr txBox="1"/>
          <p:nvPr/>
        </p:nvSpPr>
        <p:spPr>
          <a:xfrm>
            <a:off x="379393" y="811959"/>
            <a:ext cx="2120526" cy="646331"/>
          </a:xfrm>
          <a:prstGeom prst="rect">
            <a:avLst/>
          </a:prstGeom>
          <a:noFill/>
        </p:spPr>
        <p:txBody>
          <a:bodyPr wrap="square" rtlCol="0">
            <a:spAutoFit/>
          </a:bodyPr>
          <a:lstStyle/>
          <a:p>
            <a:r>
              <a:rPr lang="en-US" sz="3600" b="1" dirty="0" smtClean="0"/>
              <a:t>Problems</a:t>
            </a:r>
            <a:endParaRPr lang="en-US" sz="3600" dirty="0"/>
          </a:p>
        </p:txBody>
      </p:sp>
      <p:sp>
        <p:nvSpPr>
          <p:cNvPr id="9" name="مربع نص 8"/>
          <p:cNvSpPr txBox="1"/>
          <p:nvPr/>
        </p:nvSpPr>
        <p:spPr>
          <a:xfrm>
            <a:off x="4712567" y="4690540"/>
            <a:ext cx="2326665" cy="646331"/>
          </a:xfrm>
          <a:prstGeom prst="rect">
            <a:avLst/>
          </a:prstGeom>
          <a:noFill/>
        </p:spPr>
        <p:txBody>
          <a:bodyPr wrap="square" rtlCol="0">
            <a:spAutoFit/>
          </a:bodyPr>
          <a:lstStyle/>
          <a:p>
            <a:pPr algn="ctr"/>
            <a:r>
              <a:rPr lang="en-US" dirty="0" smtClean="0"/>
              <a:t>Power</a:t>
            </a:r>
            <a:br>
              <a:rPr lang="en-US" dirty="0" smtClean="0"/>
            </a:br>
            <a:r>
              <a:rPr lang="en-US" dirty="0" smtClean="0"/>
              <a:t>Constraints</a:t>
            </a:r>
            <a:endParaRPr lang="en-US" dirty="0">
              <a:effectLst/>
            </a:endParaRPr>
          </a:p>
        </p:txBody>
      </p:sp>
      <p:sp>
        <p:nvSpPr>
          <p:cNvPr id="11" name="مربع نص 10"/>
          <p:cNvSpPr txBox="1"/>
          <p:nvPr/>
        </p:nvSpPr>
        <p:spPr>
          <a:xfrm>
            <a:off x="7550061" y="4715255"/>
            <a:ext cx="1837038" cy="646331"/>
          </a:xfrm>
          <a:prstGeom prst="rect">
            <a:avLst/>
          </a:prstGeom>
          <a:noFill/>
        </p:spPr>
        <p:txBody>
          <a:bodyPr wrap="square" rtlCol="0">
            <a:spAutoFit/>
          </a:bodyPr>
          <a:lstStyle/>
          <a:p>
            <a:pPr algn="ctr"/>
            <a:r>
              <a:rPr lang="en-US" dirty="0" smtClean="0"/>
              <a:t>Compatibility issues</a:t>
            </a:r>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9144069" y="6518372"/>
            <a:ext cx="679450" cy="339937"/>
          </a:xfrm>
          <a:custGeom>
            <a:avLst/>
            <a:gdLst/>
            <a:ahLst/>
            <a:cxnLst/>
            <a:rect l="l" t="t" r="r" b="b"/>
            <a:pathLst>
              <a:path w="1019175" h="509904">
                <a:moveTo>
                  <a:pt x="0" y="509442"/>
                </a:moveTo>
                <a:lnTo>
                  <a:pt x="509442" y="0"/>
                </a:lnTo>
                <a:lnTo>
                  <a:pt x="687415" y="177973"/>
                </a:lnTo>
                <a:lnTo>
                  <a:pt x="509442" y="177973"/>
                </a:lnTo>
                <a:lnTo>
                  <a:pt x="177972" y="509442"/>
                </a:lnTo>
                <a:lnTo>
                  <a:pt x="0" y="509442"/>
                </a:lnTo>
                <a:close/>
              </a:path>
              <a:path w="1019175" h="509904">
                <a:moveTo>
                  <a:pt x="840911" y="509442"/>
                </a:moveTo>
                <a:lnTo>
                  <a:pt x="509442" y="177973"/>
                </a:lnTo>
                <a:lnTo>
                  <a:pt x="687415" y="177973"/>
                </a:lnTo>
                <a:lnTo>
                  <a:pt x="1018884" y="509442"/>
                </a:lnTo>
                <a:lnTo>
                  <a:pt x="840911" y="509442"/>
                </a:lnTo>
                <a:close/>
              </a:path>
            </a:pathLst>
          </a:custGeom>
          <a:solidFill>
            <a:srgbClr val="2A4A9D"/>
          </a:solidFill>
        </p:spPr>
        <p:txBody>
          <a:bodyPr wrap="square" lIns="0" tIns="0" rIns="0" bIns="0" rtlCol="0"/>
          <a:lstStyle/>
          <a:p>
            <a:endParaRPr sz="1200"/>
          </a:p>
        </p:txBody>
      </p:sp>
      <p:sp>
        <p:nvSpPr>
          <p:cNvPr id="3" name="object 3"/>
          <p:cNvSpPr/>
          <p:nvPr/>
        </p:nvSpPr>
        <p:spPr>
          <a:xfrm>
            <a:off x="8393031" y="1"/>
            <a:ext cx="2181436" cy="1090930"/>
          </a:xfrm>
          <a:custGeom>
            <a:avLst/>
            <a:gdLst/>
            <a:ahLst/>
            <a:cxnLst/>
            <a:rect l="l" t="t" r="r" b="b"/>
            <a:pathLst>
              <a:path w="3272155" h="1636395">
                <a:moveTo>
                  <a:pt x="1635986" y="1418346"/>
                </a:moveTo>
                <a:lnTo>
                  <a:pt x="3054332" y="0"/>
                </a:lnTo>
                <a:lnTo>
                  <a:pt x="3271973" y="0"/>
                </a:lnTo>
                <a:lnTo>
                  <a:pt x="1853626" y="1418346"/>
                </a:lnTo>
                <a:lnTo>
                  <a:pt x="1635986" y="1418346"/>
                </a:lnTo>
                <a:close/>
              </a:path>
              <a:path w="3272155" h="1636395">
                <a:moveTo>
                  <a:pt x="1744806" y="1527166"/>
                </a:moveTo>
                <a:lnTo>
                  <a:pt x="1635986" y="1418346"/>
                </a:lnTo>
                <a:lnTo>
                  <a:pt x="1853626" y="1418346"/>
                </a:lnTo>
                <a:lnTo>
                  <a:pt x="1744806" y="1527166"/>
                </a:lnTo>
                <a:close/>
              </a:path>
              <a:path w="3272155" h="1636395">
                <a:moveTo>
                  <a:pt x="0" y="0"/>
                </a:moveTo>
                <a:lnTo>
                  <a:pt x="217640" y="0"/>
                </a:lnTo>
                <a:lnTo>
                  <a:pt x="1744806" y="1527166"/>
                </a:lnTo>
                <a:lnTo>
                  <a:pt x="1635986" y="1635986"/>
                </a:lnTo>
                <a:lnTo>
                  <a:pt x="0" y="0"/>
                </a:lnTo>
                <a:close/>
              </a:path>
            </a:pathLst>
          </a:custGeom>
        </p:spPr>
        <p:style>
          <a:lnRef idx="1">
            <a:schemeClr val="accent1"/>
          </a:lnRef>
          <a:fillRef idx="3">
            <a:schemeClr val="accent1"/>
          </a:fillRef>
          <a:effectRef idx="2">
            <a:schemeClr val="accent1"/>
          </a:effectRef>
          <a:fontRef idx="minor">
            <a:schemeClr val="lt1"/>
          </a:fontRef>
        </p:style>
        <p:txBody>
          <a:bodyPr wrap="square" lIns="0" tIns="0" rIns="0" bIns="0" rtlCol="0"/>
          <a:lstStyle/>
          <a:p>
            <a:endParaRPr sz="1200"/>
          </a:p>
        </p:txBody>
      </p:sp>
      <p:sp>
        <p:nvSpPr>
          <p:cNvPr id="4" name="object 4"/>
          <p:cNvSpPr/>
          <p:nvPr/>
        </p:nvSpPr>
        <p:spPr>
          <a:xfrm>
            <a:off x="386" y="0"/>
            <a:ext cx="1088813" cy="1090507"/>
          </a:xfrm>
          <a:custGeom>
            <a:avLst/>
            <a:gdLst/>
            <a:ahLst/>
            <a:cxnLst/>
            <a:rect l="l" t="t" r="r" b="b"/>
            <a:pathLst>
              <a:path w="1633220" h="1635760">
                <a:moveTo>
                  <a:pt x="0" y="1635278"/>
                </a:moveTo>
                <a:lnTo>
                  <a:pt x="0" y="0"/>
                </a:lnTo>
                <a:lnTo>
                  <a:pt x="1632661" y="0"/>
                </a:lnTo>
                <a:lnTo>
                  <a:pt x="0" y="1635278"/>
                </a:lnTo>
                <a:close/>
              </a:path>
            </a:pathLst>
          </a:custGeom>
        </p:spPr>
        <p:style>
          <a:lnRef idx="1">
            <a:schemeClr val="accent1"/>
          </a:lnRef>
          <a:fillRef idx="3">
            <a:schemeClr val="accent1"/>
          </a:fillRef>
          <a:effectRef idx="2">
            <a:schemeClr val="accent1"/>
          </a:effectRef>
          <a:fontRef idx="minor">
            <a:schemeClr val="lt1"/>
          </a:fontRef>
        </p:style>
        <p:txBody>
          <a:bodyPr wrap="square" lIns="0" tIns="0" rIns="0" bIns="0" rtlCol="0"/>
          <a:lstStyle/>
          <a:p>
            <a:endParaRPr sz="1200"/>
          </a:p>
        </p:txBody>
      </p:sp>
      <p:sp>
        <p:nvSpPr>
          <p:cNvPr id="5" name="object 5"/>
          <p:cNvSpPr txBox="1">
            <a:spLocks noGrp="1"/>
          </p:cNvSpPr>
          <p:nvPr>
            <p:ph type="title"/>
          </p:nvPr>
        </p:nvSpPr>
        <p:spPr>
          <a:xfrm>
            <a:off x="2245762" y="460333"/>
            <a:ext cx="5507989" cy="603649"/>
          </a:xfrm>
          <a:prstGeom prst="rect">
            <a:avLst/>
          </a:prstGeom>
        </p:spPr>
        <p:txBody>
          <a:bodyPr vert="horz" wrap="square" lIns="0" tIns="8467" rIns="0" bIns="0" rtlCol="0" anchor="ctr">
            <a:spAutoFit/>
          </a:bodyPr>
          <a:lstStyle/>
          <a:p>
            <a:pPr marL="8255">
              <a:lnSpc>
                <a:spcPct val="100000"/>
              </a:lnSpc>
              <a:spcBef>
                <a:spcPts val="65"/>
              </a:spcBef>
            </a:pPr>
            <a:r>
              <a:rPr sz="3865" spc="237" dirty="0">
                <a:latin typeface="Ubuntu Medium"/>
                <a:cs typeface="Arial" panose="020B0604020202020204"/>
              </a:rPr>
              <a:t>WORKING</a:t>
            </a:r>
            <a:r>
              <a:rPr sz="3865" spc="3" dirty="0">
                <a:latin typeface="Ubuntu Medium"/>
                <a:cs typeface="Arial" panose="020B0604020202020204"/>
              </a:rPr>
              <a:t> </a:t>
            </a:r>
            <a:r>
              <a:rPr sz="3865" spc="73" dirty="0">
                <a:latin typeface="Ubuntu Medium"/>
                <a:cs typeface="Arial" panose="020B0604020202020204"/>
              </a:rPr>
              <a:t>PRINCIPLE</a:t>
            </a:r>
            <a:endParaRPr sz="3865" dirty="0">
              <a:latin typeface="Ubuntu Medium"/>
              <a:cs typeface="Arial" panose="020B0604020202020204"/>
            </a:endParaRPr>
          </a:p>
        </p:txBody>
      </p:sp>
      <p:sp>
        <p:nvSpPr>
          <p:cNvPr id="6" name="object 6"/>
          <p:cNvSpPr txBox="1"/>
          <p:nvPr/>
        </p:nvSpPr>
        <p:spPr>
          <a:xfrm>
            <a:off x="166820" y="1153246"/>
            <a:ext cx="11731413" cy="6135505"/>
          </a:xfrm>
          <a:prstGeom prst="rect">
            <a:avLst/>
          </a:prstGeom>
        </p:spPr>
        <p:txBody>
          <a:bodyPr vert="horz" wrap="square" lIns="0" tIns="8043" rIns="0" bIns="0" rtlCol="0">
            <a:spAutoFit/>
          </a:bodyPr>
          <a:lstStyle/>
          <a:p>
            <a:pPr marL="8255" marR="3175">
              <a:lnSpc>
                <a:spcPct val="116000"/>
              </a:lnSpc>
              <a:spcBef>
                <a:spcPts val="65"/>
              </a:spcBef>
            </a:pPr>
            <a:r>
              <a:rPr lang="en-US" sz="2400" dirty="0"/>
              <a:t>The fire-fighting robot works on two modes where the </a:t>
            </a:r>
            <a:r>
              <a:rPr lang="en-US" sz="2400" dirty="0" err="1"/>
              <a:t>esp</a:t>
            </a:r>
            <a:r>
              <a:rPr lang="en-US" sz="2400" dirty="0"/>
              <a:t> cam broadcasts a live video streaming on html page</a:t>
            </a:r>
            <a:r>
              <a:rPr lang="ar-SA" sz="2400"/>
              <a:t> </a:t>
            </a:r>
            <a:r>
              <a:rPr lang="en-US" sz="2400"/>
              <a:t>and then the user chooses to control the robot manually using wireless mode or autonomously depending on sensors.</a:t>
            </a:r>
            <a:endParaRPr lang="en-US" sz="2400"/>
          </a:p>
          <a:p>
            <a:pPr marL="8255" marR="3175">
              <a:lnSpc>
                <a:spcPct val="116000"/>
              </a:lnSpc>
              <a:spcBef>
                <a:spcPts val="65"/>
              </a:spcBef>
            </a:pPr>
            <a:endParaRPr lang="en-US" sz="2400" dirty="0"/>
          </a:p>
          <a:p>
            <a:pPr marL="8255" marR="3175">
              <a:lnSpc>
                <a:spcPct val="116000"/>
              </a:lnSpc>
              <a:spcBef>
                <a:spcPts val="65"/>
              </a:spcBef>
            </a:pPr>
            <a:r>
              <a:rPr lang="en-US" sz="2400" dirty="0"/>
              <a:t>As we see in the picture there is nine buttons for</a:t>
            </a:r>
            <a:endParaRPr lang="en-US" sz="2400" dirty="0"/>
          </a:p>
          <a:p>
            <a:pPr marL="8255" marR="3175">
              <a:lnSpc>
                <a:spcPct val="116000"/>
              </a:lnSpc>
              <a:spcBef>
                <a:spcPts val="65"/>
              </a:spcBef>
            </a:pPr>
            <a:r>
              <a:rPr lang="en-US" sz="2400" dirty="0"/>
              <a:t>controlling the robot five of them are for the directions,</a:t>
            </a:r>
            <a:endParaRPr lang="en-US" sz="2400" dirty="0"/>
          </a:p>
          <a:p>
            <a:pPr marL="8255" marR="3175">
              <a:lnSpc>
                <a:spcPct val="116000"/>
              </a:lnSpc>
              <a:spcBef>
                <a:spcPts val="65"/>
              </a:spcBef>
            </a:pPr>
            <a:r>
              <a:rPr lang="en-US" sz="2400" dirty="0"/>
              <a:t>two for turning the pump on/off and the last two</a:t>
            </a:r>
            <a:endParaRPr lang="en-US" sz="2400" dirty="0"/>
          </a:p>
          <a:p>
            <a:pPr marL="8255" marR="3175">
              <a:lnSpc>
                <a:spcPct val="116000"/>
              </a:lnSpc>
              <a:spcBef>
                <a:spcPts val="65"/>
              </a:spcBef>
            </a:pPr>
            <a:r>
              <a:rPr lang="en-US" sz="2400" dirty="0"/>
              <a:t>buttons are for the autonomous mode.</a:t>
            </a:r>
            <a:endParaRPr lang="en-US" sz="2400" dirty="0"/>
          </a:p>
          <a:p>
            <a:pPr marL="8255" marR="3175">
              <a:lnSpc>
                <a:spcPct val="116000"/>
              </a:lnSpc>
              <a:spcBef>
                <a:spcPts val="65"/>
              </a:spcBef>
            </a:pPr>
            <a:endParaRPr lang="en-US" sz="2400" dirty="0"/>
          </a:p>
          <a:p>
            <a:pPr marL="8255" marR="3175">
              <a:lnSpc>
                <a:spcPct val="116000"/>
              </a:lnSpc>
              <a:spcBef>
                <a:spcPts val="65"/>
              </a:spcBef>
            </a:pPr>
            <a:r>
              <a:rPr lang="en-US" sz="2400" dirty="0"/>
              <a:t>Each time the user clicks any of these buttons a request</a:t>
            </a:r>
            <a:endParaRPr lang="en-US" sz="2400" dirty="0"/>
          </a:p>
          <a:p>
            <a:pPr marL="8255" marR="3175">
              <a:lnSpc>
                <a:spcPct val="116000"/>
              </a:lnSpc>
              <a:spcBef>
                <a:spcPts val="65"/>
              </a:spcBef>
            </a:pPr>
            <a:r>
              <a:rPr lang="en-US" sz="2400" dirty="0"/>
              <a:t>is sent to the microcontroller that has a software</a:t>
            </a:r>
            <a:endParaRPr lang="en-US" sz="2400" dirty="0"/>
          </a:p>
          <a:p>
            <a:pPr marL="8255" marR="3175">
              <a:lnSpc>
                <a:spcPct val="116000"/>
              </a:lnSpc>
              <a:spcBef>
                <a:spcPts val="65"/>
              </a:spcBef>
            </a:pPr>
            <a:r>
              <a:rPr lang="en-US" sz="2400" dirty="0"/>
              <a:t>applies the requested functionality.   </a:t>
            </a:r>
            <a:endParaRPr lang="en-US" sz="2400" dirty="0"/>
          </a:p>
          <a:p>
            <a:pPr marL="8255" marR="3175">
              <a:lnSpc>
                <a:spcPct val="116000"/>
              </a:lnSpc>
              <a:spcBef>
                <a:spcPts val="65"/>
              </a:spcBef>
            </a:pPr>
            <a:endParaRPr lang="en-US" sz="2400" dirty="0"/>
          </a:p>
          <a:p>
            <a:pPr marL="8255" marR="3175">
              <a:lnSpc>
                <a:spcPct val="116000"/>
              </a:lnSpc>
              <a:spcBef>
                <a:spcPts val="65"/>
              </a:spcBef>
            </a:pPr>
            <a:endParaRPr sz="2335" dirty="0">
              <a:latin typeface="Tahoma" panose="020B0604030504040204"/>
              <a:cs typeface="Tahoma" panose="020B0604030504040204"/>
            </a:endParaRPr>
          </a:p>
        </p:txBody>
      </p:sp>
      <p:pic>
        <p:nvPicPr>
          <p:cNvPr id="9" name="صورة 8"/>
          <p:cNvPicPr>
            <a:picLocks noChangeAspect="1"/>
          </p:cNvPicPr>
          <p:nvPr/>
        </p:nvPicPr>
        <p:blipFill rotWithShape="1">
          <a:blip r:embed="rId1"/>
          <a:srcRect l="3787" b="6383"/>
          <a:stretch>
            <a:fillRect/>
          </a:stretch>
        </p:blipFill>
        <p:spPr>
          <a:xfrm>
            <a:off x="7028694" y="2458335"/>
            <a:ext cx="5163306" cy="4399665"/>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9144069" y="6518371"/>
            <a:ext cx="679450" cy="339937"/>
          </a:xfrm>
          <a:custGeom>
            <a:avLst/>
            <a:gdLst/>
            <a:ahLst/>
            <a:cxnLst/>
            <a:rect l="l" t="t" r="r" b="b"/>
            <a:pathLst>
              <a:path w="1019175" h="509904">
                <a:moveTo>
                  <a:pt x="0" y="509442"/>
                </a:moveTo>
                <a:lnTo>
                  <a:pt x="509442" y="0"/>
                </a:lnTo>
                <a:lnTo>
                  <a:pt x="687415" y="177972"/>
                </a:lnTo>
                <a:lnTo>
                  <a:pt x="509442" y="177972"/>
                </a:lnTo>
                <a:lnTo>
                  <a:pt x="177972" y="509442"/>
                </a:lnTo>
                <a:lnTo>
                  <a:pt x="0" y="509442"/>
                </a:lnTo>
                <a:close/>
              </a:path>
              <a:path w="1019175" h="509904">
                <a:moveTo>
                  <a:pt x="840912" y="509442"/>
                </a:moveTo>
                <a:lnTo>
                  <a:pt x="509442" y="177972"/>
                </a:lnTo>
                <a:lnTo>
                  <a:pt x="687415" y="177972"/>
                </a:lnTo>
                <a:lnTo>
                  <a:pt x="1018885" y="509442"/>
                </a:lnTo>
                <a:lnTo>
                  <a:pt x="840912" y="509442"/>
                </a:lnTo>
                <a:close/>
              </a:path>
            </a:pathLst>
          </a:custGeom>
        </p:spPr>
        <p:style>
          <a:lnRef idx="1">
            <a:schemeClr val="accent1"/>
          </a:lnRef>
          <a:fillRef idx="3">
            <a:schemeClr val="accent1"/>
          </a:fillRef>
          <a:effectRef idx="2">
            <a:schemeClr val="accent1"/>
          </a:effectRef>
          <a:fontRef idx="minor">
            <a:schemeClr val="lt1"/>
          </a:fontRef>
        </p:style>
        <p:txBody>
          <a:bodyPr wrap="square" lIns="0" tIns="0" rIns="0" bIns="0" rtlCol="0"/>
          <a:lstStyle/>
          <a:p>
            <a:endParaRPr sz="1200"/>
          </a:p>
        </p:txBody>
      </p:sp>
      <p:sp>
        <p:nvSpPr>
          <p:cNvPr id="3" name="object 3"/>
          <p:cNvSpPr/>
          <p:nvPr/>
        </p:nvSpPr>
        <p:spPr>
          <a:xfrm>
            <a:off x="8393029" y="2"/>
            <a:ext cx="2181436" cy="1090930"/>
          </a:xfrm>
          <a:custGeom>
            <a:avLst/>
            <a:gdLst/>
            <a:ahLst/>
            <a:cxnLst/>
            <a:rect l="l" t="t" r="r" b="b"/>
            <a:pathLst>
              <a:path w="3272155" h="1636395">
                <a:moveTo>
                  <a:pt x="1635987" y="1418346"/>
                </a:moveTo>
                <a:lnTo>
                  <a:pt x="3054334" y="0"/>
                </a:lnTo>
                <a:lnTo>
                  <a:pt x="3271974" y="0"/>
                </a:lnTo>
                <a:lnTo>
                  <a:pt x="1853627" y="1418346"/>
                </a:lnTo>
                <a:lnTo>
                  <a:pt x="1635987" y="1418346"/>
                </a:lnTo>
                <a:close/>
              </a:path>
              <a:path w="3272155" h="1636395">
                <a:moveTo>
                  <a:pt x="1744807" y="1527167"/>
                </a:moveTo>
                <a:lnTo>
                  <a:pt x="1635987" y="1418346"/>
                </a:lnTo>
                <a:lnTo>
                  <a:pt x="1853627" y="1418346"/>
                </a:lnTo>
                <a:lnTo>
                  <a:pt x="1744807" y="1527167"/>
                </a:lnTo>
                <a:close/>
              </a:path>
              <a:path w="3272155" h="1636395">
                <a:moveTo>
                  <a:pt x="0" y="0"/>
                </a:moveTo>
                <a:lnTo>
                  <a:pt x="217640" y="0"/>
                </a:lnTo>
                <a:lnTo>
                  <a:pt x="1744807" y="1527167"/>
                </a:lnTo>
                <a:lnTo>
                  <a:pt x="1635987" y="1635987"/>
                </a:lnTo>
                <a:lnTo>
                  <a:pt x="0" y="0"/>
                </a:lnTo>
                <a:close/>
              </a:path>
            </a:pathLst>
          </a:custGeom>
        </p:spPr>
        <p:style>
          <a:lnRef idx="1">
            <a:schemeClr val="accent1"/>
          </a:lnRef>
          <a:fillRef idx="3">
            <a:schemeClr val="accent1"/>
          </a:fillRef>
          <a:effectRef idx="2">
            <a:schemeClr val="accent1"/>
          </a:effectRef>
          <a:fontRef idx="minor">
            <a:schemeClr val="lt1"/>
          </a:fontRef>
        </p:style>
        <p:txBody>
          <a:bodyPr wrap="square" lIns="0" tIns="0" rIns="0" bIns="0" rtlCol="0"/>
          <a:lstStyle/>
          <a:p>
            <a:endParaRPr sz="1200"/>
          </a:p>
        </p:txBody>
      </p:sp>
      <p:sp>
        <p:nvSpPr>
          <p:cNvPr id="4" name="object 4"/>
          <p:cNvSpPr/>
          <p:nvPr/>
        </p:nvSpPr>
        <p:spPr>
          <a:xfrm>
            <a:off x="386" y="0"/>
            <a:ext cx="1088813" cy="1090507"/>
          </a:xfrm>
          <a:custGeom>
            <a:avLst/>
            <a:gdLst/>
            <a:ahLst/>
            <a:cxnLst/>
            <a:rect l="l" t="t" r="r" b="b"/>
            <a:pathLst>
              <a:path w="1633220" h="1635760">
                <a:moveTo>
                  <a:pt x="0" y="1635278"/>
                </a:moveTo>
                <a:lnTo>
                  <a:pt x="0" y="0"/>
                </a:lnTo>
                <a:lnTo>
                  <a:pt x="1632662" y="0"/>
                </a:lnTo>
                <a:lnTo>
                  <a:pt x="0" y="1635278"/>
                </a:lnTo>
                <a:close/>
              </a:path>
            </a:pathLst>
          </a:custGeom>
        </p:spPr>
        <p:style>
          <a:lnRef idx="1">
            <a:schemeClr val="accent1"/>
          </a:lnRef>
          <a:fillRef idx="3">
            <a:schemeClr val="accent1"/>
          </a:fillRef>
          <a:effectRef idx="2">
            <a:schemeClr val="accent1"/>
          </a:effectRef>
          <a:fontRef idx="minor">
            <a:schemeClr val="lt1"/>
          </a:fontRef>
        </p:style>
        <p:txBody>
          <a:bodyPr wrap="square" lIns="0" tIns="0" rIns="0" bIns="0" rtlCol="0"/>
          <a:lstStyle/>
          <a:p>
            <a:endParaRPr sz="1200"/>
          </a:p>
        </p:txBody>
      </p:sp>
      <p:sp>
        <p:nvSpPr>
          <p:cNvPr id="5" name="object 5"/>
          <p:cNvSpPr txBox="1">
            <a:spLocks noGrp="1"/>
          </p:cNvSpPr>
          <p:nvPr>
            <p:ph type="title"/>
          </p:nvPr>
        </p:nvSpPr>
        <p:spPr>
          <a:xfrm>
            <a:off x="1615723" y="460333"/>
            <a:ext cx="6767830" cy="603649"/>
          </a:xfrm>
          <a:prstGeom prst="rect">
            <a:avLst/>
          </a:prstGeom>
        </p:spPr>
        <p:txBody>
          <a:bodyPr vert="horz" wrap="square" lIns="0" tIns="8467" rIns="0" bIns="0" rtlCol="0" anchor="ctr">
            <a:spAutoFit/>
          </a:bodyPr>
          <a:lstStyle/>
          <a:p>
            <a:pPr marL="8255">
              <a:lnSpc>
                <a:spcPct val="100000"/>
              </a:lnSpc>
              <a:spcBef>
                <a:spcPts val="65"/>
              </a:spcBef>
            </a:pPr>
            <a:r>
              <a:rPr sz="3865" spc="-10" dirty="0">
                <a:latin typeface="Arial" panose="020B0604020202020204"/>
                <a:cs typeface="Arial" panose="020B0604020202020204"/>
              </a:rPr>
              <a:t>THE</a:t>
            </a:r>
            <a:r>
              <a:rPr sz="3865" spc="30" dirty="0">
                <a:latin typeface="Arial" panose="020B0604020202020204"/>
                <a:cs typeface="Arial" panose="020B0604020202020204"/>
              </a:rPr>
              <a:t> </a:t>
            </a:r>
            <a:r>
              <a:rPr sz="3865" spc="163" dirty="0">
                <a:latin typeface="Arial" panose="020B0604020202020204"/>
                <a:cs typeface="Arial" panose="020B0604020202020204"/>
              </a:rPr>
              <a:t>ALGORITHM</a:t>
            </a:r>
            <a:r>
              <a:rPr sz="3865" spc="33" dirty="0">
                <a:latin typeface="Arial" panose="020B0604020202020204"/>
                <a:cs typeface="Arial" panose="020B0604020202020204"/>
              </a:rPr>
              <a:t> </a:t>
            </a:r>
            <a:r>
              <a:rPr sz="3865" spc="120" dirty="0">
                <a:latin typeface="Arial" panose="020B0604020202020204"/>
                <a:cs typeface="Arial" panose="020B0604020202020204"/>
              </a:rPr>
              <a:t>WE</a:t>
            </a:r>
            <a:r>
              <a:rPr sz="3865" spc="30" dirty="0">
                <a:latin typeface="Arial" panose="020B0604020202020204"/>
                <a:cs typeface="Arial" panose="020B0604020202020204"/>
              </a:rPr>
              <a:t> </a:t>
            </a:r>
            <a:r>
              <a:rPr sz="3865" spc="-17" dirty="0">
                <a:latin typeface="Arial" panose="020B0604020202020204"/>
                <a:cs typeface="Arial" panose="020B0604020202020204"/>
              </a:rPr>
              <a:t>USED</a:t>
            </a:r>
            <a:endParaRPr sz="3865">
              <a:latin typeface="Arial" panose="020B0604020202020204"/>
              <a:cs typeface="Arial" panose="020B0604020202020204"/>
            </a:endParaRPr>
          </a:p>
        </p:txBody>
      </p:sp>
      <p:sp>
        <p:nvSpPr>
          <p:cNvPr id="6" name="object 6"/>
          <p:cNvSpPr txBox="1"/>
          <p:nvPr/>
        </p:nvSpPr>
        <p:spPr>
          <a:xfrm>
            <a:off x="166820" y="1430587"/>
            <a:ext cx="11799570" cy="4956175"/>
          </a:xfrm>
          <a:prstGeom prst="rect">
            <a:avLst/>
          </a:prstGeom>
        </p:spPr>
        <p:txBody>
          <a:bodyPr vert="horz" wrap="square" lIns="0" tIns="73237" rIns="0" bIns="0" rtlCol="0">
            <a:spAutoFit/>
          </a:bodyPr>
          <a:lstStyle/>
          <a:p>
            <a:pPr marL="8255">
              <a:spcBef>
                <a:spcPts val="575"/>
              </a:spcBef>
            </a:pPr>
            <a:r>
              <a:rPr sz="2465" b="1" spc="-237" dirty="0">
                <a:solidFill>
                  <a:srgbClr val="0070C0"/>
                </a:solidFill>
                <a:latin typeface="Tahoma" panose="020B0604030504040204"/>
                <a:cs typeface="Tahoma" panose="020B0604030504040204"/>
              </a:rPr>
              <a:t>W</a:t>
            </a:r>
            <a:r>
              <a:rPr sz="2465" b="1" spc="-80" dirty="0">
                <a:solidFill>
                  <a:srgbClr val="0070C0"/>
                </a:solidFill>
                <a:latin typeface="Tahoma" panose="020B0604030504040204"/>
                <a:cs typeface="Tahoma" panose="020B0604030504040204"/>
              </a:rPr>
              <a:t>a</a:t>
            </a:r>
            <a:r>
              <a:rPr sz="2465" b="1" spc="13" dirty="0">
                <a:solidFill>
                  <a:srgbClr val="0070C0"/>
                </a:solidFill>
                <a:latin typeface="Tahoma" panose="020B0604030504040204"/>
                <a:cs typeface="Tahoma" panose="020B0604030504040204"/>
              </a:rPr>
              <a:t>l</a:t>
            </a:r>
            <a:r>
              <a:rPr sz="2465" b="1" spc="17" dirty="0">
                <a:solidFill>
                  <a:srgbClr val="0070C0"/>
                </a:solidFill>
                <a:latin typeface="Tahoma" panose="020B0604030504040204"/>
                <a:cs typeface="Tahoma" panose="020B0604030504040204"/>
              </a:rPr>
              <a:t>l</a:t>
            </a:r>
            <a:r>
              <a:rPr sz="2465" b="1" spc="-143" dirty="0">
                <a:solidFill>
                  <a:srgbClr val="0070C0"/>
                </a:solidFill>
                <a:latin typeface="Tahoma" panose="020B0604030504040204"/>
                <a:cs typeface="Tahoma" panose="020B0604030504040204"/>
              </a:rPr>
              <a:t> </a:t>
            </a:r>
            <a:r>
              <a:rPr lang="en-US" sz="2465" b="1" spc="-13" dirty="0" smtClean="0">
                <a:solidFill>
                  <a:srgbClr val="0070C0"/>
                </a:solidFill>
                <a:latin typeface="Tahoma" panose="020B0604030504040204"/>
                <a:cs typeface="Tahoma" panose="020B0604030504040204"/>
              </a:rPr>
              <a:t>Avoidance </a:t>
            </a:r>
            <a:r>
              <a:rPr sz="2465" b="1" spc="-133" dirty="0" smtClean="0">
                <a:latin typeface="Lucida Sans Unicode" panose="020B0602030504020204"/>
                <a:cs typeface="Lucida Sans Unicode" panose="020B0602030504020204"/>
              </a:rPr>
              <a:t>:</a:t>
            </a:r>
            <a:endParaRPr sz="2465" b="1" dirty="0">
              <a:latin typeface="Lucida Sans Unicode" panose="020B0602030504020204"/>
              <a:cs typeface="Lucida Sans Unicode" panose="020B0602030504020204"/>
            </a:endParaRPr>
          </a:p>
          <a:p>
            <a:pPr marL="8255" marR="69850">
              <a:lnSpc>
                <a:spcPct val="116000"/>
              </a:lnSpc>
              <a:spcBef>
                <a:spcPts val="50"/>
              </a:spcBef>
            </a:pPr>
            <a:r>
              <a:rPr dirty="0">
                <a:latin typeface="Lucida Sans Unicode" panose="020B0602030504020204"/>
                <a:cs typeface="Lucida Sans Unicode" panose="020B0602030504020204"/>
              </a:rPr>
              <a:t>The algorithm presented defines the behavior of a robot when confronted with obstacles in its environment. Equipped with three sensors, namely sensor 1, sensor 2, and sensor 3, the robot's response varies based on the sensor readings. If no obstacles are detected by any sensor, the robot proceeds to move forward. In the event that only sensor 3 detects an obstacle, the robot adjusts its path by executing a right turn. Should sensor 1 detect an obstacle exclusively, the robot initiates a backward movement followed by a right turn to navigate around the obstruction. When sensor 2 detects an obstacle on its own, the robot turns left to avoid it. If both sensor 2 and sensor 3 detect obstacles simultaneously, the robot continues moving forward as it can navigate through. Similarly, when both sensor 1 and sensor 3 detect obstacles, the algorithm prioritizes the avoidance of obstacles on the right side, leading the robot to perform a right turn. Conversely, if sensor 1 and sensor 2 detect obstacles, the algorithm prioritizes avoiding obstacles on the left side, prompting the robot to execute a left turn. In cases where all sensors detect obstacles, the algorithm introduces an element of randomness to the robot's response, allowing it to perform a random maneuver. By adhering to this algorithm, the robot demonstrates adaptive behavior, effectively navigating its surroundings while evading obstacles.</a:t>
            </a:r>
            <a:endParaRPr dirty="0">
              <a:latin typeface="Lucida Sans Unicode" panose="020B0602030504020204"/>
              <a:cs typeface="Lucida Sans Unicode" panose="020B0602030504020204"/>
            </a:endParaRPr>
          </a:p>
        </p:txBody>
      </p:sp>
    </p:spTree>
  </p:cSld>
  <p:clrMapOvr>
    <a:masterClrMapping/>
  </p:clrMapOvr>
</p:sld>
</file>

<file path=ppt/theme/theme1.xml><?xml version="1.0" encoding="utf-8"?>
<a:theme xmlns:a="http://schemas.openxmlformats.org/drawingml/2006/main" name="نسق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نسق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5424</Words>
  <Application>WPS Presentation</Application>
  <PresentationFormat>ملء الشاشة</PresentationFormat>
  <Paragraphs>133</Paragraphs>
  <Slides>12</Slides>
  <Notes>4</Notes>
  <HiddenSlides>0</HiddenSlides>
  <MMClips>0</MMClips>
  <ScaleCrop>false</ScaleCrop>
  <HeadingPairs>
    <vt:vector size="6" baseType="variant">
      <vt:variant>
        <vt:lpstr>已用的字体</vt:lpstr>
      </vt:variant>
      <vt:variant>
        <vt:i4>18</vt:i4>
      </vt:variant>
      <vt:variant>
        <vt:lpstr>主题</vt:lpstr>
      </vt:variant>
      <vt:variant>
        <vt:i4>1</vt:i4>
      </vt:variant>
      <vt:variant>
        <vt:lpstr>幻灯片标题</vt:lpstr>
      </vt:variant>
      <vt:variant>
        <vt:i4>12</vt:i4>
      </vt:variant>
    </vt:vector>
  </HeadingPairs>
  <TitlesOfParts>
    <vt:vector size="31" baseType="lpstr">
      <vt:lpstr>Arial</vt:lpstr>
      <vt:lpstr>SimSun</vt:lpstr>
      <vt:lpstr>Wingdings</vt:lpstr>
      <vt:lpstr>Tahoma</vt:lpstr>
      <vt:lpstr>Barlow</vt:lpstr>
      <vt:lpstr>Segoe Print</vt:lpstr>
      <vt:lpstr>Arial</vt:lpstr>
      <vt:lpstr>Ubuntu Medium</vt:lpstr>
      <vt:lpstr>Calibri</vt:lpstr>
      <vt:lpstr>Ubuntu</vt:lpstr>
      <vt:lpstr>Verdana</vt:lpstr>
      <vt:lpstr>Lucida Sans Unicode</vt:lpstr>
      <vt:lpstr>Barlow Light</vt:lpstr>
      <vt:lpstr>Tahoma</vt:lpstr>
      <vt:lpstr>Microsoft YaHei</vt:lpstr>
      <vt:lpstr>Arial Unicode MS</vt:lpstr>
      <vt:lpstr>Times New Roman</vt:lpstr>
      <vt:lpstr>Calibri Light</vt:lpstr>
      <vt:lpstr>نسق Office</vt:lpstr>
      <vt:lpstr>AN-NAJAH UNIVERSITY</vt:lpstr>
      <vt:lpstr>Roadmap</vt:lpstr>
      <vt:lpstr>Introduction </vt:lpstr>
      <vt:lpstr>PROJECT OVERVIEW</vt:lpstr>
      <vt:lpstr>Hardware Components</vt:lpstr>
      <vt:lpstr>Hardware Components</vt:lpstr>
      <vt:lpstr>PowerPoint 演示文稿</vt:lpstr>
      <vt:lpstr>WORKING PRINCIPLE</vt:lpstr>
      <vt:lpstr>THE ALGORITHM WE USED</vt:lpstr>
      <vt:lpstr>Future Work</vt:lpstr>
      <vt:lpstr>CONCLUSION</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عرض تقديمي في PowerPoint</dc:title>
  <dc:creator>Dream4Net</dc:creator>
  <cp:lastModifiedBy>ameer</cp:lastModifiedBy>
  <cp:revision>32</cp:revision>
  <dcterms:created xsi:type="dcterms:W3CDTF">2023-01-17T00:01:00Z</dcterms:created>
  <dcterms:modified xsi:type="dcterms:W3CDTF">2023-06-02T19:57:11Z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1C02A7F9C2184D6A938568A00686A063</vt:lpwstr>
  </property>
  <property fmtid="{D5CDD505-2E9C-101B-9397-08002B2CF9AE}" pid="3" name="KSOProductBuildVer">
    <vt:lpwstr>1033-11.2.0.11537</vt:lpwstr>
  </property>
</Properties>
</file>