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61" r:id="rId5"/>
    <p:sldId id="262" r:id="rId6"/>
    <p:sldId id="263" r:id="rId7"/>
    <p:sldId id="264" r:id="rId8"/>
    <p:sldId id="265" r:id="rId9"/>
    <p:sldId id="25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5/17/2022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1393" y="1126283"/>
            <a:ext cx="8915399" cy="2262781"/>
          </a:xfrm>
        </p:spPr>
        <p:txBody>
          <a:bodyPr/>
          <a:lstStyle/>
          <a:p>
            <a:r>
              <a:rPr lang="en-US" dirty="0" smtClean="0"/>
              <a:t>Save Home</a:t>
            </a:r>
            <a:endParaRPr lang="en-US" dirty="0"/>
          </a:p>
        </p:txBody>
      </p:sp>
      <p:sp>
        <p:nvSpPr>
          <p:cNvPr id="3" name="Subtitle 2"/>
          <p:cNvSpPr>
            <a:spLocks noGrp="1"/>
          </p:cNvSpPr>
          <p:nvPr>
            <p:ph type="subTitle" idx="1"/>
          </p:nvPr>
        </p:nvSpPr>
        <p:spPr>
          <a:xfrm>
            <a:off x="2381394" y="4022728"/>
            <a:ext cx="8915399" cy="1126283"/>
          </a:xfrm>
        </p:spPr>
        <p:txBody>
          <a:bodyPr/>
          <a:lstStyle/>
          <a:p>
            <a:r>
              <a:rPr lang="en-US" dirty="0" smtClean="0"/>
              <a:t>By: Saja Saif</a:t>
            </a:r>
          </a:p>
          <a:p>
            <a:r>
              <a:rPr lang="en-US" dirty="0"/>
              <a:t> </a:t>
            </a:r>
            <a:r>
              <a:rPr lang="en-US" dirty="0" smtClean="0"/>
              <a:t>     </a:t>
            </a:r>
            <a:r>
              <a:rPr lang="en-US" dirty="0" err="1" smtClean="0"/>
              <a:t>Malak</a:t>
            </a:r>
            <a:r>
              <a:rPr lang="en-US" dirty="0" smtClean="0"/>
              <a:t> Ramadan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0475" y="70818"/>
            <a:ext cx="2186855" cy="2186855"/>
          </a:xfrm>
          <a:prstGeom prst="rect">
            <a:avLst/>
          </a:prstGeom>
          <a:ln>
            <a:noFill/>
          </a:ln>
          <a:effectLst>
            <a:softEdge rad="112500"/>
          </a:effectLst>
        </p:spPr>
      </p:pic>
    </p:spTree>
    <p:extLst>
      <p:ext uri="{BB962C8B-B14F-4D97-AF65-F5344CB8AC3E}">
        <p14:creationId xmlns:p14="http://schemas.microsoft.com/office/powerpoint/2010/main" val="2696488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558904" y="1723188"/>
            <a:ext cx="8915400" cy="3777622"/>
          </a:xfrm>
        </p:spPr>
        <p:txBody>
          <a:bodyPr>
            <a:normAutofit/>
          </a:bodyPr>
          <a:lstStyle/>
          <a:p>
            <a:pPr marL="0" indent="0">
              <a:buNone/>
            </a:pPr>
            <a:r>
              <a:rPr lang="en-US" sz="2000" dirty="0"/>
              <a:t>One the most common accident those days is home accident many live die because of fires or gas leak </a:t>
            </a:r>
            <a:endParaRPr lang="en-US" sz="2000" dirty="0"/>
          </a:p>
          <a:p>
            <a:pPr marL="0" indent="0">
              <a:buNone/>
            </a:pPr>
            <a:r>
              <a:rPr lang="en-US" sz="2000" dirty="0" smtClean="0"/>
              <a:t>Save Home is </a:t>
            </a:r>
            <a:r>
              <a:rPr lang="en-US" sz="2000" dirty="0"/>
              <a:t>a smart home system that </a:t>
            </a:r>
            <a:r>
              <a:rPr lang="en-US" sz="2000" dirty="0" smtClean="0"/>
              <a:t>provides </a:t>
            </a:r>
            <a:r>
              <a:rPr lang="en-US" sz="2000" dirty="0"/>
              <a:t>alert for accidents like fires and gas leak , security against theft incidents and </a:t>
            </a:r>
            <a:r>
              <a:rPr lang="en-US" sz="2000" dirty="0" smtClean="0"/>
              <a:t>easy light controlling </a:t>
            </a:r>
            <a:r>
              <a:rPr lang="en-US" sz="2000" dirty="0"/>
              <a:t>by a mobile application connected by Bluetooth</a:t>
            </a:r>
            <a:r>
              <a:rPr lang="en-US" sz="2000" dirty="0" smtClean="0"/>
              <a:t> .</a:t>
            </a:r>
          </a:p>
          <a:p>
            <a:pPr marL="0" indent="0">
              <a:buNone/>
            </a:pPr>
            <a:r>
              <a:rPr lang="en-US" sz="2000" dirty="0" smtClean="0"/>
              <a:t>We add flame sensor ,gas sensor MQ-5,  temperature sensor (DHT11) ,reed switch, Movement sensor (PIR) and FRID</a:t>
            </a:r>
            <a:endParaRPr lang="en-US" sz="2000" dirty="0"/>
          </a:p>
          <a:p>
            <a:pPr marL="0" indent="0">
              <a:buNone/>
            </a:pPr>
            <a:endParaRPr lang="en-US" sz="2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2009" b="8944"/>
          <a:stretch/>
        </p:blipFill>
        <p:spPr>
          <a:xfrm>
            <a:off x="9874769" y="-493214"/>
            <a:ext cx="2229379" cy="2234647"/>
          </a:xfrm>
          <a:prstGeom prst="rect">
            <a:avLst/>
          </a:prstGeom>
          <a:ln>
            <a:noFill/>
          </a:ln>
          <a:effectLst>
            <a:softEdge rad="112500"/>
          </a:effectLst>
        </p:spPr>
      </p:pic>
    </p:spTree>
    <p:extLst>
      <p:ext uri="{BB962C8B-B14F-4D97-AF65-F5344CB8AC3E}">
        <p14:creationId xmlns:p14="http://schemas.microsoft.com/office/powerpoint/2010/main" val="2918939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646" y="624109"/>
            <a:ext cx="8911687" cy="1280890"/>
          </a:xfrm>
        </p:spPr>
        <p:txBody>
          <a:bodyPr/>
          <a:lstStyle/>
          <a:p>
            <a:r>
              <a:rPr lang="en-US" dirty="0" smtClean="0"/>
              <a:t>Design </a:t>
            </a:r>
            <a:endParaRPr lang="en-US" dirty="0"/>
          </a:p>
        </p:txBody>
      </p:sp>
      <p:sp>
        <p:nvSpPr>
          <p:cNvPr id="3" name="Content Placeholder 2"/>
          <p:cNvSpPr>
            <a:spLocks noGrp="1"/>
          </p:cNvSpPr>
          <p:nvPr>
            <p:ph idx="1"/>
          </p:nvPr>
        </p:nvSpPr>
        <p:spPr>
          <a:xfrm>
            <a:off x="657380" y="1264555"/>
            <a:ext cx="9401020" cy="3777622"/>
          </a:xfrm>
        </p:spPr>
        <p:txBody>
          <a:bodyPr>
            <a:normAutofit fontScale="92500" lnSpcReduction="10000"/>
          </a:bodyPr>
          <a:lstStyle/>
          <a:p>
            <a:pPr marL="0" indent="0">
              <a:buNone/>
            </a:pPr>
            <a:r>
              <a:rPr lang="en-US" dirty="0" smtClean="0"/>
              <a:t>We </a:t>
            </a:r>
            <a:r>
              <a:rPr lang="en-US" dirty="0"/>
              <a:t>built our project using cardboard and silicon  the project consist </a:t>
            </a:r>
            <a:r>
              <a:rPr lang="en-US" dirty="0" smtClean="0"/>
              <a:t>of                                            </a:t>
            </a:r>
            <a:endParaRPr lang="en-US" dirty="0"/>
          </a:p>
          <a:p>
            <a:r>
              <a:rPr lang="en-US" dirty="0" err="1" smtClean="0"/>
              <a:t>Arduino</a:t>
            </a:r>
            <a:r>
              <a:rPr lang="en-US" dirty="0" smtClean="0"/>
              <a:t> </a:t>
            </a:r>
            <a:r>
              <a:rPr lang="en-US" dirty="0"/>
              <a:t>MEGA </a:t>
            </a:r>
            <a:endParaRPr lang="en-US" dirty="0" smtClean="0"/>
          </a:p>
          <a:p>
            <a:r>
              <a:rPr lang="en-US" dirty="0" smtClean="0"/>
              <a:t>RFID</a:t>
            </a:r>
          </a:p>
          <a:p>
            <a:r>
              <a:rPr lang="en-US" dirty="0" smtClean="0"/>
              <a:t>LCD </a:t>
            </a:r>
          </a:p>
          <a:p>
            <a:r>
              <a:rPr lang="en-US" dirty="0" smtClean="0"/>
              <a:t>Flame Sensor</a:t>
            </a:r>
          </a:p>
          <a:p>
            <a:r>
              <a:rPr lang="en-US" dirty="0" smtClean="0"/>
              <a:t> </a:t>
            </a:r>
            <a:r>
              <a:rPr lang="en-US" dirty="0"/>
              <a:t>gas sensor </a:t>
            </a:r>
            <a:r>
              <a:rPr lang="en-US" dirty="0"/>
              <a:t>(MQ-5) </a:t>
            </a:r>
            <a:endParaRPr lang="en-US" dirty="0"/>
          </a:p>
          <a:p>
            <a:r>
              <a:rPr lang="en-US" dirty="0" smtClean="0"/>
              <a:t>temperature </a:t>
            </a:r>
            <a:r>
              <a:rPr lang="en-US" dirty="0"/>
              <a:t>sensor(DHT11</a:t>
            </a:r>
            <a:r>
              <a:rPr lang="en-US" dirty="0" smtClean="0"/>
              <a:t>)</a:t>
            </a:r>
          </a:p>
          <a:p>
            <a:r>
              <a:rPr lang="en-US" dirty="0" smtClean="0"/>
              <a:t>move </a:t>
            </a:r>
            <a:r>
              <a:rPr lang="en-US" dirty="0"/>
              <a:t>sensor (PIR</a:t>
            </a:r>
            <a:r>
              <a:rPr lang="en-US" dirty="0" smtClean="0"/>
              <a:t>)</a:t>
            </a:r>
          </a:p>
          <a:p>
            <a:r>
              <a:rPr lang="en-US" dirty="0" smtClean="0"/>
              <a:t> </a:t>
            </a:r>
            <a:r>
              <a:rPr lang="en-US" dirty="0"/>
              <a:t>Reed Switch </a:t>
            </a:r>
            <a:r>
              <a:rPr lang="en-US" dirty="0" smtClean="0"/>
              <a:t>LDR </a:t>
            </a:r>
            <a:r>
              <a:rPr lang="en-US" dirty="0"/>
              <a:t>, Bluetooth module </a:t>
            </a:r>
            <a:endParaRPr lang="en-US" dirty="0" smtClean="0"/>
          </a:p>
          <a:p>
            <a:r>
              <a:rPr lang="en-US" dirty="0" smtClean="0"/>
              <a:t>2 </a:t>
            </a:r>
            <a:r>
              <a:rPr lang="en-US" dirty="0"/>
              <a:t>potentiometers , </a:t>
            </a:r>
            <a:r>
              <a:rPr lang="en-US" dirty="0" err="1"/>
              <a:t>leds</a:t>
            </a:r>
            <a:r>
              <a:rPr lang="en-US" dirty="0"/>
              <a:t> , a fan , and heater </a:t>
            </a:r>
            <a:r>
              <a:rPr lang="en-US" dirty="0"/>
              <a:t>Represented by 4 red </a:t>
            </a:r>
            <a:r>
              <a:rPr lang="en-US" dirty="0" err="1"/>
              <a:t>leds</a:t>
            </a:r>
            <a:r>
              <a:rPr lang="en-US" dirty="0"/>
              <a:t>.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9019" y="1472882"/>
            <a:ext cx="3507805" cy="3360967"/>
          </a:xfrm>
          <a:prstGeom prst="rect">
            <a:avLst/>
          </a:prstGeom>
          <a:ln>
            <a:noFill/>
          </a:ln>
          <a:effectLst>
            <a:softEdge rad="112500"/>
          </a:effectLst>
        </p:spPr>
      </p:pic>
    </p:spTree>
    <p:extLst>
      <p:ext uri="{BB962C8B-B14F-4D97-AF65-F5344CB8AC3E}">
        <p14:creationId xmlns:p14="http://schemas.microsoft.com/office/powerpoint/2010/main" val="4169101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br>
              <a:rPr lang="en-US" dirty="0" smtClean="0"/>
            </a:br>
            <a:endParaRPr lang="en-US" dirty="0"/>
          </a:p>
        </p:txBody>
      </p:sp>
      <p:sp>
        <p:nvSpPr>
          <p:cNvPr id="3" name="Content Placeholder 2"/>
          <p:cNvSpPr>
            <a:spLocks noGrp="1"/>
          </p:cNvSpPr>
          <p:nvPr>
            <p:ph idx="1"/>
          </p:nvPr>
        </p:nvSpPr>
        <p:spPr>
          <a:xfrm>
            <a:off x="1649054" y="1708598"/>
            <a:ext cx="8915400" cy="3777622"/>
          </a:xfrm>
        </p:spPr>
        <p:txBody>
          <a:bodyPr/>
          <a:lstStyle/>
          <a:p>
            <a:r>
              <a:rPr lang="en-US" dirty="0" smtClean="0"/>
              <a:t>Detects flame by a flame sensor then give an alarm </a:t>
            </a:r>
          </a:p>
          <a:p>
            <a:pPr marL="0" indent="0">
              <a:buNone/>
            </a:pPr>
            <a:endParaRPr lang="en-US" dirty="0"/>
          </a:p>
          <a:p>
            <a:endParaRPr lang="en-US" dirty="0" smtClean="0"/>
          </a:p>
          <a:p>
            <a:endParaRPr lang="en-US" dirty="0"/>
          </a:p>
          <a:p>
            <a:endParaRPr lang="en-US" dirty="0" smtClean="0"/>
          </a:p>
          <a:p>
            <a:endParaRPr lang="en-US" dirty="0"/>
          </a:p>
          <a:p>
            <a:endParaRPr lang="en-US" dirty="0" smtClean="0"/>
          </a:p>
          <a:p>
            <a:r>
              <a:rPr lang="en-US" dirty="0" smtClean="0"/>
              <a:t>Detect gas by gas sensor then give an alarm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379" y="4110988"/>
            <a:ext cx="2505075" cy="1819275"/>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6127" y="1055459"/>
            <a:ext cx="2143125" cy="2143125"/>
          </a:xfrm>
          <a:prstGeom prst="rect">
            <a:avLst/>
          </a:prstGeom>
        </p:spPr>
      </p:pic>
    </p:spTree>
    <p:extLst>
      <p:ext uri="{BB962C8B-B14F-4D97-AF65-F5344CB8AC3E}">
        <p14:creationId xmlns:p14="http://schemas.microsoft.com/office/powerpoint/2010/main" val="2448781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a:t>
            </a:r>
          </a:p>
        </p:txBody>
      </p:sp>
      <p:sp>
        <p:nvSpPr>
          <p:cNvPr id="3" name="Content Placeholder 2"/>
          <p:cNvSpPr>
            <a:spLocks noGrp="1"/>
          </p:cNvSpPr>
          <p:nvPr>
            <p:ph idx="1"/>
          </p:nvPr>
        </p:nvSpPr>
        <p:spPr>
          <a:xfrm>
            <a:off x="1494508" y="1264555"/>
            <a:ext cx="8915400" cy="3777622"/>
          </a:xfrm>
        </p:spPr>
        <p:txBody>
          <a:bodyPr/>
          <a:lstStyle/>
          <a:p>
            <a:r>
              <a:rPr lang="en-US" dirty="0" smtClean="0"/>
              <a:t>Security </a:t>
            </a:r>
            <a:r>
              <a:rPr lang="en-US" dirty="0"/>
              <a:t>by using </a:t>
            </a:r>
            <a:r>
              <a:rPr lang="en-US" b="1" dirty="0"/>
              <a:t>RFID</a:t>
            </a:r>
            <a:r>
              <a:rPr lang="en-US" dirty="0"/>
              <a:t>, </a:t>
            </a:r>
            <a:r>
              <a:rPr lang="en-US" b="1" dirty="0"/>
              <a:t>read switch </a:t>
            </a:r>
            <a:r>
              <a:rPr lang="en-US" dirty="0"/>
              <a:t>,and sense any movement in the house by </a:t>
            </a:r>
            <a:r>
              <a:rPr lang="en-US" b="1" dirty="0"/>
              <a:t>PIR sensor</a:t>
            </a:r>
            <a:r>
              <a:rPr lang="en-US" dirty="0"/>
              <a:t> and give an alarm if any movement happened in the house without entering the right card or if the door opened without entering the right card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8772" y="3153366"/>
            <a:ext cx="2105025" cy="2171700"/>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6954" y="3286716"/>
            <a:ext cx="2734614" cy="2050961"/>
          </a:xfrm>
          <a:prstGeom prst="rect">
            <a:avLst/>
          </a:prstGeom>
          <a:ln>
            <a:noFill/>
          </a:ln>
          <a:effectLst>
            <a:softEdge rad="112500"/>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6272" y="3286716"/>
            <a:ext cx="2247900" cy="2038350"/>
          </a:xfrm>
          <a:prstGeom prst="rect">
            <a:avLst/>
          </a:prstGeom>
          <a:ln>
            <a:noFill/>
          </a:ln>
          <a:effectLst>
            <a:softEdge rad="112500"/>
          </a:effectLst>
        </p:spPr>
      </p:pic>
    </p:spTree>
    <p:extLst>
      <p:ext uri="{BB962C8B-B14F-4D97-AF65-F5344CB8AC3E}">
        <p14:creationId xmlns:p14="http://schemas.microsoft.com/office/powerpoint/2010/main" val="2290404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a:t>
            </a:r>
          </a:p>
        </p:txBody>
      </p:sp>
      <p:sp>
        <p:nvSpPr>
          <p:cNvPr id="3" name="Content Placeholder 2"/>
          <p:cNvSpPr>
            <a:spLocks noGrp="1"/>
          </p:cNvSpPr>
          <p:nvPr>
            <p:ph idx="1"/>
          </p:nvPr>
        </p:nvSpPr>
        <p:spPr>
          <a:xfrm>
            <a:off x="1829358" y="1926465"/>
            <a:ext cx="8915400" cy="3777622"/>
          </a:xfrm>
        </p:spPr>
        <p:txBody>
          <a:bodyPr/>
          <a:lstStyle/>
          <a:p>
            <a:r>
              <a:rPr lang="en-US" dirty="0"/>
              <a:t>control the temperature: by sensing the temperature by </a:t>
            </a:r>
            <a:r>
              <a:rPr lang="en-US" b="1" dirty="0"/>
              <a:t>DHT11 </a:t>
            </a:r>
            <a:r>
              <a:rPr lang="en-US" dirty="0"/>
              <a:t>and if it rises above specific degree  a fan will work if it less a heater (here we use </a:t>
            </a:r>
            <a:r>
              <a:rPr lang="en-US" dirty="0" err="1"/>
              <a:t>leds</a:t>
            </a:r>
            <a:r>
              <a:rPr lang="en-US" dirty="0"/>
              <a:t>) will work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2761" y="3609418"/>
            <a:ext cx="4191250" cy="3248582"/>
          </a:xfrm>
          <a:prstGeom prst="rect">
            <a:avLst/>
          </a:prstGeom>
        </p:spPr>
      </p:pic>
    </p:spTree>
    <p:extLst>
      <p:ext uri="{BB962C8B-B14F-4D97-AF65-F5344CB8AC3E}">
        <p14:creationId xmlns:p14="http://schemas.microsoft.com/office/powerpoint/2010/main" val="329568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a:t>
            </a:r>
          </a:p>
        </p:txBody>
      </p:sp>
      <p:sp>
        <p:nvSpPr>
          <p:cNvPr id="3" name="Content Placeholder 2"/>
          <p:cNvSpPr>
            <a:spLocks noGrp="1"/>
          </p:cNvSpPr>
          <p:nvPr>
            <p:ph idx="1"/>
          </p:nvPr>
        </p:nvSpPr>
        <p:spPr/>
        <p:txBody>
          <a:bodyPr/>
          <a:lstStyle/>
          <a:p>
            <a:r>
              <a:rPr lang="en-US" dirty="0"/>
              <a:t>control the lights by a mobile application also detect light by </a:t>
            </a:r>
            <a:r>
              <a:rPr lang="en-US" b="1" dirty="0"/>
              <a:t>LDR sensor </a:t>
            </a:r>
            <a:r>
              <a:rPr lang="en-US" dirty="0" smtClean="0"/>
              <a:t>if </a:t>
            </a:r>
            <a:r>
              <a:rPr lang="en-US" dirty="0"/>
              <a:t>it gets dark a light automatic will be on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8062" y="2700628"/>
            <a:ext cx="2876550" cy="3835400"/>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034" y="3768097"/>
            <a:ext cx="2818797" cy="2818797"/>
          </a:xfrm>
          <a:prstGeom prst="rect">
            <a:avLst/>
          </a:prstGeom>
          <a:ln>
            <a:noFill/>
          </a:ln>
          <a:effectLst>
            <a:softEdge rad="112500"/>
          </a:effectLst>
        </p:spPr>
      </p:pic>
    </p:spTree>
    <p:extLst>
      <p:ext uri="{BB962C8B-B14F-4D97-AF65-F5344CB8AC3E}">
        <p14:creationId xmlns:p14="http://schemas.microsoft.com/office/powerpoint/2010/main" val="1577499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demo </a:t>
            </a:r>
            <a:endParaRPr lang="en-US" dirty="0"/>
          </a:p>
        </p:txBody>
      </p:sp>
      <p:pic>
        <p:nvPicPr>
          <p:cNvPr id="6" name="6706273839784172306">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658377" y="485125"/>
            <a:ext cx="4597758" cy="6130344"/>
          </a:xfrm>
        </p:spPr>
      </p:pic>
    </p:spTree>
    <p:extLst>
      <p:ext uri="{BB962C8B-B14F-4D97-AF65-F5344CB8AC3E}">
        <p14:creationId xmlns:p14="http://schemas.microsoft.com/office/powerpoint/2010/main" val="70903282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pic>
        <p:nvPicPr>
          <p:cNvPr id="8"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3459" y="152813"/>
            <a:ext cx="3148541" cy="3778250"/>
          </a:xfrm>
          <a:prstGeom prst="rect">
            <a:avLst/>
          </a:prstGeom>
        </p:spPr>
      </p:pic>
      <p:sp>
        <p:nvSpPr>
          <p:cNvPr id="9" name="TextBox 8"/>
          <p:cNvSpPr txBox="1"/>
          <p:nvPr/>
        </p:nvSpPr>
        <p:spPr>
          <a:xfrm>
            <a:off x="1637763" y="1622739"/>
            <a:ext cx="7253296" cy="2308324"/>
          </a:xfrm>
          <a:prstGeom prst="rect">
            <a:avLst/>
          </a:prstGeom>
          <a:noFill/>
        </p:spPr>
        <p:txBody>
          <a:bodyPr wrap="square" rtlCol="0">
            <a:spAutoFit/>
          </a:bodyPr>
          <a:lstStyle/>
          <a:p>
            <a:r>
              <a:rPr lang="en-US" dirty="0"/>
              <a:t>there is  lot of features that could added to our project to be perfect home and more efficient for example add cameras and connect them with application on smartphone this cameras takes photo to any person enter the home and analysis this photo by use AI to recognize if  he is member to this home or not.</a:t>
            </a:r>
          </a:p>
          <a:p>
            <a:r>
              <a:rPr lang="en-US" dirty="0"/>
              <a:t> </a:t>
            </a:r>
          </a:p>
          <a:p>
            <a:endParaRPr lang="en-US" dirty="0"/>
          </a:p>
        </p:txBody>
      </p:sp>
    </p:spTree>
    <p:extLst>
      <p:ext uri="{BB962C8B-B14F-4D97-AF65-F5344CB8AC3E}">
        <p14:creationId xmlns:p14="http://schemas.microsoft.com/office/powerpoint/2010/main" val="2871221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1178</TotalTime>
  <Words>333</Words>
  <Application>Microsoft Office PowerPoint</Application>
  <PresentationFormat>Widescreen</PresentationFormat>
  <Paragraphs>37</Paragraphs>
  <Slides>9</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Century Gothic</vt:lpstr>
      <vt:lpstr>Wingdings 3</vt:lpstr>
      <vt:lpstr>Wisp</vt:lpstr>
      <vt:lpstr>Save Home</vt:lpstr>
      <vt:lpstr>Introduction</vt:lpstr>
      <vt:lpstr>Design </vt:lpstr>
      <vt:lpstr>Features </vt:lpstr>
      <vt:lpstr>Features</vt:lpstr>
      <vt:lpstr>Features</vt:lpstr>
      <vt:lpstr>Features</vt:lpstr>
      <vt:lpstr>Project demo </vt:lpstr>
      <vt:lpstr>Future 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Home</dc:title>
  <dc:creator>saja saif</dc:creator>
  <cp:lastModifiedBy>saja saif</cp:lastModifiedBy>
  <cp:revision>17</cp:revision>
  <dcterms:created xsi:type="dcterms:W3CDTF">2022-05-17T16:36:48Z</dcterms:created>
  <dcterms:modified xsi:type="dcterms:W3CDTF">2022-05-18T12:15:05Z</dcterms:modified>
</cp:coreProperties>
</file>