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2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2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2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288453" y="910970"/>
            <a:ext cx="615315" cy="419734"/>
          </a:xfrm>
          <a:custGeom>
            <a:avLst/>
            <a:gdLst/>
            <a:ahLst/>
            <a:cxnLst/>
            <a:rect l="l" t="t" r="r" b="b"/>
            <a:pathLst>
              <a:path w="615314" h="419734">
                <a:moveTo>
                  <a:pt x="301713" y="60858"/>
                </a:moveTo>
                <a:lnTo>
                  <a:pt x="295313" y="58648"/>
                </a:lnTo>
                <a:lnTo>
                  <a:pt x="295313" y="343509"/>
                </a:lnTo>
                <a:lnTo>
                  <a:pt x="301713" y="343509"/>
                </a:lnTo>
                <a:lnTo>
                  <a:pt x="301713" y="60858"/>
                </a:lnTo>
                <a:close/>
              </a:path>
              <a:path w="615314" h="419734">
                <a:moveTo>
                  <a:pt x="614730" y="419252"/>
                </a:moveTo>
                <a:lnTo>
                  <a:pt x="582180" y="402437"/>
                </a:lnTo>
                <a:lnTo>
                  <a:pt x="547712" y="387515"/>
                </a:lnTo>
                <a:lnTo>
                  <a:pt x="511467" y="374586"/>
                </a:lnTo>
                <a:lnTo>
                  <a:pt x="473583" y="363804"/>
                </a:lnTo>
                <a:lnTo>
                  <a:pt x="473583" y="158102"/>
                </a:lnTo>
                <a:lnTo>
                  <a:pt x="467067" y="155892"/>
                </a:lnTo>
                <a:lnTo>
                  <a:pt x="467067" y="362204"/>
                </a:lnTo>
                <a:lnTo>
                  <a:pt x="462648" y="361099"/>
                </a:lnTo>
                <a:lnTo>
                  <a:pt x="458216" y="360108"/>
                </a:lnTo>
                <a:lnTo>
                  <a:pt x="453669" y="359130"/>
                </a:lnTo>
                <a:lnTo>
                  <a:pt x="453669" y="151218"/>
                </a:lnTo>
                <a:lnTo>
                  <a:pt x="447154" y="149009"/>
                </a:lnTo>
                <a:lnTo>
                  <a:pt x="447154" y="357771"/>
                </a:lnTo>
                <a:lnTo>
                  <a:pt x="442734" y="356793"/>
                </a:lnTo>
                <a:lnTo>
                  <a:pt x="433755" y="355066"/>
                </a:lnTo>
                <a:lnTo>
                  <a:pt x="433755" y="144335"/>
                </a:lnTo>
                <a:lnTo>
                  <a:pt x="427240" y="142125"/>
                </a:lnTo>
                <a:lnTo>
                  <a:pt x="427240" y="353961"/>
                </a:lnTo>
                <a:lnTo>
                  <a:pt x="415925" y="351993"/>
                </a:lnTo>
                <a:lnTo>
                  <a:pt x="410273" y="351129"/>
                </a:lnTo>
                <a:lnTo>
                  <a:pt x="410273" y="96507"/>
                </a:lnTo>
                <a:lnTo>
                  <a:pt x="362077" y="130568"/>
                </a:lnTo>
                <a:lnTo>
                  <a:pt x="362077" y="345605"/>
                </a:lnTo>
                <a:lnTo>
                  <a:pt x="348183" y="344614"/>
                </a:lnTo>
                <a:lnTo>
                  <a:pt x="341172" y="344246"/>
                </a:lnTo>
                <a:lnTo>
                  <a:pt x="341172" y="74510"/>
                </a:lnTo>
                <a:lnTo>
                  <a:pt x="334657" y="72288"/>
                </a:lnTo>
                <a:lnTo>
                  <a:pt x="334657" y="344004"/>
                </a:lnTo>
                <a:lnTo>
                  <a:pt x="321259" y="343636"/>
                </a:lnTo>
                <a:lnTo>
                  <a:pt x="321259" y="67741"/>
                </a:lnTo>
                <a:lnTo>
                  <a:pt x="314744" y="65532"/>
                </a:lnTo>
                <a:lnTo>
                  <a:pt x="314744" y="343636"/>
                </a:lnTo>
                <a:lnTo>
                  <a:pt x="306997" y="343636"/>
                </a:lnTo>
                <a:lnTo>
                  <a:pt x="298716" y="343687"/>
                </a:lnTo>
                <a:lnTo>
                  <a:pt x="290474" y="343814"/>
                </a:lnTo>
                <a:lnTo>
                  <a:pt x="282257" y="344055"/>
                </a:lnTo>
                <a:lnTo>
                  <a:pt x="274040" y="344373"/>
                </a:lnTo>
                <a:lnTo>
                  <a:pt x="274040" y="0"/>
                </a:lnTo>
                <a:lnTo>
                  <a:pt x="215404" y="44500"/>
                </a:lnTo>
                <a:lnTo>
                  <a:pt x="215404" y="153682"/>
                </a:lnTo>
                <a:lnTo>
                  <a:pt x="240487" y="164744"/>
                </a:lnTo>
                <a:lnTo>
                  <a:pt x="239255" y="346710"/>
                </a:lnTo>
                <a:lnTo>
                  <a:pt x="231508" y="347446"/>
                </a:lnTo>
                <a:lnTo>
                  <a:pt x="227698" y="347941"/>
                </a:lnTo>
                <a:lnTo>
                  <a:pt x="227698" y="203720"/>
                </a:lnTo>
                <a:lnTo>
                  <a:pt x="221183" y="201142"/>
                </a:lnTo>
                <a:lnTo>
                  <a:pt x="221183" y="348678"/>
                </a:lnTo>
                <a:lnTo>
                  <a:pt x="216750" y="349288"/>
                </a:lnTo>
                <a:lnTo>
                  <a:pt x="212204" y="349783"/>
                </a:lnTo>
                <a:lnTo>
                  <a:pt x="207772" y="350520"/>
                </a:lnTo>
                <a:lnTo>
                  <a:pt x="207772" y="195859"/>
                </a:lnTo>
                <a:lnTo>
                  <a:pt x="201256" y="193268"/>
                </a:lnTo>
                <a:lnTo>
                  <a:pt x="201256" y="351497"/>
                </a:lnTo>
                <a:lnTo>
                  <a:pt x="187858" y="353720"/>
                </a:lnTo>
                <a:lnTo>
                  <a:pt x="187858" y="187858"/>
                </a:lnTo>
                <a:lnTo>
                  <a:pt x="181343" y="185280"/>
                </a:lnTo>
                <a:lnTo>
                  <a:pt x="181343" y="354825"/>
                </a:lnTo>
                <a:lnTo>
                  <a:pt x="171018" y="356793"/>
                </a:lnTo>
                <a:lnTo>
                  <a:pt x="165976" y="357898"/>
                </a:lnTo>
                <a:lnTo>
                  <a:pt x="165976" y="136588"/>
                </a:lnTo>
                <a:lnTo>
                  <a:pt x="115074" y="172491"/>
                </a:lnTo>
                <a:lnTo>
                  <a:pt x="115074" y="370801"/>
                </a:lnTo>
                <a:lnTo>
                  <a:pt x="84696" y="380847"/>
                </a:lnTo>
                <a:lnTo>
                  <a:pt x="55283" y="392303"/>
                </a:lnTo>
                <a:lnTo>
                  <a:pt x="26987" y="405130"/>
                </a:lnTo>
                <a:lnTo>
                  <a:pt x="0" y="419252"/>
                </a:lnTo>
                <a:lnTo>
                  <a:pt x="46456" y="405511"/>
                </a:lnTo>
                <a:lnTo>
                  <a:pt x="95097" y="393992"/>
                </a:lnTo>
                <a:lnTo>
                  <a:pt x="145707" y="384835"/>
                </a:lnTo>
                <a:lnTo>
                  <a:pt x="198081" y="378142"/>
                </a:lnTo>
                <a:lnTo>
                  <a:pt x="252044" y="374040"/>
                </a:lnTo>
                <a:lnTo>
                  <a:pt x="307365" y="372656"/>
                </a:lnTo>
                <a:lnTo>
                  <a:pt x="362686" y="374040"/>
                </a:lnTo>
                <a:lnTo>
                  <a:pt x="416636" y="378142"/>
                </a:lnTo>
                <a:lnTo>
                  <a:pt x="469023" y="384835"/>
                </a:lnTo>
                <a:lnTo>
                  <a:pt x="519633" y="393992"/>
                </a:lnTo>
                <a:lnTo>
                  <a:pt x="568274" y="405511"/>
                </a:lnTo>
                <a:lnTo>
                  <a:pt x="614730" y="4192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2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596025" y="8373834"/>
            <a:ext cx="1891030" cy="665480"/>
          </a:xfrm>
          <a:custGeom>
            <a:avLst/>
            <a:gdLst/>
            <a:ahLst/>
            <a:cxnLst/>
            <a:rect l="l" t="t" r="r" b="b"/>
            <a:pathLst>
              <a:path w="1891029" h="665479">
                <a:moveTo>
                  <a:pt x="332481" y="0"/>
                </a:moveTo>
                <a:lnTo>
                  <a:pt x="1558082" y="0"/>
                </a:lnTo>
                <a:lnTo>
                  <a:pt x="1610407" y="4141"/>
                </a:lnTo>
                <a:lnTo>
                  <a:pt x="1660973" y="16320"/>
                </a:lnTo>
                <a:lnTo>
                  <a:pt x="1708886" y="36166"/>
                </a:lnTo>
                <a:lnTo>
                  <a:pt x="1753253" y="63310"/>
                </a:lnTo>
                <a:lnTo>
                  <a:pt x="1793182" y="97381"/>
                </a:lnTo>
                <a:lnTo>
                  <a:pt x="1827253" y="137310"/>
                </a:lnTo>
                <a:lnTo>
                  <a:pt x="1854396" y="181677"/>
                </a:lnTo>
                <a:lnTo>
                  <a:pt x="1874243" y="229590"/>
                </a:lnTo>
                <a:lnTo>
                  <a:pt x="1886422" y="280156"/>
                </a:lnTo>
                <a:lnTo>
                  <a:pt x="1890564" y="332481"/>
                </a:lnTo>
                <a:lnTo>
                  <a:pt x="1886422" y="384807"/>
                </a:lnTo>
                <a:lnTo>
                  <a:pt x="1874243" y="435373"/>
                </a:lnTo>
                <a:lnTo>
                  <a:pt x="1854397" y="483286"/>
                </a:lnTo>
                <a:lnTo>
                  <a:pt x="1827253" y="527653"/>
                </a:lnTo>
                <a:lnTo>
                  <a:pt x="1793182" y="567582"/>
                </a:lnTo>
                <a:lnTo>
                  <a:pt x="1753253" y="601653"/>
                </a:lnTo>
                <a:lnTo>
                  <a:pt x="1708886" y="628797"/>
                </a:lnTo>
                <a:lnTo>
                  <a:pt x="1660973" y="648643"/>
                </a:lnTo>
                <a:lnTo>
                  <a:pt x="1610407" y="660822"/>
                </a:lnTo>
                <a:lnTo>
                  <a:pt x="1558082" y="664964"/>
                </a:lnTo>
                <a:lnTo>
                  <a:pt x="332481" y="664964"/>
                </a:lnTo>
                <a:lnTo>
                  <a:pt x="280156" y="660822"/>
                </a:lnTo>
                <a:lnTo>
                  <a:pt x="229590" y="648643"/>
                </a:lnTo>
                <a:lnTo>
                  <a:pt x="181677" y="628797"/>
                </a:lnTo>
                <a:lnTo>
                  <a:pt x="137310" y="601653"/>
                </a:lnTo>
                <a:lnTo>
                  <a:pt x="97381" y="567582"/>
                </a:lnTo>
                <a:lnTo>
                  <a:pt x="63310" y="527653"/>
                </a:lnTo>
                <a:lnTo>
                  <a:pt x="36166" y="483286"/>
                </a:lnTo>
                <a:lnTo>
                  <a:pt x="16320" y="435373"/>
                </a:lnTo>
                <a:lnTo>
                  <a:pt x="4141" y="384807"/>
                </a:lnTo>
                <a:lnTo>
                  <a:pt x="0" y="332481"/>
                </a:lnTo>
                <a:lnTo>
                  <a:pt x="4141" y="280156"/>
                </a:lnTo>
                <a:lnTo>
                  <a:pt x="16320" y="229590"/>
                </a:lnTo>
                <a:lnTo>
                  <a:pt x="36167" y="181677"/>
                </a:lnTo>
                <a:lnTo>
                  <a:pt x="63310" y="137310"/>
                </a:lnTo>
                <a:lnTo>
                  <a:pt x="97381" y="97381"/>
                </a:lnTo>
                <a:lnTo>
                  <a:pt x="137310" y="63310"/>
                </a:lnTo>
                <a:lnTo>
                  <a:pt x="181677" y="36167"/>
                </a:lnTo>
                <a:lnTo>
                  <a:pt x="229590" y="16320"/>
                </a:lnTo>
                <a:lnTo>
                  <a:pt x="280156" y="4141"/>
                </a:lnTo>
                <a:lnTo>
                  <a:pt x="33248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5449661" y="7728940"/>
            <a:ext cx="1863089" cy="1863089"/>
          </a:xfrm>
          <a:custGeom>
            <a:avLst/>
            <a:gdLst/>
            <a:ahLst/>
            <a:cxnLst/>
            <a:rect l="l" t="t" r="r" b="b"/>
            <a:pathLst>
              <a:path w="1863090" h="1863090">
                <a:moveTo>
                  <a:pt x="1254285" y="1862015"/>
                </a:moveTo>
                <a:lnTo>
                  <a:pt x="1232235" y="1863006"/>
                </a:lnTo>
                <a:lnTo>
                  <a:pt x="1212344" y="1849939"/>
                </a:lnTo>
                <a:lnTo>
                  <a:pt x="926595" y="1493284"/>
                </a:lnTo>
                <a:lnTo>
                  <a:pt x="914171" y="1483182"/>
                </a:lnTo>
                <a:lnTo>
                  <a:pt x="899305" y="1479177"/>
                </a:lnTo>
                <a:lnTo>
                  <a:pt x="884064" y="1481403"/>
                </a:lnTo>
                <a:lnTo>
                  <a:pt x="870514" y="1489995"/>
                </a:lnTo>
                <a:lnTo>
                  <a:pt x="544805" y="1810585"/>
                </a:lnTo>
                <a:lnTo>
                  <a:pt x="523530" y="1821234"/>
                </a:lnTo>
                <a:lnTo>
                  <a:pt x="501758" y="1817661"/>
                </a:lnTo>
                <a:lnTo>
                  <a:pt x="485475" y="1802774"/>
                </a:lnTo>
                <a:lnTo>
                  <a:pt x="480666" y="1779476"/>
                </a:lnTo>
                <a:lnTo>
                  <a:pt x="530806" y="1325220"/>
                </a:lnTo>
                <a:lnTo>
                  <a:pt x="529162" y="1309294"/>
                </a:lnTo>
                <a:lnTo>
                  <a:pt x="521486" y="1295954"/>
                </a:lnTo>
                <a:lnTo>
                  <a:pt x="509147" y="1286752"/>
                </a:lnTo>
                <a:lnTo>
                  <a:pt x="493510" y="1283240"/>
                </a:lnTo>
                <a:lnTo>
                  <a:pt x="36428" y="1279609"/>
                </a:lnTo>
                <a:lnTo>
                  <a:pt x="13860" y="1272101"/>
                </a:lnTo>
                <a:lnTo>
                  <a:pt x="991" y="1254178"/>
                </a:lnTo>
                <a:lnTo>
                  <a:pt x="0" y="1232128"/>
                </a:lnTo>
                <a:lnTo>
                  <a:pt x="13067" y="1212237"/>
                </a:lnTo>
                <a:lnTo>
                  <a:pt x="369722" y="926488"/>
                </a:lnTo>
                <a:lnTo>
                  <a:pt x="379824" y="914064"/>
                </a:lnTo>
                <a:lnTo>
                  <a:pt x="383829" y="899198"/>
                </a:lnTo>
                <a:lnTo>
                  <a:pt x="381603" y="883957"/>
                </a:lnTo>
                <a:lnTo>
                  <a:pt x="373011" y="870407"/>
                </a:lnTo>
                <a:lnTo>
                  <a:pt x="52483" y="544743"/>
                </a:lnTo>
                <a:lnTo>
                  <a:pt x="41835" y="523468"/>
                </a:lnTo>
                <a:lnTo>
                  <a:pt x="45407" y="501696"/>
                </a:lnTo>
                <a:lnTo>
                  <a:pt x="60295" y="485413"/>
                </a:lnTo>
                <a:lnTo>
                  <a:pt x="83593" y="480604"/>
                </a:lnTo>
                <a:lnTo>
                  <a:pt x="537848" y="530743"/>
                </a:lnTo>
                <a:lnTo>
                  <a:pt x="553775" y="529099"/>
                </a:lnTo>
                <a:lnTo>
                  <a:pt x="567115" y="521424"/>
                </a:lnTo>
                <a:lnTo>
                  <a:pt x="576317" y="509084"/>
                </a:lnTo>
                <a:lnTo>
                  <a:pt x="579776" y="493456"/>
                </a:lnTo>
                <a:lnTo>
                  <a:pt x="583415" y="36428"/>
                </a:lnTo>
                <a:lnTo>
                  <a:pt x="590923" y="13860"/>
                </a:lnTo>
                <a:lnTo>
                  <a:pt x="608846" y="991"/>
                </a:lnTo>
                <a:lnTo>
                  <a:pt x="630896" y="0"/>
                </a:lnTo>
                <a:lnTo>
                  <a:pt x="650787" y="13067"/>
                </a:lnTo>
                <a:lnTo>
                  <a:pt x="936536" y="369722"/>
                </a:lnTo>
                <a:lnTo>
                  <a:pt x="948961" y="379824"/>
                </a:lnTo>
                <a:lnTo>
                  <a:pt x="963826" y="383829"/>
                </a:lnTo>
                <a:lnTo>
                  <a:pt x="979067" y="381603"/>
                </a:lnTo>
                <a:lnTo>
                  <a:pt x="992617" y="373011"/>
                </a:lnTo>
                <a:lnTo>
                  <a:pt x="1318326" y="52421"/>
                </a:lnTo>
                <a:lnTo>
                  <a:pt x="1339601" y="41772"/>
                </a:lnTo>
                <a:lnTo>
                  <a:pt x="1361373" y="45345"/>
                </a:lnTo>
                <a:lnTo>
                  <a:pt x="1377656" y="60232"/>
                </a:lnTo>
                <a:lnTo>
                  <a:pt x="1382465" y="83530"/>
                </a:lnTo>
                <a:lnTo>
                  <a:pt x="1332326" y="537786"/>
                </a:lnTo>
                <a:lnTo>
                  <a:pt x="1333970" y="553712"/>
                </a:lnTo>
                <a:lnTo>
                  <a:pt x="1341645" y="567053"/>
                </a:lnTo>
                <a:lnTo>
                  <a:pt x="1353984" y="576255"/>
                </a:lnTo>
                <a:lnTo>
                  <a:pt x="1369622" y="579767"/>
                </a:lnTo>
                <a:lnTo>
                  <a:pt x="1826640" y="583352"/>
                </a:lnTo>
                <a:lnTo>
                  <a:pt x="1849208" y="590861"/>
                </a:lnTo>
                <a:lnTo>
                  <a:pt x="1862078" y="608783"/>
                </a:lnTo>
                <a:lnTo>
                  <a:pt x="1863069" y="630834"/>
                </a:lnTo>
                <a:lnTo>
                  <a:pt x="1850001" y="650725"/>
                </a:lnTo>
                <a:lnTo>
                  <a:pt x="1493347" y="936474"/>
                </a:lnTo>
                <a:lnTo>
                  <a:pt x="1483244" y="948898"/>
                </a:lnTo>
                <a:lnTo>
                  <a:pt x="1479239" y="963764"/>
                </a:lnTo>
                <a:lnTo>
                  <a:pt x="1481466" y="979005"/>
                </a:lnTo>
                <a:lnTo>
                  <a:pt x="1490057" y="992554"/>
                </a:lnTo>
                <a:lnTo>
                  <a:pt x="1810648" y="1318263"/>
                </a:lnTo>
                <a:lnTo>
                  <a:pt x="1821296" y="1339538"/>
                </a:lnTo>
                <a:lnTo>
                  <a:pt x="1817724" y="1361310"/>
                </a:lnTo>
                <a:lnTo>
                  <a:pt x="1802836" y="1377593"/>
                </a:lnTo>
                <a:lnTo>
                  <a:pt x="1779539" y="1382402"/>
                </a:lnTo>
                <a:lnTo>
                  <a:pt x="1325283" y="1332263"/>
                </a:lnTo>
                <a:lnTo>
                  <a:pt x="1309356" y="1333907"/>
                </a:lnTo>
                <a:lnTo>
                  <a:pt x="1296016" y="1341582"/>
                </a:lnTo>
                <a:lnTo>
                  <a:pt x="1286814" y="1353922"/>
                </a:lnTo>
                <a:lnTo>
                  <a:pt x="1283302" y="1369559"/>
                </a:lnTo>
                <a:lnTo>
                  <a:pt x="1279716" y="1826578"/>
                </a:lnTo>
                <a:lnTo>
                  <a:pt x="1272208" y="1849146"/>
                </a:lnTo>
                <a:lnTo>
                  <a:pt x="1254285" y="18620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5640981" y="7939970"/>
            <a:ext cx="2029460" cy="2029460"/>
          </a:xfrm>
          <a:custGeom>
            <a:avLst/>
            <a:gdLst/>
            <a:ahLst/>
            <a:cxnLst/>
            <a:rect l="l" t="t" r="r" b="b"/>
            <a:pathLst>
              <a:path w="2029459" h="2029459">
                <a:moveTo>
                  <a:pt x="1366081" y="2028153"/>
                </a:moveTo>
                <a:lnTo>
                  <a:pt x="1342064" y="2029221"/>
                </a:lnTo>
                <a:lnTo>
                  <a:pt x="1320407" y="2014981"/>
                </a:lnTo>
                <a:lnTo>
                  <a:pt x="1009135" y="1626478"/>
                </a:lnTo>
                <a:lnTo>
                  <a:pt x="995596" y="1615477"/>
                </a:lnTo>
                <a:lnTo>
                  <a:pt x="979402" y="1611112"/>
                </a:lnTo>
                <a:lnTo>
                  <a:pt x="962813" y="1613529"/>
                </a:lnTo>
                <a:lnTo>
                  <a:pt x="948090" y="1622877"/>
                </a:lnTo>
                <a:lnTo>
                  <a:pt x="593326" y="1972101"/>
                </a:lnTo>
                <a:lnTo>
                  <a:pt x="570150" y="1983691"/>
                </a:lnTo>
                <a:lnTo>
                  <a:pt x="546439" y="1979798"/>
                </a:lnTo>
                <a:lnTo>
                  <a:pt x="528707" y="1963585"/>
                </a:lnTo>
                <a:lnTo>
                  <a:pt x="523470" y="1938215"/>
                </a:lnTo>
                <a:lnTo>
                  <a:pt x="578113" y="1443400"/>
                </a:lnTo>
                <a:lnTo>
                  <a:pt x="576339" y="1426054"/>
                </a:lnTo>
                <a:lnTo>
                  <a:pt x="567968" y="1411521"/>
                </a:lnTo>
                <a:lnTo>
                  <a:pt x="554510" y="1401499"/>
                </a:lnTo>
                <a:lnTo>
                  <a:pt x="537475" y="1397684"/>
                </a:lnTo>
                <a:lnTo>
                  <a:pt x="39672" y="1393773"/>
                </a:lnTo>
                <a:lnTo>
                  <a:pt x="15081" y="1385602"/>
                </a:lnTo>
                <a:lnTo>
                  <a:pt x="1068" y="1366081"/>
                </a:lnTo>
                <a:lnTo>
                  <a:pt x="0" y="1342064"/>
                </a:lnTo>
                <a:lnTo>
                  <a:pt x="14239" y="1320408"/>
                </a:lnTo>
                <a:lnTo>
                  <a:pt x="402742" y="1009136"/>
                </a:lnTo>
                <a:lnTo>
                  <a:pt x="413744" y="995596"/>
                </a:lnTo>
                <a:lnTo>
                  <a:pt x="418109" y="979402"/>
                </a:lnTo>
                <a:lnTo>
                  <a:pt x="415692" y="962813"/>
                </a:lnTo>
                <a:lnTo>
                  <a:pt x="406344" y="948090"/>
                </a:lnTo>
                <a:lnTo>
                  <a:pt x="57120" y="593326"/>
                </a:lnTo>
                <a:lnTo>
                  <a:pt x="45530" y="570150"/>
                </a:lnTo>
                <a:lnTo>
                  <a:pt x="49423" y="546439"/>
                </a:lnTo>
                <a:lnTo>
                  <a:pt x="65636" y="528707"/>
                </a:lnTo>
                <a:lnTo>
                  <a:pt x="91006" y="523470"/>
                </a:lnTo>
                <a:lnTo>
                  <a:pt x="585821" y="578113"/>
                </a:lnTo>
                <a:lnTo>
                  <a:pt x="603167" y="576340"/>
                </a:lnTo>
                <a:lnTo>
                  <a:pt x="617700" y="567968"/>
                </a:lnTo>
                <a:lnTo>
                  <a:pt x="627722" y="554510"/>
                </a:lnTo>
                <a:lnTo>
                  <a:pt x="631537" y="537475"/>
                </a:lnTo>
                <a:lnTo>
                  <a:pt x="635448" y="39672"/>
                </a:lnTo>
                <a:lnTo>
                  <a:pt x="643618" y="15081"/>
                </a:lnTo>
                <a:lnTo>
                  <a:pt x="663140" y="1068"/>
                </a:lnTo>
                <a:lnTo>
                  <a:pt x="687157" y="0"/>
                </a:lnTo>
                <a:lnTo>
                  <a:pt x="708813" y="14239"/>
                </a:lnTo>
                <a:lnTo>
                  <a:pt x="1020085" y="402742"/>
                </a:lnTo>
                <a:lnTo>
                  <a:pt x="1033625" y="413744"/>
                </a:lnTo>
                <a:lnTo>
                  <a:pt x="1049819" y="418109"/>
                </a:lnTo>
                <a:lnTo>
                  <a:pt x="1066408" y="415692"/>
                </a:lnTo>
                <a:lnTo>
                  <a:pt x="1081131" y="406344"/>
                </a:lnTo>
                <a:lnTo>
                  <a:pt x="1435895" y="57120"/>
                </a:lnTo>
                <a:lnTo>
                  <a:pt x="1459071" y="45530"/>
                </a:lnTo>
                <a:lnTo>
                  <a:pt x="1482782" y="49423"/>
                </a:lnTo>
                <a:lnTo>
                  <a:pt x="1500514" y="65635"/>
                </a:lnTo>
                <a:lnTo>
                  <a:pt x="1505751" y="91006"/>
                </a:lnTo>
                <a:lnTo>
                  <a:pt x="1451108" y="585821"/>
                </a:lnTo>
                <a:lnTo>
                  <a:pt x="1452881" y="603167"/>
                </a:lnTo>
                <a:lnTo>
                  <a:pt x="1461252" y="617700"/>
                </a:lnTo>
                <a:lnTo>
                  <a:pt x="1474711" y="627722"/>
                </a:lnTo>
                <a:lnTo>
                  <a:pt x="1491746" y="631536"/>
                </a:lnTo>
                <a:lnTo>
                  <a:pt x="1989549" y="635448"/>
                </a:lnTo>
                <a:lnTo>
                  <a:pt x="2014140" y="643618"/>
                </a:lnTo>
                <a:lnTo>
                  <a:pt x="2028153" y="663140"/>
                </a:lnTo>
                <a:lnTo>
                  <a:pt x="2029221" y="687156"/>
                </a:lnTo>
                <a:lnTo>
                  <a:pt x="2014981" y="708813"/>
                </a:lnTo>
                <a:lnTo>
                  <a:pt x="1626478" y="1020085"/>
                </a:lnTo>
                <a:lnTo>
                  <a:pt x="1615477" y="1033624"/>
                </a:lnTo>
                <a:lnTo>
                  <a:pt x="1611112" y="1049819"/>
                </a:lnTo>
                <a:lnTo>
                  <a:pt x="1613529" y="1066408"/>
                </a:lnTo>
                <a:lnTo>
                  <a:pt x="1622877" y="1081131"/>
                </a:lnTo>
                <a:lnTo>
                  <a:pt x="1972101" y="1435895"/>
                </a:lnTo>
                <a:lnTo>
                  <a:pt x="1983690" y="1459071"/>
                </a:lnTo>
                <a:lnTo>
                  <a:pt x="1979798" y="1482782"/>
                </a:lnTo>
                <a:lnTo>
                  <a:pt x="1963585" y="1500514"/>
                </a:lnTo>
                <a:lnTo>
                  <a:pt x="1938215" y="1505751"/>
                </a:lnTo>
                <a:lnTo>
                  <a:pt x="1443400" y="1451108"/>
                </a:lnTo>
                <a:lnTo>
                  <a:pt x="1426054" y="1452881"/>
                </a:lnTo>
                <a:lnTo>
                  <a:pt x="1411521" y="1461253"/>
                </a:lnTo>
                <a:lnTo>
                  <a:pt x="1401498" y="1474711"/>
                </a:lnTo>
                <a:lnTo>
                  <a:pt x="1397684" y="1491746"/>
                </a:lnTo>
                <a:lnTo>
                  <a:pt x="1393773" y="1989549"/>
                </a:lnTo>
                <a:lnTo>
                  <a:pt x="1385602" y="2014140"/>
                </a:lnTo>
                <a:lnTo>
                  <a:pt x="1366081" y="2028153"/>
                </a:lnTo>
                <a:close/>
              </a:path>
            </a:pathLst>
          </a:custGeom>
          <a:solidFill>
            <a:srgbClr val="F2B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7734" y="178238"/>
            <a:ext cx="16127051" cy="1687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2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97733" y="4375339"/>
            <a:ext cx="10360025" cy="297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27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Relationship Id="rId4" Type="http://schemas.openxmlformats.org/officeDocument/2006/relationships/image" Target="../media/image2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0.jpg"/><Relationship Id="rId4" Type="http://schemas.openxmlformats.org/officeDocument/2006/relationships/image" Target="../media/image31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5" Type="http://schemas.openxmlformats.org/officeDocument/2006/relationships/image" Target="../media/image34.jpg"/><Relationship Id="rId6" Type="http://schemas.openxmlformats.org/officeDocument/2006/relationships/image" Target="../media/image35.png"/><Relationship Id="rId7" Type="http://schemas.openxmlformats.org/officeDocument/2006/relationships/image" Target="../media/image36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7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8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3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3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6" Type="http://schemas.openxmlformats.org/officeDocument/2006/relationships/image" Target="../media/image18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Relationship Id="rId4" Type="http://schemas.openxmlformats.org/officeDocument/2006/relationships/image" Target="../media/image2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3548" y="6151122"/>
            <a:ext cx="3979063" cy="3109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4957504" y="3158269"/>
            <a:ext cx="2220595" cy="2240280"/>
            <a:chOff x="14957504" y="3158269"/>
            <a:chExt cx="2220595" cy="2240280"/>
          </a:xfrm>
        </p:grpSpPr>
        <p:sp>
          <p:nvSpPr>
            <p:cNvPr id="4" name="object 4" descr=""/>
            <p:cNvSpPr/>
            <p:nvPr/>
          </p:nvSpPr>
          <p:spPr>
            <a:xfrm>
              <a:off x="14957504" y="3158269"/>
              <a:ext cx="1863089" cy="1863089"/>
            </a:xfrm>
            <a:custGeom>
              <a:avLst/>
              <a:gdLst/>
              <a:ahLst/>
              <a:cxnLst/>
              <a:rect l="l" t="t" r="r" b="b"/>
              <a:pathLst>
                <a:path w="1863090" h="1863089">
                  <a:moveTo>
                    <a:pt x="1254285" y="1862015"/>
                  </a:moveTo>
                  <a:lnTo>
                    <a:pt x="1232235" y="1863006"/>
                  </a:lnTo>
                  <a:lnTo>
                    <a:pt x="1212344" y="1849939"/>
                  </a:lnTo>
                  <a:lnTo>
                    <a:pt x="926595" y="1493284"/>
                  </a:lnTo>
                  <a:lnTo>
                    <a:pt x="914171" y="1483182"/>
                  </a:lnTo>
                  <a:lnTo>
                    <a:pt x="899305" y="1479177"/>
                  </a:lnTo>
                  <a:lnTo>
                    <a:pt x="884064" y="1481403"/>
                  </a:lnTo>
                  <a:lnTo>
                    <a:pt x="870514" y="1489995"/>
                  </a:lnTo>
                  <a:lnTo>
                    <a:pt x="544805" y="1810585"/>
                  </a:lnTo>
                  <a:lnTo>
                    <a:pt x="523530" y="1821234"/>
                  </a:lnTo>
                  <a:lnTo>
                    <a:pt x="501758" y="1817661"/>
                  </a:lnTo>
                  <a:lnTo>
                    <a:pt x="485475" y="1802774"/>
                  </a:lnTo>
                  <a:lnTo>
                    <a:pt x="480666" y="1779476"/>
                  </a:lnTo>
                  <a:lnTo>
                    <a:pt x="530806" y="1325220"/>
                  </a:lnTo>
                  <a:lnTo>
                    <a:pt x="529162" y="1309294"/>
                  </a:lnTo>
                  <a:lnTo>
                    <a:pt x="521486" y="1295954"/>
                  </a:lnTo>
                  <a:lnTo>
                    <a:pt x="509147" y="1286752"/>
                  </a:lnTo>
                  <a:lnTo>
                    <a:pt x="493510" y="1283240"/>
                  </a:lnTo>
                  <a:lnTo>
                    <a:pt x="36428" y="1279609"/>
                  </a:lnTo>
                  <a:lnTo>
                    <a:pt x="13860" y="1272101"/>
                  </a:lnTo>
                  <a:lnTo>
                    <a:pt x="991" y="1254178"/>
                  </a:lnTo>
                  <a:lnTo>
                    <a:pt x="0" y="1232128"/>
                  </a:lnTo>
                  <a:lnTo>
                    <a:pt x="13067" y="1212237"/>
                  </a:lnTo>
                  <a:lnTo>
                    <a:pt x="369722" y="926488"/>
                  </a:lnTo>
                  <a:lnTo>
                    <a:pt x="379824" y="914064"/>
                  </a:lnTo>
                  <a:lnTo>
                    <a:pt x="383829" y="899198"/>
                  </a:lnTo>
                  <a:lnTo>
                    <a:pt x="381603" y="883957"/>
                  </a:lnTo>
                  <a:lnTo>
                    <a:pt x="373011" y="870407"/>
                  </a:lnTo>
                  <a:lnTo>
                    <a:pt x="52483" y="544743"/>
                  </a:lnTo>
                  <a:lnTo>
                    <a:pt x="41835" y="523468"/>
                  </a:lnTo>
                  <a:lnTo>
                    <a:pt x="45407" y="501696"/>
                  </a:lnTo>
                  <a:lnTo>
                    <a:pt x="60295" y="485413"/>
                  </a:lnTo>
                  <a:lnTo>
                    <a:pt x="83593" y="480604"/>
                  </a:lnTo>
                  <a:lnTo>
                    <a:pt x="537848" y="530743"/>
                  </a:lnTo>
                  <a:lnTo>
                    <a:pt x="553775" y="529099"/>
                  </a:lnTo>
                  <a:lnTo>
                    <a:pt x="567115" y="521424"/>
                  </a:lnTo>
                  <a:lnTo>
                    <a:pt x="576317" y="509084"/>
                  </a:lnTo>
                  <a:lnTo>
                    <a:pt x="579776" y="493456"/>
                  </a:lnTo>
                  <a:lnTo>
                    <a:pt x="583415" y="36428"/>
                  </a:lnTo>
                  <a:lnTo>
                    <a:pt x="590923" y="13860"/>
                  </a:lnTo>
                  <a:lnTo>
                    <a:pt x="608846" y="991"/>
                  </a:lnTo>
                  <a:lnTo>
                    <a:pt x="630896" y="0"/>
                  </a:lnTo>
                  <a:lnTo>
                    <a:pt x="650787" y="13067"/>
                  </a:lnTo>
                  <a:lnTo>
                    <a:pt x="936536" y="369722"/>
                  </a:lnTo>
                  <a:lnTo>
                    <a:pt x="948961" y="379824"/>
                  </a:lnTo>
                  <a:lnTo>
                    <a:pt x="963826" y="383829"/>
                  </a:lnTo>
                  <a:lnTo>
                    <a:pt x="979067" y="381603"/>
                  </a:lnTo>
                  <a:lnTo>
                    <a:pt x="992617" y="373011"/>
                  </a:lnTo>
                  <a:lnTo>
                    <a:pt x="1318326" y="52421"/>
                  </a:lnTo>
                  <a:lnTo>
                    <a:pt x="1339601" y="41772"/>
                  </a:lnTo>
                  <a:lnTo>
                    <a:pt x="1361373" y="45345"/>
                  </a:lnTo>
                  <a:lnTo>
                    <a:pt x="1377656" y="60232"/>
                  </a:lnTo>
                  <a:lnTo>
                    <a:pt x="1382465" y="83530"/>
                  </a:lnTo>
                  <a:lnTo>
                    <a:pt x="1332326" y="537786"/>
                  </a:lnTo>
                  <a:lnTo>
                    <a:pt x="1333970" y="553712"/>
                  </a:lnTo>
                  <a:lnTo>
                    <a:pt x="1341645" y="567053"/>
                  </a:lnTo>
                  <a:lnTo>
                    <a:pt x="1353984" y="576255"/>
                  </a:lnTo>
                  <a:lnTo>
                    <a:pt x="1369622" y="579767"/>
                  </a:lnTo>
                  <a:lnTo>
                    <a:pt x="1826640" y="583352"/>
                  </a:lnTo>
                  <a:lnTo>
                    <a:pt x="1849208" y="590861"/>
                  </a:lnTo>
                  <a:lnTo>
                    <a:pt x="1862078" y="608783"/>
                  </a:lnTo>
                  <a:lnTo>
                    <a:pt x="1863069" y="630834"/>
                  </a:lnTo>
                  <a:lnTo>
                    <a:pt x="1850001" y="650725"/>
                  </a:lnTo>
                  <a:lnTo>
                    <a:pt x="1493347" y="936474"/>
                  </a:lnTo>
                  <a:lnTo>
                    <a:pt x="1483244" y="948898"/>
                  </a:lnTo>
                  <a:lnTo>
                    <a:pt x="1479239" y="963764"/>
                  </a:lnTo>
                  <a:lnTo>
                    <a:pt x="1481466" y="979005"/>
                  </a:lnTo>
                  <a:lnTo>
                    <a:pt x="1490057" y="992554"/>
                  </a:lnTo>
                  <a:lnTo>
                    <a:pt x="1810648" y="1318263"/>
                  </a:lnTo>
                  <a:lnTo>
                    <a:pt x="1821296" y="1339538"/>
                  </a:lnTo>
                  <a:lnTo>
                    <a:pt x="1817724" y="1361310"/>
                  </a:lnTo>
                  <a:lnTo>
                    <a:pt x="1802836" y="1377593"/>
                  </a:lnTo>
                  <a:lnTo>
                    <a:pt x="1779539" y="1382402"/>
                  </a:lnTo>
                  <a:lnTo>
                    <a:pt x="1325283" y="1332263"/>
                  </a:lnTo>
                  <a:lnTo>
                    <a:pt x="1309356" y="1333907"/>
                  </a:lnTo>
                  <a:lnTo>
                    <a:pt x="1296016" y="1341582"/>
                  </a:lnTo>
                  <a:lnTo>
                    <a:pt x="1286814" y="1353922"/>
                  </a:lnTo>
                  <a:lnTo>
                    <a:pt x="1283302" y="1369559"/>
                  </a:lnTo>
                  <a:lnTo>
                    <a:pt x="1279716" y="1826578"/>
                  </a:lnTo>
                  <a:lnTo>
                    <a:pt x="1272208" y="1849146"/>
                  </a:lnTo>
                  <a:lnTo>
                    <a:pt x="1254285" y="18620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5148823" y="3369299"/>
              <a:ext cx="2029460" cy="2029460"/>
            </a:xfrm>
            <a:custGeom>
              <a:avLst/>
              <a:gdLst/>
              <a:ahLst/>
              <a:cxnLst/>
              <a:rect l="l" t="t" r="r" b="b"/>
              <a:pathLst>
                <a:path w="2029459" h="2029460">
                  <a:moveTo>
                    <a:pt x="1366081" y="2028153"/>
                  </a:moveTo>
                  <a:lnTo>
                    <a:pt x="1342064" y="2029221"/>
                  </a:lnTo>
                  <a:lnTo>
                    <a:pt x="1320407" y="2014981"/>
                  </a:lnTo>
                  <a:lnTo>
                    <a:pt x="1009135" y="1626478"/>
                  </a:lnTo>
                  <a:lnTo>
                    <a:pt x="995596" y="1615477"/>
                  </a:lnTo>
                  <a:lnTo>
                    <a:pt x="979402" y="1611112"/>
                  </a:lnTo>
                  <a:lnTo>
                    <a:pt x="962813" y="1613529"/>
                  </a:lnTo>
                  <a:lnTo>
                    <a:pt x="948090" y="1622877"/>
                  </a:lnTo>
                  <a:lnTo>
                    <a:pt x="593326" y="1972101"/>
                  </a:lnTo>
                  <a:lnTo>
                    <a:pt x="570150" y="1983691"/>
                  </a:lnTo>
                  <a:lnTo>
                    <a:pt x="546439" y="1979798"/>
                  </a:lnTo>
                  <a:lnTo>
                    <a:pt x="528707" y="1963585"/>
                  </a:lnTo>
                  <a:lnTo>
                    <a:pt x="523470" y="1938215"/>
                  </a:lnTo>
                  <a:lnTo>
                    <a:pt x="578113" y="1443400"/>
                  </a:lnTo>
                  <a:lnTo>
                    <a:pt x="576339" y="1426054"/>
                  </a:lnTo>
                  <a:lnTo>
                    <a:pt x="567968" y="1411521"/>
                  </a:lnTo>
                  <a:lnTo>
                    <a:pt x="554510" y="1401499"/>
                  </a:lnTo>
                  <a:lnTo>
                    <a:pt x="537475" y="1397684"/>
                  </a:lnTo>
                  <a:lnTo>
                    <a:pt x="39672" y="1393773"/>
                  </a:lnTo>
                  <a:lnTo>
                    <a:pt x="15081" y="1385602"/>
                  </a:lnTo>
                  <a:lnTo>
                    <a:pt x="1068" y="1366081"/>
                  </a:lnTo>
                  <a:lnTo>
                    <a:pt x="0" y="1342064"/>
                  </a:lnTo>
                  <a:lnTo>
                    <a:pt x="14239" y="1320408"/>
                  </a:lnTo>
                  <a:lnTo>
                    <a:pt x="402742" y="1009136"/>
                  </a:lnTo>
                  <a:lnTo>
                    <a:pt x="413744" y="995596"/>
                  </a:lnTo>
                  <a:lnTo>
                    <a:pt x="418109" y="979402"/>
                  </a:lnTo>
                  <a:lnTo>
                    <a:pt x="415692" y="962813"/>
                  </a:lnTo>
                  <a:lnTo>
                    <a:pt x="406344" y="948090"/>
                  </a:lnTo>
                  <a:lnTo>
                    <a:pt x="57120" y="593326"/>
                  </a:lnTo>
                  <a:lnTo>
                    <a:pt x="45530" y="570150"/>
                  </a:lnTo>
                  <a:lnTo>
                    <a:pt x="49423" y="546439"/>
                  </a:lnTo>
                  <a:lnTo>
                    <a:pt x="65636" y="528707"/>
                  </a:lnTo>
                  <a:lnTo>
                    <a:pt x="91006" y="523470"/>
                  </a:lnTo>
                  <a:lnTo>
                    <a:pt x="585821" y="578113"/>
                  </a:lnTo>
                  <a:lnTo>
                    <a:pt x="603167" y="576340"/>
                  </a:lnTo>
                  <a:lnTo>
                    <a:pt x="617700" y="567968"/>
                  </a:lnTo>
                  <a:lnTo>
                    <a:pt x="627722" y="554510"/>
                  </a:lnTo>
                  <a:lnTo>
                    <a:pt x="631537" y="537475"/>
                  </a:lnTo>
                  <a:lnTo>
                    <a:pt x="635448" y="39672"/>
                  </a:lnTo>
                  <a:lnTo>
                    <a:pt x="643618" y="15081"/>
                  </a:lnTo>
                  <a:lnTo>
                    <a:pt x="663140" y="1068"/>
                  </a:lnTo>
                  <a:lnTo>
                    <a:pt x="687157" y="0"/>
                  </a:lnTo>
                  <a:lnTo>
                    <a:pt x="708813" y="14239"/>
                  </a:lnTo>
                  <a:lnTo>
                    <a:pt x="1020085" y="402742"/>
                  </a:lnTo>
                  <a:lnTo>
                    <a:pt x="1033625" y="413744"/>
                  </a:lnTo>
                  <a:lnTo>
                    <a:pt x="1049819" y="418109"/>
                  </a:lnTo>
                  <a:lnTo>
                    <a:pt x="1066408" y="415692"/>
                  </a:lnTo>
                  <a:lnTo>
                    <a:pt x="1081131" y="406344"/>
                  </a:lnTo>
                  <a:lnTo>
                    <a:pt x="1435895" y="57120"/>
                  </a:lnTo>
                  <a:lnTo>
                    <a:pt x="1459071" y="45530"/>
                  </a:lnTo>
                  <a:lnTo>
                    <a:pt x="1482782" y="49423"/>
                  </a:lnTo>
                  <a:lnTo>
                    <a:pt x="1500514" y="65635"/>
                  </a:lnTo>
                  <a:lnTo>
                    <a:pt x="1505751" y="91006"/>
                  </a:lnTo>
                  <a:lnTo>
                    <a:pt x="1451108" y="585821"/>
                  </a:lnTo>
                  <a:lnTo>
                    <a:pt x="1452881" y="603167"/>
                  </a:lnTo>
                  <a:lnTo>
                    <a:pt x="1461252" y="617700"/>
                  </a:lnTo>
                  <a:lnTo>
                    <a:pt x="1474711" y="627722"/>
                  </a:lnTo>
                  <a:lnTo>
                    <a:pt x="1491746" y="631536"/>
                  </a:lnTo>
                  <a:lnTo>
                    <a:pt x="1989549" y="635448"/>
                  </a:lnTo>
                  <a:lnTo>
                    <a:pt x="2014140" y="643618"/>
                  </a:lnTo>
                  <a:lnTo>
                    <a:pt x="2028153" y="663140"/>
                  </a:lnTo>
                  <a:lnTo>
                    <a:pt x="2029221" y="687156"/>
                  </a:lnTo>
                  <a:lnTo>
                    <a:pt x="2014981" y="708813"/>
                  </a:lnTo>
                  <a:lnTo>
                    <a:pt x="1626478" y="1020085"/>
                  </a:lnTo>
                  <a:lnTo>
                    <a:pt x="1615477" y="1033624"/>
                  </a:lnTo>
                  <a:lnTo>
                    <a:pt x="1611112" y="1049819"/>
                  </a:lnTo>
                  <a:lnTo>
                    <a:pt x="1613529" y="1066408"/>
                  </a:lnTo>
                  <a:lnTo>
                    <a:pt x="1622877" y="1081131"/>
                  </a:lnTo>
                  <a:lnTo>
                    <a:pt x="1972101" y="1435895"/>
                  </a:lnTo>
                  <a:lnTo>
                    <a:pt x="1983690" y="1459071"/>
                  </a:lnTo>
                  <a:lnTo>
                    <a:pt x="1979798" y="1482782"/>
                  </a:lnTo>
                  <a:lnTo>
                    <a:pt x="1963585" y="1500514"/>
                  </a:lnTo>
                  <a:lnTo>
                    <a:pt x="1938215" y="1505751"/>
                  </a:lnTo>
                  <a:lnTo>
                    <a:pt x="1443400" y="1451108"/>
                  </a:lnTo>
                  <a:lnTo>
                    <a:pt x="1426054" y="1452881"/>
                  </a:lnTo>
                  <a:lnTo>
                    <a:pt x="1411521" y="1461253"/>
                  </a:lnTo>
                  <a:lnTo>
                    <a:pt x="1401498" y="1474711"/>
                  </a:lnTo>
                  <a:lnTo>
                    <a:pt x="1397684" y="1491746"/>
                  </a:lnTo>
                  <a:lnTo>
                    <a:pt x="1393773" y="1989549"/>
                  </a:lnTo>
                  <a:lnTo>
                    <a:pt x="1385602" y="2014140"/>
                  </a:lnTo>
                  <a:lnTo>
                    <a:pt x="1366081" y="2028153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14499" cy="1714499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11773139" y="1156723"/>
            <a:ext cx="4446270" cy="6163310"/>
            <a:chOff x="11773139" y="1156723"/>
            <a:chExt cx="4446270" cy="6163310"/>
          </a:xfrm>
        </p:grpSpPr>
        <p:sp>
          <p:nvSpPr>
            <p:cNvPr id="8" name="object 8" descr=""/>
            <p:cNvSpPr/>
            <p:nvPr/>
          </p:nvSpPr>
          <p:spPr>
            <a:xfrm>
              <a:off x="11807735" y="1204497"/>
              <a:ext cx="4364355" cy="6080760"/>
            </a:xfrm>
            <a:custGeom>
              <a:avLst/>
              <a:gdLst/>
              <a:ahLst/>
              <a:cxnLst/>
              <a:rect l="l" t="t" r="r" b="b"/>
              <a:pathLst>
                <a:path w="4364355" h="6080759">
                  <a:moveTo>
                    <a:pt x="4103757" y="6080517"/>
                  </a:moveTo>
                  <a:lnTo>
                    <a:pt x="260063" y="6080517"/>
                  </a:lnTo>
                  <a:lnTo>
                    <a:pt x="213441" y="6076351"/>
                  </a:lnTo>
                  <a:lnTo>
                    <a:pt x="169510" y="6064330"/>
                  </a:lnTo>
                  <a:lnTo>
                    <a:pt x="129015" y="6045171"/>
                  </a:lnTo>
                  <a:lnTo>
                    <a:pt x="92703" y="6019590"/>
                  </a:lnTo>
                  <a:lnTo>
                    <a:pt x="61319" y="5988305"/>
                  </a:lnTo>
                  <a:lnTo>
                    <a:pt x="35611" y="5952032"/>
                  </a:lnTo>
                  <a:lnTo>
                    <a:pt x="16324" y="5911488"/>
                  </a:lnTo>
                  <a:lnTo>
                    <a:pt x="4205" y="5867390"/>
                  </a:lnTo>
                  <a:lnTo>
                    <a:pt x="6" y="5820528"/>
                  </a:lnTo>
                  <a:lnTo>
                    <a:pt x="0" y="260100"/>
                  </a:lnTo>
                  <a:lnTo>
                    <a:pt x="4205" y="213164"/>
                  </a:lnTo>
                  <a:lnTo>
                    <a:pt x="16324" y="169066"/>
                  </a:lnTo>
                  <a:lnTo>
                    <a:pt x="35611" y="128522"/>
                  </a:lnTo>
                  <a:lnTo>
                    <a:pt x="61319" y="92249"/>
                  </a:lnTo>
                  <a:lnTo>
                    <a:pt x="92703" y="60964"/>
                  </a:lnTo>
                  <a:lnTo>
                    <a:pt x="129015" y="35383"/>
                  </a:lnTo>
                  <a:lnTo>
                    <a:pt x="169510" y="16224"/>
                  </a:lnTo>
                  <a:lnTo>
                    <a:pt x="213441" y="4203"/>
                  </a:lnTo>
                  <a:lnTo>
                    <a:pt x="260063" y="0"/>
                  </a:lnTo>
                  <a:lnTo>
                    <a:pt x="4103757" y="0"/>
                  </a:lnTo>
                  <a:lnTo>
                    <a:pt x="4150693" y="4203"/>
                  </a:lnTo>
                  <a:lnTo>
                    <a:pt x="4194791" y="16224"/>
                  </a:lnTo>
                  <a:lnTo>
                    <a:pt x="4235335" y="35383"/>
                  </a:lnTo>
                  <a:lnTo>
                    <a:pt x="4271608" y="60964"/>
                  </a:lnTo>
                  <a:lnTo>
                    <a:pt x="4302893" y="92249"/>
                  </a:lnTo>
                  <a:lnTo>
                    <a:pt x="4328474" y="128522"/>
                  </a:lnTo>
                  <a:lnTo>
                    <a:pt x="4347633" y="169066"/>
                  </a:lnTo>
                  <a:lnTo>
                    <a:pt x="4356514" y="201645"/>
                  </a:lnTo>
                  <a:lnTo>
                    <a:pt x="301816" y="201645"/>
                  </a:lnTo>
                  <a:lnTo>
                    <a:pt x="264760" y="209176"/>
                  </a:lnTo>
                  <a:lnTo>
                    <a:pt x="234415" y="229680"/>
                  </a:lnTo>
                  <a:lnTo>
                    <a:pt x="213896" y="260100"/>
                  </a:lnTo>
                  <a:lnTo>
                    <a:pt x="206380" y="297082"/>
                  </a:lnTo>
                  <a:lnTo>
                    <a:pt x="206380" y="5783472"/>
                  </a:lnTo>
                  <a:lnTo>
                    <a:pt x="213911" y="5820528"/>
                  </a:lnTo>
                  <a:lnTo>
                    <a:pt x="234415" y="5850874"/>
                  </a:lnTo>
                  <a:lnTo>
                    <a:pt x="264760" y="5871377"/>
                  </a:lnTo>
                  <a:lnTo>
                    <a:pt x="301816" y="5878908"/>
                  </a:lnTo>
                  <a:lnTo>
                    <a:pt x="4356416" y="5878908"/>
                  </a:lnTo>
                  <a:lnTo>
                    <a:pt x="4347633" y="5911007"/>
                  </a:lnTo>
                  <a:lnTo>
                    <a:pt x="4328474" y="5951501"/>
                  </a:lnTo>
                  <a:lnTo>
                    <a:pt x="4302893" y="5987814"/>
                  </a:lnTo>
                  <a:lnTo>
                    <a:pt x="4271608" y="6019197"/>
                  </a:lnTo>
                  <a:lnTo>
                    <a:pt x="4235335" y="6044905"/>
                  </a:lnTo>
                  <a:lnTo>
                    <a:pt x="4194791" y="6064192"/>
                  </a:lnTo>
                  <a:lnTo>
                    <a:pt x="4150550" y="6076351"/>
                  </a:lnTo>
                  <a:lnTo>
                    <a:pt x="4150254" y="6076351"/>
                  </a:lnTo>
                  <a:lnTo>
                    <a:pt x="4103757" y="6080517"/>
                  </a:lnTo>
                  <a:close/>
                </a:path>
                <a:path w="4364355" h="6080759">
                  <a:moveTo>
                    <a:pt x="4356416" y="5878908"/>
                  </a:moveTo>
                  <a:lnTo>
                    <a:pt x="4062003" y="5878908"/>
                  </a:lnTo>
                  <a:lnTo>
                    <a:pt x="4099059" y="5871377"/>
                  </a:lnTo>
                  <a:lnTo>
                    <a:pt x="4129405" y="5850874"/>
                  </a:lnTo>
                  <a:lnTo>
                    <a:pt x="4149910" y="5820528"/>
                  </a:lnTo>
                  <a:lnTo>
                    <a:pt x="4157440" y="5783472"/>
                  </a:lnTo>
                  <a:lnTo>
                    <a:pt x="4158633" y="5783472"/>
                  </a:lnTo>
                  <a:lnTo>
                    <a:pt x="4158633" y="297082"/>
                  </a:lnTo>
                  <a:lnTo>
                    <a:pt x="4151117" y="260100"/>
                  </a:lnTo>
                  <a:lnTo>
                    <a:pt x="4130598" y="229680"/>
                  </a:lnTo>
                  <a:lnTo>
                    <a:pt x="4100253" y="209176"/>
                  </a:lnTo>
                  <a:lnTo>
                    <a:pt x="4063196" y="201645"/>
                  </a:lnTo>
                  <a:lnTo>
                    <a:pt x="4356514" y="201645"/>
                  </a:lnTo>
                  <a:lnTo>
                    <a:pt x="4359654" y="213164"/>
                  </a:lnTo>
                  <a:lnTo>
                    <a:pt x="4363820" y="260100"/>
                  </a:lnTo>
                  <a:lnTo>
                    <a:pt x="4363814" y="5820528"/>
                  </a:lnTo>
                  <a:lnTo>
                    <a:pt x="4359654" y="5867075"/>
                  </a:lnTo>
                  <a:lnTo>
                    <a:pt x="4356416" y="58789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1773139" y="1172324"/>
              <a:ext cx="4431030" cy="6147435"/>
            </a:xfrm>
            <a:custGeom>
              <a:avLst/>
              <a:gdLst/>
              <a:ahLst/>
              <a:cxnLst/>
              <a:rect l="l" t="t" r="r" b="b"/>
              <a:pathLst>
                <a:path w="4431030" h="6147434">
                  <a:moveTo>
                    <a:pt x="4128810" y="6147285"/>
                  </a:moveTo>
                  <a:lnTo>
                    <a:pt x="301817" y="6147285"/>
                  </a:lnTo>
                  <a:lnTo>
                    <a:pt x="252782" y="6143344"/>
                  </a:lnTo>
                  <a:lnTo>
                    <a:pt x="206295" y="6131930"/>
                  </a:lnTo>
                  <a:lnTo>
                    <a:pt x="162972" y="6113659"/>
                  </a:lnTo>
                  <a:lnTo>
                    <a:pt x="123428" y="6089146"/>
                  </a:lnTo>
                  <a:lnTo>
                    <a:pt x="88278" y="6059007"/>
                  </a:lnTo>
                  <a:lnTo>
                    <a:pt x="58140" y="6023858"/>
                  </a:lnTo>
                  <a:lnTo>
                    <a:pt x="33627" y="5984314"/>
                  </a:lnTo>
                  <a:lnTo>
                    <a:pt x="15355" y="5940991"/>
                  </a:lnTo>
                  <a:lnTo>
                    <a:pt x="3941" y="5894504"/>
                  </a:lnTo>
                  <a:lnTo>
                    <a:pt x="0" y="5845469"/>
                  </a:lnTo>
                  <a:lnTo>
                    <a:pt x="0" y="303010"/>
                  </a:lnTo>
                  <a:lnTo>
                    <a:pt x="3869" y="254845"/>
                  </a:lnTo>
                  <a:lnTo>
                    <a:pt x="15355" y="207363"/>
                  </a:lnTo>
                  <a:lnTo>
                    <a:pt x="33627" y="163906"/>
                  </a:lnTo>
                  <a:lnTo>
                    <a:pt x="58140" y="124200"/>
                  </a:lnTo>
                  <a:lnTo>
                    <a:pt x="88278" y="88874"/>
                  </a:lnTo>
                  <a:lnTo>
                    <a:pt x="123428" y="58559"/>
                  </a:lnTo>
                  <a:lnTo>
                    <a:pt x="162972" y="33884"/>
                  </a:lnTo>
                  <a:lnTo>
                    <a:pt x="206295" y="15479"/>
                  </a:lnTo>
                  <a:lnTo>
                    <a:pt x="252782" y="3974"/>
                  </a:lnTo>
                  <a:lnTo>
                    <a:pt x="301817" y="0"/>
                  </a:lnTo>
                  <a:lnTo>
                    <a:pt x="4128810" y="0"/>
                  </a:lnTo>
                  <a:lnTo>
                    <a:pt x="4177845" y="3974"/>
                  </a:lnTo>
                  <a:lnTo>
                    <a:pt x="4224332" y="15479"/>
                  </a:lnTo>
                  <a:lnTo>
                    <a:pt x="4267655" y="33884"/>
                  </a:lnTo>
                  <a:lnTo>
                    <a:pt x="4268795" y="34595"/>
                  </a:lnTo>
                  <a:lnTo>
                    <a:pt x="301817" y="34595"/>
                  </a:lnTo>
                  <a:lnTo>
                    <a:pt x="253652" y="38930"/>
                  </a:lnTo>
                  <a:lnTo>
                    <a:pt x="208286" y="51424"/>
                  </a:lnTo>
                  <a:lnTo>
                    <a:pt x="166483" y="71312"/>
                  </a:lnTo>
                  <a:lnTo>
                    <a:pt x="129011" y="97827"/>
                  </a:lnTo>
                  <a:lnTo>
                    <a:pt x="96634" y="130203"/>
                  </a:lnTo>
                  <a:lnTo>
                    <a:pt x="70119" y="167676"/>
                  </a:lnTo>
                  <a:lnTo>
                    <a:pt x="50232" y="209478"/>
                  </a:lnTo>
                  <a:lnTo>
                    <a:pt x="37738" y="254845"/>
                  </a:lnTo>
                  <a:lnTo>
                    <a:pt x="33403" y="303010"/>
                  </a:lnTo>
                  <a:lnTo>
                    <a:pt x="33403" y="5845469"/>
                  </a:lnTo>
                  <a:lnTo>
                    <a:pt x="37738" y="5893633"/>
                  </a:lnTo>
                  <a:lnTo>
                    <a:pt x="50232" y="5939000"/>
                  </a:lnTo>
                  <a:lnTo>
                    <a:pt x="70119" y="5980802"/>
                  </a:lnTo>
                  <a:lnTo>
                    <a:pt x="96634" y="6018275"/>
                  </a:lnTo>
                  <a:lnTo>
                    <a:pt x="129011" y="6050652"/>
                  </a:lnTo>
                  <a:lnTo>
                    <a:pt x="166483" y="6077167"/>
                  </a:lnTo>
                  <a:lnTo>
                    <a:pt x="208286" y="6097054"/>
                  </a:lnTo>
                  <a:lnTo>
                    <a:pt x="253652" y="6109548"/>
                  </a:lnTo>
                  <a:lnTo>
                    <a:pt x="301817" y="6113883"/>
                  </a:lnTo>
                  <a:lnTo>
                    <a:pt x="4267124" y="6113883"/>
                  </a:lnTo>
                  <a:lnTo>
                    <a:pt x="4224332" y="6131930"/>
                  </a:lnTo>
                  <a:lnTo>
                    <a:pt x="4177845" y="6143344"/>
                  </a:lnTo>
                  <a:lnTo>
                    <a:pt x="4128810" y="6147285"/>
                  </a:lnTo>
                  <a:close/>
                </a:path>
                <a:path w="4431030" h="6147434">
                  <a:moveTo>
                    <a:pt x="4267124" y="6113883"/>
                  </a:moveTo>
                  <a:lnTo>
                    <a:pt x="4128810" y="6113883"/>
                  </a:lnTo>
                  <a:lnTo>
                    <a:pt x="4176975" y="6109548"/>
                  </a:lnTo>
                  <a:lnTo>
                    <a:pt x="4222341" y="6097054"/>
                  </a:lnTo>
                  <a:lnTo>
                    <a:pt x="4264144" y="6077167"/>
                  </a:lnTo>
                  <a:lnTo>
                    <a:pt x="4301616" y="6050652"/>
                  </a:lnTo>
                  <a:lnTo>
                    <a:pt x="4333993" y="6018275"/>
                  </a:lnTo>
                  <a:lnTo>
                    <a:pt x="4360508" y="5980802"/>
                  </a:lnTo>
                  <a:lnTo>
                    <a:pt x="4380395" y="5939000"/>
                  </a:lnTo>
                  <a:lnTo>
                    <a:pt x="4392890" y="5893633"/>
                  </a:lnTo>
                  <a:lnTo>
                    <a:pt x="4397224" y="5845469"/>
                  </a:lnTo>
                  <a:lnTo>
                    <a:pt x="4397224" y="303010"/>
                  </a:lnTo>
                  <a:lnTo>
                    <a:pt x="4392890" y="254845"/>
                  </a:lnTo>
                  <a:lnTo>
                    <a:pt x="4380395" y="209478"/>
                  </a:lnTo>
                  <a:lnTo>
                    <a:pt x="4360508" y="167676"/>
                  </a:lnTo>
                  <a:lnTo>
                    <a:pt x="4333993" y="130203"/>
                  </a:lnTo>
                  <a:lnTo>
                    <a:pt x="4301616" y="97827"/>
                  </a:lnTo>
                  <a:lnTo>
                    <a:pt x="4264144" y="71312"/>
                  </a:lnTo>
                  <a:lnTo>
                    <a:pt x="4222341" y="51424"/>
                  </a:lnTo>
                  <a:lnTo>
                    <a:pt x="4176975" y="38930"/>
                  </a:lnTo>
                  <a:lnTo>
                    <a:pt x="4128810" y="34595"/>
                  </a:lnTo>
                  <a:lnTo>
                    <a:pt x="4268795" y="34595"/>
                  </a:lnTo>
                  <a:lnTo>
                    <a:pt x="4307199" y="58559"/>
                  </a:lnTo>
                  <a:lnTo>
                    <a:pt x="4342348" y="88874"/>
                  </a:lnTo>
                  <a:lnTo>
                    <a:pt x="4372487" y="124200"/>
                  </a:lnTo>
                  <a:lnTo>
                    <a:pt x="4396999" y="163906"/>
                  </a:lnTo>
                  <a:lnTo>
                    <a:pt x="4415270" y="207363"/>
                  </a:lnTo>
                  <a:lnTo>
                    <a:pt x="4426684" y="253941"/>
                  </a:lnTo>
                  <a:lnTo>
                    <a:pt x="4430626" y="303010"/>
                  </a:lnTo>
                  <a:lnTo>
                    <a:pt x="4430626" y="5845469"/>
                  </a:lnTo>
                  <a:lnTo>
                    <a:pt x="4426754" y="5893633"/>
                  </a:lnTo>
                  <a:lnTo>
                    <a:pt x="4426684" y="5894504"/>
                  </a:lnTo>
                  <a:lnTo>
                    <a:pt x="4415270" y="5940991"/>
                  </a:lnTo>
                  <a:lnTo>
                    <a:pt x="4396999" y="5984314"/>
                  </a:lnTo>
                  <a:lnTo>
                    <a:pt x="4372487" y="6023858"/>
                  </a:lnTo>
                  <a:lnTo>
                    <a:pt x="4342348" y="6059007"/>
                  </a:lnTo>
                  <a:lnTo>
                    <a:pt x="4307199" y="6089146"/>
                  </a:lnTo>
                  <a:lnTo>
                    <a:pt x="4267655" y="6113659"/>
                  </a:lnTo>
                  <a:lnTo>
                    <a:pt x="4267124" y="6113883"/>
                  </a:lnTo>
                  <a:close/>
                </a:path>
              </a:pathLst>
            </a:custGeom>
            <a:solidFill>
              <a:srgbClr val="E8E7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14116" y="1406143"/>
              <a:ext cx="3952252" cy="5674062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07901" y="1270147"/>
              <a:ext cx="71577" cy="71577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766564" y="1254638"/>
              <a:ext cx="102592" cy="102593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3962208" y="1277304"/>
              <a:ext cx="57785" cy="57785"/>
            </a:xfrm>
            <a:custGeom>
              <a:avLst/>
              <a:gdLst/>
              <a:ahLst/>
              <a:cxnLst/>
              <a:rect l="l" t="t" r="r" b="b"/>
              <a:pathLst>
                <a:path w="57784" h="57784">
                  <a:moveTo>
                    <a:pt x="28631" y="57261"/>
                  </a:moveTo>
                  <a:lnTo>
                    <a:pt x="17486" y="55011"/>
                  </a:lnTo>
                  <a:lnTo>
                    <a:pt x="8385" y="48875"/>
                  </a:lnTo>
                  <a:lnTo>
                    <a:pt x="2249" y="39775"/>
                  </a:lnTo>
                  <a:lnTo>
                    <a:pt x="0" y="28630"/>
                  </a:lnTo>
                  <a:lnTo>
                    <a:pt x="2249" y="17486"/>
                  </a:lnTo>
                  <a:lnTo>
                    <a:pt x="8385" y="8385"/>
                  </a:lnTo>
                  <a:lnTo>
                    <a:pt x="17486" y="2249"/>
                  </a:lnTo>
                  <a:lnTo>
                    <a:pt x="28631" y="0"/>
                  </a:lnTo>
                  <a:lnTo>
                    <a:pt x="39775" y="2249"/>
                  </a:lnTo>
                  <a:lnTo>
                    <a:pt x="48876" y="8385"/>
                  </a:lnTo>
                  <a:lnTo>
                    <a:pt x="55011" y="17486"/>
                  </a:lnTo>
                  <a:lnTo>
                    <a:pt x="57261" y="28630"/>
                  </a:lnTo>
                  <a:lnTo>
                    <a:pt x="55011" y="39775"/>
                  </a:lnTo>
                  <a:lnTo>
                    <a:pt x="48876" y="48875"/>
                  </a:lnTo>
                  <a:lnTo>
                    <a:pt x="39775" y="55011"/>
                  </a:lnTo>
                  <a:lnTo>
                    <a:pt x="28631" y="57261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3977130" y="1292813"/>
              <a:ext cx="27940" cy="26670"/>
            </a:xfrm>
            <a:custGeom>
              <a:avLst/>
              <a:gdLst/>
              <a:ahLst/>
              <a:cxnLst/>
              <a:rect l="l" t="t" r="r" b="b"/>
              <a:pathLst>
                <a:path w="27940" h="26669">
                  <a:moveTo>
                    <a:pt x="18396" y="26245"/>
                  </a:moveTo>
                  <a:lnTo>
                    <a:pt x="9020" y="26245"/>
                  </a:lnTo>
                  <a:lnTo>
                    <a:pt x="4687" y="23743"/>
                  </a:lnTo>
                  <a:lnTo>
                    <a:pt x="0" y="15623"/>
                  </a:lnTo>
                  <a:lnTo>
                    <a:pt x="0" y="10621"/>
                  </a:lnTo>
                  <a:lnTo>
                    <a:pt x="4687" y="2501"/>
                  </a:lnTo>
                  <a:lnTo>
                    <a:pt x="9020" y="0"/>
                  </a:lnTo>
                  <a:lnTo>
                    <a:pt x="18396" y="0"/>
                  </a:lnTo>
                  <a:lnTo>
                    <a:pt x="22728" y="2501"/>
                  </a:lnTo>
                  <a:lnTo>
                    <a:pt x="27417" y="10621"/>
                  </a:lnTo>
                  <a:lnTo>
                    <a:pt x="27417" y="15623"/>
                  </a:lnTo>
                  <a:lnTo>
                    <a:pt x="22728" y="23743"/>
                  </a:lnTo>
                  <a:lnTo>
                    <a:pt x="18396" y="26245"/>
                  </a:lnTo>
                  <a:close/>
                </a:path>
              </a:pathLst>
            </a:custGeom>
            <a:solidFill>
              <a:srgbClr val="E8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3975011" y="1292813"/>
              <a:ext cx="15240" cy="14604"/>
            </a:xfrm>
            <a:custGeom>
              <a:avLst/>
              <a:gdLst/>
              <a:ahLst/>
              <a:cxnLst/>
              <a:rect l="l" t="t" r="r" b="b"/>
              <a:pathLst>
                <a:path w="15240" h="14605">
                  <a:moveTo>
                    <a:pt x="10034" y="14315"/>
                  </a:moveTo>
                  <a:lnTo>
                    <a:pt x="4920" y="14315"/>
                  </a:lnTo>
                  <a:lnTo>
                    <a:pt x="2556" y="12951"/>
                  </a:lnTo>
                  <a:lnTo>
                    <a:pt x="0" y="8521"/>
                  </a:lnTo>
                  <a:lnTo>
                    <a:pt x="0" y="5793"/>
                  </a:lnTo>
                  <a:lnTo>
                    <a:pt x="2556" y="1364"/>
                  </a:lnTo>
                  <a:lnTo>
                    <a:pt x="4920" y="0"/>
                  </a:lnTo>
                  <a:lnTo>
                    <a:pt x="10034" y="0"/>
                  </a:lnTo>
                  <a:lnTo>
                    <a:pt x="12397" y="1364"/>
                  </a:lnTo>
                  <a:lnTo>
                    <a:pt x="14954" y="5793"/>
                  </a:lnTo>
                  <a:lnTo>
                    <a:pt x="14954" y="8521"/>
                  </a:lnTo>
                  <a:lnTo>
                    <a:pt x="12397" y="12951"/>
                  </a:lnTo>
                  <a:lnTo>
                    <a:pt x="10034" y="143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5590584" y="1156728"/>
              <a:ext cx="629285" cy="1070610"/>
            </a:xfrm>
            <a:custGeom>
              <a:avLst/>
              <a:gdLst/>
              <a:ahLst/>
              <a:cxnLst/>
              <a:rect l="l" t="t" r="r" b="b"/>
              <a:pathLst>
                <a:path w="629284" h="1070610">
                  <a:moveTo>
                    <a:pt x="300621" y="15608"/>
                  </a:moveTo>
                  <a:lnTo>
                    <a:pt x="298107" y="5626"/>
                  </a:lnTo>
                  <a:lnTo>
                    <a:pt x="291223" y="1143"/>
                  </a:lnTo>
                  <a:lnTo>
                    <a:pt x="281000" y="0"/>
                  </a:lnTo>
                  <a:lnTo>
                    <a:pt x="19621" y="0"/>
                  </a:lnTo>
                  <a:lnTo>
                    <a:pt x="9398" y="1143"/>
                  </a:lnTo>
                  <a:lnTo>
                    <a:pt x="2514" y="5626"/>
                  </a:lnTo>
                  <a:lnTo>
                    <a:pt x="0" y="15608"/>
                  </a:lnTo>
                  <a:lnTo>
                    <a:pt x="300621" y="15608"/>
                  </a:lnTo>
                  <a:close/>
                </a:path>
                <a:path w="629284" h="1070610">
                  <a:moveTo>
                    <a:pt x="628777" y="829551"/>
                  </a:moveTo>
                  <a:lnTo>
                    <a:pt x="627646" y="818908"/>
                  </a:lnTo>
                  <a:lnTo>
                    <a:pt x="623150" y="811618"/>
                  </a:lnTo>
                  <a:lnTo>
                    <a:pt x="613181" y="808913"/>
                  </a:lnTo>
                  <a:lnTo>
                    <a:pt x="613181" y="1070178"/>
                  </a:lnTo>
                  <a:lnTo>
                    <a:pt x="623150" y="1067650"/>
                  </a:lnTo>
                  <a:lnTo>
                    <a:pt x="627646" y="1060780"/>
                  </a:lnTo>
                  <a:lnTo>
                    <a:pt x="628777" y="1050544"/>
                  </a:lnTo>
                  <a:lnTo>
                    <a:pt x="628777" y="829551"/>
                  </a:lnTo>
                  <a:close/>
                </a:path>
                <a:path w="629284" h="1070610">
                  <a:moveTo>
                    <a:pt x="628777" y="522960"/>
                  </a:moveTo>
                  <a:lnTo>
                    <a:pt x="627646" y="512318"/>
                  </a:lnTo>
                  <a:lnTo>
                    <a:pt x="623150" y="505028"/>
                  </a:lnTo>
                  <a:lnTo>
                    <a:pt x="613181" y="502323"/>
                  </a:lnTo>
                  <a:lnTo>
                    <a:pt x="613181" y="763587"/>
                  </a:lnTo>
                  <a:lnTo>
                    <a:pt x="623150" y="761072"/>
                  </a:lnTo>
                  <a:lnTo>
                    <a:pt x="627646" y="754189"/>
                  </a:lnTo>
                  <a:lnTo>
                    <a:pt x="628777" y="743953"/>
                  </a:lnTo>
                  <a:lnTo>
                    <a:pt x="628777" y="522960"/>
                  </a:lnTo>
                  <a:close/>
                </a:path>
              </a:pathLst>
            </a:custGeom>
            <a:solidFill>
              <a:srgbClr val="BCBC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352104" y="2313312"/>
            <a:ext cx="5297170" cy="141668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100" spc="420" b="1">
                <a:latin typeface="Trebuchet MS"/>
                <a:cs typeface="Trebuchet MS"/>
              </a:rPr>
              <a:t>EliteStay</a:t>
            </a:r>
            <a:endParaRPr sz="91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818619" y="5617156"/>
            <a:ext cx="3303904" cy="128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400685">
              <a:lnSpc>
                <a:spcPct val="114599"/>
              </a:lnSpc>
              <a:spcBef>
                <a:spcPts val="100"/>
              </a:spcBef>
            </a:pPr>
            <a:r>
              <a:rPr dirty="0" sz="2400" spc="125" b="1">
                <a:latin typeface="Trebuchet MS"/>
                <a:cs typeface="Trebuchet MS"/>
              </a:rPr>
              <a:t>Submitted</a:t>
            </a:r>
            <a:r>
              <a:rPr dirty="0" sz="2400" spc="10" b="1">
                <a:latin typeface="Trebuchet MS"/>
                <a:cs typeface="Trebuchet MS"/>
              </a:rPr>
              <a:t> </a:t>
            </a:r>
            <a:r>
              <a:rPr dirty="0" sz="2400" spc="60" b="1">
                <a:latin typeface="Trebuchet MS"/>
                <a:cs typeface="Trebuchet MS"/>
              </a:rPr>
              <a:t>By: </a:t>
            </a:r>
            <a:r>
              <a:rPr dirty="0" sz="2400" spc="110" b="1">
                <a:latin typeface="Trebuchet MS"/>
                <a:cs typeface="Trebuchet MS"/>
              </a:rPr>
              <a:t>Fatima</a:t>
            </a:r>
            <a:r>
              <a:rPr dirty="0" sz="2400" spc="10" b="1">
                <a:latin typeface="Trebuchet MS"/>
                <a:cs typeface="Trebuchet MS"/>
              </a:rPr>
              <a:t> </a:t>
            </a:r>
            <a:r>
              <a:rPr dirty="0" sz="2400" spc="120" b="1">
                <a:latin typeface="Trebuchet MS"/>
                <a:cs typeface="Trebuchet MS"/>
              </a:rPr>
              <a:t>Zhraa</a:t>
            </a:r>
            <a:r>
              <a:rPr dirty="0" sz="2400" spc="15" b="1">
                <a:latin typeface="Trebuchet MS"/>
                <a:cs typeface="Trebuchet MS"/>
              </a:rPr>
              <a:t> </a:t>
            </a:r>
            <a:r>
              <a:rPr dirty="0" sz="2400" spc="120" b="1">
                <a:latin typeface="Trebuchet MS"/>
                <a:cs typeface="Trebuchet MS"/>
              </a:rPr>
              <a:t>Saidi Lana</a:t>
            </a:r>
            <a:r>
              <a:rPr dirty="0" sz="2400" spc="10" b="1">
                <a:latin typeface="Trebuchet MS"/>
                <a:cs typeface="Trebuchet MS"/>
              </a:rPr>
              <a:t> </a:t>
            </a:r>
            <a:r>
              <a:rPr dirty="0" sz="2400" spc="145" b="1">
                <a:latin typeface="Trebuchet MS"/>
                <a:cs typeface="Trebuchet MS"/>
              </a:rPr>
              <a:t>Sammer</a:t>
            </a:r>
            <a:r>
              <a:rPr dirty="0" sz="2400" spc="10" b="1">
                <a:latin typeface="Trebuchet MS"/>
                <a:cs typeface="Trebuchet MS"/>
              </a:rPr>
              <a:t> </a:t>
            </a:r>
            <a:r>
              <a:rPr dirty="0" sz="2400" spc="125" b="1">
                <a:latin typeface="Trebuchet MS"/>
                <a:cs typeface="Trebuchet MS"/>
              </a:rPr>
              <a:t>Hassan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016000" y="7868125"/>
            <a:ext cx="7490459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>
                <a:latin typeface="Arial MT"/>
                <a:cs typeface="Arial MT"/>
              </a:rPr>
              <a:t>Supervisor:</a:t>
            </a:r>
            <a:r>
              <a:rPr dirty="0" sz="3700" spc="-135">
                <a:latin typeface="Arial MT"/>
                <a:cs typeface="Arial MT"/>
              </a:rPr>
              <a:t> </a:t>
            </a:r>
            <a:r>
              <a:rPr dirty="0" sz="3700">
                <a:latin typeface="Arial MT"/>
                <a:cs typeface="Arial MT"/>
              </a:rPr>
              <a:t>Sulaiman</a:t>
            </a:r>
            <a:r>
              <a:rPr dirty="0" sz="3700" spc="-135">
                <a:latin typeface="Arial MT"/>
                <a:cs typeface="Arial MT"/>
              </a:rPr>
              <a:t> </a:t>
            </a:r>
            <a:r>
              <a:rPr dirty="0" sz="3700">
                <a:latin typeface="Arial MT"/>
                <a:cs typeface="Arial MT"/>
              </a:rPr>
              <a:t>Abu</a:t>
            </a:r>
            <a:r>
              <a:rPr dirty="0" sz="3700" spc="-135">
                <a:latin typeface="Arial MT"/>
                <a:cs typeface="Arial MT"/>
              </a:rPr>
              <a:t> </a:t>
            </a:r>
            <a:r>
              <a:rPr dirty="0" sz="3700" spc="-10">
                <a:latin typeface="Arial MT"/>
                <a:cs typeface="Arial MT"/>
              </a:rPr>
              <a:t>Kharmeh</a:t>
            </a:r>
            <a:endParaRPr sz="3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8453" y="910970"/>
            <a:ext cx="615315" cy="419734"/>
          </a:xfrm>
          <a:custGeom>
            <a:avLst/>
            <a:gdLst/>
            <a:ahLst/>
            <a:cxnLst/>
            <a:rect l="l" t="t" r="r" b="b"/>
            <a:pathLst>
              <a:path w="615314" h="419734">
                <a:moveTo>
                  <a:pt x="301713" y="60858"/>
                </a:moveTo>
                <a:lnTo>
                  <a:pt x="295313" y="58648"/>
                </a:lnTo>
                <a:lnTo>
                  <a:pt x="295313" y="343509"/>
                </a:lnTo>
                <a:lnTo>
                  <a:pt x="301713" y="343509"/>
                </a:lnTo>
                <a:lnTo>
                  <a:pt x="301713" y="60858"/>
                </a:lnTo>
                <a:close/>
              </a:path>
              <a:path w="615314" h="419734">
                <a:moveTo>
                  <a:pt x="614730" y="419252"/>
                </a:moveTo>
                <a:lnTo>
                  <a:pt x="582180" y="402437"/>
                </a:lnTo>
                <a:lnTo>
                  <a:pt x="547712" y="387515"/>
                </a:lnTo>
                <a:lnTo>
                  <a:pt x="511467" y="374586"/>
                </a:lnTo>
                <a:lnTo>
                  <a:pt x="473583" y="363804"/>
                </a:lnTo>
                <a:lnTo>
                  <a:pt x="473583" y="158102"/>
                </a:lnTo>
                <a:lnTo>
                  <a:pt x="467067" y="155892"/>
                </a:lnTo>
                <a:lnTo>
                  <a:pt x="467067" y="362204"/>
                </a:lnTo>
                <a:lnTo>
                  <a:pt x="462648" y="361099"/>
                </a:lnTo>
                <a:lnTo>
                  <a:pt x="458216" y="360108"/>
                </a:lnTo>
                <a:lnTo>
                  <a:pt x="453669" y="359130"/>
                </a:lnTo>
                <a:lnTo>
                  <a:pt x="453669" y="151218"/>
                </a:lnTo>
                <a:lnTo>
                  <a:pt x="447154" y="149009"/>
                </a:lnTo>
                <a:lnTo>
                  <a:pt x="447154" y="357771"/>
                </a:lnTo>
                <a:lnTo>
                  <a:pt x="442734" y="356793"/>
                </a:lnTo>
                <a:lnTo>
                  <a:pt x="433755" y="355066"/>
                </a:lnTo>
                <a:lnTo>
                  <a:pt x="433755" y="144335"/>
                </a:lnTo>
                <a:lnTo>
                  <a:pt x="427240" y="142125"/>
                </a:lnTo>
                <a:lnTo>
                  <a:pt x="427240" y="353961"/>
                </a:lnTo>
                <a:lnTo>
                  <a:pt x="415925" y="351993"/>
                </a:lnTo>
                <a:lnTo>
                  <a:pt x="410273" y="351129"/>
                </a:lnTo>
                <a:lnTo>
                  <a:pt x="410273" y="96507"/>
                </a:lnTo>
                <a:lnTo>
                  <a:pt x="362077" y="130568"/>
                </a:lnTo>
                <a:lnTo>
                  <a:pt x="362077" y="345605"/>
                </a:lnTo>
                <a:lnTo>
                  <a:pt x="348183" y="344614"/>
                </a:lnTo>
                <a:lnTo>
                  <a:pt x="341172" y="344246"/>
                </a:lnTo>
                <a:lnTo>
                  <a:pt x="341172" y="74510"/>
                </a:lnTo>
                <a:lnTo>
                  <a:pt x="334657" y="72288"/>
                </a:lnTo>
                <a:lnTo>
                  <a:pt x="334657" y="344004"/>
                </a:lnTo>
                <a:lnTo>
                  <a:pt x="321259" y="343636"/>
                </a:lnTo>
                <a:lnTo>
                  <a:pt x="321259" y="67741"/>
                </a:lnTo>
                <a:lnTo>
                  <a:pt x="314744" y="65532"/>
                </a:lnTo>
                <a:lnTo>
                  <a:pt x="314744" y="343636"/>
                </a:lnTo>
                <a:lnTo>
                  <a:pt x="306997" y="343636"/>
                </a:lnTo>
                <a:lnTo>
                  <a:pt x="298716" y="343687"/>
                </a:lnTo>
                <a:lnTo>
                  <a:pt x="290474" y="343814"/>
                </a:lnTo>
                <a:lnTo>
                  <a:pt x="282257" y="344055"/>
                </a:lnTo>
                <a:lnTo>
                  <a:pt x="274040" y="344373"/>
                </a:lnTo>
                <a:lnTo>
                  <a:pt x="274040" y="0"/>
                </a:lnTo>
                <a:lnTo>
                  <a:pt x="215404" y="44500"/>
                </a:lnTo>
                <a:lnTo>
                  <a:pt x="215404" y="153682"/>
                </a:lnTo>
                <a:lnTo>
                  <a:pt x="240487" y="164744"/>
                </a:lnTo>
                <a:lnTo>
                  <a:pt x="239255" y="346710"/>
                </a:lnTo>
                <a:lnTo>
                  <a:pt x="231508" y="347446"/>
                </a:lnTo>
                <a:lnTo>
                  <a:pt x="227698" y="347941"/>
                </a:lnTo>
                <a:lnTo>
                  <a:pt x="227698" y="203720"/>
                </a:lnTo>
                <a:lnTo>
                  <a:pt x="221183" y="201142"/>
                </a:lnTo>
                <a:lnTo>
                  <a:pt x="221183" y="348678"/>
                </a:lnTo>
                <a:lnTo>
                  <a:pt x="216750" y="349288"/>
                </a:lnTo>
                <a:lnTo>
                  <a:pt x="212204" y="349783"/>
                </a:lnTo>
                <a:lnTo>
                  <a:pt x="207772" y="350520"/>
                </a:lnTo>
                <a:lnTo>
                  <a:pt x="207772" y="195859"/>
                </a:lnTo>
                <a:lnTo>
                  <a:pt x="201256" y="193268"/>
                </a:lnTo>
                <a:lnTo>
                  <a:pt x="201256" y="351497"/>
                </a:lnTo>
                <a:lnTo>
                  <a:pt x="187858" y="353720"/>
                </a:lnTo>
                <a:lnTo>
                  <a:pt x="187858" y="187858"/>
                </a:lnTo>
                <a:lnTo>
                  <a:pt x="181343" y="185280"/>
                </a:lnTo>
                <a:lnTo>
                  <a:pt x="181343" y="354825"/>
                </a:lnTo>
                <a:lnTo>
                  <a:pt x="171018" y="356793"/>
                </a:lnTo>
                <a:lnTo>
                  <a:pt x="165976" y="357898"/>
                </a:lnTo>
                <a:lnTo>
                  <a:pt x="165976" y="136588"/>
                </a:lnTo>
                <a:lnTo>
                  <a:pt x="115074" y="172491"/>
                </a:lnTo>
                <a:lnTo>
                  <a:pt x="115074" y="370801"/>
                </a:lnTo>
                <a:lnTo>
                  <a:pt x="84696" y="380847"/>
                </a:lnTo>
                <a:lnTo>
                  <a:pt x="55283" y="392303"/>
                </a:lnTo>
                <a:lnTo>
                  <a:pt x="26987" y="405130"/>
                </a:lnTo>
                <a:lnTo>
                  <a:pt x="0" y="419252"/>
                </a:lnTo>
                <a:lnTo>
                  <a:pt x="46456" y="405511"/>
                </a:lnTo>
                <a:lnTo>
                  <a:pt x="95097" y="393992"/>
                </a:lnTo>
                <a:lnTo>
                  <a:pt x="145707" y="384835"/>
                </a:lnTo>
                <a:lnTo>
                  <a:pt x="198081" y="378142"/>
                </a:lnTo>
                <a:lnTo>
                  <a:pt x="252044" y="374040"/>
                </a:lnTo>
                <a:lnTo>
                  <a:pt x="307365" y="372656"/>
                </a:lnTo>
                <a:lnTo>
                  <a:pt x="362686" y="374040"/>
                </a:lnTo>
                <a:lnTo>
                  <a:pt x="416636" y="378142"/>
                </a:lnTo>
                <a:lnTo>
                  <a:pt x="469023" y="384835"/>
                </a:lnTo>
                <a:lnTo>
                  <a:pt x="519633" y="393992"/>
                </a:lnTo>
                <a:lnTo>
                  <a:pt x="568274" y="405511"/>
                </a:lnTo>
                <a:lnTo>
                  <a:pt x="614730" y="4192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6132533" y="1920074"/>
            <a:ext cx="1423670" cy="1436370"/>
            <a:chOff x="16132533" y="1920074"/>
            <a:chExt cx="1423670" cy="1436370"/>
          </a:xfrm>
        </p:grpSpPr>
        <p:sp>
          <p:nvSpPr>
            <p:cNvPr id="4" name="object 4" descr=""/>
            <p:cNvSpPr/>
            <p:nvPr/>
          </p:nvSpPr>
          <p:spPr>
            <a:xfrm>
              <a:off x="16132533" y="1920074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4" h="1194435">
                  <a:moveTo>
                    <a:pt x="804041" y="1193618"/>
                  </a:moveTo>
                  <a:lnTo>
                    <a:pt x="789906" y="1194253"/>
                  </a:lnTo>
                  <a:lnTo>
                    <a:pt x="777156" y="1185877"/>
                  </a:lnTo>
                  <a:lnTo>
                    <a:pt x="593980" y="957248"/>
                  </a:lnTo>
                  <a:lnTo>
                    <a:pt x="586016" y="950772"/>
                  </a:lnTo>
                  <a:lnTo>
                    <a:pt x="576486" y="948205"/>
                  </a:lnTo>
                  <a:lnTo>
                    <a:pt x="566716" y="949632"/>
                  </a:lnTo>
                  <a:lnTo>
                    <a:pt x="558031" y="955140"/>
                  </a:lnTo>
                  <a:lnTo>
                    <a:pt x="349239" y="1160650"/>
                  </a:lnTo>
                  <a:lnTo>
                    <a:pt x="335601" y="1167476"/>
                  </a:lnTo>
                  <a:lnTo>
                    <a:pt x="321645" y="1165186"/>
                  </a:lnTo>
                  <a:lnTo>
                    <a:pt x="311207" y="1155642"/>
                  </a:lnTo>
                  <a:lnTo>
                    <a:pt x="308124" y="1140707"/>
                  </a:lnTo>
                  <a:lnTo>
                    <a:pt x="340265" y="849513"/>
                  </a:lnTo>
                  <a:lnTo>
                    <a:pt x="339211" y="839304"/>
                  </a:lnTo>
                  <a:lnTo>
                    <a:pt x="334291" y="830752"/>
                  </a:lnTo>
                  <a:lnTo>
                    <a:pt x="326381" y="824853"/>
                  </a:lnTo>
                  <a:lnTo>
                    <a:pt x="316357" y="822602"/>
                  </a:lnTo>
                  <a:lnTo>
                    <a:pt x="23352" y="820275"/>
                  </a:lnTo>
                  <a:lnTo>
                    <a:pt x="8885" y="815462"/>
                  </a:lnTo>
                  <a:lnTo>
                    <a:pt x="635" y="803973"/>
                  </a:lnTo>
                  <a:lnTo>
                    <a:pt x="0" y="789838"/>
                  </a:lnTo>
                  <a:lnTo>
                    <a:pt x="8376" y="777087"/>
                  </a:lnTo>
                  <a:lnTo>
                    <a:pt x="237005" y="593912"/>
                  </a:lnTo>
                  <a:lnTo>
                    <a:pt x="243481" y="585947"/>
                  </a:lnTo>
                  <a:lnTo>
                    <a:pt x="246048" y="576418"/>
                  </a:lnTo>
                  <a:lnTo>
                    <a:pt x="244621" y="566648"/>
                  </a:lnTo>
                  <a:lnTo>
                    <a:pt x="239113" y="557962"/>
                  </a:lnTo>
                  <a:lnTo>
                    <a:pt x="33644" y="349199"/>
                  </a:lnTo>
                  <a:lnTo>
                    <a:pt x="26817" y="335561"/>
                  </a:lnTo>
                  <a:lnTo>
                    <a:pt x="29108" y="321605"/>
                  </a:lnTo>
                  <a:lnTo>
                    <a:pt x="38651" y="311167"/>
                  </a:lnTo>
                  <a:lnTo>
                    <a:pt x="53586" y="308084"/>
                  </a:lnTo>
                  <a:lnTo>
                    <a:pt x="344780" y="340225"/>
                  </a:lnTo>
                  <a:lnTo>
                    <a:pt x="354989" y="339171"/>
                  </a:lnTo>
                  <a:lnTo>
                    <a:pt x="363541" y="334251"/>
                  </a:lnTo>
                  <a:lnTo>
                    <a:pt x="369440" y="326341"/>
                  </a:lnTo>
                  <a:lnTo>
                    <a:pt x="371657" y="316323"/>
                  </a:lnTo>
                  <a:lnTo>
                    <a:pt x="373990" y="23352"/>
                  </a:lnTo>
                  <a:lnTo>
                    <a:pt x="378803" y="8885"/>
                  </a:lnTo>
                  <a:lnTo>
                    <a:pt x="390292" y="635"/>
                  </a:lnTo>
                  <a:lnTo>
                    <a:pt x="404427" y="0"/>
                  </a:lnTo>
                  <a:lnTo>
                    <a:pt x="417178" y="8376"/>
                  </a:lnTo>
                  <a:lnTo>
                    <a:pt x="600353" y="237005"/>
                  </a:lnTo>
                  <a:lnTo>
                    <a:pt x="608317" y="243481"/>
                  </a:lnTo>
                  <a:lnTo>
                    <a:pt x="617847" y="246048"/>
                  </a:lnTo>
                  <a:lnTo>
                    <a:pt x="627617" y="244621"/>
                  </a:lnTo>
                  <a:lnTo>
                    <a:pt x="636303" y="239113"/>
                  </a:lnTo>
                  <a:lnTo>
                    <a:pt x="845094" y="33603"/>
                  </a:lnTo>
                  <a:lnTo>
                    <a:pt x="858732" y="26777"/>
                  </a:lnTo>
                  <a:lnTo>
                    <a:pt x="872688" y="29067"/>
                  </a:lnTo>
                  <a:lnTo>
                    <a:pt x="883126" y="38611"/>
                  </a:lnTo>
                  <a:lnTo>
                    <a:pt x="886209" y="53545"/>
                  </a:lnTo>
                  <a:lnTo>
                    <a:pt x="854068" y="344740"/>
                  </a:lnTo>
                  <a:lnTo>
                    <a:pt x="855122" y="354949"/>
                  </a:lnTo>
                  <a:lnTo>
                    <a:pt x="860042" y="363501"/>
                  </a:lnTo>
                  <a:lnTo>
                    <a:pt x="867952" y="369400"/>
                  </a:lnTo>
                  <a:lnTo>
                    <a:pt x="877976" y="371651"/>
                  </a:lnTo>
                  <a:lnTo>
                    <a:pt x="1170941" y="373949"/>
                  </a:lnTo>
                  <a:lnTo>
                    <a:pt x="1185408" y="378763"/>
                  </a:lnTo>
                  <a:lnTo>
                    <a:pt x="1193658" y="390252"/>
                  </a:lnTo>
                  <a:lnTo>
                    <a:pt x="1194293" y="404387"/>
                  </a:lnTo>
                  <a:lnTo>
                    <a:pt x="1185917" y="417137"/>
                  </a:lnTo>
                  <a:lnTo>
                    <a:pt x="957288" y="600313"/>
                  </a:lnTo>
                  <a:lnTo>
                    <a:pt x="950812" y="608277"/>
                  </a:lnTo>
                  <a:lnTo>
                    <a:pt x="948245" y="617807"/>
                  </a:lnTo>
                  <a:lnTo>
                    <a:pt x="949672" y="627577"/>
                  </a:lnTo>
                  <a:lnTo>
                    <a:pt x="955180" y="636263"/>
                  </a:lnTo>
                  <a:lnTo>
                    <a:pt x="1160690" y="845054"/>
                  </a:lnTo>
                  <a:lnTo>
                    <a:pt x="1167516" y="858692"/>
                  </a:lnTo>
                  <a:lnTo>
                    <a:pt x="1165226" y="872648"/>
                  </a:lnTo>
                  <a:lnTo>
                    <a:pt x="1155682" y="883086"/>
                  </a:lnTo>
                  <a:lnTo>
                    <a:pt x="1140748" y="886169"/>
                  </a:lnTo>
                  <a:lnTo>
                    <a:pt x="849553" y="854028"/>
                  </a:lnTo>
                  <a:lnTo>
                    <a:pt x="839344" y="855082"/>
                  </a:lnTo>
                  <a:lnTo>
                    <a:pt x="830792" y="860002"/>
                  </a:lnTo>
                  <a:lnTo>
                    <a:pt x="824893" y="867912"/>
                  </a:lnTo>
                  <a:lnTo>
                    <a:pt x="822642" y="877936"/>
                  </a:lnTo>
                  <a:lnTo>
                    <a:pt x="820344" y="1170901"/>
                  </a:lnTo>
                  <a:lnTo>
                    <a:pt x="815530" y="1185368"/>
                  </a:lnTo>
                  <a:lnTo>
                    <a:pt x="804041" y="1193618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255175" y="2055351"/>
              <a:ext cx="1301115" cy="1301115"/>
            </a:xfrm>
            <a:custGeom>
              <a:avLst/>
              <a:gdLst/>
              <a:ahLst/>
              <a:cxnLst/>
              <a:rect l="l" t="t" r="r" b="b"/>
              <a:pathLst>
                <a:path w="1301115" h="1301114">
                  <a:moveTo>
                    <a:pt x="875706" y="1300118"/>
                  </a:moveTo>
                  <a:lnTo>
                    <a:pt x="860311" y="1300803"/>
                  </a:lnTo>
                  <a:lnTo>
                    <a:pt x="846428" y="1291675"/>
                  </a:lnTo>
                  <a:lnTo>
                    <a:pt x="646892" y="1042631"/>
                  </a:lnTo>
                  <a:lnTo>
                    <a:pt x="638213" y="1035578"/>
                  </a:lnTo>
                  <a:lnTo>
                    <a:pt x="627832" y="1032780"/>
                  </a:lnTo>
                  <a:lnTo>
                    <a:pt x="617197" y="1034330"/>
                  </a:lnTo>
                  <a:lnTo>
                    <a:pt x="607759" y="1040322"/>
                  </a:lnTo>
                  <a:lnTo>
                    <a:pt x="380343" y="1264187"/>
                  </a:lnTo>
                  <a:lnTo>
                    <a:pt x="365486" y="1271616"/>
                  </a:lnTo>
                  <a:lnTo>
                    <a:pt x="350287" y="1269121"/>
                  </a:lnTo>
                  <a:lnTo>
                    <a:pt x="338920" y="1258728"/>
                  </a:lnTo>
                  <a:lnTo>
                    <a:pt x="335563" y="1242465"/>
                  </a:lnTo>
                  <a:lnTo>
                    <a:pt x="370591" y="925271"/>
                  </a:lnTo>
                  <a:lnTo>
                    <a:pt x="369454" y="914151"/>
                  </a:lnTo>
                  <a:lnTo>
                    <a:pt x="364088" y="904835"/>
                  </a:lnTo>
                  <a:lnTo>
                    <a:pt x="355460" y="898410"/>
                  </a:lnTo>
                  <a:lnTo>
                    <a:pt x="344541" y="895965"/>
                  </a:lnTo>
                  <a:lnTo>
                    <a:pt x="25431" y="893458"/>
                  </a:lnTo>
                  <a:lnTo>
                    <a:pt x="9667" y="888220"/>
                  </a:lnTo>
                  <a:lnTo>
                    <a:pt x="685" y="875707"/>
                  </a:lnTo>
                  <a:lnTo>
                    <a:pt x="0" y="860311"/>
                  </a:lnTo>
                  <a:lnTo>
                    <a:pt x="9128" y="846428"/>
                  </a:lnTo>
                  <a:lnTo>
                    <a:pt x="258172" y="646892"/>
                  </a:lnTo>
                  <a:lnTo>
                    <a:pt x="265224" y="638213"/>
                  </a:lnTo>
                  <a:lnTo>
                    <a:pt x="268023" y="627832"/>
                  </a:lnTo>
                  <a:lnTo>
                    <a:pt x="266473" y="617198"/>
                  </a:lnTo>
                  <a:lnTo>
                    <a:pt x="260481" y="607759"/>
                  </a:lnTo>
                  <a:lnTo>
                    <a:pt x="36616" y="380343"/>
                  </a:lnTo>
                  <a:lnTo>
                    <a:pt x="29186" y="365487"/>
                  </a:lnTo>
                  <a:lnTo>
                    <a:pt x="31682" y="350287"/>
                  </a:lnTo>
                  <a:lnTo>
                    <a:pt x="42075" y="338920"/>
                  </a:lnTo>
                  <a:lnTo>
                    <a:pt x="58338" y="335563"/>
                  </a:lnTo>
                  <a:lnTo>
                    <a:pt x="375532" y="370591"/>
                  </a:lnTo>
                  <a:lnTo>
                    <a:pt x="386651" y="369454"/>
                  </a:lnTo>
                  <a:lnTo>
                    <a:pt x="395967" y="364088"/>
                  </a:lnTo>
                  <a:lnTo>
                    <a:pt x="402392" y="355461"/>
                  </a:lnTo>
                  <a:lnTo>
                    <a:pt x="404837" y="344541"/>
                  </a:lnTo>
                  <a:lnTo>
                    <a:pt x="407345" y="25431"/>
                  </a:lnTo>
                  <a:lnTo>
                    <a:pt x="412582" y="9667"/>
                  </a:lnTo>
                  <a:lnTo>
                    <a:pt x="425096" y="685"/>
                  </a:lnTo>
                  <a:lnTo>
                    <a:pt x="440492" y="0"/>
                  </a:lnTo>
                  <a:lnTo>
                    <a:pt x="454375" y="9128"/>
                  </a:lnTo>
                  <a:lnTo>
                    <a:pt x="653911" y="258172"/>
                  </a:lnTo>
                  <a:lnTo>
                    <a:pt x="662590" y="265224"/>
                  </a:lnTo>
                  <a:lnTo>
                    <a:pt x="672971" y="268023"/>
                  </a:lnTo>
                  <a:lnTo>
                    <a:pt x="683605" y="266473"/>
                  </a:lnTo>
                  <a:lnTo>
                    <a:pt x="693043" y="260481"/>
                  </a:lnTo>
                  <a:lnTo>
                    <a:pt x="920460" y="36616"/>
                  </a:lnTo>
                  <a:lnTo>
                    <a:pt x="935316" y="29186"/>
                  </a:lnTo>
                  <a:lnTo>
                    <a:pt x="950516" y="31682"/>
                  </a:lnTo>
                  <a:lnTo>
                    <a:pt x="961883" y="42075"/>
                  </a:lnTo>
                  <a:lnTo>
                    <a:pt x="965240" y="58338"/>
                  </a:lnTo>
                  <a:lnTo>
                    <a:pt x="930212" y="375532"/>
                  </a:lnTo>
                  <a:lnTo>
                    <a:pt x="931348" y="386651"/>
                  </a:lnTo>
                  <a:lnTo>
                    <a:pt x="936715" y="395967"/>
                  </a:lnTo>
                  <a:lnTo>
                    <a:pt x="945342" y="402392"/>
                  </a:lnTo>
                  <a:lnTo>
                    <a:pt x="956262" y="404837"/>
                  </a:lnTo>
                  <a:lnTo>
                    <a:pt x="1275372" y="407345"/>
                  </a:lnTo>
                  <a:lnTo>
                    <a:pt x="1291135" y="412582"/>
                  </a:lnTo>
                  <a:lnTo>
                    <a:pt x="1300118" y="425096"/>
                  </a:lnTo>
                  <a:lnTo>
                    <a:pt x="1300803" y="440492"/>
                  </a:lnTo>
                  <a:lnTo>
                    <a:pt x="1291675" y="454374"/>
                  </a:lnTo>
                  <a:lnTo>
                    <a:pt x="1042630" y="653911"/>
                  </a:lnTo>
                  <a:lnTo>
                    <a:pt x="1035578" y="662590"/>
                  </a:lnTo>
                  <a:lnTo>
                    <a:pt x="1032780" y="672971"/>
                  </a:lnTo>
                  <a:lnTo>
                    <a:pt x="1034330" y="683605"/>
                  </a:lnTo>
                  <a:lnTo>
                    <a:pt x="1040322" y="693043"/>
                  </a:lnTo>
                  <a:lnTo>
                    <a:pt x="1264187" y="920460"/>
                  </a:lnTo>
                  <a:lnTo>
                    <a:pt x="1271616" y="935316"/>
                  </a:lnTo>
                  <a:lnTo>
                    <a:pt x="1269121" y="950516"/>
                  </a:lnTo>
                  <a:lnTo>
                    <a:pt x="1258728" y="961883"/>
                  </a:lnTo>
                  <a:lnTo>
                    <a:pt x="1242464" y="965240"/>
                  </a:lnTo>
                  <a:lnTo>
                    <a:pt x="925271" y="930212"/>
                  </a:lnTo>
                  <a:lnTo>
                    <a:pt x="914151" y="931349"/>
                  </a:lnTo>
                  <a:lnTo>
                    <a:pt x="904835" y="936715"/>
                  </a:lnTo>
                  <a:lnTo>
                    <a:pt x="898410" y="945342"/>
                  </a:lnTo>
                  <a:lnTo>
                    <a:pt x="895965" y="956262"/>
                  </a:lnTo>
                  <a:lnTo>
                    <a:pt x="893458" y="1275372"/>
                  </a:lnTo>
                  <a:lnTo>
                    <a:pt x="888220" y="1291135"/>
                  </a:lnTo>
                  <a:lnTo>
                    <a:pt x="875706" y="130011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673603" y="6704371"/>
            <a:ext cx="1219200" cy="1229995"/>
            <a:chOff x="673603" y="6704371"/>
            <a:chExt cx="1219200" cy="1229995"/>
          </a:xfrm>
        </p:grpSpPr>
        <p:sp>
          <p:nvSpPr>
            <p:cNvPr id="7" name="object 7" descr=""/>
            <p:cNvSpPr/>
            <p:nvPr/>
          </p:nvSpPr>
          <p:spPr>
            <a:xfrm>
              <a:off x="673603" y="6704371"/>
              <a:ext cx="1022985" cy="1022985"/>
            </a:xfrm>
            <a:custGeom>
              <a:avLst/>
              <a:gdLst/>
              <a:ahLst/>
              <a:cxnLst/>
              <a:rect l="l" t="t" r="r" b="b"/>
              <a:pathLst>
                <a:path w="1022985" h="1022984">
                  <a:moveTo>
                    <a:pt x="688651" y="1022319"/>
                  </a:moveTo>
                  <a:lnTo>
                    <a:pt x="676545" y="1022863"/>
                  </a:lnTo>
                  <a:lnTo>
                    <a:pt x="665624" y="1015688"/>
                  </a:lnTo>
                  <a:lnTo>
                    <a:pt x="508736" y="819871"/>
                  </a:lnTo>
                  <a:lnTo>
                    <a:pt x="501915" y="814324"/>
                  </a:lnTo>
                  <a:lnTo>
                    <a:pt x="493753" y="812125"/>
                  </a:lnTo>
                  <a:lnTo>
                    <a:pt x="485385" y="813348"/>
                  </a:lnTo>
                  <a:lnTo>
                    <a:pt x="477946" y="818065"/>
                  </a:lnTo>
                  <a:lnTo>
                    <a:pt x="299119" y="994081"/>
                  </a:lnTo>
                  <a:lnTo>
                    <a:pt x="287438" y="999928"/>
                  </a:lnTo>
                  <a:lnTo>
                    <a:pt x="275485" y="997966"/>
                  </a:lnTo>
                  <a:lnTo>
                    <a:pt x="266545" y="989793"/>
                  </a:lnTo>
                  <a:lnTo>
                    <a:pt x="263904" y="977001"/>
                  </a:lnTo>
                  <a:lnTo>
                    <a:pt x="291433" y="727597"/>
                  </a:lnTo>
                  <a:lnTo>
                    <a:pt x="290530" y="718853"/>
                  </a:lnTo>
                  <a:lnTo>
                    <a:pt x="286316" y="711529"/>
                  </a:lnTo>
                  <a:lnTo>
                    <a:pt x="279541" y="706476"/>
                  </a:lnTo>
                  <a:lnTo>
                    <a:pt x="270956" y="704548"/>
                  </a:lnTo>
                  <a:lnTo>
                    <a:pt x="20000" y="702555"/>
                  </a:lnTo>
                  <a:lnTo>
                    <a:pt x="7610" y="698433"/>
                  </a:lnTo>
                  <a:lnTo>
                    <a:pt x="544" y="688592"/>
                  </a:lnTo>
                  <a:lnTo>
                    <a:pt x="0" y="676486"/>
                  </a:lnTo>
                  <a:lnTo>
                    <a:pt x="7174" y="665565"/>
                  </a:lnTo>
                  <a:lnTo>
                    <a:pt x="202991" y="508678"/>
                  </a:lnTo>
                  <a:lnTo>
                    <a:pt x="208538" y="501856"/>
                  </a:lnTo>
                  <a:lnTo>
                    <a:pt x="210737" y="493694"/>
                  </a:lnTo>
                  <a:lnTo>
                    <a:pt x="209514" y="485326"/>
                  </a:lnTo>
                  <a:lnTo>
                    <a:pt x="204797" y="477887"/>
                  </a:lnTo>
                  <a:lnTo>
                    <a:pt x="28815" y="299085"/>
                  </a:lnTo>
                  <a:lnTo>
                    <a:pt x="22969" y="287404"/>
                  </a:lnTo>
                  <a:lnTo>
                    <a:pt x="24930" y="275450"/>
                  </a:lnTo>
                  <a:lnTo>
                    <a:pt x="33104" y="266510"/>
                  </a:lnTo>
                  <a:lnTo>
                    <a:pt x="45895" y="263870"/>
                  </a:lnTo>
                  <a:lnTo>
                    <a:pt x="295299" y="291398"/>
                  </a:lnTo>
                  <a:lnTo>
                    <a:pt x="304044" y="290496"/>
                  </a:lnTo>
                  <a:lnTo>
                    <a:pt x="311368" y="286282"/>
                  </a:lnTo>
                  <a:lnTo>
                    <a:pt x="316420" y="279507"/>
                  </a:lnTo>
                  <a:lnTo>
                    <a:pt x="318319" y="270926"/>
                  </a:lnTo>
                  <a:lnTo>
                    <a:pt x="320317" y="20000"/>
                  </a:lnTo>
                  <a:lnTo>
                    <a:pt x="324440" y="7610"/>
                  </a:lnTo>
                  <a:lnTo>
                    <a:pt x="334280" y="544"/>
                  </a:lnTo>
                  <a:lnTo>
                    <a:pt x="346386" y="0"/>
                  </a:lnTo>
                  <a:lnTo>
                    <a:pt x="357307" y="7174"/>
                  </a:lnTo>
                  <a:lnTo>
                    <a:pt x="514195" y="202991"/>
                  </a:lnTo>
                  <a:lnTo>
                    <a:pt x="521016" y="208538"/>
                  </a:lnTo>
                  <a:lnTo>
                    <a:pt x="529178" y="210737"/>
                  </a:lnTo>
                  <a:lnTo>
                    <a:pt x="537546" y="209514"/>
                  </a:lnTo>
                  <a:lnTo>
                    <a:pt x="544985" y="204797"/>
                  </a:lnTo>
                  <a:lnTo>
                    <a:pt x="723812" y="28781"/>
                  </a:lnTo>
                  <a:lnTo>
                    <a:pt x="735493" y="22934"/>
                  </a:lnTo>
                  <a:lnTo>
                    <a:pt x="747446" y="24896"/>
                  </a:lnTo>
                  <a:lnTo>
                    <a:pt x="756386" y="33070"/>
                  </a:lnTo>
                  <a:lnTo>
                    <a:pt x="759027" y="45861"/>
                  </a:lnTo>
                  <a:lnTo>
                    <a:pt x="731498" y="295265"/>
                  </a:lnTo>
                  <a:lnTo>
                    <a:pt x="732401" y="304009"/>
                  </a:lnTo>
                  <a:lnTo>
                    <a:pt x="736615" y="311334"/>
                  </a:lnTo>
                  <a:lnTo>
                    <a:pt x="743390" y="316386"/>
                  </a:lnTo>
                  <a:lnTo>
                    <a:pt x="751975" y="318314"/>
                  </a:lnTo>
                  <a:lnTo>
                    <a:pt x="1002896" y="320283"/>
                  </a:lnTo>
                  <a:lnTo>
                    <a:pt x="1015287" y="324405"/>
                  </a:lnTo>
                  <a:lnTo>
                    <a:pt x="1022353" y="334246"/>
                  </a:lnTo>
                  <a:lnTo>
                    <a:pt x="1022897" y="346352"/>
                  </a:lnTo>
                  <a:lnTo>
                    <a:pt x="1015722" y="357273"/>
                  </a:lnTo>
                  <a:lnTo>
                    <a:pt x="819905" y="514160"/>
                  </a:lnTo>
                  <a:lnTo>
                    <a:pt x="814359" y="520982"/>
                  </a:lnTo>
                  <a:lnTo>
                    <a:pt x="812160" y="529144"/>
                  </a:lnTo>
                  <a:lnTo>
                    <a:pt x="813382" y="537511"/>
                  </a:lnTo>
                  <a:lnTo>
                    <a:pt x="818099" y="544951"/>
                  </a:lnTo>
                  <a:lnTo>
                    <a:pt x="994116" y="723778"/>
                  </a:lnTo>
                  <a:lnTo>
                    <a:pt x="999962" y="735458"/>
                  </a:lnTo>
                  <a:lnTo>
                    <a:pt x="998001" y="747412"/>
                  </a:lnTo>
                  <a:lnTo>
                    <a:pt x="989827" y="756352"/>
                  </a:lnTo>
                  <a:lnTo>
                    <a:pt x="977036" y="758992"/>
                  </a:lnTo>
                  <a:lnTo>
                    <a:pt x="727632" y="731464"/>
                  </a:lnTo>
                  <a:lnTo>
                    <a:pt x="718887" y="732366"/>
                  </a:lnTo>
                  <a:lnTo>
                    <a:pt x="711563" y="736580"/>
                  </a:lnTo>
                  <a:lnTo>
                    <a:pt x="706511" y="743355"/>
                  </a:lnTo>
                  <a:lnTo>
                    <a:pt x="704582" y="751941"/>
                  </a:lnTo>
                  <a:lnTo>
                    <a:pt x="702614" y="1002862"/>
                  </a:lnTo>
                  <a:lnTo>
                    <a:pt x="698491" y="1015253"/>
                  </a:lnTo>
                  <a:lnTo>
                    <a:pt x="688651" y="1022319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778645" y="6820235"/>
              <a:ext cx="1114425" cy="1114425"/>
            </a:xfrm>
            <a:custGeom>
              <a:avLst/>
              <a:gdLst/>
              <a:ahLst/>
              <a:cxnLst/>
              <a:rect l="l" t="t" r="r" b="b"/>
              <a:pathLst>
                <a:path w="1114425" h="1114425">
                  <a:moveTo>
                    <a:pt x="750031" y="1113534"/>
                  </a:moveTo>
                  <a:lnTo>
                    <a:pt x="736845" y="1114121"/>
                  </a:lnTo>
                  <a:lnTo>
                    <a:pt x="724955" y="1106303"/>
                  </a:lnTo>
                  <a:lnTo>
                    <a:pt x="554054" y="893000"/>
                  </a:lnTo>
                  <a:lnTo>
                    <a:pt x="546621" y="886959"/>
                  </a:lnTo>
                  <a:lnTo>
                    <a:pt x="537730" y="884563"/>
                  </a:lnTo>
                  <a:lnTo>
                    <a:pt x="528622" y="885890"/>
                  </a:lnTo>
                  <a:lnTo>
                    <a:pt x="520538" y="891022"/>
                  </a:lnTo>
                  <a:lnTo>
                    <a:pt x="325759" y="1082760"/>
                  </a:lnTo>
                  <a:lnTo>
                    <a:pt x="313034" y="1089123"/>
                  </a:lnTo>
                  <a:lnTo>
                    <a:pt x="300016" y="1086986"/>
                  </a:lnTo>
                  <a:lnTo>
                    <a:pt x="290280" y="1078084"/>
                  </a:lnTo>
                  <a:lnTo>
                    <a:pt x="287405" y="1064155"/>
                  </a:lnTo>
                  <a:lnTo>
                    <a:pt x="317406" y="792482"/>
                  </a:lnTo>
                  <a:lnTo>
                    <a:pt x="316433" y="782959"/>
                  </a:lnTo>
                  <a:lnTo>
                    <a:pt x="311836" y="774980"/>
                  </a:lnTo>
                  <a:lnTo>
                    <a:pt x="304447" y="769477"/>
                  </a:lnTo>
                  <a:lnTo>
                    <a:pt x="295094" y="767383"/>
                  </a:lnTo>
                  <a:lnTo>
                    <a:pt x="21781" y="765235"/>
                  </a:lnTo>
                  <a:lnTo>
                    <a:pt x="8280" y="760749"/>
                  </a:lnTo>
                  <a:lnTo>
                    <a:pt x="586" y="750031"/>
                  </a:lnTo>
                  <a:lnTo>
                    <a:pt x="0" y="736845"/>
                  </a:lnTo>
                  <a:lnTo>
                    <a:pt x="7818" y="724955"/>
                  </a:lnTo>
                  <a:lnTo>
                    <a:pt x="221121" y="554054"/>
                  </a:lnTo>
                  <a:lnTo>
                    <a:pt x="227161" y="546621"/>
                  </a:lnTo>
                  <a:lnTo>
                    <a:pt x="229558" y="537730"/>
                  </a:lnTo>
                  <a:lnTo>
                    <a:pt x="228231" y="528622"/>
                  </a:lnTo>
                  <a:lnTo>
                    <a:pt x="223098" y="520538"/>
                  </a:lnTo>
                  <a:lnTo>
                    <a:pt x="31361" y="325759"/>
                  </a:lnTo>
                  <a:lnTo>
                    <a:pt x="24998" y="313035"/>
                  </a:lnTo>
                  <a:lnTo>
                    <a:pt x="27135" y="300016"/>
                  </a:lnTo>
                  <a:lnTo>
                    <a:pt x="36036" y="290281"/>
                  </a:lnTo>
                  <a:lnTo>
                    <a:pt x="49966" y="287405"/>
                  </a:lnTo>
                  <a:lnTo>
                    <a:pt x="321638" y="317406"/>
                  </a:lnTo>
                  <a:lnTo>
                    <a:pt x="331162" y="316433"/>
                  </a:lnTo>
                  <a:lnTo>
                    <a:pt x="339141" y="311837"/>
                  </a:lnTo>
                  <a:lnTo>
                    <a:pt x="344644" y="304447"/>
                  </a:lnTo>
                  <a:lnTo>
                    <a:pt x="346738" y="295094"/>
                  </a:lnTo>
                  <a:lnTo>
                    <a:pt x="348885" y="21781"/>
                  </a:lnTo>
                  <a:lnTo>
                    <a:pt x="353371" y="8280"/>
                  </a:lnTo>
                  <a:lnTo>
                    <a:pt x="364089" y="586"/>
                  </a:lnTo>
                  <a:lnTo>
                    <a:pt x="377275" y="0"/>
                  </a:lnTo>
                  <a:lnTo>
                    <a:pt x="389166" y="7818"/>
                  </a:lnTo>
                  <a:lnTo>
                    <a:pt x="560066" y="221121"/>
                  </a:lnTo>
                  <a:lnTo>
                    <a:pt x="567500" y="227161"/>
                  </a:lnTo>
                  <a:lnTo>
                    <a:pt x="576391" y="229558"/>
                  </a:lnTo>
                  <a:lnTo>
                    <a:pt x="585499" y="228231"/>
                  </a:lnTo>
                  <a:lnTo>
                    <a:pt x="593583" y="223098"/>
                  </a:lnTo>
                  <a:lnTo>
                    <a:pt x="788362" y="31361"/>
                  </a:lnTo>
                  <a:lnTo>
                    <a:pt x="801086" y="24998"/>
                  </a:lnTo>
                  <a:lnTo>
                    <a:pt x="814105" y="27135"/>
                  </a:lnTo>
                  <a:lnTo>
                    <a:pt x="823840" y="36036"/>
                  </a:lnTo>
                  <a:lnTo>
                    <a:pt x="826715" y="49966"/>
                  </a:lnTo>
                  <a:lnTo>
                    <a:pt x="796714" y="321638"/>
                  </a:lnTo>
                  <a:lnTo>
                    <a:pt x="797688" y="331162"/>
                  </a:lnTo>
                  <a:lnTo>
                    <a:pt x="802284" y="339141"/>
                  </a:lnTo>
                  <a:lnTo>
                    <a:pt x="809673" y="344644"/>
                  </a:lnTo>
                  <a:lnTo>
                    <a:pt x="819026" y="346738"/>
                  </a:lnTo>
                  <a:lnTo>
                    <a:pt x="1092339" y="348885"/>
                  </a:lnTo>
                  <a:lnTo>
                    <a:pt x="1105841" y="353371"/>
                  </a:lnTo>
                  <a:lnTo>
                    <a:pt x="1113534" y="364089"/>
                  </a:lnTo>
                  <a:lnTo>
                    <a:pt x="1114121" y="377275"/>
                  </a:lnTo>
                  <a:lnTo>
                    <a:pt x="1106303" y="389166"/>
                  </a:lnTo>
                  <a:lnTo>
                    <a:pt x="893000" y="560066"/>
                  </a:lnTo>
                  <a:lnTo>
                    <a:pt x="886959" y="567500"/>
                  </a:lnTo>
                  <a:lnTo>
                    <a:pt x="884563" y="576391"/>
                  </a:lnTo>
                  <a:lnTo>
                    <a:pt x="885890" y="585499"/>
                  </a:lnTo>
                  <a:lnTo>
                    <a:pt x="891022" y="593583"/>
                  </a:lnTo>
                  <a:lnTo>
                    <a:pt x="1082760" y="788362"/>
                  </a:lnTo>
                  <a:lnTo>
                    <a:pt x="1089123" y="801086"/>
                  </a:lnTo>
                  <a:lnTo>
                    <a:pt x="1086986" y="814105"/>
                  </a:lnTo>
                  <a:lnTo>
                    <a:pt x="1078084" y="823840"/>
                  </a:lnTo>
                  <a:lnTo>
                    <a:pt x="1064155" y="826715"/>
                  </a:lnTo>
                  <a:lnTo>
                    <a:pt x="792482" y="796714"/>
                  </a:lnTo>
                  <a:lnTo>
                    <a:pt x="782959" y="797688"/>
                  </a:lnTo>
                  <a:lnTo>
                    <a:pt x="774980" y="802284"/>
                  </a:lnTo>
                  <a:lnTo>
                    <a:pt x="769477" y="809673"/>
                  </a:lnTo>
                  <a:lnTo>
                    <a:pt x="767383" y="819026"/>
                  </a:lnTo>
                  <a:lnTo>
                    <a:pt x="765235" y="1092339"/>
                  </a:lnTo>
                  <a:lnTo>
                    <a:pt x="760749" y="1105841"/>
                  </a:lnTo>
                  <a:lnTo>
                    <a:pt x="750031" y="11135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12850" y="2253446"/>
            <a:ext cx="2800349" cy="5991224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2338130" y="178238"/>
            <a:ext cx="4962525" cy="819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564345" y="3730091"/>
            <a:ext cx="4069079" cy="1352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700" spc="-535" b="1">
                <a:latin typeface="Trebuchet MS"/>
                <a:cs typeface="Trebuchet MS"/>
              </a:rPr>
              <a:t>Filter</a:t>
            </a:r>
            <a:r>
              <a:rPr dirty="0" sz="8700" spc="-270" b="1">
                <a:latin typeface="Trebuchet MS"/>
                <a:cs typeface="Trebuchet MS"/>
              </a:rPr>
              <a:t> </a:t>
            </a:r>
            <a:r>
              <a:rPr dirty="0" sz="8700" spc="120" b="1">
                <a:latin typeface="Trebuchet MS"/>
                <a:cs typeface="Trebuchet MS"/>
              </a:rPr>
              <a:t>By</a:t>
            </a:r>
            <a:endParaRPr sz="87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878807" y="1245768"/>
            <a:ext cx="290512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85" b="1">
                <a:latin typeface="Trebuchet MS"/>
                <a:cs typeface="Trebuchet MS"/>
              </a:rPr>
              <a:t>Room</a:t>
            </a:r>
            <a:endParaRPr sz="8500">
              <a:latin typeface="Trebuchet MS"/>
              <a:cs typeface="Trebuchet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0013909" y="8346471"/>
            <a:ext cx="259461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75" b="1">
                <a:latin typeface="Trebuchet MS"/>
                <a:cs typeface="Trebuchet MS"/>
              </a:rPr>
              <a:t>Capacity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94470" y="1955733"/>
            <a:ext cx="2962274" cy="59626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45875" y="1943094"/>
            <a:ext cx="2867024" cy="59721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876213" y="8346471"/>
            <a:ext cx="457136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10" b="1">
                <a:latin typeface="Trebuchet MS"/>
                <a:cs typeface="Trebuchet MS"/>
              </a:rPr>
              <a:t>Create</a:t>
            </a:r>
            <a:r>
              <a:rPr dirty="0" sz="5200" spc="-250" b="1">
                <a:latin typeface="Trebuchet MS"/>
                <a:cs typeface="Trebuchet MS"/>
              </a:rPr>
              <a:t> </a:t>
            </a:r>
            <a:r>
              <a:rPr dirty="0" sz="5200" spc="-120" b="1">
                <a:latin typeface="Trebuchet MS"/>
                <a:cs typeface="Trebuchet MS"/>
              </a:rPr>
              <a:t>Account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854428" y="8346471"/>
            <a:ext cx="16414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55" b="1">
                <a:latin typeface="Trebuchet MS"/>
                <a:cs typeface="Trebuchet MS"/>
              </a:rPr>
              <a:t>Login</a:t>
            </a:r>
            <a:endParaRPr sz="5200">
              <a:latin typeface="Trebuchet MS"/>
              <a:cs typeface="Trebuchet MS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7" name="object 7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57277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01829" y="2436558"/>
            <a:ext cx="2886074" cy="598169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78699" y="2444954"/>
            <a:ext cx="2886074" cy="597217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57277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308715" y="8742393"/>
            <a:ext cx="3395979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b="1">
                <a:latin typeface="Trebuchet MS"/>
                <a:cs typeface="Trebuchet MS"/>
              </a:rPr>
              <a:t>User</a:t>
            </a:r>
            <a:r>
              <a:rPr dirty="0" sz="5200" spc="-254" b="1">
                <a:latin typeface="Trebuchet MS"/>
                <a:cs typeface="Trebuchet MS"/>
              </a:rPr>
              <a:t> </a:t>
            </a:r>
            <a:r>
              <a:rPr dirty="0" sz="5200" spc="-315" b="1">
                <a:latin typeface="Trebuchet MS"/>
                <a:cs typeface="Trebuchet MS"/>
              </a:rPr>
              <a:t>profile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004670" y="1503450"/>
            <a:ext cx="2895599" cy="59912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20491" y="1505538"/>
            <a:ext cx="2838449" cy="59912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24288" y="1505538"/>
            <a:ext cx="2952749" cy="59912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5707651" y="3220005"/>
            <a:ext cx="3785235" cy="5247005"/>
            <a:chOff x="5707651" y="3220005"/>
            <a:chExt cx="3785235" cy="5247005"/>
          </a:xfrm>
        </p:grpSpPr>
        <p:sp>
          <p:nvSpPr>
            <p:cNvPr id="9" name="object 9" descr=""/>
            <p:cNvSpPr/>
            <p:nvPr/>
          </p:nvSpPr>
          <p:spPr>
            <a:xfrm>
              <a:off x="5737103" y="3260675"/>
              <a:ext cx="3715385" cy="5176520"/>
            </a:xfrm>
            <a:custGeom>
              <a:avLst/>
              <a:gdLst/>
              <a:ahLst/>
              <a:cxnLst/>
              <a:rect l="l" t="t" r="r" b="b"/>
              <a:pathLst>
                <a:path w="3715384" h="5176520">
                  <a:moveTo>
                    <a:pt x="3493517" y="5176327"/>
                  </a:moveTo>
                  <a:lnTo>
                    <a:pt x="221391" y="5176327"/>
                  </a:lnTo>
                  <a:lnTo>
                    <a:pt x="176889" y="5171854"/>
                  </a:lnTo>
                  <a:lnTo>
                    <a:pt x="135386" y="5159015"/>
                  </a:lnTo>
                  <a:lnTo>
                    <a:pt x="97787" y="5138678"/>
                  </a:lnTo>
                  <a:lnTo>
                    <a:pt x="64995" y="5111712"/>
                  </a:lnTo>
                  <a:lnTo>
                    <a:pt x="37916" y="5078986"/>
                  </a:lnTo>
                  <a:lnTo>
                    <a:pt x="17454" y="5041369"/>
                  </a:lnTo>
                  <a:lnTo>
                    <a:pt x="4514" y="4999729"/>
                  </a:lnTo>
                  <a:lnTo>
                    <a:pt x="6" y="4954999"/>
                  </a:lnTo>
                  <a:lnTo>
                    <a:pt x="0" y="221422"/>
                  </a:lnTo>
                  <a:lnTo>
                    <a:pt x="4514" y="176629"/>
                  </a:lnTo>
                  <a:lnTo>
                    <a:pt x="17454" y="134989"/>
                  </a:lnTo>
                  <a:lnTo>
                    <a:pt x="37916" y="97371"/>
                  </a:lnTo>
                  <a:lnTo>
                    <a:pt x="64995" y="64646"/>
                  </a:lnTo>
                  <a:lnTo>
                    <a:pt x="97787" y="37680"/>
                  </a:lnTo>
                  <a:lnTo>
                    <a:pt x="135386" y="17343"/>
                  </a:lnTo>
                  <a:lnTo>
                    <a:pt x="176889" y="4504"/>
                  </a:lnTo>
                  <a:lnTo>
                    <a:pt x="221391" y="0"/>
                  </a:lnTo>
                  <a:lnTo>
                    <a:pt x="3493517" y="0"/>
                  </a:lnTo>
                  <a:lnTo>
                    <a:pt x="3538310" y="4504"/>
                  </a:lnTo>
                  <a:lnTo>
                    <a:pt x="3579950" y="17343"/>
                  </a:lnTo>
                  <a:lnTo>
                    <a:pt x="3617568" y="37680"/>
                  </a:lnTo>
                  <a:lnTo>
                    <a:pt x="3650294" y="64646"/>
                  </a:lnTo>
                  <a:lnTo>
                    <a:pt x="3677260" y="97371"/>
                  </a:lnTo>
                  <a:lnTo>
                    <a:pt x="3697597" y="134989"/>
                  </a:lnTo>
                  <a:lnTo>
                    <a:pt x="3708904" y="171660"/>
                  </a:lnTo>
                  <a:lnTo>
                    <a:pt x="256936" y="171660"/>
                  </a:lnTo>
                  <a:lnTo>
                    <a:pt x="225390" y="178071"/>
                  </a:lnTo>
                  <a:lnTo>
                    <a:pt x="199557" y="195526"/>
                  </a:lnTo>
                  <a:lnTo>
                    <a:pt x="182089" y="221422"/>
                  </a:lnTo>
                  <a:lnTo>
                    <a:pt x="175691" y="252905"/>
                  </a:lnTo>
                  <a:lnTo>
                    <a:pt x="175691" y="4923453"/>
                  </a:lnTo>
                  <a:lnTo>
                    <a:pt x="182102" y="4954999"/>
                  </a:lnTo>
                  <a:lnTo>
                    <a:pt x="199557" y="4980832"/>
                  </a:lnTo>
                  <a:lnTo>
                    <a:pt x="225390" y="4998287"/>
                  </a:lnTo>
                  <a:lnTo>
                    <a:pt x="256936" y="5004698"/>
                  </a:lnTo>
                  <a:lnTo>
                    <a:pt x="3708809" y="5004698"/>
                  </a:lnTo>
                  <a:lnTo>
                    <a:pt x="3697597" y="5040941"/>
                  </a:lnTo>
                  <a:lnTo>
                    <a:pt x="3677260" y="5078540"/>
                  </a:lnTo>
                  <a:lnTo>
                    <a:pt x="3650294" y="5111332"/>
                  </a:lnTo>
                  <a:lnTo>
                    <a:pt x="3617568" y="5138411"/>
                  </a:lnTo>
                  <a:lnTo>
                    <a:pt x="3579950" y="5158872"/>
                  </a:lnTo>
                  <a:lnTo>
                    <a:pt x="3538176" y="5171854"/>
                  </a:lnTo>
                  <a:lnTo>
                    <a:pt x="3537897" y="5171854"/>
                  </a:lnTo>
                  <a:lnTo>
                    <a:pt x="3493517" y="5176327"/>
                  </a:lnTo>
                  <a:close/>
                </a:path>
                <a:path w="3715384" h="5176520">
                  <a:moveTo>
                    <a:pt x="3708809" y="5004698"/>
                  </a:moveTo>
                  <a:lnTo>
                    <a:pt x="3457972" y="5004698"/>
                  </a:lnTo>
                  <a:lnTo>
                    <a:pt x="3489518" y="4998287"/>
                  </a:lnTo>
                  <a:lnTo>
                    <a:pt x="3515352" y="4980832"/>
                  </a:lnTo>
                  <a:lnTo>
                    <a:pt x="3532807" y="4954999"/>
                  </a:lnTo>
                  <a:lnTo>
                    <a:pt x="3539217" y="4923453"/>
                  </a:lnTo>
                  <a:lnTo>
                    <a:pt x="3540232" y="4923453"/>
                  </a:lnTo>
                  <a:lnTo>
                    <a:pt x="3540232" y="252905"/>
                  </a:lnTo>
                  <a:lnTo>
                    <a:pt x="3533835" y="221422"/>
                  </a:lnTo>
                  <a:lnTo>
                    <a:pt x="3516367" y="195526"/>
                  </a:lnTo>
                  <a:lnTo>
                    <a:pt x="3490534" y="178071"/>
                  </a:lnTo>
                  <a:lnTo>
                    <a:pt x="3458989" y="171660"/>
                  </a:lnTo>
                  <a:lnTo>
                    <a:pt x="3708904" y="171660"/>
                  </a:lnTo>
                  <a:lnTo>
                    <a:pt x="3710436" y="176629"/>
                  </a:lnTo>
                  <a:lnTo>
                    <a:pt x="3714909" y="221422"/>
                  </a:lnTo>
                  <a:lnTo>
                    <a:pt x="3714903" y="4954999"/>
                  </a:lnTo>
                  <a:lnTo>
                    <a:pt x="3710552" y="4998287"/>
                  </a:lnTo>
                  <a:lnTo>
                    <a:pt x="3710436" y="4999438"/>
                  </a:lnTo>
                  <a:lnTo>
                    <a:pt x="3708809" y="50046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707651" y="3233286"/>
              <a:ext cx="3771900" cy="5233670"/>
            </a:xfrm>
            <a:custGeom>
              <a:avLst/>
              <a:gdLst/>
              <a:ahLst/>
              <a:cxnLst/>
              <a:rect l="l" t="t" r="r" b="b"/>
              <a:pathLst>
                <a:path w="3771900" h="5233670">
                  <a:moveTo>
                    <a:pt x="3514843" y="5233167"/>
                  </a:moveTo>
                  <a:lnTo>
                    <a:pt x="256936" y="5233167"/>
                  </a:lnTo>
                  <a:lnTo>
                    <a:pt x="210678" y="5229037"/>
                  </a:lnTo>
                  <a:lnTo>
                    <a:pt x="167171" y="5217124"/>
                  </a:lnTo>
                  <a:lnTo>
                    <a:pt x="127132" y="5198149"/>
                  </a:lnTo>
                  <a:lnTo>
                    <a:pt x="91281" y="5172830"/>
                  </a:lnTo>
                  <a:lnTo>
                    <a:pt x="60337" y="5141885"/>
                  </a:lnTo>
                  <a:lnTo>
                    <a:pt x="35017" y="5106034"/>
                  </a:lnTo>
                  <a:lnTo>
                    <a:pt x="16042" y="5065996"/>
                  </a:lnTo>
                  <a:lnTo>
                    <a:pt x="4130" y="5022488"/>
                  </a:lnTo>
                  <a:lnTo>
                    <a:pt x="0" y="4976231"/>
                  </a:lnTo>
                  <a:lnTo>
                    <a:pt x="0" y="257951"/>
                  </a:lnTo>
                  <a:lnTo>
                    <a:pt x="4102" y="211977"/>
                  </a:lnTo>
                  <a:lnTo>
                    <a:pt x="16042" y="168058"/>
                  </a:lnTo>
                  <a:lnTo>
                    <a:pt x="35017" y="127885"/>
                  </a:lnTo>
                  <a:lnTo>
                    <a:pt x="60337" y="91873"/>
                  </a:lnTo>
                  <a:lnTo>
                    <a:pt x="91281" y="60760"/>
                  </a:lnTo>
                  <a:lnTo>
                    <a:pt x="127132" y="35281"/>
                  </a:lnTo>
                  <a:lnTo>
                    <a:pt x="167171" y="16170"/>
                  </a:lnTo>
                  <a:lnTo>
                    <a:pt x="210678" y="4165"/>
                  </a:lnTo>
                  <a:lnTo>
                    <a:pt x="256936" y="0"/>
                  </a:lnTo>
                  <a:lnTo>
                    <a:pt x="3514843" y="0"/>
                  </a:lnTo>
                  <a:lnTo>
                    <a:pt x="3561101" y="4165"/>
                  </a:lnTo>
                  <a:lnTo>
                    <a:pt x="3604608" y="16170"/>
                  </a:lnTo>
                  <a:lnTo>
                    <a:pt x="3632432" y="29451"/>
                  </a:lnTo>
                  <a:lnTo>
                    <a:pt x="256936" y="29451"/>
                  </a:lnTo>
                  <a:lnTo>
                    <a:pt x="210962" y="34104"/>
                  </a:lnTo>
                  <a:lnTo>
                    <a:pt x="168106" y="47445"/>
                  </a:lnTo>
                  <a:lnTo>
                    <a:pt x="129297" y="68546"/>
                  </a:lnTo>
                  <a:lnTo>
                    <a:pt x="95462" y="96477"/>
                  </a:lnTo>
                  <a:lnTo>
                    <a:pt x="67530" y="130312"/>
                  </a:lnTo>
                  <a:lnTo>
                    <a:pt x="46429" y="169122"/>
                  </a:lnTo>
                  <a:lnTo>
                    <a:pt x="33187" y="211659"/>
                  </a:lnTo>
                  <a:lnTo>
                    <a:pt x="33088" y="211977"/>
                  </a:lnTo>
                  <a:lnTo>
                    <a:pt x="28435" y="257951"/>
                  </a:lnTo>
                  <a:lnTo>
                    <a:pt x="28435" y="4976231"/>
                  </a:lnTo>
                  <a:lnTo>
                    <a:pt x="33088" y="5022205"/>
                  </a:lnTo>
                  <a:lnTo>
                    <a:pt x="46429" y="5065061"/>
                  </a:lnTo>
                  <a:lnTo>
                    <a:pt x="67530" y="5103870"/>
                  </a:lnTo>
                  <a:lnTo>
                    <a:pt x="95462" y="5137705"/>
                  </a:lnTo>
                  <a:lnTo>
                    <a:pt x="129297" y="5165636"/>
                  </a:lnTo>
                  <a:lnTo>
                    <a:pt x="168106" y="5186737"/>
                  </a:lnTo>
                  <a:lnTo>
                    <a:pt x="210962" y="5200078"/>
                  </a:lnTo>
                  <a:lnTo>
                    <a:pt x="256936" y="5204731"/>
                  </a:lnTo>
                  <a:lnTo>
                    <a:pt x="3630759" y="5204731"/>
                  </a:lnTo>
                  <a:lnTo>
                    <a:pt x="3604608" y="5217124"/>
                  </a:lnTo>
                  <a:lnTo>
                    <a:pt x="3561101" y="5229037"/>
                  </a:lnTo>
                  <a:lnTo>
                    <a:pt x="3514843" y="5233167"/>
                  </a:lnTo>
                  <a:close/>
                </a:path>
                <a:path w="3771900" h="5233670">
                  <a:moveTo>
                    <a:pt x="3630759" y="5204731"/>
                  </a:moveTo>
                  <a:lnTo>
                    <a:pt x="3514843" y="5204731"/>
                  </a:lnTo>
                  <a:lnTo>
                    <a:pt x="3560817" y="5200078"/>
                  </a:lnTo>
                  <a:lnTo>
                    <a:pt x="3603673" y="5186737"/>
                  </a:lnTo>
                  <a:lnTo>
                    <a:pt x="3642482" y="5165636"/>
                  </a:lnTo>
                  <a:lnTo>
                    <a:pt x="3676317" y="5137705"/>
                  </a:lnTo>
                  <a:lnTo>
                    <a:pt x="3704249" y="5103870"/>
                  </a:lnTo>
                  <a:lnTo>
                    <a:pt x="3725350" y="5065061"/>
                  </a:lnTo>
                  <a:lnTo>
                    <a:pt x="3738603" y="5022488"/>
                  </a:lnTo>
                  <a:lnTo>
                    <a:pt x="3738691" y="5022205"/>
                  </a:lnTo>
                  <a:lnTo>
                    <a:pt x="3743344" y="4976231"/>
                  </a:lnTo>
                  <a:lnTo>
                    <a:pt x="3743344" y="257951"/>
                  </a:lnTo>
                  <a:lnTo>
                    <a:pt x="3738691" y="211977"/>
                  </a:lnTo>
                  <a:lnTo>
                    <a:pt x="3725350" y="169122"/>
                  </a:lnTo>
                  <a:lnTo>
                    <a:pt x="3704249" y="130312"/>
                  </a:lnTo>
                  <a:lnTo>
                    <a:pt x="3676317" y="96477"/>
                  </a:lnTo>
                  <a:lnTo>
                    <a:pt x="3642482" y="68546"/>
                  </a:lnTo>
                  <a:lnTo>
                    <a:pt x="3603673" y="47445"/>
                  </a:lnTo>
                  <a:lnTo>
                    <a:pt x="3560817" y="34104"/>
                  </a:lnTo>
                  <a:lnTo>
                    <a:pt x="3514843" y="29451"/>
                  </a:lnTo>
                  <a:lnTo>
                    <a:pt x="3632432" y="29451"/>
                  </a:lnTo>
                  <a:lnTo>
                    <a:pt x="3680498" y="60760"/>
                  </a:lnTo>
                  <a:lnTo>
                    <a:pt x="3711443" y="91873"/>
                  </a:lnTo>
                  <a:lnTo>
                    <a:pt x="3736762" y="127885"/>
                  </a:lnTo>
                  <a:lnTo>
                    <a:pt x="3755737" y="168058"/>
                  </a:lnTo>
                  <a:lnTo>
                    <a:pt x="3767650" y="211659"/>
                  </a:lnTo>
                  <a:lnTo>
                    <a:pt x="3771780" y="257951"/>
                  </a:lnTo>
                  <a:lnTo>
                    <a:pt x="3771780" y="4976231"/>
                  </a:lnTo>
                  <a:lnTo>
                    <a:pt x="3767675" y="5022205"/>
                  </a:lnTo>
                  <a:lnTo>
                    <a:pt x="3767650" y="5022488"/>
                  </a:lnTo>
                  <a:lnTo>
                    <a:pt x="3755737" y="5065996"/>
                  </a:lnTo>
                  <a:lnTo>
                    <a:pt x="3736762" y="5106034"/>
                  </a:lnTo>
                  <a:lnTo>
                    <a:pt x="3711443" y="5141885"/>
                  </a:lnTo>
                  <a:lnTo>
                    <a:pt x="3680498" y="5172830"/>
                  </a:lnTo>
                  <a:lnTo>
                    <a:pt x="3644647" y="5198149"/>
                  </a:lnTo>
                  <a:lnTo>
                    <a:pt x="3630759" y="5204731"/>
                  </a:lnTo>
                  <a:close/>
                </a:path>
              </a:pathLst>
            </a:custGeom>
            <a:solidFill>
              <a:srgbClr val="E8E7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12794" y="3432336"/>
              <a:ext cx="3364541" cy="4830312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7269579" y="3316562"/>
              <a:ext cx="60960" cy="60960"/>
            </a:xfrm>
            <a:custGeom>
              <a:avLst/>
              <a:gdLst/>
              <a:ahLst/>
              <a:cxnLst/>
              <a:rect l="l" t="t" r="r" b="b"/>
              <a:pathLst>
                <a:path w="60959" h="60960">
                  <a:moveTo>
                    <a:pt x="30466" y="60933"/>
                  </a:moveTo>
                  <a:lnTo>
                    <a:pt x="18607" y="58539"/>
                  </a:lnTo>
                  <a:lnTo>
                    <a:pt x="8923" y="52010"/>
                  </a:lnTo>
                  <a:lnTo>
                    <a:pt x="2394" y="42325"/>
                  </a:lnTo>
                  <a:lnTo>
                    <a:pt x="0" y="30466"/>
                  </a:lnTo>
                  <a:lnTo>
                    <a:pt x="2394" y="18607"/>
                  </a:lnTo>
                  <a:lnTo>
                    <a:pt x="8923" y="8923"/>
                  </a:lnTo>
                  <a:lnTo>
                    <a:pt x="18607" y="2394"/>
                  </a:lnTo>
                  <a:lnTo>
                    <a:pt x="30466" y="0"/>
                  </a:lnTo>
                  <a:lnTo>
                    <a:pt x="42325" y="2394"/>
                  </a:lnTo>
                  <a:lnTo>
                    <a:pt x="52009" y="8923"/>
                  </a:lnTo>
                  <a:lnTo>
                    <a:pt x="58538" y="18607"/>
                  </a:lnTo>
                  <a:lnTo>
                    <a:pt x="60933" y="30466"/>
                  </a:lnTo>
                  <a:lnTo>
                    <a:pt x="58538" y="42325"/>
                  </a:lnTo>
                  <a:lnTo>
                    <a:pt x="52009" y="52010"/>
                  </a:lnTo>
                  <a:lnTo>
                    <a:pt x="42325" y="58539"/>
                  </a:lnTo>
                  <a:lnTo>
                    <a:pt x="30466" y="60933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04648" y="3303360"/>
              <a:ext cx="87338" cy="87337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7571200" y="3322655"/>
              <a:ext cx="48895" cy="48895"/>
            </a:xfrm>
            <a:custGeom>
              <a:avLst/>
              <a:gdLst/>
              <a:ahLst/>
              <a:cxnLst/>
              <a:rect l="l" t="t" r="r" b="b"/>
              <a:pathLst>
                <a:path w="48895" h="48895">
                  <a:moveTo>
                    <a:pt x="24373" y="48746"/>
                  </a:moveTo>
                  <a:lnTo>
                    <a:pt x="14885" y="46831"/>
                  </a:lnTo>
                  <a:lnTo>
                    <a:pt x="7138" y="41607"/>
                  </a:lnTo>
                  <a:lnTo>
                    <a:pt x="1915" y="33860"/>
                  </a:lnTo>
                  <a:lnTo>
                    <a:pt x="0" y="24373"/>
                  </a:lnTo>
                  <a:lnTo>
                    <a:pt x="1915" y="14886"/>
                  </a:lnTo>
                  <a:lnTo>
                    <a:pt x="7138" y="7138"/>
                  </a:lnTo>
                  <a:lnTo>
                    <a:pt x="14885" y="1915"/>
                  </a:lnTo>
                  <a:lnTo>
                    <a:pt x="24373" y="0"/>
                  </a:lnTo>
                  <a:lnTo>
                    <a:pt x="33860" y="1915"/>
                  </a:lnTo>
                  <a:lnTo>
                    <a:pt x="41607" y="7138"/>
                  </a:lnTo>
                  <a:lnTo>
                    <a:pt x="46831" y="14886"/>
                  </a:lnTo>
                  <a:lnTo>
                    <a:pt x="48746" y="24373"/>
                  </a:lnTo>
                  <a:lnTo>
                    <a:pt x="46831" y="33860"/>
                  </a:lnTo>
                  <a:lnTo>
                    <a:pt x="41607" y="41607"/>
                  </a:lnTo>
                  <a:lnTo>
                    <a:pt x="33860" y="46831"/>
                  </a:lnTo>
                  <a:lnTo>
                    <a:pt x="24373" y="48746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583902" y="3335857"/>
              <a:ext cx="23495" cy="22860"/>
            </a:xfrm>
            <a:custGeom>
              <a:avLst/>
              <a:gdLst/>
              <a:ahLst/>
              <a:cxnLst/>
              <a:rect l="l" t="t" r="r" b="b"/>
              <a:pathLst>
                <a:path w="23495" h="22860">
                  <a:moveTo>
                    <a:pt x="15661" y="22342"/>
                  </a:moveTo>
                  <a:lnTo>
                    <a:pt x="7679" y="22342"/>
                  </a:lnTo>
                  <a:lnTo>
                    <a:pt x="3991" y="20213"/>
                  </a:lnTo>
                  <a:lnTo>
                    <a:pt x="0" y="13300"/>
                  </a:lnTo>
                  <a:lnTo>
                    <a:pt x="0" y="9042"/>
                  </a:lnTo>
                  <a:lnTo>
                    <a:pt x="3991" y="2129"/>
                  </a:lnTo>
                  <a:lnTo>
                    <a:pt x="7679" y="0"/>
                  </a:lnTo>
                  <a:lnTo>
                    <a:pt x="15661" y="0"/>
                  </a:lnTo>
                  <a:lnTo>
                    <a:pt x="19349" y="2129"/>
                  </a:lnTo>
                  <a:lnTo>
                    <a:pt x="23340" y="9042"/>
                  </a:lnTo>
                  <a:lnTo>
                    <a:pt x="23340" y="13300"/>
                  </a:lnTo>
                  <a:lnTo>
                    <a:pt x="19349" y="20213"/>
                  </a:lnTo>
                  <a:lnTo>
                    <a:pt x="15661" y="22342"/>
                  </a:lnTo>
                  <a:close/>
                </a:path>
              </a:pathLst>
            </a:custGeom>
            <a:solidFill>
              <a:srgbClr val="E8E7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582098" y="3335857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4" h="12700">
                  <a:moveTo>
                    <a:pt x="8542" y="12186"/>
                  </a:moveTo>
                  <a:lnTo>
                    <a:pt x="4188" y="12186"/>
                  </a:lnTo>
                  <a:lnTo>
                    <a:pt x="2177" y="11025"/>
                  </a:lnTo>
                  <a:lnTo>
                    <a:pt x="0" y="7255"/>
                  </a:lnTo>
                  <a:lnTo>
                    <a:pt x="0" y="4932"/>
                  </a:lnTo>
                  <a:lnTo>
                    <a:pt x="2177" y="1161"/>
                  </a:lnTo>
                  <a:lnTo>
                    <a:pt x="4188" y="0"/>
                  </a:lnTo>
                  <a:lnTo>
                    <a:pt x="8542" y="0"/>
                  </a:lnTo>
                  <a:lnTo>
                    <a:pt x="10554" y="1161"/>
                  </a:lnTo>
                  <a:lnTo>
                    <a:pt x="12730" y="4932"/>
                  </a:lnTo>
                  <a:lnTo>
                    <a:pt x="12730" y="7255"/>
                  </a:lnTo>
                  <a:lnTo>
                    <a:pt x="10554" y="11025"/>
                  </a:lnTo>
                  <a:lnTo>
                    <a:pt x="8542" y="121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8957424" y="3220008"/>
              <a:ext cx="535305" cy="911225"/>
            </a:xfrm>
            <a:custGeom>
              <a:avLst/>
              <a:gdLst/>
              <a:ahLst/>
              <a:cxnLst/>
              <a:rect l="l" t="t" r="r" b="b"/>
              <a:pathLst>
                <a:path w="535304" h="911225">
                  <a:moveTo>
                    <a:pt x="255930" y="13284"/>
                  </a:moveTo>
                  <a:lnTo>
                    <a:pt x="253784" y="4800"/>
                  </a:lnTo>
                  <a:lnTo>
                    <a:pt x="247929" y="965"/>
                  </a:lnTo>
                  <a:lnTo>
                    <a:pt x="239217" y="0"/>
                  </a:lnTo>
                  <a:lnTo>
                    <a:pt x="16713" y="0"/>
                  </a:lnTo>
                  <a:lnTo>
                    <a:pt x="8001" y="965"/>
                  </a:lnTo>
                  <a:lnTo>
                    <a:pt x="2146" y="4800"/>
                  </a:lnTo>
                  <a:lnTo>
                    <a:pt x="0" y="13284"/>
                  </a:lnTo>
                  <a:lnTo>
                    <a:pt x="255930" y="13284"/>
                  </a:lnTo>
                  <a:close/>
                </a:path>
                <a:path w="535304" h="911225">
                  <a:moveTo>
                    <a:pt x="535279" y="706196"/>
                  </a:moveTo>
                  <a:lnTo>
                    <a:pt x="534314" y="697141"/>
                  </a:lnTo>
                  <a:lnTo>
                    <a:pt x="530491" y="690930"/>
                  </a:lnTo>
                  <a:lnTo>
                    <a:pt x="521995" y="688632"/>
                  </a:lnTo>
                  <a:lnTo>
                    <a:pt x="521995" y="911034"/>
                  </a:lnTo>
                  <a:lnTo>
                    <a:pt x="530491" y="908900"/>
                  </a:lnTo>
                  <a:lnTo>
                    <a:pt x="534314" y="903046"/>
                  </a:lnTo>
                  <a:lnTo>
                    <a:pt x="535279" y="894334"/>
                  </a:lnTo>
                  <a:lnTo>
                    <a:pt x="535279" y="706196"/>
                  </a:lnTo>
                  <a:close/>
                </a:path>
                <a:path w="535304" h="911225">
                  <a:moveTo>
                    <a:pt x="535279" y="445198"/>
                  </a:moveTo>
                  <a:lnTo>
                    <a:pt x="534314" y="436143"/>
                  </a:lnTo>
                  <a:lnTo>
                    <a:pt x="530491" y="429933"/>
                  </a:lnTo>
                  <a:lnTo>
                    <a:pt x="521995" y="427634"/>
                  </a:lnTo>
                  <a:lnTo>
                    <a:pt x="521995" y="650036"/>
                  </a:lnTo>
                  <a:lnTo>
                    <a:pt x="530491" y="647903"/>
                  </a:lnTo>
                  <a:lnTo>
                    <a:pt x="534314" y="642035"/>
                  </a:lnTo>
                  <a:lnTo>
                    <a:pt x="535279" y="633336"/>
                  </a:lnTo>
                  <a:lnTo>
                    <a:pt x="535279" y="445198"/>
                  </a:lnTo>
                  <a:close/>
                </a:path>
              </a:pathLst>
            </a:custGeom>
            <a:solidFill>
              <a:srgbClr val="BCBC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57277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496664" y="7862954"/>
            <a:ext cx="241236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40" b="1">
                <a:latin typeface="Trebuchet MS"/>
                <a:cs typeface="Trebuchet MS"/>
              </a:rPr>
              <a:t>Booking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9706953" y="7554626"/>
            <a:ext cx="346964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0" b="1">
                <a:latin typeface="Trebuchet MS"/>
                <a:cs typeface="Trebuchet MS"/>
              </a:rPr>
              <a:t>Save</a:t>
            </a:r>
            <a:r>
              <a:rPr dirty="0" sz="5200" spc="-165" b="1">
                <a:latin typeface="Trebuchet MS"/>
                <a:cs typeface="Trebuchet MS"/>
              </a:rPr>
              <a:t> </a:t>
            </a:r>
            <a:r>
              <a:rPr dirty="0" sz="5200" spc="45" b="1">
                <a:latin typeface="Trebuchet MS"/>
                <a:cs typeface="Trebuchet MS"/>
              </a:rPr>
              <a:t>Room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4916687" y="7625492"/>
            <a:ext cx="299847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5" b="1">
                <a:latin typeface="Trebuchet MS"/>
                <a:cs typeface="Trebuchet MS"/>
              </a:rPr>
              <a:t>Complaint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716085" y="8214987"/>
            <a:ext cx="3769360" cy="1873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78180">
              <a:lnSpc>
                <a:spcPct val="116599"/>
              </a:lnSpc>
              <a:spcBef>
                <a:spcPts val="100"/>
              </a:spcBef>
            </a:pPr>
            <a:r>
              <a:rPr dirty="0" sz="5200" spc="-10" b="1">
                <a:latin typeface="Trebuchet MS"/>
                <a:cs typeface="Trebuchet MS"/>
              </a:rPr>
              <a:t>Booking </a:t>
            </a:r>
            <a:r>
              <a:rPr dirty="0" sz="5200" spc="-200" b="1">
                <a:latin typeface="Trebuchet MS"/>
                <a:cs typeface="Trebuchet MS"/>
              </a:rPr>
              <a:t>Confirmation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63068" y="1330324"/>
            <a:ext cx="8743949" cy="895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57277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89995" y="1807233"/>
            <a:ext cx="15506699" cy="72104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04433" y="387711"/>
            <a:ext cx="6686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85" b="1">
                <a:latin typeface="Trebuchet MS"/>
                <a:cs typeface="Trebuchet MS"/>
              </a:rPr>
              <a:t> </a:t>
            </a:r>
            <a:r>
              <a:rPr dirty="0" sz="5200" spc="-45" b="1">
                <a:latin typeface="Trebuchet MS"/>
                <a:cs typeface="Trebuchet MS"/>
              </a:rPr>
              <a:t>Owners</a:t>
            </a:r>
            <a:r>
              <a:rPr dirty="0" sz="5200" spc="-295" b="1">
                <a:latin typeface="Trebuchet MS"/>
                <a:cs typeface="Trebuchet MS"/>
              </a:rPr>
              <a:t> </a:t>
            </a:r>
            <a:r>
              <a:rPr dirty="0" sz="5200" spc="-229" b="1">
                <a:latin typeface="Trebuchet MS"/>
                <a:cs typeface="Trebuchet MS"/>
              </a:rPr>
              <a:t>&amp;</a:t>
            </a:r>
            <a:r>
              <a:rPr dirty="0" sz="5200" spc="-175" b="1">
                <a:latin typeface="Trebuchet MS"/>
                <a:cs typeface="Trebuchet MS"/>
              </a:rPr>
              <a:t> </a:t>
            </a:r>
            <a:r>
              <a:rPr dirty="0" sz="5200" spc="-9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323385" y="9138316"/>
            <a:ext cx="16414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55" b="1">
                <a:latin typeface="Trebuchet MS"/>
                <a:cs typeface="Trebuchet MS"/>
              </a:rPr>
              <a:t>Login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49626" y="2154532"/>
            <a:ext cx="14996160" cy="6753225"/>
            <a:chOff x="1049626" y="2154532"/>
            <a:chExt cx="14996160" cy="67532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5876" y="2154532"/>
              <a:ext cx="14449424" cy="675322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49626" y="3029456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65142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730180" y="9138316"/>
            <a:ext cx="482790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50" b="1">
                <a:latin typeface="Trebuchet MS"/>
                <a:cs typeface="Trebuchet MS"/>
              </a:rPr>
              <a:t>Complaint</a:t>
            </a:r>
            <a:r>
              <a:rPr dirty="0" sz="5200" spc="-185" b="1">
                <a:latin typeface="Trebuchet MS"/>
                <a:cs typeface="Trebuchet MS"/>
              </a:rPr>
              <a:t> </a:t>
            </a:r>
            <a:r>
              <a:rPr dirty="0" sz="5200" spc="-7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08155" y="1809050"/>
            <a:ext cx="15919450" cy="7248525"/>
            <a:chOff x="1308155" y="1809050"/>
            <a:chExt cx="15919450" cy="72485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5876" y="2141904"/>
              <a:ext cx="14792324" cy="691514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08150" y="1809050"/>
              <a:ext cx="15919450" cy="2691765"/>
            </a:xfrm>
            <a:custGeom>
              <a:avLst/>
              <a:gdLst/>
              <a:ahLst/>
              <a:cxnLst/>
              <a:rect l="l" t="t" r="r" b="b"/>
              <a:pathLst>
                <a:path w="15919450" h="2691765">
                  <a:moveTo>
                    <a:pt x="3191459" y="2305202"/>
                  </a:moveTo>
                  <a:lnTo>
                    <a:pt x="3191433" y="2301392"/>
                  </a:lnTo>
                  <a:lnTo>
                    <a:pt x="3191306" y="2283612"/>
                  </a:lnTo>
                  <a:lnTo>
                    <a:pt x="3191256" y="2274722"/>
                  </a:lnTo>
                  <a:lnTo>
                    <a:pt x="3178797" y="2220112"/>
                  </a:lnTo>
                  <a:lnTo>
                    <a:pt x="3154032" y="2178202"/>
                  </a:lnTo>
                  <a:lnTo>
                    <a:pt x="3122117" y="2141372"/>
                  </a:lnTo>
                  <a:lnTo>
                    <a:pt x="3101276" y="2121738"/>
                  </a:lnTo>
                  <a:lnTo>
                    <a:pt x="3101276" y="2274722"/>
                  </a:lnTo>
                  <a:lnTo>
                    <a:pt x="3099993" y="2301392"/>
                  </a:lnTo>
                  <a:lnTo>
                    <a:pt x="3070682" y="2348382"/>
                  </a:lnTo>
                  <a:lnTo>
                    <a:pt x="3027172" y="2380132"/>
                  </a:lnTo>
                  <a:lnTo>
                    <a:pt x="2980093" y="2406802"/>
                  </a:lnTo>
                  <a:lnTo>
                    <a:pt x="2930639" y="2428392"/>
                  </a:lnTo>
                  <a:lnTo>
                    <a:pt x="2879979" y="2447442"/>
                  </a:lnTo>
                  <a:lnTo>
                    <a:pt x="2788374" y="2477922"/>
                  </a:lnTo>
                  <a:lnTo>
                    <a:pt x="2741549" y="2490622"/>
                  </a:lnTo>
                  <a:lnTo>
                    <a:pt x="2694330" y="2500782"/>
                  </a:lnTo>
                  <a:lnTo>
                    <a:pt x="2594902" y="2519832"/>
                  </a:lnTo>
                  <a:lnTo>
                    <a:pt x="2542984" y="2528722"/>
                  </a:lnTo>
                  <a:lnTo>
                    <a:pt x="2491028" y="2538882"/>
                  </a:lnTo>
                  <a:lnTo>
                    <a:pt x="2386673" y="2554122"/>
                  </a:lnTo>
                  <a:lnTo>
                    <a:pt x="2334056" y="2560472"/>
                  </a:lnTo>
                  <a:lnTo>
                    <a:pt x="2127199" y="2575712"/>
                  </a:lnTo>
                  <a:lnTo>
                    <a:pt x="2076043" y="2580792"/>
                  </a:lnTo>
                  <a:lnTo>
                    <a:pt x="1973605" y="2592222"/>
                  </a:lnTo>
                  <a:lnTo>
                    <a:pt x="1922221" y="2596032"/>
                  </a:lnTo>
                  <a:lnTo>
                    <a:pt x="1912683" y="2597302"/>
                  </a:lnTo>
                  <a:lnTo>
                    <a:pt x="1903145" y="2599842"/>
                  </a:lnTo>
                  <a:lnTo>
                    <a:pt x="1893620" y="2599842"/>
                  </a:lnTo>
                  <a:lnTo>
                    <a:pt x="1884083" y="2601112"/>
                  </a:lnTo>
                  <a:lnTo>
                    <a:pt x="1782457" y="2601112"/>
                  </a:lnTo>
                  <a:lnTo>
                    <a:pt x="1630273" y="2604922"/>
                  </a:lnTo>
                  <a:lnTo>
                    <a:pt x="1528889" y="2608732"/>
                  </a:lnTo>
                  <a:lnTo>
                    <a:pt x="1376756" y="2612542"/>
                  </a:lnTo>
                  <a:lnTo>
                    <a:pt x="1275219" y="2612542"/>
                  </a:lnTo>
                  <a:lnTo>
                    <a:pt x="1224381" y="2611272"/>
                  </a:lnTo>
                  <a:lnTo>
                    <a:pt x="1174064" y="2607462"/>
                  </a:lnTo>
                  <a:lnTo>
                    <a:pt x="1074356" y="2602382"/>
                  </a:lnTo>
                  <a:lnTo>
                    <a:pt x="975779" y="2598572"/>
                  </a:lnTo>
                  <a:lnTo>
                    <a:pt x="926858" y="2596032"/>
                  </a:lnTo>
                  <a:lnTo>
                    <a:pt x="878128" y="2594762"/>
                  </a:lnTo>
                  <a:lnTo>
                    <a:pt x="781202" y="2587142"/>
                  </a:lnTo>
                  <a:lnTo>
                    <a:pt x="684796" y="2576982"/>
                  </a:lnTo>
                  <a:lnTo>
                    <a:pt x="587883" y="2561742"/>
                  </a:lnTo>
                  <a:lnTo>
                    <a:pt x="539318" y="2551582"/>
                  </a:lnTo>
                  <a:lnTo>
                    <a:pt x="491134" y="2542692"/>
                  </a:lnTo>
                  <a:lnTo>
                    <a:pt x="443395" y="2532532"/>
                  </a:lnTo>
                  <a:lnTo>
                    <a:pt x="396189" y="2519832"/>
                  </a:lnTo>
                  <a:lnTo>
                    <a:pt x="349605" y="2505862"/>
                  </a:lnTo>
                  <a:lnTo>
                    <a:pt x="303720" y="2490622"/>
                  </a:lnTo>
                  <a:lnTo>
                    <a:pt x="258610" y="2472842"/>
                  </a:lnTo>
                  <a:lnTo>
                    <a:pt x="214363" y="2451252"/>
                  </a:lnTo>
                  <a:lnTo>
                    <a:pt x="175882" y="2430932"/>
                  </a:lnTo>
                  <a:lnTo>
                    <a:pt x="140449" y="2408072"/>
                  </a:lnTo>
                  <a:lnTo>
                    <a:pt x="111125" y="2380132"/>
                  </a:lnTo>
                  <a:lnTo>
                    <a:pt x="90957" y="2344572"/>
                  </a:lnTo>
                  <a:lnTo>
                    <a:pt x="82994" y="2298852"/>
                  </a:lnTo>
                  <a:lnTo>
                    <a:pt x="87426" y="2265832"/>
                  </a:lnTo>
                  <a:lnTo>
                    <a:pt x="116954" y="2215032"/>
                  </a:lnTo>
                  <a:lnTo>
                    <a:pt x="173431" y="2161692"/>
                  </a:lnTo>
                  <a:lnTo>
                    <a:pt x="211378" y="2135022"/>
                  </a:lnTo>
                  <a:lnTo>
                    <a:pt x="251447" y="2110892"/>
                  </a:lnTo>
                  <a:lnTo>
                    <a:pt x="293154" y="2089302"/>
                  </a:lnTo>
                  <a:lnTo>
                    <a:pt x="336042" y="2068982"/>
                  </a:lnTo>
                  <a:lnTo>
                    <a:pt x="379641" y="2049932"/>
                  </a:lnTo>
                  <a:lnTo>
                    <a:pt x="425373" y="2032152"/>
                  </a:lnTo>
                  <a:lnTo>
                    <a:pt x="471665" y="2015642"/>
                  </a:lnTo>
                  <a:lnTo>
                    <a:pt x="518414" y="2000402"/>
                  </a:lnTo>
                  <a:lnTo>
                    <a:pt x="612749" y="1972462"/>
                  </a:lnTo>
                  <a:lnTo>
                    <a:pt x="707364" y="1947062"/>
                  </a:lnTo>
                  <a:lnTo>
                    <a:pt x="723188" y="1941982"/>
                  </a:lnTo>
                  <a:lnTo>
                    <a:pt x="739686" y="1938172"/>
                  </a:lnTo>
                  <a:lnTo>
                    <a:pt x="758024" y="1936902"/>
                  </a:lnTo>
                  <a:lnTo>
                    <a:pt x="779411" y="1939442"/>
                  </a:lnTo>
                  <a:lnTo>
                    <a:pt x="724293" y="1955952"/>
                  </a:lnTo>
                  <a:lnTo>
                    <a:pt x="671169" y="1971192"/>
                  </a:lnTo>
                  <a:lnTo>
                    <a:pt x="619899" y="1987702"/>
                  </a:lnTo>
                  <a:lnTo>
                    <a:pt x="570344" y="2004212"/>
                  </a:lnTo>
                  <a:lnTo>
                    <a:pt x="521589" y="2023262"/>
                  </a:lnTo>
                  <a:lnTo>
                    <a:pt x="472986" y="2041042"/>
                  </a:lnTo>
                  <a:lnTo>
                    <a:pt x="424802" y="2060092"/>
                  </a:lnTo>
                  <a:lnTo>
                    <a:pt x="330873" y="2103272"/>
                  </a:lnTo>
                  <a:lnTo>
                    <a:pt x="285673" y="2128672"/>
                  </a:lnTo>
                  <a:lnTo>
                    <a:pt x="242036" y="2155342"/>
                  </a:lnTo>
                  <a:lnTo>
                    <a:pt x="200240" y="2185822"/>
                  </a:lnTo>
                  <a:lnTo>
                    <a:pt x="172339" y="2217572"/>
                  </a:lnTo>
                  <a:lnTo>
                    <a:pt x="172237" y="2220112"/>
                  </a:lnTo>
                  <a:lnTo>
                    <a:pt x="172135" y="2222652"/>
                  </a:lnTo>
                  <a:lnTo>
                    <a:pt x="171627" y="2235352"/>
                  </a:lnTo>
                  <a:lnTo>
                    <a:pt x="184696" y="2255672"/>
                  </a:lnTo>
                  <a:lnTo>
                    <a:pt x="202666" y="2268372"/>
                  </a:lnTo>
                  <a:lnTo>
                    <a:pt x="219303" y="2268372"/>
                  </a:lnTo>
                  <a:lnTo>
                    <a:pt x="235953" y="2260752"/>
                  </a:lnTo>
                  <a:lnTo>
                    <a:pt x="298970" y="2216302"/>
                  </a:lnTo>
                  <a:lnTo>
                    <a:pt x="345859" y="2188362"/>
                  </a:lnTo>
                  <a:lnTo>
                    <a:pt x="394373" y="2164232"/>
                  </a:lnTo>
                  <a:lnTo>
                    <a:pt x="444309" y="2141372"/>
                  </a:lnTo>
                  <a:lnTo>
                    <a:pt x="495477" y="2119782"/>
                  </a:lnTo>
                  <a:lnTo>
                    <a:pt x="540207" y="2102002"/>
                  </a:lnTo>
                  <a:lnTo>
                    <a:pt x="585355" y="2085492"/>
                  </a:lnTo>
                  <a:lnTo>
                    <a:pt x="676808" y="2055012"/>
                  </a:lnTo>
                  <a:lnTo>
                    <a:pt x="769518" y="2027072"/>
                  </a:lnTo>
                  <a:lnTo>
                    <a:pt x="864793" y="2001672"/>
                  </a:lnTo>
                  <a:lnTo>
                    <a:pt x="960729" y="1978812"/>
                  </a:lnTo>
                  <a:lnTo>
                    <a:pt x="1105928" y="1948332"/>
                  </a:lnTo>
                  <a:lnTo>
                    <a:pt x="1154658" y="1939442"/>
                  </a:lnTo>
                  <a:lnTo>
                    <a:pt x="1303489" y="1916582"/>
                  </a:lnTo>
                  <a:lnTo>
                    <a:pt x="1354353" y="1910232"/>
                  </a:lnTo>
                  <a:lnTo>
                    <a:pt x="1456105" y="1900072"/>
                  </a:lnTo>
                  <a:lnTo>
                    <a:pt x="1506994" y="1896262"/>
                  </a:lnTo>
                  <a:lnTo>
                    <a:pt x="1557909" y="1893722"/>
                  </a:lnTo>
                  <a:lnTo>
                    <a:pt x="1608861" y="1889912"/>
                  </a:lnTo>
                  <a:lnTo>
                    <a:pt x="1761871" y="1886102"/>
                  </a:lnTo>
                  <a:lnTo>
                    <a:pt x="1864080" y="1886102"/>
                  </a:lnTo>
                  <a:lnTo>
                    <a:pt x="2017776" y="1889912"/>
                  </a:lnTo>
                  <a:lnTo>
                    <a:pt x="2122792" y="1894992"/>
                  </a:lnTo>
                  <a:lnTo>
                    <a:pt x="2229104" y="1905152"/>
                  </a:lnTo>
                  <a:lnTo>
                    <a:pt x="2281796" y="1911502"/>
                  </a:lnTo>
                  <a:lnTo>
                    <a:pt x="2334171" y="1919122"/>
                  </a:lnTo>
                  <a:lnTo>
                    <a:pt x="2386266" y="1928012"/>
                  </a:lnTo>
                  <a:lnTo>
                    <a:pt x="2438057" y="1938172"/>
                  </a:lnTo>
                  <a:lnTo>
                    <a:pt x="2489581" y="1949602"/>
                  </a:lnTo>
                  <a:lnTo>
                    <a:pt x="2591803" y="1975002"/>
                  </a:lnTo>
                  <a:lnTo>
                    <a:pt x="2642946" y="1988972"/>
                  </a:lnTo>
                  <a:lnTo>
                    <a:pt x="2743797" y="2021992"/>
                  </a:lnTo>
                  <a:lnTo>
                    <a:pt x="2793225" y="2041042"/>
                  </a:lnTo>
                  <a:lnTo>
                    <a:pt x="2841841" y="2062632"/>
                  </a:lnTo>
                  <a:lnTo>
                    <a:pt x="2889504" y="2085492"/>
                  </a:lnTo>
                  <a:lnTo>
                    <a:pt x="2936075" y="2110892"/>
                  </a:lnTo>
                  <a:lnTo>
                    <a:pt x="2981452" y="2137562"/>
                  </a:lnTo>
                  <a:lnTo>
                    <a:pt x="3025483" y="2168042"/>
                  </a:lnTo>
                  <a:lnTo>
                    <a:pt x="3065208" y="2202332"/>
                  </a:lnTo>
                  <a:lnTo>
                    <a:pt x="3093288" y="2245512"/>
                  </a:lnTo>
                  <a:lnTo>
                    <a:pt x="3101276" y="2274722"/>
                  </a:lnTo>
                  <a:lnTo>
                    <a:pt x="3101276" y="2121738"/>
                  </a:lnTo>
                  <a:lnTo>
                    <a:pt x="3049359" y="2080412"/>
                  </a:lnTo>
                  <a:lnTo>
                    <a:pt x="3009404" y="2053742"/>
                  </a:lnTo>
                  <a:lnTo>
                    <a:pt x="2967672" y="2030882"/>
                  </a:lnTo>
                  <a:lnTo>
                    <a:pt x="2880614" y="1990242"/>
                  </a:lnTo>
                  <a:lnTo>
                    <a:pt x="2836189" y="1972462"/>
                  </a:lnTo>
                  <a:lnTo>
                    <a:pt x="2737218" y="1934362"/>
                  </a:lnTo>
                  <a:lnTo>
                    <a:pt x="2686977" y="1917852"/>
                  </a:lnTo>
                  <a:lnTo>
                    <a:pt x="2636240" y="1902612"/>
                  </a:lnTo>
                  <a:lnTo>
                    <a:pt x="2585034" y="1888642"/>
                  </a:lnTo>
                  <a:lnTo>
                    <a:pt x="2574696" y="1886102"/>
                  </a:lnTo>
                  <a:lnTo>
                    <a:pt x="2533358" y="1875942"/>
                  </a:lnTo>
                  <a:lnTo>
                    <a:pt x="2481237" y="1864512"/>
                  </a:lnTo>
                  <a:lnTo>
                    <a:pt x="2428671" y="1854352"/>
                  </a:lnTo>
                  <a:lnTo>
                    <a:pt x="2375674" y="1845462"/>
                  </a:lnTo>
                  <a:lnTo>
                    <a:pt x="2213546" y="1822602"/>
                  </a:lnTo>
                  <a:lnTo>
                    <a:pt x="2159241" y="1817522"/>
                  </a:lnTo>
                  <a:lnTo>
                    <a:pt x="2104453" y="1814982"/>
                  </a:lnTo>
                  <a:lnTo>
                    <a:pt x="2059686" y="1812442"/>
                  </a:lnTo>
                  <a:lnTo>
                    <a:pt x="2014397" y="1811172"/>
                  </a:lnTo>
                  <a:lnTo>
                    <a:pt x="1968576" y="1807362"/>
                  </a:lnTo>
                  <a:lnTo>
                    <a:pt x="1922221" y="1804822"/>
                  </a:lnTo>
                  <a:lnTo>
                    <a:pt x="1917877" y="1771802"/>
                  </a:lnTo>
                  <a:lnTo>
                    <a:pt x="1903323" y="1751482"/>
                  </a:lnTo>
                  <a:lnTo>
                    <a:pt x="1879511" y="1742592"/>
                  </a:lnTo>
                  <a:lnTo>
                    <a:pt x="1847354" y="1741322"/>
                  </a:lnTo>
                  <a:lnTo>
                    <a:pt x="1798002" y="1741322"/>
                  </a:lnTo>
                  <a:lnTo>
                    <a:pt x="1748688" y="1743862"/>
                  </a:lnTo>
                  <a:lnTo>
                    <a:pt x="1699412" y="1745132"/>
                  </a:lnTo>
                  <a:lnTo>
                    <a:pt x="1650149" y="1747672"/>
                  </a:lnTo>
                  <a:lnTo>
                    <a:pt x="1600923" y="1751482"/>
                  </a:lnTo>
                  <a:lnTo>
                    <a:pt x="1551724" y="1754022"/>
                  </a:lnTo>
                  <a:lnTo>
                    <a:pt x="1404315" y="1765452"/>
                  </a:lnTo>
                  <a:lnTo>
                    <a:pt x="1306182" y="1775612"/>
                  </a:lnTo>
                  <a:lnTo>
                    <a:pt x="1257160" y="1779422"/>
                  </a:lnTo>
                  <a:lnTo>
                    <a:pt x="1208163" y="1785772"/>
                  </a:lnTo>
                  <a:lnTo>
                    <a:pt x="1159205" y="1790852"/>
                  </a:lnTo>
                  <a:lnTo>
                    <a:pt x="1110272" y="1797202"/>
                  </a:lnTo>
                  <a:lnTo>
                    <a:pt x="1061364" y="1802282"/>
                  </a:lnTo>
                  <a:lnTo>
                    <a:pt x="960602" y="1814982"/>
                  </a:lnTo>
                  <a:lnTo>
                    <a:pt x="909027" y="1822602"/>
                  </a:lnTo>
                  <a:lnTo>
                    <a:pt x="857745" y="1831492"/>
                  </a:lnTo>
                  <a:lnTo>
                    <a:pt x="755980" y="1851812"/>
                  </a:lnTo>
                  <a:lnTo>
                    <a:pt x="705446" y="1863242"/>
                  </a:lnTo>
                  <a:lnTo>
                    <a:pt x="608012" y="1887372"/>
                  </a:lnTo>
                  <a:lnTo>
                    <a:pt x="515073" y="1915312"/>
                  </a:lnTo>
                  <a:lnTo>
                    <a:pt x="423557" y="1945792"/>
                  </a:lnTo>
                  <a:lnTo>
                    <a:pt x="378231" y="1963572"/>
                  </a:lnTo>
                  <a:lnTo>
                    <a:pt x="327837" y="1983892"/>
                  </a:lnTo>
                  <a:lnTo>
                    <a:pt x="278549" y="2006752"/>
                  </a:lnTo>
                  <a:lnTo>
                    <a:pt x="230555" y="2030882"/>
                  </a:lnTo>
                  <a:lnTo>
                    <a:pt x="184099" y="2057552"/>
                  </a:lnTo>
                  <a:lnTo>
                    <a:pt x="139395" y="2086762"/>
                  </a:lnTo>
                  <a:lnTo>
                    <a:pt x="96672" y="2118512"/>
                  </a:lnTo>
                  <a:lnTo>
                    <a:pt x="56146" y="2155342"/>
                  </a:lnTo>
                  <a:lnTo>
                    <a:pt x="27393" y="2193442"/>
                  </a:lnTo>
                  <a:lnTo>
                    <a:pt x="8750" y="2236622"/>
                  </a:lnTo>
                  <a:lnTo>
                    <a:pt x="0" y="2283612"/>
                  </a:lnTo>
                  <a:lnTo>
                    <a:pt x="901" y="2330602"/>
                  </a:lnTo>
                  <a:lnTo>
                    <a:pt x="11226" y="2372512"/>
                  </a:lnTo>
                  <a:lnTo>
                    <a:pt x="30721" y="2408072"/>
                  </a:lnTo>
                  <a:lnTo>
                    <a:pt x="62915" y="2444902"/>
                  </a:lnTo>
                  <a:lnTo>
                    <a:pt x="98475" y="2476652"/>
                  </a:lnTo>
                  <a:lnTo>
                    <a:pt x="137020" y="2504592"/>
                  </a:lnTo>
                  <a:lnTo>
                    <a:pt x="178155" y="2527452"/>
                  </a:lnTo>
                  <a:lnTo>
                    <a:pt x="221488" y="2547772"/>
                  </a:lnTo>
                  <a:lnTo>
                    <a:pt x="266636" y="2565552"/>
                  </a:lnTo>
                  <a:lnTo>
                    <a:pt x="317131" y="2582062"/>
                  </a:lnTo>
                  <a:lnTo>
                    <a:pt x="419595" y="2610002"/>
                  </a:lnTo>
                  <a:lnTo>
                    <a:pt x="471512" y="2621432"/>
                  </a:lnTo>
                  <a:lnTo>
                    <a:pt x="523849" y="2631592"/>
                  </a:lnTo>
                  <a:lnTo>
                    <a:pt x="629678" y="2649372"/>
                  </a:lnTo>
                  <a:lnTo>
                    <a:pt x="678929" y="2656992"/>
                  </a:lnTo>
                  <a:lnTo>
                    <a:pt x="728230" y="2663342"/>
                  </a:lnTo>
                  <a:lnTo>
                    <a:pt x="777608" y="2668422"/>
                  </a:lnTo>
                  <a:lnTo>
                    <a:pt x="926198" y="2679852"/>
                  </a:lnTo>
                  <a:lnTo>
                    <a:pt x="975918" y="2681122"/>
                  </a:lnTo>
                  <a:lnTo>
                    <a:pt x="1025728" y="2683662"/>
                  </a:lnTo>
                  <a:lnTo>
                    <a:pt x="1075664" y="2684932"/>
                  </a:lnTo>
                  <a:lnTo>
                    <a:pt x="1125715" y="2687472"/>
                  </a:lnTo>
                  <a:lnTo>
                    <a:pt x="1276654" y="2691282"/>
                  </a:lnTo>
                  <a:lnTo>
                    <a:pt x="1476717" y="2691282"/>
                  </a:lnTo>
                  <a:lnTo>
                    <a:pt x="1576044" y="2688742"/>
                  </a:lnTo>
                  <a:lnTo>
                    <a:pt x="1625561" y="2688742"/>
                  </a:lnTo>
                  <a:lnTo>
                    <a:pt x="1675003" y="2687472"/>
                  </a:lnTo>
                  <a:lnTo>
                    <a:pt x="1724380" y="2684932"/>
                  </a:lnTo>
                  <a:lnTo>
                    <a:pt x="1773682" y="2683662"/>
                  </a:lnTo>
                  <a:lnTo>
                    <a:pt x="1822945" y="2681122"/>
                  </a:lnTo>
                  <a:lnTo>
                    <a:pt x="1872170" y="2679852"/>
                  </a:lnTo>
                  <a:lnTo>
                    <a:pt x="1921357" y="2676042"/>
                  </a:lnTo>
                  <a:lnTo>
                    <a:pt x="1970532" y="2673502"/>
                  </a:lnTo>
                  <a:lnTo>
                    <a:pt x="2069490" y="2667152"/>
                  </a:lnTo>
                  <a:lnTo>
                    <a:pt x="2218690" y="2655722"/>
                  </a:lnTo>
                  <a:lnTo>
                    <a:pt x="2317864" y="2645562"/>
                  </a:lnTo>
                  <a:lnTo>
                    <a:pt x="2367305" y="2639212"/>
                  </a:lnTo>
                  <a:lnTo>
                    <a:pt x="2416645" y="2631592"/>
                  </a:lnTo>
                  <a:lnTo>
                    <a:pt x="2464536" y="2625242"/>
                  </a:lnTo>
                  <a:lnTo>
                    <a:pt x="2544559" y="2612542"/>
                  </a:lnTo>
                  <a:lnTo>
                    <a:pt x="2656395" y="2592222"/>
                  </a:lnTo>
                  <a:lnTo>
                    <a:pt x="2704046" y="2582062"/>
                  </a:lnTo>
                  <a:lnTo>
                    <a:pt x="2751429" y="2570632"/>
                  </a:lnTo>
                  <a:lnTo>
                    <a:pt x="2801061" y="2557932"/>
                  </a:lnTo>
                  <a:lnTo>
                    <a:pt x="2850197" y="2543962"/>
                  </a:lnTo>
                  <a:lnTo>
                    <a:pt x="2898648" y="2528722"/>
                  </a:lnTo>
                  <a:lnTo>
                    <a:pt x="2946196" y="2512212"/>
                  </a:lnTo>
                  <a:lnTo>
                    <a:pt x="2992615" y="2493162"/>
                  </a:lnTo>
                  <a:lnTo>
                    <a:pt x="3037687" y="2471572"/>
                  </a:lnTo>
                  <a:lnTo>
                    <a:pt x="3081197" y="2446172"/>
                  </a:lnTo>
                  <a:lnTo>
                    <a:pt x="3122942" y="2418232"/>
                  </a:lnTo>
                  <a:lnTo>
                    <a:pt x="3157029" y="2383942"/>
                  </a:lnTo>
                  <a:lnTo>
                    <a:pt x="3179978" y="2347112"/>
                  </a:lnTo>
                  <a:lnTo>
                    <a:pt x="3191459" y="2305202"/>
                  </a:lnTo>
                  <a:close/>
                </a:path>
                <a:path w="15919450" h="2691765">
                  <a:moveTo>
                    <a:pt x="15919387" y="681990"/>
                  </a:moveTo>
                  <a:lnTo>
                    <a:pt x="15911856" y="640080"/>
                  </a:lnTo>
                  <a:lnTo>
                    <a:pt x="15895447" y="599440"/>
                  </a:lnTo>
                  <a:lnTo>
                    <a:pt x="15869996" y="558800"/>
                  </a:lnTo>
                  <a:lnTo>
                    <a:pt x="15837446" y="520700"/>
                  </a:lnTo>
                  <a:lnTo>
                    <a:pt x="15802255" y="486410"/>
                  </a:lnTo>
                  <a:lnTo>
                    <a:pt x="15802039" y="486232"/>
                  </a:lnTo>
                  <a:lnTo>
                    <a:pt x="15802039" y="683260"/>
                  </a:lnTo>
                  <a:lnTo>
                    <a:pt x="15800388" y="717550"/>
                  </a:lnTo>
                  <a:lnTo>
                    <a:pt x="15762618" y="777240"/>
                  </a:lnTo>
                  <a:lnTo>
                    <a:pt x="15725839" y="805180"/>
                  </a:lnTo>
                  <a:lnTo>
                    <a:pt x="15686799" y="830580"/>
                  </a:lnTo>
                  <a:lnTo>
                    <a:pt x="15645918" y="852170"/>
                  </a:lnTo>
                  <a:lnTo>
                    <a:pt x="15603690" y="871220"/>
                  </a:lnTo>
                  <a:lnTo>
                    <a:pt x="15560536" y="889000"/>
                  </a:lnTo>
                  <a:lnTo>
                    <a:pt x="15516936" y="904240"/>
                  </a:lnTo>
                  <a:lnTo>
                    <a:pt x="15418867" y="937260"/>
                  </a:lnTo>
                  <a:lnTo>
                    <a:pt x="15368842" y="951230"/>
                  </a:lnTo>
                  <a:lnTo>
                    <a:pt x="15318359" y="963930"/>
                  </a:lnTo>
                  <a:lnTo>
                    <a:pt x="15267585" y="975360"/>
                  </a:lnTo>
                  <a:lnTo>
                    <a:pt x="15164537" y="993140"/>
                  </a:lnTo>
                  <a:lnTo>
                    <a:pt x="15112505" y="1003300"/>
                  </a:lnTo>
                  <a:lnTo>
                    <a:pt x="15060486" y="1012190"/>
                  </a:lnTo>
                  <a:lnTo>
                    <a:pt x="15008416" y="1022350"/>
                  </a:lnTo>
                  <a:lnTo>
                    <a:pt x="14851342" y="1045210"/>
                  </a:lnTo>
                  <a:lnTo>
                    <a:pt x="14798497" y="1050290"/>
                  </a:lnTo>
                  <a:lnTo>
                    <a:pt x="14745297" y="1052830"/>
                  </a:lnTo>
                  <a:lnTo>
                    <a:pt x="14591081" y="1064260"/>
                  </a:lnTo>
                  <a:lnTo>
                    <a:pt x="14270762" y="1096010"/>
                  </a:lnTo>
                  <a:lnTo>
                    <a:pt x="14258481" y="1098550"/>
                  </a:lnTo>
                  <a:lnTo>
                    <a:pt x="14233906" y="1101090"/>
                  </a:lnTo>
                  <a:lnTo>
                    <a:pt x="14183830" y="1099820"/>
                  </a:lnTo>
                  <a:lnTo>
                    <a:pt x="14133779" y="1099820"/>
                  </a:lnTo>
                  <a:lnTo>
                    <a:pt x="13883881" y="1106170"/>
                  </a:lnTo>
                  <a:lnTo>
                    <a:pt x="13783996" y="1109980"/>
                  </a:lnTo>
                  <a:lnTo>
                    <a:pt x="13584161" y="1115060"/>
                  </a:lnTo>
                  <a:lnTo>
                    <a:pt x="13434098" y="1115060"/>
                  </a:lnTo>
                  <a:lnTo>
                    <a:pt x="13384022" y="1113790"/>
                  </a:lnTo>
                  <a:lnTo>
                    <a:pt x="13332117" y="1109980"/>
                  </a:lnTo>
                  <a:lnTo>
                    <a:pt x="13177977" y="1102360"/>
                  </a:lnTo>
                  <a:lnTo>
                    <a:pt x="13076390" y="1098550"/>
                  </a:lnTo>
                  <a:lnTo>
                    <a:pt x="12875387" y="1088390"/>
                  </a:lnTo>
                  <a:lnTo>
                    <a:pt x="12825514" y="1084580"/>
                  </a:lnTo>
                  <a:lnTo>
                    <a:pt x="12726061" y="1074420"/>
                  </a:lnTo>
                  <a:lnTo>
                    <a:pt x="12676467" y="1068070"/>
                  </a:lnTo>
                  <a:lnTo>
                    <a:pt x="12626937" y="1060450"/>
                  </a:lnTo>
                  <a:lnTo>
                    <a:pt x="12524143" y="1042670"/>
                  </a:lnTo>
                  <a:lnTo>
                    <a:pt x="12422530" y="1022350"/>
                  </a:lnTo>
                  <a:lnTo>
                    <a:pt x="12372302" y="1010920"/>
                  </a:lnTo>
                  <a:lnTo>
                    <a:pt x="12322543" y="998220"/>
                  </a:lnTo>
                  <a:lnTo>
                    <a:pt x="12273318" y="984250"/>
                  </a:lnTo>
                  <a:lnTo>
                    <a:pt x="12224664" y="969010"/>
                  </a:lnTo>
                  <a:lnTo>
                    <a:pt x="12176658" y="951230"/>
                  </a:lnTo>
                  <a:lnTo>
                    <a:pt x="12129351" y="932180"/>
                  </a:lnTo>
                  <a:lnTo>
                    <a:pt x="12082793" y="909320"/>
                  </a:lnTo>
                  <a:lnTo>
                    <a:pt x="12041315" y="887730"/>
                  </a:lnTo>
                  <a:lnTo>
                    <a:pt x="12002110" y="864870"/>
                  </a:lnTo>
                  <a:lnTo>
                    <a:pt x="11967464" y="836930"/>
                  </a:lnTo>
                  <a:lnTo>
                    <a:pt x="11939626" y="803910"/>
                  </a:lnTo>
                  <a:lnTo>
                    <a:pt x="11920906" y="763270"/>
                  </a:lnTo>
                  <a:lnTo>
                    <a:pt x="11913540" y="713740"/>
                  </a:lnTo>
                  <a:lnTo>
                    <a:pt x="11919255" y="671830"/>
                  </a:lnTo>
                  <a:lnTo>
                    <a:pt x="11957304" y="607060"/>
                  </a:lnTo>
                  <a:lnTo>
                    <a:pt x="11984520" y="579120"/>
                  </a:lnTo>
                  <a:lnTo>
                    <a:pt x="12023344" y="544830"/>
                  </a:lnTo>
                  <a:lnTo>
                    <a:pt x="12064683" y="513080"/>
                  </a:lnTo>
                  <a:lnTo>
                    <a:pt x="12108155" y="486410"/>
                  </a:lnTo>
                  <a:lnTo>
                    <a:pt x="12153367" y="461010"/>
                  </a:lnTo>
                  <a:lnTo>
                    <a:pt x="12199963" y="438150"/>
                  </a:lnTo>
                  <a:lnTo>
                    <a:pt x="12295721" y="394970"/>
                  </a:lnTo>
                  <a:lnTo>
                    <a:pt x="12341479" y="377190"/>
                  </a:lnTo>
                  <a:lnTo>
                    <a:pt x="12387694" y="360680"/>
                  </a:lnTo>
                  <a:lnTo>
                    <a:pt x="12481230" y="330200"/>
                  </a:lnTo>
                  <a:lnTo>
                    <a:pt x="12575718" y="302260"/>
                  </a:lnTo>
                  <a:lnTo>
                    <a:pt x="12623140" y="289560"/>
                  </a:lnTo>
                  <a:lnTo>
                    <a:pt x="12670562" y="275590"/>
                  </a:lnTo>
                  <a:lnTo>
                    <a:pt x="12717933" y="262890"/>
                  </a:lnTo>
                  <a:lnTo>
                    <a:pt x="12738329" y="257810"/>
                  </a:lnTo>
                  <a:lnTo>
                    <a:pt x="12759563" y="252730"/>
                  </a:lnTo>
                  <a:lnTo>
                    <a:pt x="12783198" y="251460"/>
                  </a:lnTo>
                  <a:lnTo>
                    <a:pt x="12810757" y="254000"/>
                  </a:lnTo>
                  <a:lnTo>
                    <a:pt x="12716663" y="281940"/>
                  </a:lnTo>
                  <a:lnTo>
                    <a:pt x="12671298" y="294640"/>
                  </a:lnTo>
                  <a:lnTo>
                    <a:pt x="12583732" y="322580"/>
                  </a:lnTo>
                  <a:lnTo>
                    <a:pt x="12450089" y="370840"/>
                  </a:lnTo>
                  <a:lnTo>
                    <a:pt x="12359526" y="406400"/>
                  </a:lnTo>
                  <a:lnTo>
                    <a:pt x="12314873" y="425450"/>
                  </a:lnTo>
                  <a:lnTo>
                    <a:pt x="12227535" y="466090"/>
                  </a:lnTo>
                  <a:lnTo>
                    <a:pt x="12185117" y="488950"/>
                  </a:lnTo>
                  <a:lnTo>
                    <a:pt x="12143727" y="514350"/>
                  </a:lnTo>
                  <a:lnTo>
                    <a:pt x="12103506" y="541020"/>
                  </a:lnTo>
                  <a:lnTo>
                    <a:pt x="12064594" y="570230"/>
                  </a:lnTo>
                  <a:lnTo>
                    <a:pt x="12028653" y="610870"/>
                  </a:lnTo>
                  <a:lnTo>
                    <a:pt x="12027738" y="633730"/>
                  </a:lnTo>
                  <a:lnTo>
                    <a:pt x="12044578" y="659130"/>
                  </a:lnTo>
                  <a:lnTo>
                    <a:pt x="12067718" y="675640"/>
                  </a:lnTo>
                  <a:lnTo>
                    <a:pt x="12089168" y="675640"/>
                  </a:lnTo>
                  <a:lnTo>
                    <a:pt x="12110606" y="664210"/>
                  </a:lnTo>
                  <a:lnTo>
                    <a:pt x="12133758" y="647700"/>
                  </a:lnTo>
                  <a:lnTo>
                    <a:pt x="12174957" y="619760"/>
                  </a:lnTo>
                  <a:lnTo>
                    <a:pt x="12217413" y="593090"/>
                  </a:lnTo>
                  <a:lnTo>
                    <a:pt x="12261012" y="568960"/>
                  </a:lnTo>
                  <a:lnTo>
                    <a:pt x="12305665" y="544830"/>
                  </a:lnTo>
                  <a:lnTo>
                    <a:pt x="12351258" y="524510"/>
                  </a:lnTo>
                  <a:lnTo>
                    <a:pt x="12444959" y="483870"/>
                  </a:lnTo>
                  <a:lnTo>
                    <a:pt x="12494311" y="464820"/>
                  </a:lnTo>
                  <a:lnTo>
                    <a:pt x="12594222" y="429260"/>
                  </a:lnTo>
                  <a:lnTo>
                    <a:pt x="12695542" y="396240"/>
                  </a:lnTo>
                  <a:lnTo>
                    <a:pt x="12746647" y="381000"/>
                  </a:lnTo>
                  <a:lnTo>
                    <a:pt x="12798019" y="367030"/>
                  </a:lnTo>
                  <a:lnTo>
                    <a:pt x="12845110" y="353060"/>
                  </a:lnTo>
                  <a:lnTo>
                    <a:pt x="12892342" y="341630"/>
                  </a:lnTo>
                  <a:lnTo>
                    <a:pt x="12939713" y="328930"/>
                  </a:lnTo>
                  <a:lnTo>
                    <a:pt x="13034810" y="306070"/>
                  </a:lnTo>
                  <a:lnTo>
                    <a:pt x="13178447" y="275590"/>
                  </a:lnTo>
                  <a:lnTo>
                    <a:pt x="13309435" y="251460"/>
                  </a:lnTo>
                  <a:lnTo>
                    <a:pt x="13420420" y="233680"/>
                  </a:lnTo>
                  <a:lnTo>
                    <a:pt x="13570179" y="214630"/>
                  </a:lnTo>
                  <a:lnTo>
                    <a:pt x="13670052" y="204470"/>
                  </a:lnTo>
                  <a:lnTo>
                    <a:pt x="13769975" y="196850"/>
                  </a:lnTo>
                  <a:lnTo>
                    <a:pt x="13919988" y="189230"/>
                  </a:lnTo>
                  <a:lnTo>
                    <a:pt x="14070203" y="185420"/>
                  </a:lnTo>
                  <a:lnTo>
                    <a:pt x="14170495" y="185420"/>
                  </a:lnTo>
                  <a:lnTo>
                    <a:pt x="14220698" y="186690"/>
                  </a:lnTo>
                  <a:lnTo>
                    <a:pt x="14270939" y="186690"/>
                  </a:lnTo>
                  <a:lnTo>
                    <a:pt x="14371536" y="189230"/>
                  </a:lnTo>
                  <a:lnTo>
                    <a:pt x="14578483" y="199390"/>
                  </a:lnTo>
                  <a:lnTo>
                    <a:pt x="14683651" y="209550"/>
                  </a:lnTo>
                  <a:lnTo>
                    <a:pt x="14735874" y="217170"/>
                  </a:lnTo>
                  <a:lnTo>
                    <a:pt x="14787868" y="223520"/>
                  </a:lnTo>
                  <a:lnTo>
                    <a:pt x="14891169" y="241300"/>
                  </a:lnTo>
                  <a:lnTo>
                    <a:pt x="14993595" y="261620"/>
                  </a:lnTo>
                  <a:lnTo>
                    <a:pt x="15044484" y="274320"/>
                  </a:lnTo>
                  <a:lnTo>
                    <a:pt x="15095182" y="285750"/>
                  </a:lnTo>
                  <a:lnTo>
                    <a:pt x="15145677" y="299720"/>
                  </a:lnTo>
                  <a:lnTo>
                    <a:pt x="15195144" y="312420"/>
                  </a:lnTo>
                  <a:lnTo>
                    <a:pt x="15293112" y="342900"/>
                  </a:lnTo>
                  <a:lnTo>
                    <a:pt x="15341486" y="359410"/>
                  </a:lnTo>
                  <a:lnTo>
                    <a:pt x="15436634" y="397510"/>
                  </a:lnTo>
                  <a:lnTo>
                    <a:pt x="15483281" y="417830"/>
                  </a:lnTo>
                  <a:lnTo>
                    <a:pt x="15529205" y="440690"/>
                  </a:lnTo>
                  <a:lnTo>
                    <a:pt x="15574353" y="464820"/>
                  </a:lnTo>
                  <a:lnTo>
                    <a:pt x="15618638" y="490220"/>
                  </a:lnTo>
                  <a:lnTo>
                    <a:pt x="15662009" y="516890"/>
                  </a:lnTo>
                  <a:lnTo>
                    <a:pt x="15704388" y="546100"/>
                  </a:lnTo>
                  <a:lnTo>
                    <a:pt x="15755569" y="590550"/>
                  </a:lnTo>
                  <a:lnTo>
                    <a:pt x="15791739" y="646430"/>
                  </a:lnTo>
                  <a:lnTo>
                    <a:pt x="15802039" y="683260"/>
                  </a:lnTo>
                  <a:lnTo>
                    <a:pt x="15802039" y="486232"/>
                  </a:lnTo>
                  <a:lnTo>
                    <a:pt x="15764701" y="454660"/>
                  </a:lnTo>
                  <a:lnTo>
                    <a:pt x="15725077" y="426720"/>
                  </a:lnTo>
                  <a:lnTo>
                    <a:pt x="15683687" y="401320"/>
                  </a:lnTo>
                  <a:lnTo>
                    <a:pt x="15640825" y="377190"/>
                  </a:lnTo>
                  <a:lnTo>
                    <a:pt x="15596781" y="354330"/>
                  </a:lnTo>
                  <a:lnTo>
                    <a:pt x="15551849" y="334010"/>
                  </a:lnTo>
                  <a:lnTo>
                    <a:pt x="15460523" y="295910"/>
                  </a:lnTo>
                  <a:lnTo>
                    <a:pt x="15413012" y="276860"/>
                  </a:lnTo>
                  <a:lnTo>
                    <a:pt x="15365133" y="259080"/>
                  </a:lnTo>
                  <a:lnTo>
                    <a:pt x="15268283" y="226060"/>
                  </a:lnTo>
                  <a:lnTo>
                    <a:pt x="15219325" y="210820"/>
                  </a:lnTo>
                  <a:lnTo>
                    <a:pt x="15170023" y="196850"/>
                  </a:lnTo>
                  <a:lnTo>
                    <a:pt x="15125332" y="185420"/>
                  </a:lnTo>
                  <a:lnTo>
                    <a:pt x="15070392" y="171450"/>
                  </a:lnTo>
                  <a:lnTo>
                    <a:pt x="15020074" y="160020"/>
                  </a:lnTo>
                  <a:lnTo>
                    <a:pt x="14867230" y="133350"/>
                  </a:lnTo>
                  <a:lnTo>
                    <a:pt x="14817408" y="127000"/>
                  </a:lnTo>
                  <a:lnTo>
                    <a:pt x="14718056" y="111760"/>
                  </a:lnTo>
                  <a:lnTo>
                    <a:pt x="14668335" y="105410"/>
                  </a:lnTo>
                  <a:lnTo>
                    <a:pt x="14568310" y="95250"/>
                  </a:lnTo>
                  <a:lnTo>
                    <a:pt x="14471739" y="92710"/>
                  </a:lnTo>
                  <a:lnTo>
                    <a:pt x="14378267" y="87630"/>
                  </a:lnTo>
                  <a:lnTo>
                    <a:pt x="14330871" y="83820"/>
                  </a:lnTo>
                  <a:lnTo>
                    <a:pt x="14283042" y="81280"/>
                  </a:lnTo>
                  <a:lnTo>
                    <a:pt x="14277442" y="39370"/>
                  </a:lnTo>
                  <a:lnTo>
                    <a:pt x="14258709" y="13970"/>
                  </a:lnTo>
                  <a:lnTo>
                    <a:pt x="14228026" y="1270"/>
                  </a:lnTo>
                  <a:lnTo>
                    <a:pt x="14186599" y="0"/>
                  </a:lnTo>
                  <a:lnTo>
                    <a:pt x="14135126" y="0"/>
                  </a:lnTo>
                  <a:lnTo>
                    <a:pt x="14083691" y="2540"/>
                  </a:lnTo>
                  <a:lnTo>
                    <a:pt x="14032268" y="3810"/>
                  </a:lnTo>
                  <a:lnTo>
                    <a:pt x="13878179" y="11430"/>
                  </a:lnTo>
                  <a:lnTo>
                    <a:pt x="13621842" y="30480"/>
                  </a:lnTo>
                  <a:lnTo>
                    <a:pt x="13366128" y="55880"/>
                  </a:lnTo>
                  <a:lnTo>
                    <a:pt x="13315061" y="62230"/>
                  </a:lnTo>
                  <a:lnTo>
                    <a:pt x="13264020" y="67310"/>
                  </a:lnTo>
                  <a:lnTo>
                    <a:pt x="13058991" y="92710"/>
                  </a:lnTo>
                  <a:lnTo>
                    <a:pt x="12955677" y="107950"/>
                  </a:lnTo>
                  <a:lnTo>
                    <a:pt x="12904356" y="116840"/>
                  </a:lnTo>
                  <a:lnTo>
                    <a:pt x="12751588" y="147320"/>
                  </a:lnTo>
                  <a:lnTo>
                    <a:pt x="12701016" y="160020"/>
                  </a:lnTo>
                  <a:lnTo>
                    <a:pt x="12650597" y="171450"/>
                  </a:lnTo>
                  <a:lnTo>
                    <a:pt x="12546940" y="199390"/>
                  </a:lnTo>
                  <a:lnTo>
                    <a:pt x="12495695" y="214630"/>
                  </a:lnTo>
                  <a:lnTo>
                    <a:pt x="12394222" y="247650"/>
                  </a:lnTo>
                  <a:lnTo>
                    <a:pt x="12343930" y="265430"/>
                  </a:lnTo>
                  <a:lnTo>
                    <a:pt x="12293905" y="284480"/>
                  </a:lnTo>
                  <a:lnTo>
                    <a:pt x="12203405" y="322580"/>
                  </a:lnTo>
                  <a:lnTo>
                    <a:pt x="12159221" y="342900"/>
                  </a:lnTo>
                  <a:lnTo>
                    <a:pt x="12115876" y="364490"/>
                  </a:lnTo>
                  <a:lnTo>
                    <a:pt x="12073471" y="387350"/>
                  </a:lnTo>
                  <a:lnTo>
                    <a:pt x="12032094" y="411480"/>
                  </a:lnTo>
                  <a:lnTo>
                    <a:pt x="11991873" y="438150"/>
                  </a:lnTo>
                  <a:lnTo>
                    <a:pt x="11952872" y="466090"/>
                  </a:lnTo>
                  <a:lnTo>
                    <a:pt x="11915204" y="496570"/>
                  </a:lnTo>
                  <a:lnTo>
                    <a:pt x="11878970" y="529590"/>
                  </a:lnTo>
                  <a:lnTo>
                    <a:pt x="11849938" y="565150"/>
                  </a:lnTo>
                  <a:lnTo>
                    <a:pt x="11828297" y="605790"/>
                  </a:lnTo>
                  <a:lnTo>
                    <a:pt x="11813896" y="648970"/>
                  </a:lnTo>
                  <a:lnTo>
                    <a:pt x="11806631" y="694690"/>
                  </a:lnTo>
                  <a:lnTo>
                    <a:pt x="11806453" y="722630"/>
                  </a:lnTo>
                  <a:lnTo>
                    <a:pt x="11806352" y="739140"/>
                  </a:lnTo>
                  <a:lnTo>
                    <a:pt x="11812943" y="782320"/>
                  </a:lnTo>
                  <a:lnTo>
                    <a:pt x="11826265" y="820420"/>
                  </a:lnTo>
                  <a:lnTo>
                    <a:pt x="11846204" y="853440"/>
                  </a:lnTo>
                  <a:lnTo>
                    <a:pt x="11881472" y="894080"/>
                  </a:lnTo>
                  <a:lnTo>
                    <a:pt x="11919991" y="929640"/>
                  </a:lnTo>
                  <a:lnTo>
                    <a:pt x="11961432" y="962660"/>
                  </a:lnTo>
                  <a:lnTo>
                    <a:pt x="12005488" y="990600"/>
                  </a:lnTo>
                  <a:lnTo>
                    <a:pt x="12051830" y="1014730"/>
                  </a:lnTo>
                  <a:lnTo>
                    <a:pt x="12100154" y="1036320"/>
                  </a:lnTo>
                  <a:lnTo>
                    <a:pt x="12150128" y="1055370"/>
                  </a:lnTo>
                  <a:lnTo>
                    <a:pt x="12200687" y="1071880"/>
                  </a:lnTo>
                  <a:lnTo>
                    <a:pt x="12251627" y="1087120"/>
                  </a:lnTo>
                  <a:lnTo>
                    <a:pt x="12302935" y="1101090"/>
                  </a:lnTo>
                  <a:lnTo>
                    <a:pt x="12458979" y="1135380"/>
                  </a:lnTo>
                  <a:lnTo>
                    <a:pt x="12617844" y="1162050"/>
                  </a:lnTo>
                  <a:lnTo>
                    <a:pt x="12720993" y="1177290"/>
                  </a:lnTo>
                  <a:lnTo>
                    <a:pt x="12772631" y="1183640"/>
                  </a:lnTo>
                  <a:lnTo>
                    <a:pt x="12824346" y="1188720"/>
                  </a:lnTo>
                  <a:lnTo>
                    <a:pt x="12979870" y="1200150"/>
                  </a:lnTo>
                  <a:lnTo>
                    <a:pt x="13083947" y="1205230"/>
                  </a:lnTo>
                  <a:lnTo>
                    <a:pt x="13136118" y="1206500"/>
                  </a:lnTo>
                  <a:lnTo>
                    <a:pt x="13188391" y="1209040"/>
                  </a:lnTo>
                  <a:lnTo>
                    <a:pt x="13345821" y="1212850"/>
                  </a:lnTo>
                  <a:lnTo>
                    <a:pt x="13398526" y="1215390"/>
                  </a:lnTo>
                  <a:lnTo>
                    <a:pt x="13451358" y="1216660"/>
                  </a:lnTo>
                  <a:lnTo>
                    <a:pt x="13604291" y="1216660"/>
                  </a:lnTo>
                  <a:lnTo>
                    <a:pt x="13655053" y="1215390"/>
                  </a:lnTo>
                  <a:lnTo>
                    <a:pt x="13756297" y="1215390"/>
                  </a:lnTo>
                  <a:lnTo>
                    <a:pt x="14058265" y="1207770"/>
                  </a:lnTo>
                  <a:lnTo>
                    <a:pt x="14108392" y="1205230"/>
                  </a:lnTo>
                  <a:lnTo>
                    <a:pt x="14158494" y="1203960"/>
                  </a:lnTo>
                  <a:lnTo>
                    <a:pt x="14308608" y="1196340"/>
                  </a:lnTo>
                  <a:lnTo>
                    <a:pt x="14358620" y="1192530"/>
                  </a:lnTo>
                  <a:lnTo>
                    <a:pt x="14408620" y="1189990"/>
                  </a:lnTo>
                  <a:lnTo>
                    <a:pt x="14664995" y="1170940"/>
                  </a:lnTo>
                  <a:lnTo>
                    <a:pt x="14767243" y="1160780"/>
                  </a:lnTo>
                  <a:lnTo>
                    <a:pt x="14869186" y="1148080"/>
                  </a:lnTo>
                  <a:lnTo>
                    <a:pt x="15016074" y="1126490"/>
                  </a:lnTo>
                  <a:lnTo>
                    <a:pt x="15088248" y="1115060"/>
                  </a:lnTo>
                  <a:lnTo>
                    <a:pt x="15167229" y="1101090"/>
                  </a:lnTo>
                  <a:lnTo>
                    <a:pt x="15256205" y="1084580"/>
                  </a:lnTo>
                  <a:lnTo>
                    <a:pt x="15303881" y="1074420"/>
                  </a:lnTo>
                  <a:lnTo>
                    <a:pt x="15351328" y="1061720"/>
                  </a:lnTo>
                  <a:lnTo>
                    <a:pt x="15402509" y="1049020"/>
                  </a:lnTo>
                  <a:lnTo>
                    <a:pt x="15503665" y="1021080"/>
                  </a:lnTo>
                  <a:lnTo>
                    <a:pt x="15553347" y="1004570"/>
                  </a:lnTo>
                  <a:lnTo>
                    <a:pt x="15602242" y="986790"/>
                  </a:lnTo>
                  <a:lnTo>
                    <a:pt x="15650210" y="967740"/>
                  </a:lnTo>
                  <a:lnTo>
                    <a:pt x="15697111" y="946150"/>
                  </a:lnTo>
                  <a:lnTo>
                    <a:pt x="15742793" y="923290"/>
                  </a:lnTo>
                  <a:lnTo>
                    <a:pt x="15787129" y="896620"/>
                  </a:lnTo>
                  <a:lnTo>
                    <a:pt x="15829953" y="866140"/>
                  </a:lnTo>
                  <a:lnTo>
                    <a:pt x="15864218" y="834390"/>
                  </a:lnTo>
                  <a:lnTo>
                    <a:pt x="15890469" y="800100"/>
                  </a:lnTo>
                  <a:lnTo>
                    <a:pt x="15908528" y="762000"/>
                  </a:lnTo>
                  <a:lnTo>
                    <a:pt x="15918218" y="722630"/>
                  </a:lnTo>
                  <a:lnTo>
                    <a:pt x="15919387" y="68199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24091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913612" y="9138316"/>
            <a:ext cx="44608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05" b="1">
                <a:latin typeface="Trebuchet MS"/>
                <a:cs typeface="Trebuchet MS"/>
              </a:rPr>
              <a:t>Payment</a:t>
            </a:r>
            <a:r>
              <a:rPr dirty="0" sz="5200" spc="-260" b="1">
                <a:latin typeface="Trebuchet MS"/>
                <a:cs typeface="Trebuchet MS"/>
              </a:rPr>
              <a:t> </a:t>
            </a:r>
            <a:r>
              <a:rPr dirty="0" sz="5200" spc="-7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09271" y="1476880"/>
            <a:ext cx="15488285" cy="7583805"/>
            <a:chOff x="1309271" y="1476880"/>
            <a:chExt cx="15488285" cy="758380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0553" y="2002614"/>
              <a:ext cx="15306672" cy="7058024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09271" y="1476880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75585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023447" y="9138316"/>
            <a:ext cx="424116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30" b="1">
                <a:latin typeface="Trebuchet MS"/>
                <a:cs typeface="Trebuchet MS"/>
              </a:rPr>
              <a:t>Booking</a:t>
            </a:r>
            <a:r>
              <a:rPr dirty="0" sz="5200" spc="-350" b="1">
                <a:latin typeface="Trebuchet MS"/>
                <a:cs typeface="Trebuchet MS"/>
              </a:rPr>
              <a:t> </a:t>
            </a:r>
            <a:r>
              <a:rPr dirty="0" sz="5200" spc="-75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49626" y="1502758"/>
            <a:ext cx="15672435" cy="7536180"/>
            <a:chOff x="1049626" y="1502758"/>
            <a:chExt cx="15672435" cy="75361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7190" y="2028492"/>
              <a:ext cx="15154274" cy="70103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49626" y="1502758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04867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335911" y="9138316"/>
            <a:ext cx="361632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65" b="1">
                <a:latin typeface="Trebuchet MS"/>
                <a:cs typeface="Trebuchet MS"/>
              </a:rPr>
              <a:t>Room</a:t>
            </a:r>
            <a:r>
              <a:rPr dirty="0" sz="5200" spc="-175" b="1">
                <a:latin typeface="Trebuchet MS"/>
                <a:cs typeface="Trebuchet MS"/>
              </a:rPr>
              <a:t> </a:t>
            </a:r>
            <a:r>
              <a:rPr dirty="0" sz="5200" spc="-8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42408" y="2906468"/>
            <a:ext cx="4504690" cy="3443604"/>
            <a:chOff x="542408" y="2906468"/>
            <a:chExt cx="4504690" cy="3443604"/>
          </a:xfrm>
        </p:grpSpPr>
        <p:sp>
          <p:nvSpPr>
            <p:cNvPr id="3" name="object 3" descr=""/>
            <p:cNvSpPr/>
            <p:nvPr/>
          </p:nvSpPr>
          <p:spPr>
            <a:xfrm>
              <a:off x="1028699" y="4237838"/>
              <a:ext cx="4018279" cy="2112645"/>
            </a:xfrm>
            <a:custGeom>
              <a:avLst/>
              <a:gdLst/>
              <a:ahLst/>
              <a:cxnLst/>
              <a:rect l="l" t="t" r="r" b="b"/>
              <a:pathLst>
                <a:path w="4018279" h="2112645">
                  <a:moveTo>
                    <a:pt x="3866698" y="2112144"/>
                  </a:moveTo>
                  <a:lnTo>
                    <a:pt x="152400" y="2112144"/>
                  </a:lnTo>
                  <a:lnTo>
                    <a:pt x="122529" y="2109188"/>
                  </a:lnTo>
                  <a:lnTo>
                    <a:pt x="67848" y="2086539"/>
                  </a:lnTo>
                  <a:lnTo>
                    <a:pt x="25605" y="2044296"/>
                  </a:lnTo>
                  <a:lnTo>
                    <a:pt x="2955" y="1989615"/>
                  </a:lnTo>
                  <a:lnTo>
                    <a:pt x="0" y="1959744"/>
                  </a:lnTo>
                  <a:lnTo>
                    <a:pt x="0" y="152400"/>
                  </a:lnTo>
                  <a:lnTo>
                    <a:pt x="11600" y="94079"/>
                  </a:lnTo>
                  <a:lnTo>
                    <a:pt x="44636" y="44637"/>
                  </a:lnTo>
                  <a:lnTo>
                    <a:pt x="94079" y="11600"/>
                  </a:lnTo>
                  <a:lnTo>
                    <a:pt x="152400" y="0"/>
                  </a:lnTo>
                  <a:lnTo>
                    <a:pt x="3866698" y="0"/>
                  </a:lnTo>
                  <a:lnTo>
                    <a:pt x="3925019" y="11600"/>
                  </a:lnTo>
                  <a:lnTo>
                    <a:pt x="3974461" y="44637"/>
                  </a:lnTo>
                  <a:lnTo>
                    <a:pt x="4007497" y="94079"/>
                  </a:lnTo>
                  <a:lnTo>
                    <a:pt x="4018025" y="141552"/>
                  </a:lnTo>
                  <a:lnTo>
                    <a:pt x="4018025" y="1970592"/>
                  </a:lnTo>
                  <a:lnTo>
                    <a:pt x="4007497" y="2018065"/>
                  </a:lnTo>
                  <a:lnTo>
                    <a:pt x="3974461" y="2067507"/>
                  </a:lnTo>
                  <a:lnTo>
                    <a:pt x="3925019" y="2100543"/>
                  </a:lnTo>
                  <a:lnTo>
                    <a:pt x="3866698" y="2112144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60158" y="4500930"/>
              <a:ext cx="304005" cy="24608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542408" y="2906468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5" h="1194435">
                  <a:moveTo>
                    <a:pt x="804041" y="1193618"/>
                  </a:moveTo>
                  <a:lnTo>
                    <a:pt x="789906" y="1194253"/>
                  </a:lnTo>
                  <a:lnTo>
                    <a:pt x="777156" y="1185877"/>
                  </a:lnTo>
                  <a:lnTo>
                    <a:pt x="593980" y="957248"/>
                  </a:lnTo>
                  <a:lnTo>
                    <a:pt x="586016" y="950772"/>
                  </a:lnTo>
                  <a:lnTo>
                    <a:pt x="576486" y="948205"/>
                  </a:lnTo>
                  <a:lnTo>
                    <a:pt x="566716" y="949632"/>
                  </a:lnTo>
                  <a:lnTo>
                    <a:pt x="558031" y="955140"/>
                  </a:lnTo>
                  <a:lnTo>
                    <a:pt x="349239" y="1160650"/>
                  </a:lnTo>
                  <a:lnTo>
                    <a:pt x="335601" y="1167476"/>
                  </a:lnTo>
                  <a:lnTo>
                    <a:pt x="321645" y="1165186"/>
                  </a:lnTo>
                  <a:lnTo>
                    <a:pt x="311207" y="1155642"/>
                  </a:lnTo>
                  <a:lnTo>
                    <a:pt x="308124" y="1140707"/>
                  </a:lnTo>
                  <a:lnTo>
                    <a:pt x="340265" y="849513"/>
                  </a:lnTo>
                  <a:lnTo>
                    <a:pt x="339211" y="839304"/>
                  </a:lnTo>
                  <a:lnTo>
                    <a:pt x="334291" y="830752"/>
                  </a:lnTo>
                  <a:lnTo>
                    <a:pt x="326381" y="824853"/>
                  </a:lnTo>
                  <a:lnTo>
                    <a:pt x="316357" y="822602"/>
                  </a:lnTo>
                  <a:lnTo>
                    <a:pt x="23352" y="820275"/>
                  </a:lnTo>
                  <a:lnTo>
                    <a:pt x="8885" y="815462"/>
                  </a:lnTo>
                  <a:lnTo>
                    <a:pt x="635" y="803973"/>
                  </a:lnTo>
                  <a:lnTo>
                    <a:pt x="0" y="789838"/>
                  </a:lnTo>
                  <a:lnTo>
                    <a:pt x="8376" y="777087"/>
                  </a:lnTo>
                  <a:lnTo>
                    <a:pt x="237005" y="593912"/>
                  </a:lnTo>
                  <a:lnTo>
                    <a:pt x="243481" y="585947"/>
                  </a:lnTo>
                  <a:lnTo>
                    <a:pt x="246048" y="576418"/>
                  </a:lnTo>
                  <a:lnTo>
                    <a:pt x="244621" y="566648"/>
                  </a:lnTo>
                  <a:lnTo>
                    <a:pt x="239113" y="557962"/>
                  </a:lnTo>
                  <a:lnTo>
                    <a:pt x="33644" y="349199"/>
                  </a:lnTo>
                  <a:lnTo>
                    <a:pt x="26817" y="335561"/>
                  </a:lnTo>
                  <a:lnTo>
                    <a:pt x="29108" y="321605"/>
                  </a:lnTo>
                  <a:lnTo>
                    <a:pt x="38651" y="311167"/>
                  </a:lnTo>
                  <a:lnTo>
                    <a:pt x="53586" y="308084"/>
                  </a:lnTo>
                  <a:lnTo>
                    <a:pt x="344780" y="340225"/>
                  </a:lnTo>
                  <a:lnTo>
                    <a:pt x="354989" y="339171"/>
                  </a:lnTo>
                  <a:lnTo>
                    <a:pt x="363541" y="334251"/>
                  </a:lnTo>
                  <a:lnTo>
                    <a:pt x="369440" y="326341"/>
                  </a:lnTo>
                  <a:lnTo>
                    <a:pt x="371657" y="316323"/>
                  </a:lnTo>
                  <a:lnTo>
                    <a:pt x="373990" y="23352"/>
                  </a:lnTo>
                  <a:lnTo>
                    <a:pt x="378803" y="8885"/>
                  </a:lnTo>
                  <a:lnTo>
                    <a:pt x="390292" y="635"/>
                  </a:lnTo>
                  <a:lnTo>
                    <a:pt x="404427" y="0"/>
                  </a:lnTo>
                  <a:lnTo>
                    <a:pt x="417178" y="8376"/>
                  </a:lnTo>
                  <a:lnTo>
                    <a:pt x="600353" y="237005"/>
                  </a:lnTo>
                  <a:lnTo>
                    <a:pt x="608317" y="243481"/>
                  </a:lnTo>
                  <a:lnTo>
                    <a:pt x="617847" y="246048"/>
                  </a:lnTo>
                  <a:lnTo>
                    <a:pt x="627617" y="244621"/>
                  </a:lnTo>
                  <a:lnTo>
                    <a:pt x="636303" y="239113"/>
                  </a:lnTo>
                  <a:lnTo>
                    <a:pt x="845094" y="33603"/>
                  </a:lnTo>
                  <a:lnTo>
                    <a:pt x="858732" y="26777"/>
                  </a:lnTo>
                  <a:lnTo>
                    <a:pt x="872688" y="29067"/>
                  </a:lnTo>
                  <a:lnTo>
                    <a:pt x="883126" y="38611"/>
                  </a:lnTo>
                  <a:lnTo>
                    <a:pt x="886209" y="53545"/>
                  </a:lnTo>
                  <a:lnTo>
                    <a:pt x="854068" y="344740"/>
                  </a:lnTo>
                  <a:lnTo>
                    <a:pt x="855122" y="354949"/>
                  </a:lnTo>
                  <a:lnTo>
                    <a:pt x="860042" y="363501"/>
                  </a:lnTo>
                  <a:lnTo>
                    <a:pt x="867952" y="369400"/>
                  </a:lnTo>
                  <a:lnTo>
                    <a:pt x="877976" y="371651"/>
                  </a:lnTo>
                  <a:lnTo>
                    <a:pt x="1170941" y="373949"/>
                  </a:lnTo>
                  <a:lnTo>
                    <a:pt x="1185408" y="378763"/>
                  </a:lnTo>
                  <a:lnTo>
                    <a:pt x="1193658" y="390252"/>
                  </a:lnTo>
                  <a:lnTo>
                    <a:pt x="1194293" y="404387"/>
                  </a:lnTo>
                  <a:lnTo>
                    <a:pt x="1185917" y="417137"/>
                  </a:lnTo>
                  <a:lnTo>
                    <a:pt x="957288" y="600313"/>
                  </a:lnTo>
                  <a:lnTo>
                    <a:pt x="950812" y="608277"/>
                  </a:lnTo>
                  <a:lnTo>
                    <a:pt x="948245" y="617807"/>
                  </a:lnTo>
                  <a:lnTo>
                    <a:pt x="949672" y="627577"/>
                  </a:lnTo>
                  <a:lnTo>
                    <a:pt x="955180" y="636263"/>
                  </a:lnTo>
                  <a:lnTo>
                    <a:pt x="1160690" y="845054"/>
                  </a:lnTo>
                  <a:lnTo>
                    <a:pt x="1167516" y="858692"/>
                  </a:lnTo>
                  <a:lnTo>
                    <a:pt x="1165226" y="872648"/>
                  </a:lnTo>
                  <a:lnTo>
                    <a:pt x="1155682" y="883086"/>
                  </a:lnTo>
                  <a:lnTo>
                    <a:pt x="1140748" y="886169"/>
                  </a:lnTo>
                  <a:lnTo>
                    <a:pt x="849553" y="854028"/>
                  </a:lnTo>
                  <a:lnTo>
                    <a:pt x="839344" y="855082"/>
                  </a:lnTo>
                  <a:lnTo>
                    <a:pt x="830792" y="860002"/>
                  </a:lnTo>
                  <a:lnTo>
                    <a:pt x="824893" y="867912"/>
                  </a:lnTo>
                  <a:lnTo>
                    <a:pt x="822642" y="877936"/>
                  </a:lnTo>
                  <a:lnTo>
                    <a:pt x="820344" y="1170901"/>
                  </a:lnTo>
                  <a:lnTo>
                    <a:pt x="815530" y="1185368"/>
                  </a:lnTo>
                  <a:lnTo>
                    <a:pt x="804041" y="1193618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65051" y="3041746"/>
              <a:ext cx="1301115" cy="1301115"/>
            </a:xfrm>
            <a:custGeom>
              <a:avLst/>
              <a:gdLst/>
              <a:ahLst/>
              <a:cxnLst/>
              <a:rect l="l" t="t" r="r" b="b"/>
              <a:pathLst>
                <a:path w="1301114" h="1301114">
                  <a:moveTo>
                    <a:pt x="875706" y="1300118"/>
                  </a:moveTo>
                  <a:lnTo>
                    <a:pt x="860311" y="1300803"/>
                  </a:lnTo>
                  <a:lnTo>
                    <a:pt x="846428" y="1291675"/>
                  </a:lnTo>
                  <a:lnTo>
                    <a:pt x="646892" y="1042631"/>
                  </a:lnTo>
                  <a:lnTo>
                    <a:pt x="638213" y="1035578"/>
                  </a:lnTo>
                  <a:lnTo>
                    <a:pt x="627832" y="1032780"/>
                  </a:lnTo>
                  <a:lnTo>
                    <a:pt x="617197" y="1034330"/>
                  </a:lnTo>
                  <a:lnTo>
                    <a:pt x="607759" y="1040322"/>
                  </a:lnTo>
                  <a:lnTo>
                    <a:pt x="380343" y="1264187"/>
                  </a:lnTo>
                  <a:lnTo>
                    <a:pt x="365486" y="1271616"/>
                  </a:lnTo>
                  <a:lnTo>
                    <a:pt x="350287" y="1269121"/>
                  </a:lnTo>
                  <a:lnTo>
                    <a:pt x="338920" y="1258728"/>
                  </a:lnTo>
                  <a:lnTo>
                    <a:pt x="335563" y="1242465"/>
                  </a:lnTo>
                  <a:lnTo>
                    <a:pt x="370591" y="925271"/>
                  </a:lnTo>
                  <a:lnTo>
                    <a:pt x="369454" y="914151"/>
                  </a:lnTo>
                  <a:lnTo>
                    <a:pt x="364088" y="904835"/>
                  </a:lnTo>
                  <a:lnTo>
                    <a:pt x="355460" y="898410"/>
                  </a:lnTo>
                  <a:lnTo>
                    <a:pt x="344541" y="895965"/>
                  </a:lnTo>
                  <a:lnTo>
                    <a:pt x="25431" y="893458"/>
                  </a:lnTo>
                  <a:lnTo>
                    <a:pt x="9667" y="888220"/>
                  </a:lnTo>
                  <a:lnTo>
                    <a:pt x="685" y="875707"/>
                  </a:lnTo>
                  <a:lnTo>
                    <a:pt x="0" y="860311"/>
                  </a:lnTo>
                  <a:lnTo>
                    <a:pt x="9128" y="846428"/>
                  </a:lnTo>
                  <a:lnTo>
                    <a:pt x="258172" y="646892"/>
                  </a:lnTo>
                  <a:lnTo>
                    <a:pt x="265224" y="638213"/>
                  </a:lnTo>
                  <a:lnTo>
                    <a:pt x="268023" y="627832"/>
                  </a:lnTo>
                  <a:lnTo>
                    <a:pt x="266473" y="617198"/>
                  </a:lnTo>
                  <a:lnTo>
                    <a:pt x="260481" y="607759"/>
                  </a:lnTo>
                  <a:lnTo>
                    <a:pt x="36616" y="380343"/>
                  </a:lnTo>
                  <a:lnTo>
                    <a:pt x="29186" y="365487"/>
                  </a:lnTo>
                  <a:lnTo>
                    <a:pt x="31682" y="350287"/>
                  </a:lnTo>
                  <a:lnTo>
                    <a:pt x="42075" y="338920"/>
                  </a:lnTo>
                  <a:lnTo>
                    <a:pt x="58338" y="335563"/>
                  </a:lnTo>
                  <a:lnTo>
                    <a:pt x="375532" y="370591"/>
                  </a:lnTo>
                  <a:lnTo>
                    <a:pt x="386651" y="369454"/>
                  </a:lnTo>
                  <a:lnTo>
                    <a:pt x="395967" y="364088"/>
                  </a:lnTo>
                  <a:lnTo>
                    <a:pt x="402392" y="355461"/>
                  </a:lnTo>
                  <a:lnTo>
                    <a:pt x="404837" y="344541"/>
                  </a:lnTo>
                  <a:lnTo>
                    <a:pt x="407345" y="25431"/>
                  </a:lnTo>
                  <a:lnTo>
                    <a:pt x="412582" y="9667"/>
                  </a:lnTo>
                  <a:lnTo>
                    <a:pt x="425096" y="685"/>
                  </a:lnTo>
                  <a:lnTo>
                    <a:pt x="440492" y="0"/>
                  </a:lnTo>
                  <a:lnTo>
                    <a:pt x="454375" y="9128"/>
                  </a:lnTo>
                  <a:lnTo>
                    <a:pt x="653911" y="258172"/>
                  </a:lnTo>
                  <a:lnTo>
                    <a:pt x="662590" y="265224"/>
                  </a:lnTo>
                  <a:lnTo>
                    <a:pt x="672971" y="268023"/>
                  </a:lnTo>
                  <a:lnTo>
                    <a:pt x="683605" y="266473"/>
                  </a:lnTo>
                  <a:lnTo>
                    <a:pt x="693043" y="260481"/>
                  </a:lnTo>
                  <a:lnTo>
                    <a:pt x="920460" y="36616"/>
                  </a:lnTo>
                  <a:lnTo>
                    <a:pt x="935316" y="29186"/>
                  </a:lnTo>
                  <a:lnTo>
                    <a:pt x="950516" y="31682"/>
                  </a:lnTo>
                  <a:lnTo>
                    <a:pt x="961883" y="42075"/>
                  </a:lnTo>
                  <a:lnTo>
                    <a:pt x="965240" y="58338"/>
                  </a:lnTo>
                  <a:lnTo>
                    <a:pt x="930212" y="375532"/>
                  </a:lnTo>
                  <a:lnTo>
                    <a:pt x="931348" y="386651"/>
                  </a:lnTo>
                  <a:lnTo>
                    <a:pt x="936715" y="395967"/>
                  </a:lnTo>
                  <a:lnTo>
                    <a:pt x="945342" y="402392"/>
                  </a:lnTo>
                  <a:lnTo>
                    <a:pt x="956262" y="404837"/>
                  </a:lnTo>
                  <a:lnTo>
                    <a:pt x="1275372" y="407345"/>
                  </a:lnTo>
                  <a:lnTo>
                    <a:pt x="1291135" y="412582"/>
                  </a:lnTo>
                  <a:lnTo>
                    <a:pt x="1300118" y="425096"/>
                  </a:lnTo>
                  <a:lnTo>
                    <a:pt x="1300803" y="440492"/>
                  </a:lnTo>
                  <a:lnTo>
                    <a:pt x="1291675" y="454374"/>
                  </a:lnTo>
                  <a:lnTo>
                    <a:pt x="1042630" y="653911"/>
                  </a:lnTo>
                  <a:lnTo>
                    <a:pt x="1035578" y="662590"/>
                  </a:lnTo>
                  <a:lnTo>
                    <a:pt x="1032780" y="672971"/>
                  </a:lnTo>
                  <a:lnTo>
                    <a:pt x="1034330" y="683605"/>
                  </a:lnTo>
                  <a:lnTo>
                    <a:pt x="1040322" y="693043"/>
                  </a:lnTo>
                  <a:lnTo>
                    <a:pt x="1264187" y="920460"/>
                  </a:lnTo>
                  <a:lnTo>
                    <a:pt x="1271616" y="935316"/>
                  </a:lnTo>
                  <a:lnTo>
                    <a:pt x="1269121" y="950516"/>
                  </a:lnTo>
                  <a:lnTo>
                    <a:pt x="1258728" y="961883"/>
                  </a:lnTo>
                  <a:lnTo>
                    <a:pt x="1242464" y="965240"/>
                  </a:lnTo>
                  <a:lnTo>
                    <a:pt x="925271" y="930212"/>
                  </a:lnTo>
                  <a:lnTo>
                    <a:pt x="914151" y="931349"/>
                  </a:lnTo>
                  <a:lnTo>
                    <a:pt x="904835" y="936715"/>
                  </a:lnTo>
                  <a:lnTo>
                    <a:pt x="898410" y="945342"/>
                  </a:lnTo>
                  <a:lnTo>
                    <a:pt x="895965" y="956262"/>
                  </a:lnTo>
                  <a:lnTo>
                    <a:pt x="893458" y="1275372"/>
                  </a:lnTo>
                  <a:lnTo>
                    <a:pt x="888220" y="1291135"/>
                  </a:lnTo>
                  <a:lnTo>
                    <a:pt x="875706" y="130011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931722" y="2085779"/>
            <a:ext cx="6023610" cy="8191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200" spc="225" b="1">
                <a:latin typeface="Trebuchet MS"/>
                <a:cs typeface="Trebuchet MS"/>
              </a:rPr>
              <a:t>Table</a:t>
            </a:r>
            <a:r>
              <a:rPr dirty="0" sz="5200" b="1">
                <a:latin typeface="Trebuchet MS"/>
                <a:cs typeface="Trebuchet MS"/>
              </a:rPr>
              <a:t> </a:t>
            </a:r>
            <a:r>
              <a:rPr dirty="0" sz="5200" spc="275" b="1">
                <a:latin typeface="Trebuchet MS"/>
                <a:cs typeface="Trebuchet MS"/>
              </a:rPr>
              <a:t>of</a:t>
            </a:r>
            <a:r>
              <a:rPr dirty="0" sz="5200" spc="5" b="1">
                <a:latin typeface="Trebuchet MS"/>
                <a:cs typeface="Trebuchet MS"/>
              </a:rPr>
              <a:t> </a:t>
            </a:r>
            <a:r>
              <a:rPr dirty="0" sz="5200" spc="250" b="1">
                <a:latin typeface="Trebuchet MS"/>
                <a:cs typeface="Trebuchet MS"/>
              </a:rPr>
              <a:t>Contents</a:t>
            </a:r>
            <a:endParaRPr sz="5200">
              <a:latin typeface="Trebuchet MS"/>
              <a:cs typeface="Trebuchet MS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5434205" y="6349982"/>
            <a:ext cx="4018279" cy="2112645"/>
            <a:chOff x="5434205" y="6349982"/>
            <a:chExt cx="4018279" cy="2112645"/>
          </a:xfrm>
        </p:grpSpPr>
        <p:sp>
          <p:nvSpPr>
            <p:cNvPr id="9" name="object 9" descr=""/>
            <p:cNvSpPr/>
            <p:nvPr/>
          </p:nvSpPr>
          <p:spPr>
            <a:xfrm>
              <a:off x="5434205" y="6349982"/>
              <a:ext cx="4018279" cy="2112645"/>
            </a:xfrm>
            <a:custGeom>
              <a:avLst/>
              <a:gdLst/>
              <a:ahLst/>
              <a:cxnLst/>
              <a:rect l="l" t="t" r="r" b="b"/>
              <a:pathLst>
                <a:path w="4018279" h="2112645">
                  <a:moveTo>
                    <a:pt x="3866697" y="2112144"/>
                  </a:moveTo>
                  <a:lnTo>
                    <a:pt x="152400" y="2112144"/>
                  </a:lnTo>
                  <a:lnTo>
                    <a:pt x="122529" y="2109189"/>
                  </a:lnTo>
                  <a:lnTo>
                    <a:pt x="67848" y="2086539"/>
                  </a:lnTo>
                  <a:lnTo>
                    <a:pt x="25604" y="2044296"/>
                  </a:lnTo>
                  <a:lnTo>
                    <a:pt x="2955" y="1989615"/>
                  </a:lnTo>
                  <a:lnTo>
                    <a:pt x="0" y="1959744"/>
                  </a:lnTo>
                  <a:lnTo>
                    <a:pt x="0" y="152400"/>
                  </a:lnTo>
                  <a:lnTo>
                    <a:pt x="11600" y="94079"/>
                  </a:lnTo>
                  <a:lnTo>
                    <a:pt x="44636" y="44637"/>
                  </a:lnTo>
                  <a:lnTo>
                    <a:pt x="94079" y="11600"/>
                  </a:lnTo>
                  <a:lnTo>
                    <a:pt x="152400" y="0"/>
                  </a:lnTo>
                  <a:lnTo>
                    <a:pt x="3866697" y="0"/>
                  </a:lnTo>
                  <a:lnTo>
                    <a:pt x="3925019" y="11600"/>
                  </a:lnTo>
                  <a:lnTo>
                    <a:pt x="3974461" y="44637"/>
                  </a:lnTo>
                  <a:lnTo>
                    <a:pt x="4007497" y="94079"/>
                  </a:lnTo>
                  <a:lnTo>
                    <a:pt x="4018025" y="141551"/>
                  </a:lnTo>
                  <a:lnTo>
                    <a:pt x="4018025" y="1970593"/>
                  </a:lnTo>
                  <a:lnTo>
                    <a:pt x="4007497" y="2018065"/>
                  </a:lnTo>
                  <a:lnTo>
                    <a:pt x="3974461" y="2067507"/>
                  </a:lnTo>
                  <a:lnTo>
                    <a:pt x="3925019" y="2100543"/>
                  </a:lnTo>
                  <a:lnTo>
                    <a:pt x="3866697" y="2112144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94208" y="6651434"/>
              <a:ext cx="304005" cy="246083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1039961" y="4811807"/>
            <a:ext cx="3996690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90" b="1">
                <a:latin typeface="Trebuchet MS"/>
                <a:cs typeface="Trebuchet MS"/>
              </a:rPr>
              <a:t>What’s</a:t>
            </a:r>
            <a:r>
              <a:rPr dirty="0" sz="3300" spc="-160" b="1">
                <a:latin typeface="Trebuchet MS"/>
                <a:cs typeface="Trebuchet MS"/>
              </a:rPr>
              <a:t> </a:t>
            </a:r>
            <a:r>
              <a:rPr dirty="0" sz="3300" spc="-170" b="1">
                <a:latin typeface="Trebuchet MS"/>
                <a:cs typeface="Trebuchet MS"/>
              </a:rPr>
              <a:t>our</a:t>
            </a:r>
            <a:r>
              <a:rPr dirty="0" sz="3300" spc="-110" b="1">
                <a:latin typeface="Trebuchet MS"/>
                <a:cs typeface="Trebuchet MS"/>
              </a:rPr>
              <a:t> </a:t>
            </a:r>
            <a:r>
              <a:rPr dirty="0" sz="3300" b="1">
                <a:latin typeface="Trebuchet MS"/>
                <a:cs typeface="Trebuchet MS"/>
              </a:rPr>
              <a:t>app</a:t>
            </a:r>
            <a:r>
              <a:rPr dirty="0" sz="3300" spc="-210" b="1">
                <a:latin typeface="Trebuchet MS"/>
                <a:cs typeface="Trebuchet MS"/>
              </a:rPr>
              <a:t> </a:t>
            </a:r>
            <a:r>
              <a:rPr dirty="0" sz="3300" spc="-85" b="1">
                <a:latin typeface="Trebuchet MS"/>
                <a:cs typeface="Trebuchet MS"/>
              </a:rPr>
              <a:t>about</a:t>
            </a:r>
            <a:endParaRPr sz="33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765447" y="6923780"/>
            <a:ext cx="3356610" cy="1263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95705" marR="5080" indent="-1183640">
              <a:lnSpc>
                <a:spcPct val="116100"/>
              </a:lnSpc>
              <a:spcBef>
                <a:spcPts val="95"/>
              </a:spcBef>
            </a:pPr>
            <a:r>
              <a:rPr dirty="0" sz="3500" spc="-60" b="1">
                <a:latin typeface="Trebuchet MS"/>
                <a:cs typeface="Trebuchet MS"/>
              </a:rPr>
              <a:t>Technologies</a:t>
            </a:r>
            <a:r>
              <a:rPr dirty="0" sz="3500" spc="-155" b="1">
                <a:latin typeface="Trebuchet MS"/>
                <a:cs typeface="Trebuchet MS"/>
              </a:rPr>
              <a:t> </a:t>
            </a:r>
            <a:r>
              <a:rPr dirty="0" sz="3500" spc="-75" b="1">
                <a:latin typeface="Trebuchet MS"/>
                <a:cs typeface="Trebuchet MS"/>
              </a:rPr>
              <a:t>we </a:t>
            </a:r>
            <a:r>
              <a:rPr dirty="0" sz="3500" spc="-20" b="1">
                <a:latin typeface="Trebuchet MS"/>
                <a:cs typeface="Trebuchet MS"/>
              </a:rPr>
              <a:t>used</a:t>
            </a:r>
            <a:endParaRPr sz="3500">
              <a:latin typeface="Trebuchet MS"/>
              <a:cs typeface="Trebuchet MS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9843829" y="4237838"/>
            <a:ext cx="8443595" cy="4224655"/>
            <a:chOff x="9843829" y="4237838"/>
            <a:chExt cx="8443595" cy="4224655"/>
          </a:xfrm>
        </p:grpSpPr>
        <p:sp>
          <p:nvSpPr>
            <p:cNvPr id="14" name="object 14" descr=""/>
            <p:cNvSpPr/>
            <p:nvPr/>
          </p:nvSpPr>
          <p:spPr>
            <a:xfrm>
              <a:off x="9843821" y="4237849"/>
              <a:ext cx="8443595" cy="4224655"/>
            </a:xfrm>
            <a:custGeom>
              <a:avLst/>
              <a:gdLst/>
              <a:ahLst/>
              <a:cxnLst/>
              <a:rect l="l" t="t" r="r" b="b"/>
              <a:pathLst>
                <a:path w="8443594" h="4224655">
                  <a:moveTo>
                    <a:pt x="4018026" y="141541"/>
                  </a:moveTo>
                  <a:lnTo>
                    <a:pt x="4007497" y="94068"/>
                  </a:lnTo>
                  <a:lnTo>
                    <a:pt x="3974465" y="44627"/>
                  </a:lnTo>
                  <a:lnTo>
                    <a:pt x="3925024" y="11595"/>
                  </a:lnTo>
                  <a:lnTo>
                    <a:pt x="3866705" y="0"/>
                  </a:lnTo>
                  <a:lnTo>
                    <a:pt x="152400" y="0"/>
                  </a:lnTo>
                  <a:lnTo>
                    <a:pt x="94081" y="11595"/>
                  </a:lnTo>
                  <a:lnTo>
                    <a:pt x="44640" y="44627"/>
                  </a:lnTo>
                  <a:lnTo>
                    <a:pt x="11607" y="94068"/>
                  </a:lnTo>
                  <a:lnTo>
                    <a:pt x="0" y="152400"/>
                  </a:lnTo>
                  <a:lnTo>
                    <a:pt x="0" y="1959737"/>
                  </a:lnTo>
                  <a:lnTo>
                    <a:pt x="11607" y="2018055"/>
                  </a:lnTo>
                  <a:lnTo>
                    <a:pt x="44640" y="2067496"/>
                  </a:lnTo>
                  <a:lnTo>
                    <a:pt x="94081" y="2100541"/>
                  </a:lnTo>
                  <a:lnTo>
                    <a:pt x="152400" y="2112137"/>
                  </a:lnTo>
                  <a:lnTo>
                    <a:pt x="3866705" y="2112137"/>
                  </a:lnTo>
                  <a:lnTo>
                    <a:pt x="3925024" y="2100541"/>
                  </a:lnTo>
                  <a:lnTo>
                    <a:pt x="3974465" y="2067496"/>
                  </a:lnTo>
                  <a:lnTo>
                    <a:pt x="4007497" y="2018055"/>
                  </a:lnTo>
                  <a:lnTo>
                    <a:pt x="4018026" y="1970582"/>
                  </a:lnTo>
                  <a:lnTo>
                    <a:pt x="4018026" y="141541"/>
                  </a:lnTo>
                  <a:close/>
                </a:path>
                <a:path w="8443594" h="4224655">
                  <a:moveTo>
                    <a:pt x="8443100" y="2253691"/>
                  </a:moveTo>
                  <a:lnTo>
                    <a:pt x="8432571" y="2206218"/>
                  </a:lnTo>
                  <a:lnTo>
                    <a:pt x="8399539" y="2156777"/>
                  </a:lnTo>
                  <a:lnTo>
                    <a:pt x="8350097" y="2123744"/>
                  </a:lnTo>
                  <a:lnTo>
                    <a:pt x="8291779" y="2112137"/>
                  </a:lnTo>
                  <a:lnTo>
                    <a:pt x="4577473" y="2112137"/>
                  </a:lnTo>
                  <a:lnTo>
                    <a:pt x="4519155" y="2123744"/>
                  </a:lnTo>
                  <a:lnTo>
                    <a:pt x="4469714" y="2156777"/>
                  </a:lnTo>
                  <a:lnTo>
                    <a:pt x="4436681" y="2206218"/>
                  </a:lnTo>
                  <a:lnTo>
                    <a:pt x="4425073" y="2264537"/>
                  </a:lnTo>
                  <a:lnTo>
                    <a:pt x="4425073" y="4071886"/>
                  </a:lnTo>
                  <a:lnTo>
                    <a:pt x="4436681" y="4130205"/>
                  </a:lnTo>
                  <a:lnTo>
                    <a:pt x="4469714" y="4179646"/>
                  </a:lnTo>
                  <a:lnTo>
                    <a:pt x="4519155" y="4212679"/>
                  </a:lnTo>
                  <a:lnTo>
                    <a:pt x="4577473" y="4224286"/>
                  </a:lnTo>
                  <a:lnTo>
                    <a:pt x="8291779" y="4224286"/>
                  </a:lnTo>
                  <a:lnTo>
                    <a:pt x="8350097" y="4212679"/>
                  </a:lnTo>
                  <a:lnTo>
                    <a:pt x="8399539" y="4179646"/>
                  </a:lnTo>
                  <a:lnTo>
                    <a:pt x="8432571" y="4130205"/>
                  </a:lnTo>
                  <a:lnTo>
                    <a:pt x="8443100" y="4082732"/>
                  </a:lnTo>
                  <a:lnTo>
                    <a:pt x="8443100" y="2253691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99714" y="4623418"/>
              <a:ext cx="304005" cy="24608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2441" y="6528946"/>
              <a:ext cx="304005" cy="246083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10483591" y="5056601"/>
            <a:ext cx="27393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latin typeface="Trebuchet MS"/>
                <a:cs typeface="Trebuchet MS"/>
              </a:rPr>
              <a:t>App</a:t>
            </a:r>
            <a:r>
              <a:rPr dirty="0" sz="3600" spc="-229" b="1">
                <a:latin typeface="Trebuchet MS"/>
                <a:cs typeface="Trebuchet MS"/>
              </a:rPr>
              <a:t> </a:t>
            </a:r>
            <a:r>
              <a:rPr dirty="0" sz="3600" spc="-200" b="1">
                <a:latin typeface="Trebuchet MS"/>
                <a:cs typeface="Trebuchet MS"/>
              </a:rPr>
              <a:t>workflow</a:t>
            </a:r>
            <a:endParaRPr sz="3600">
              <a:latin typeface="Trebuchet MS"/>
              <a:cs typeface="Trebuchet MS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9274493" y="4909517"/>
            <a:ext cx="5960745" cy="2381250"/>
            <a:chOff x="9274493" y="4909517"/>
            <a:chExt cx="5960745" cy="2381250"/>
          </a:xfrm>
        </p:grpSpPr>
        <p:sp>
          <p:nvSpPr>
            <p:cNvPr id="19" name="object 19" descr=""/>
            <p:cNvSpPr/>
            <p:nvPr/>
          </p:nvSpPr>
          <p:spPr>
            <a:xfrm>
              <a:off x="9274493" y="5854630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4" h="1194434">
                  <a:moveTo>
                    <a:pt x="804041" y="1193618"/>
                  </a:moveTo>
                  <a:lnTo>
                    <a:pt x="789906" y="1194253"/>
                  </a:lnTo>
                  <a:lnTo>
                    <a:pt x="777156" y="1185877"/>
                  </a:lnTo>
                  <a:lnTo>
                    <a:pt x="593980" y="957248"/>
                  </a:lnTo>
                  <a:lnTo>
                    <a:pt x="586016" y="950772"/>
                  </a:lnTo>
                  <a:lnTo>
                    <a:pt x="576486" y="948205"/>
                  </a:lnTo>
                  <a:lnTo>
                    <a:pt x="566716" y="949632"/>
                  </a:lnTo>
                  <a:lnTo>
                    <a:pt x="558031" y="955140"/>
                  </a:lnTo>
                  <a:lnTo>
                    <a:pt x="349239" y="1160650"/>
                  </a:lnTo>
                  <a:lnTo>
                    <a:pt x="335601" y="1167476"/>
                  </a:lnTo>
                  <a:lnTo>
                    <a:pt x="321645" y="1165186"/>
                  </a:lnTo>
                  <a:lnTo>
                    <a:pt x="311207" y="1155642"/>
                  </a:lnTo>
                  <a:lnTo>
                    <a:pt x="308124" y="1140707"/>
                  </a:lnTo>
                  <a:lnTo>
                    <a:pt x="340265" y="849513"/>
                  </a:lnTo>
                  <a:lnTo>
                    <a:pt x="339211" y="839304"/>
                  </a:lnTo>
                  <a:lnTo>
                    <a:pt x="334291" y="830752"/>
                  </a:lnTo>
                  <a:lnTo>
                    <a:pt x="326381" y="824853"/>
                  </a:lnTo>
                  <a:lnTo>
                    <a:pt x="316357" y="822602"/>
                  </a:lnTo>
                  <a:lnTo>
                    <a:pt x="23352" y="820275"/>
                  </a:lnTo>
                  <a:lnTo>
                    <a:pt x="8885" y="815462"/>
                  </a:lnTo>
                  <a:lnTo>
                    <a:pt x="635" y="803973"/>
                  </a:lnTo>
                  <a:lnTo>
                    <a:pt x="0" y="789838"/>
                  </a:lnTo>
                  <a:lnTo>
                    <a:pt x="8376" y="777087"/>
                  </a:lnTo>
                  <a:lnTo>
                    <a:pt x="237005" y="593912"/>
                  </a:lnTo>
                  <a:lnTo>
                    <a:pt x="243481" y="585947"/>
                  </a:lnTo>
                  <a:lnTo>
                    <a:pt x="246048" y="576418"/>
                  </a:lnTo>
                  <a:lnTo>
                    <a:pt x="244621" y="566648"/>
                  </a:lnTo>
                  <a:lnTo>
                    <a:pt x="239113" y="557962"/>
                  </a:lnTo>
                  <a:lnTo>
                    <a:pt x="33644" y="349199"/>
                  </a:lnTo>
                  <a:lnTo>
                    <a:pt x="26817" y="335561"/>
                  </a:lnTo>
                  <a:lnTo>
                    <a:pt x="29108" y="321605"/>
                  </a:lnTo>
                  <a:lnTo>
                    <a:pt x="38651" y="311167"/>
                  </a:lnTo>
                  <a:lnTo>
                    <a:pt x="53586" y="308084"/>
                  </a:lnTo>
                  <a:lnTo>
                    <a:pt x="344780" y="340225"/>
                  </a:lnTo>
                  <a:lnTo>
                    <a:pt x="354989" y="339171"/>
                  </a:lnTo>
                  <a:lnTo>
                    <a:pt x="363541" y="334251"/>
                  </a:lnTo>
                  <a:lnTo>
                    <a:pt x="369440" y="326341"/>
                  </a:lnTo>
                  <a:lnTo>
                    <a:pt x="371657" y="316323"/>
                  </a:lnTo>
                  <a:lnTo>
                    <a:pt x="373990" y="23352"/>
                  </a:lnTo>
                  <a:lnTo>
                    <a:pt x="378803" y="8885"/>
                  </a:lnTo>
                  <a:lnTo>
                    <a:pt x="390292" y="635"/>
                  </a:lnTo>
                  <a:lnTo>
                    <a:pt x="404427" y="0"/>
                  </a:lnTo>
                  <a:lnTo>
                    <a:pt x="417178" y="8376"/>
                  </a:lnTo>
                  <a:lnTo>
                    <a:pt x="600353" y="237005"/>
                  </a:lnTo>
                  <a:lnTo>
                    <a:pt x="608317" y="243481"/>
                  </a:lnTo>
                  <a:lnTo>
                    <a:pt x="617847" y="246048"/>
                  </a:lnTo>
                  <a:lnTo>
                    <a:pt x="627617" y="244621"/>
                  </a:lnTo>
                  <a:lnTo>
                    <a:pt x="636303" y="239113"/>
                  </a:lnTo>
                  <a:lnTo>
                    <a:pt x="845094" y="33603"/>
                  </a:lnTo>
                  <a:lnTo>
                    <a:pt x="858732" y="26777"/>
                  </a:lnTo>
                  <a:lnTo>
                    <a:pt x="872688" y="29067"/>
                  </a:lnTo>
                  <a:lnTo>
                    <a:pt x="883126" y="38611"/>
                  </a:lnTo>
                  <a:lnTo>
                    <a:pt x="886209" y="53545"/>
                  </a:lnTo>
                  <a:lnTo>
                    <a:pt x="854068" y="344740"/>
                  </a:lnTo>
                  <a:lnTo>
                    <a:pt x="855122" y="354949"/>
                  </a:lnTo>
                  <a:lnTo>
                    <a:pt x="860042" y="363501"/>
                  </a:lnTo>
                  <a:lnTo>
                    <a:pt x="867952" y="369400"/>
                  </a:lnTo>
                  <a:lnTo>
                    <a:pt x="877976" y="371651"/>
                  </a:lnTo>
                  <a:lnTo>
                    <a:pt x="1170941" y="373949"/>
                  </a:lnTo>
                  <a:lnTo>
                    <a:pt x="1185408" y="378763"/>
                  </a:lnTo>
                  <a:lnTo>
                    <a:pt x="1193658" y="390252"/>
                  </a:lnTo>
                  <a:lnTo>
                    <a:pt x="1194293" y="404387"/>
                  </a:lnTo>
                  <a:lnTo>
                    <a:pt x="1185917" y="417137"/>
                  </a:lnTo>
                  <a:lnTo>
                    <a:pt x="957288" y="600313"/>
                  </a:lnTo>
                  <a:lnTo>
                    <a:pt x="950812" y="608277"/>
                  </a:lnTo>
                  <a:lnTo>
                    <a:pt x="948245" y="617807"/>
                  </a:lnTo>
                  <a:lnTo>
                    <a:pt x="949672" y="627577"/>
                  </a:lnTo>
                  <a:lnTo>
                    <a:pt x="955180" y="636263"/>
                  </a:lnTo>
                  <a:lnTo>
                    <a:pt x="1160690" y="845054"/>
                  </a:lnTo>
                  <a:lnTo>
                    <a:pt x="1167516" y="858692"/>
                  </a:lnTo>
                  <a:lnTo>
                    <a:pt x="1165226" y="872648"/>
                  </a:lnTo>
                  <a:lnTo>
                    <a:pt x="1155682" y="883086"/>
                  </a:lnTo>
                  <a:lnTo>
                    <a:pt x="1140748" y="886169"/>
                  </a:lnTo>
                  <a:lnTo>
                    <a:pt x="849553" y="854028"/>
                  </a:lnTo>
                  <a:lnTo>
                    <a:pt x="839344" y="855082"/>
                  </a:lnTo>
                  <a:lnTo>
                    <a:pt x="830792" y="860002"/>
                  </a:lnTo>
                  <a:lnTo>
                    <a:pt x="824893" y="867912"/>
                  </a:lnTo>
                  <a:lnTo>
                    <a:pt x="822642" y="877936"/>
                  </a:lnTo>
                  <a:lnTo>
                    <a:pt x="820344" y="1170901"/>
                  </a:lnTo>
                  <a:lnTo>
                    <a:pt x="815530" y="1185368"/>
                  </a:lnTo>
                  <a:lnTo>
                    <a:pt x="804041" y="1193618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397136" y="5989908"/>
              <a:ext cx="1301115" cy="1301115"/>
            </a:xfrm>
            <a:custGeom>
              <a:avLst/>
              <a:gdLst/>
              <a:ahLst/>
              <a:cxnLst/>
              <a:rect l="l" t="t" r="r" b="b"/>
              <a:pathLst>
                <a:path w="1301115" h="1301115">
                  <a:moveTo>
                    <a:pt x="875706" y="1300118"/>
                  </a:moveTo>
                  <a:lnTo>
                    <a:pt x="860311" y="1300803"/>
                  </a:lnTo>
                  <a:lnTo>
                    <a:pt x="846428" y="1291675"/>
                  </a:lnTo>
                  <a:lnTo>
                    <a:pt x="646892" y="1042631"/>
                  </a:lnTo>
                  <a:lnTo>
                    <a:pt x="638213" y="1035578"/>
                  </a:lnTo>
                  <a:lnTo>
                    <a:pt x="627832" y="1032780"/>
                  </a:lnTo>
                  <a:lnTo>
                    <a:pt x="617197" y="1034330"/>
                  </a:lnTo>
                  <a:lnTo>
                    <a:pt x="607759" y="1040322"/>
                  </a:lnTo>
                  <a:lnTo>
                    <a:pt x="380343" y="1264187"/>
                  </a:lnTo>
                  <a:lnTo>
                    <a:pt x="365486" y="1271616"/>
                  </a:lnTo>
                  <a:lnTo>
                    <a:pt x="350287" y="1269121"/>
                  </a:lnTo>
                  <a:lnTo>
                    <a:pt x="338920" y="1258728"/>
                  </a:lnTo>
                  <a:lnTo>
                    <a:pt x="335563" y="1242465"/>
                  </a:lnTo>
                  <a:lnTo>
                    <a:pt x="370591" y="925271"/>
                  </a:lnTo>
                  <a:lnTo>
                    <a:pt x="369454" y="914151"/>
                  </a:lnTo>
                  <a:lnTo>
                    <a:pt x="364088" y="904835"/>
                  </a:lnTo>
                  <a:lnTo>
                    <a:pt x="355460" y="898410"/>
                  </a:lnTo>
                  <a:lnTo>
                    <a:pt x="344541" y="895965"/>
                  </a:lnTo>
                  <a:lnTo>
                    <a:pt x="25431" y="893458"/>
                  </a:lnTo>
                  <a:lnTo>
                    <a:pt x="9667" y="888220"/>
                  </a:lnTo>
                  <a:lnTo>
                    <a:pt x="685" y="875707"/>
                  </a:lnTo>
                  <a:lnTo>
                    <a:pt x="0" y="860311"/>
                  </a:lnTo>
                  <a:lnTo>
                    <a:pt x="9128" y="846428"/>
                  </a:lnTo>
                  <a:lnTo>
                    <a:pt x="258172" y="646892"/>
                  </a:lnTo>
                  <a:lnTo>
                    <a:pt x="265224" y="638213"/>
                  </a:lnTo>
                  <a:lnTo>
                    <a:pt x="268023" y="627832"/>
                  </a:lnTo>
                  <a:lnTo>
                    <a:pt x="266473" y="617198"/>
                  </a:lnTo>
                  <a:lnTo>
                    <a:pt x="260481" y="607759"/>
                  </a:lnTo>
                  <a:lnTo>
                    <a:pt x="36616" y="380343"/>
                  </a:lnTo>
                  <a:lnTo>
                    <a:pt x="29186" y="365487"/>
                  </a:lnTo>
                  <a:lnTo>
                    <a:pt x="31682" y="350287"/>
                  </a:lnTo>
                  <a:lnTo>
                    <a:pt x="42075" y="338920"/>
                  </a:lnTo>
                  <a:lnTo>
                    <a:pt x="58338" y="335563"/>
                  </a:lnTo>
                  <a:lnTo>
                    <a:pt x="375532" y="370591"/>
                  </a:lnTo>
                  <a:lnTo>
                    <a:pt x="386651" y="369454"/>
                  </a:lnTo>
                  <a:lnTo>
                    <a:pt x="395967" y="364088"/>
                  </a:lnTo>
                  <a:lnTo>
                    <a:pt x="402392" y="355461"/>
                  </a:lnTo>
                  <a:lnTo>
                    <a:pt x="404837" y="344541"/>
                  </a:lnTo>
                  <a:lnTo>
                    <a:pt x="407345" y="25431"/>
                  </a:lnTo>
                  <a:lnTo>
                    <a:pt x="412582" y="9667"/>
                  </a:lnTo>
                  <a:lnTo>
                    <a:pt x="425096" y="685"/>
                  </a:lnTo>
                  <a:lnTo>
                    <a:pt x="440492" y="0"/>
                  </a:lnTo>
                  <a:lnTo>
                    <a:pt x="454375" y="9128"/>
                  </a:lnTo>
                  <a:lnTo>
                    <a:pt x="653911" y="258172"/>
                  </a:lnTo>
                  <a:lnTo>
                    <a:pt x="662590" y="265224"/>
                  </a:lnTo>
                  <a:lnTo>
                    <a:pt x="672971" y="268023"/>
                  </a:lnTo>
                  <a:lnTo>
                    <a:pt x="683605" y="266473"/>
                  </a:lnTo>
                  <a:lnTo>
                    <a:pt x="693043" y="260481"/>
                  </a:lnTo>
                  <a:lnTo>
                    <a:pt x="920460" y="36616"/>
                  </a:lnTo>
                  <a:lnTo>
                    <a:pt x="935316" y="29186"/>
                  </a:lnTo>
                  <a:lnTo>
                    <a:pt x="950516" y="31682"/>
                  </a:lnTo>
                  <a:lnTo>
                    <a:pt x="961883" y="42075"/>
                  </a:lnTo>
                  <a:lnTo>
                    <a:pt x="965240" y="58338"/>
                  </a:lnTo>
                  <a:lnTo>
                    <a:pt x="930212" y="375532"/>
                  </a:lnTo>
                  <a:lnTo>
                    <a:pt x="931348" y="386651"/>
                  </a:lnTo>
                  <a:lnTo>
                    <a:pt x="936715" y="395967"/>
                  </a:lnTo>
                  <a:lnTo>
                    <a:pt x="945342" y="402392"/>
                  </a:lnTo>
                  <a:lnTo>
                    <a:pt x="956262" y="404837"/>
                  </a:lnTo>
                  <a:lnTo>
                    <a:pt x="1275372" y="407345"/>
                  </a:lnTo>
                  <a:lnTo>
                    <a:pt x="1291135" y="412582"/>
                  </a:lnTo>
                  <a:lnTo>
                    <a:pt x="1300118" y="425096"/>
                  </a:lnTo>
                  <a:lnTo>
                    <a:pt x="1300803" y="440492"/>
                  </a:lnTo>
                  <a:lnTo>
                    <a:pt x="1291675" y="454374"/>
                  </a:lnTo>
                  <a:lnTo>
                    <a:pt x="1042630" y="653911"/>
                  </a:lnTo>
                  <a:lnTo>
                    <a:pt x="1035578" y="662590"/>
                  </a:lnTo>
                  <a:lnTo>
                    <a:pt x="1032780" y="672971"/>
                  </a:lnTo>
                  <a:lnTo>
                    <a:pt x="1034330" y="683605"/>
                  </a:lnTo>
                  <a:lnTo>
                    <a:pt x="1040322" y="693043"/>
                  </a:lnTo>
                  <a:lnTo>
                    <a:pt x="1264187" y="920460"/>
                  </a:lnTo>
                  <a:lnTo>
                    <a:pt x="1271616" y="935316"/>
                  </a:lnTo>
                  <a:lnTo>
                    <a:pt x="1269121" y="950516"/>
                  </a:lnTo>
                  <a:lnTo>
                    <a:pt x="1258728" y="961883"/>
                  </a:lnTo>
                  <a:lnTo>
                    <a:pt x="1242464" y="965240"/>
                  </a:lnTo>
                  <a:lnTo>
                    <a:pt x="925271" y="930212"/>
                  </a:lnTo>
                  <a:lnTo>
                    <a:pt x="914151" y="931349"/>
                  </a:lnTo>
                  <a:lnTo>
                    <a:pt x="904835" y="936715"/>
                  </a:lnTo>
                  <a:lnTo>
                    <a:pt x="898410" y="945342"/>
                  </a:lnTo>
                  <a:lnTo>
                    <a:pt x="895965" y="956262"/>
                  </a:lnTo>
                  <a:lnTo>
                    <a:pt x="893458" y="1275372"/>
                  </a:lnTo>
                  <a:lnTo>
                    <a:pt x="888220" y="1291135"/>
                  </a:lnTo>
                  <a:lnTo>
                    <a:pt x="875706" y="130011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3811391" y="4909517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4" h="1194435">
                  <a:moveTo>
                    <a:pt x="804041" y="1193618"/>
                  </a:moveTo>
                  <a:lnTo>
                    <a:pt x="789906" y="1194253"/>
                  </a:lnTo>
                  <a:lnTo>
                    <a:pt x="777156" y="1185877"/>
                  </a:lnTo>
                  <a:lnTo>
                    <a:pt x="593980" y="957248"/>
                  </a:lnTo>
                  <a:lnTo>
                    <a:pt x="586016" y="950772"/>
                  </a:lnTo>
                  <a:lnTo>
                    <a:pt x="576486" y="948205"/>
                  </a:lnTo>
                  <a:lnTo>
                    <a:pt x="566716" y="949632"/>
                  </a:lnTo>
                  <a:lnTo>
                    <a:pt x="558031" y="955140"/>
                  </a:lnTo>
                  <a:lnTo>
                    <a:pt x="349239" y="1160650"/>
                  </a:lnTo>
                  <a:lnTo>
                    <a:pt x="335601" y="1167476"/>
                  </a:lnTo>
                  <a:lnTo>
                    <a:pt x="321645" y="1165186"/>
                  </a:lnTo>
                  <a:lnTo>
                    <a:pt x="311207" y="1155642"/>
                  </a:lnTo>
                  <a:lnTo>
                    <a:pt x="308124" y="1140707"/>
                  </a:lnTo>
                  <a:lnTo>
                    <a:pt x="340265" y="849513"/>
                  </a:lnTo>
                  <a:lnTo>
                    <a:pt x="339211" y="839304"/>
                  </a:lnTo>
                  <a:lnTo>
                    <a:pt x="334291" y="830752"/>
                  </a:lnTo>
                  <a:lnTo>
                    <a:pt x="326381" y="824853"/>
                  </a:lnTo>
                  <a:lnTo>
                    <a:pt x="316357" y="822602"/>
                  </a:lnTo>
                  <a:lnTo>
                    <a:pt x="23352" y="820275"/>
                  </a:lnTo>
                  <a:lnTo>
                    <a:pt x="8885" y="815462"/>
                  </a:lnTo>
                  <a:lnTo>
                    <a:pt x="635" y="803973"/>
                  </a:lnTo>
                  <a:lnTo>
                    <a:pt x="0" y="789838"/>
                  </a:lnTo>
                  <a:lnTo>
                    <a:pt x="8376" y="777087"/>
                  </a:lnTo>
                  <a:lnTo>
                    <a:pt x="237005" y="593912"/>
                  </a:lnTo>
                  <a:lnTo>
                    <a:pt x="243481" y="585947"/>
                  </a:lnTo>
                  <a:lnTo>
                    <a:pt x="246048" y="576418"/>
                  </a:lnTo>
                  <a:lnTo>
                    <a:pt x="244621" y="566648"/>
                  </a:lnTo>
                  <a:lnTo>
                    <a:pt x="239113" y="557962"/>
                  </a:lnTo>
                  <a:lnTo>
                    <a:pt x="33644" y="349199"/>
                  </a:lnTo>
                  <a:lnTo>
                    <a:pt x="26817" y="335561"/>
                  </a:lnTo>
                  <a:lnTo>
                    <a:pt x="29108" y="321605"/>
                  </a:lnTo>
                  <a:lnTo>
                    <a:pt x="38651" y="311167"/>
                  </a:lnTo>
                  <a:lnTo>
                    <a:pt x="53586" y="308084"/>
                  </a:lnTo>
                  <a:lnTo>
                    <a:pt x="344780" y="340225"/>
                  </a:lnTo>
                  <a:lnTo>
                    <a:pt x="354989" y="339171"/>
                  </a:lnTo>
                  <a:lnTo>
                    <a:pt x="363541" y="334251"/>
                  </a:lnTo>
                  <a:lnTo>
                    <a:pt x="369440" y="326341"/>
                  </a:lnTo>
                  <a:lnTo>
                    <a:pt x="371657" y="316323"/>
                  </a:lnTo>
                  <a:lnTo>
                    <a:pt x="373990" y="23352"/>
                  </a:lnTo>
                  <a:lnTo>
                    <a:pt x="378803" y="8885"/>
                  </a:lnTo>
                  <a:lnTo>
                    <a:pt x="390292" y="635"/>
                  </a:lnTo>
                  <a:lnTo>
                    <a:pt x="404427" y="0"/>
                  </a:lnTo>
                  <a:lnTo>
                    <a:pt x="417178" y="8376"/>
                  </a:lnTo>
                  <a:lnTo>
                    <a:pt x="600353" y="237005"/>
                  </a:lnTo>
                  <a:lnTo>
                    <a:pt x="608317" y="243481"/>
                  </a:lnTo>
                  <a:lnTo>
                    <a:pt x="617847" y="246048"/>
                  </a:lnTo>
                  <a:lnTo>
                    <a:pt x="627617" y="244621"/>
                  </a:lnTo>
                  <a:lnTo>
                    <a:pt x="636303" y="239113"/>
                  </a:lnTo>
                  <a:lnTo>
                    <a:pt x="845094" y="33603"/>
                  </a:lnTo>
                  <a:lnTo>
                    <a:pt x="858732" y="26777"/>
                  </a:lnTo>
                  <a:lnTo>
                    <a:pt x="872688" y="29067"/>
                  </a:lnTo>
                  <a:lnTo>
                    <a:pt x="883126" y="38611"/>
                  </a:lnTo>
                  <a:lnTo>
                    <a:pt x="886209" y="53545"/>
                  </a:lnTo>
                  <a:lnTo>
                    <a:pt x="854068" y="344740"/>
                  </a:lnTo>
                  <a:lnTo>
                    <a:pt x="855122" y="354949"/>
                  </a:lnTo>
                  <a:lnTo>
                    <a:pt x="860042" y="363501"/>
                  </a:lnTo>
                  <a:lnTo>
                    <a:pt x="867952" y="369400"/>
                  </a:lnTo>
                  <a:lnTo>
                    <a:pt x="877976" y="371651"/>
                  </a:lnTo>
                  <a:lnTo>
                    <a:pt x="1170941" y="373949"/>
                  </a:lnTo>
                  <a:lnTo>
                    <a:pt x="1185408" y="378763"/>
                  </a:lnTo>
                  <a:lnTo>
                    <a:pt x="1193658" y="390252"/>
                  </a:lnTo>
                  <a:lnTo>
                    <a:pt x="1194293" y="404387"/>
                  </a:lnTo>
                  <a:lnTo>
                    <a:pt x="1185917" y="417137"/>
                  </a:lnTo>
                  <a:lnTo>
                    <a:pt x="957288" y="600313"/>
                  </a:lnTo>
                  <a:lnTo>
                    <a:pt x="950812" y="608277"/>
                  </a:lnTo>
                  <a:lnTo>
                    <a:pt x="948245" y="617807"/>
                  </a:lnTo>
                  <a:lnTo>
                    <a:pt x="949672" y="627577"/>
                  </a:lnTo>
                  <a:lnTo>
                    <a:pt x="955180" y="636263"/>
                  </a:lnTo>
                  <a:lnTo>
                    <a:pt x="1160690" y="845054"/>
                  </a:lnTo>
                  <a:lnTo>
                    <a:pt x="1167516" y="858692"/>
                  </a:lnTo>
                  <a:lnTo>
                    <a:pt x="1165226" y="872648"/>
                  </a:lnTo>
                  <a:lnTo>
                    <a:pt x="1155682" y="883086"/>
                  </a:lnTo>
                  <a:lnTo>
                    <a:pt x="1140748" y="886169"/>
                  </a:lnTo>
                  <a:lnTo>
                    <a:pt x="849553" y="854028"/>
                  </a:lnTo>
                  <a:lnTo>
                    <a:pt x="839344" y="855082"/>
                  </a:lnTo>
                  <a:lnTo>
                    <a:pt x="830792" y="860002"/>
                  </a:lnTo>
                  <a:lnTo>
                    <a:pt x="824893" y="867912"/>
                  </a:lnTo>
                  <a:lnTo>
                    <a:pt x="822642" y="877936"/>
                  </a:lnTo>
                  <a:lnTo>
                    <a:pt x="820344" y="1170901"/>
                  </a:lnTo>
                  <a:lnTo>
                    <a:pt x="815530" y="1185368"/>
                  </a:lnTo>
                  <a:lnTo>
                    <a:pt x="804041" y="1193618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3934033" y="5044795"/>
              <a:ext cx="1301115" cy="1301115"/>
            </a:xfrm>
            <a:custGeom>
              <a:avLst/>
              <a:gdLst/>
              <a:ahLst/>
              <a:cxnLst/>
              <a:rect l="l" t="t" r="r" b="b"/>
              <a:pathLst>
                <a:path w="1301115" h="1301114">
                  <a:moveTo>
                    <a:pt x="875706" y="1300118"/>
                  </a:moveTo>
                  <a:lnTo>
                    <a:pt x="860311" y="1300803"/>
                  </a:lnTo>
                  <a:lnTo>
                    <a:pt x="846428" y="1291675"/>
                  </a:lnTo>
                  <a:lnTo>
                    <a:pt x="646892" y="1042631"/>
                  </a:lnTo>
                  <a:lnTo>
                    <a:pt x="638213" y="1035578"/>
                  </a:lnTo>
                  <a:lnTo>
                    <a:pt x="627832" y="1032780"/>
                  </a:lnTo>
                  <a:lnTo>
                    <a:pt x="617197" y="1034330"/>
                  </a:lnTo>
                  <a:lnTo>
                    <a:pt x="607759" y="1040322"/>
                  </a:lnTo>
                  <a:lnTo>
                    <a:pt x="380343" y="1264187"/>
                  </a:lnTo>
                  <a:lnTo>
                    <a:pt x="365486" y="1271616"/>
                  </a:lnTo>
                  <a:lnTo>
                    <a:pt x="350287" y="1269121"/>
                  </a:lnTo>
                  <a:lnTo>
                    <a:pt x="338920" y="1258728"/>
                  </a:lnTo>
                  <a:lnTo>
                    <a:pt x="335563" y="1242465"/>
                  </a:lnTo>
                  <a:lnTo>
                    <a:pt x="370591" y="925271"/>
                  </a:lnTo>
                  <a:lnTo>
                    <a:pt x="369454" y="914151"/>
                  </a:lnTo>
                  <a:lnTo>
                    <a:pt x="364088" y="904835"/>
                  </a:lnTo>
                  <a:lnTo>
                    <a:pt x="355460" y="898410"/>
                  </a:lnTo>
                  <a:lnTo>
                    <a:pt x="344541" y="895965"/>
                  </a:lnTo>
                  <a:lnTo>
                    <a:pt x="25431" y="893458"/>
                  </a:lnTo>
                  <a:lnTo>
                    <a:pt x="9667" y="888220"/>
                  </a:lnTo>
                  <a:lnTo>
                    <a:pt x="685" y="875707"/>
                  </a:lnTo>
                  <a:lnTo>
                    <a:pt x="0" y="860311"/>
                  </a:lnTo>
                  <a:lnTo>
                    <a:pt x="9128" y="846428"/>
                  </a:lnTo>
                  <a:lnTo>
                    <a:pt x="258172" y="646892"/>
                  </a:lnTo>
                  <a:lnTo>
                    <a:pt x="265224" y="638213"/>
                  </a:lnTo>
                  <a:lnTo>
                    <a:pt x="268023" y="627832"/>
                  </a:lnTo>
                  <a:lnTo>
                    <a:pt x="266473" y="617198"/>
                  </a:lnTo>
                  <a:lnTo>
                    <a:pt x="260481" y="607759"/>
                  </a:lnTo>
                  <a:lnTo>
                    <a:pt x="36616" y="380343"/>
                  </a:lnTo>
                  <a:lnTo>
                    <a:pt x="29186" y="365487"/>
                  </a:lnTo>
                  <a:lnTo>
                    <a:pt x="31682" y="350287"/>
                  </a:lnTo>
                  <a:lnTo>
                    <a:pt x="42075" y="338920"/>
                  </a:lnTo>
                  <a:lnTo>
                    <a:pt x="58338" y="335563"/>
                  </a:lnTo>
                  <a:lnTo>
                    <a:pt x="375532" y="370591"/>
                  </a:lnTo>
                  <a:lnTo>
                    <a:pt x="386651" y="369454"/>
                  </a:lnTo>
                  <a:lnTo>
                    <a:pt x="395967" y="364088"/>
                  </a:lnTo>
                  <a:lnTo>
                    <a:pt x="402392" y="355461"/>
                  </a:lnTo>
                  <a:lnTo>
                    <a:pt x="404837" y="344541"/>
                  </a:lnTo>
                  <a:lnTo>
                    <a:pt x="407345" y="25431"/>
                  </a:lnTo>
                  <a:lnTo>
                    <a:pt x="412582" y="9667"/>
                  </a:lnTo>
                  <a:lnTo>
                    <a:pt x="425096" y="685"/>
                  </a:lnTo>
                  <a:lnTo>
                    <a:pt x="440492" y="0"/>
                  </a:lnTo>
                  <a:lnTo>
                    <a:pt x="454375" y="9128"/>
                  </a:lnTo>
                  <a:lnTo>
                    <a:pt x="653911" y="258172"/>
                  </a:lnTo>
                  <a:lnTo>
                    <a:pt x="662590" y="265224"/>
                  </a:lnTo>
                  <a:lnTo>
                    <a:pt x="672971" y="268023"/>
                  </a:lnTo>
                  <a:lnTo>
                    <a:pt x="683605" y="266473"/>
                  </a:lnTo>
                  <a:lnTo>
                    <a:pt x="693043" y="260481"/>
                  </a:lnTo>
                  <a:lnTo>
                    <a:pt x="920460" y="36616"/>
                  </a:lnTo>
                  <a:lnTo>
                    <a:pt x="935316" y="29186"/>
                  </a:lnTo>
                  <a:lnTo>
                    <a:pt x="950516" y="31682"/>
                  </a:lnTo>
                  <a:lnTo>
                    <a:pt x="961883" y="42075"/>
                  </a:lnTo>
                  <a:lnTo>
                    <a:pt x="965240" y="58338"/>
                  </a:lnTo>
                  <a:lnTo>
                    <a:pt x="930212" y="375532"/>
                  </a:lnTo>
                  <a:lnTo>
                    <a:pt x="931348" y="386651"/>
                  </a:lnTo>
                  <a:lnTo>
                    <a:pt x="936715" y="395967"/>
                  </a:lnTo>
                  <a:lnTo>
                    <a:pt x="945342" y="402392"/>
                  </a:lnTo>
                  <a:lnTo>
                    <a:pt x="956262" y="404837"/>
                  </a:lnTo>
                  <a:lnTo>
                    <a:pt x="1275372" y="407345"/>
                  </a:lnTo>
                  <a:lnTo>
                    <a:pt x="1291135" y="412582"/>
                  </a:lnTo>
                  <a:lnTo>
                    <a:pt x="1300118" y="425096"/>
                  </a:lnTo>
                  <a:lnTo>
                    <a:pt x="1300803" y="440492"/>
                  </a:lnTo>
                  <a:lnTo>
                    <a:pt x="1291675" y="454374"/>
                  </a:lnTo>
                  <a:lnTo>
                    <a:pt x="1042630" y="653911"/>
                  </a:lnTo>
                  <a:lnTo>
                    <a:pt x="1035578" y="662590"/>
                  </a:lnTo>
                  <a:lnTo>
                    <a:pt x="1032780" y="672971"/>
                  </a:lnTo>
                  <a:lnTo>
                    <a:pt x="1034330" y="683605"/>
                  </a:lnTo>
                  <a:lnTo>
                    <a:pt x="1040322" y="693043"/>
                  </a:lnTo>
                  <a:lnTo>
                    <a:pt x="1264187" y="920460"/>
                  </a:lnTo>
                  <a:lnTo>
                    <a:pt x="1271616" y="935316"/>
                  </a:lnTo>
                  <a:lnTo>
                    <a:pt x="1269121" y="950516"/>
                  </a:lnTo>
                  <a:lnTo>
                    <a:pt x="1258728" y="961883"/>
                  </a:lnTo>
                  <a:lnTo>
                    <a:pt x="1242464" y="965240"/>
                  </a:lnTo>
                  <a:lnTo>
                    <a:pt x="925271" y="930212"/>
                  </a:lnTo>
                  <a:lnTo>
                    <a:pt x="914151" y="931349"/>
                  </a:lnTo>
                  <a:lnTo>
                    <a:pt x="904835" y="936715"/>
                  </a:lnTo>
                  <a:lnTo>
                    <a:pt x="898410" y="945342"/>
                  </a:lnTo>
                  <a:lnTo>
                    <a:pt x="895965" y="956262"/>
                  </a:lnTo>
                  <a:lnTo>
                    <a:pt x="893458" y="1275372"/>
                  </a:lnTo>
                  <a:lnTo>
                    <a:pt x="888220" y="1291135"/>
                  </a:lnTo>
                  <a:lnTo>
                    <a:pt x="875706" y="130011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15061212" y="7088041"/>
            <a:ext cx="24345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185" b="1">
                <a:latin typeface="Trebuchet MS"/>
                <a:cs typeface="Trebuchet MS"/>
              </a:rPr>
              <a:t>Future</a:t>
            </a:r>
            <a:r>
              <a:rPr dirty="0" sz="3600" spc="-75" b="1">
                <a:latin typeface="Trebuchet MS"/>
                <a:cs typeface="Trebuchet MS"/>
              </a:rPr>
              <a:t> </a:t>
            </a:r>
            <a:r>
              <a:rPr dirty="0" sz="3600" spc="-170" b="1">
                <a:latin typeface="Trebuchet MS"/>
                <a:cs typeface="Trebuchet MS"/>
              </a:rPr>
              <a:t>work</a:t>
            </a:r>
            <a:endParaRPr sz="3600">
              <a:latin typeface="Trebuchet MS"/>
              <a:cs typeface="Trebuchet MS"/>
            </a:endParaRPr>
          </a:p>
        </p:txBody>
      </p:sp>
      <p:pic>
        <p:nvPicPr>
          <p:cNvPr id="24" name="object 2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608" y="0"/>
            <a:ext cx="1809749" cy="180974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5876" y="2093015"/>
            <a:ext cx="15097124" cy="70199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73613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497711" y="9138316"/>
            <a:ext cx="529272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b="1">
                <a:latin typeface="Trebuchet MS"/>
                <a:cs typeface="Trebuchet MS"/>
              </a:rPr>
              <a:t>Add</a:t>
            </a:r>
            <a:r>
              <a:rPr dirty="0" sz="5200" spc="-310" b="1">
                <a:latin typeface="Trebuchet MS"/>
                <a:cs typeface="Trebuchet MS"/>
              </a:rPr>
              <a:t> </a:t>
            </a:r>
            <a:r>
              <a:rPr dirty="0" sz="5200" spc="-204" b="1">
                <a:latin typeface="Trebuchet MS"/>
                <a:cs typeface="Trebuchet MS"/>
              </a:rPr>
              <a:t>room</a:t>
            </a:r>
            <a:r>
              <a:rPr dirty="0" sz="5200" spc="-185" b="1">
                <a:latin typeface="Trebuchet MS"/>
                <a:cs typeface="Trebuchet MS"/>
              </a:rPr>
              <a:t> </a:t>
            </a:r>
            <a:r>
              <a:rPr dirty="0" sz="5200" spc="-295" b="1">
                <a:latin typeface="Trebuchet MS"/>
                <a:cs typeface="Trebuchet MS"/>
              </a:rPr>
              <a:t>in</a:t>
            </a:r>
            <a:r>
              <a:rPr dirty="0" sz="5200" spc="-175" b="1">
                <a:latin typeface="Trebuchet MS"/>
                <a:cs typeface="Trebuchet MS"/>
              </a:rPr>
              <a:t> </a:t>
            </a:r>
            <a:r>
              <a:rPr dirty="0" sz="5200" spc="-145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789555" y="3549597"/>
            <a:ext cx="3551554" cy="1055370"/>
          </a:xfrm>
          <a:custGeom>
            <a:avLst/>
            <a:gdLst/>
            <a:ahLst/>
            <a:cxnLst/>
            <a:rect l="l" t="t" r="r" b="b"/>
            <a:pathLst>
              <a:path w="3551554" h="1055370">
                <a:moveTo>
                  <a:pt x="1524955" y="1055370"/>
                </a:moveTo>
                <a:lnTo>
                  <a:pt x="1420392" y="1055370"/>
                </a:lnTo>
                <a:lnTo>
                  <a:pt x="1368293" y="1052830"/>
                </a:lnTo>
                <a:lnTo>
                  <a:pt x="1212794" y="1049020"/>
                </a:lnTo>
                <a:lnTo>
                  <a:pt x="1161203" y="1046480"/>
                </a:lnTo>
                <a:lnTo>
                  <a:pt x="1109723" y="1045210"/>
                </a:lnTo>
                <a:lnTo>
                  <a:pt x="1007064" y="1040130"/>
                </a:lnTo>
                <a:lnTo>
                  <a:pt x="904762" y="1032510"/>
                </a:lnTo>
                <a:lnTo>
                  <a:pt x="802762" y="1022350"/>
                </a:lnTo>
                <a:lnTo>
                  <a:pt x="751858" y="1016000"/>
                </a:lnTo>
                <a:lnTo>
                  <a:pt x="701010" y="1008380"/>
                </a:lnTo>
                <a:lnTo>
                  <a:pt x="597957" y="990600"/>
                </a:lnTo>
                <a:lnTo>
                  <a:pt x="496229" y="970280"/>
                </a:lnTo>
                <a:lnTo>
                  <a:pt x="445908" y="958850"/>
                </a:lnTo>
                <a:lnTo>
                  <a:pt x="395974" y="946150"/>
                </a:lnTo>
                <a:lnTo>
                  <a:pt x="346445" y="930910"/>
                </a:lnTo>
                <a:lnTo>
                  <a:pt x="297339" y="914400"/>
                </a:lnTo>
                <a:lnTo>
                  <a:pt x="247149" y="895350"/>
                </a:lnTo>
                <a:lnTo>
                  <a:pt x="198966" y="873760"/>
                </a:lnTo>
                <a:lnTo>
                  <a:pt x="153227" y="847090"/>
                </a:lnTo>
                <a:lnTo>
                  <a:pt x="110367" y="816610"/>
                </a:lnTo>
                <a:lnTo>
                  <a:pt x="70823" y="781050"/>
                </a:lnTo>
                <a:lnTo>
                  <a:pt x="35031" y="740410"/>
                </a:lnTo>
                <a:lnTo>
                  <a:pt x="15826" y="707390"/>
                </a:lnTo>
                <a:lnTo>
                  <a:pt x="4093" y="668020"/>
                </a:lnTo>
                <a:lnTo>
                  <a:pt x="0" y="624840"/>
                </a:lnTo>
                <a:lnTo>
                  <a:pt x="3709" y="579120"/>
                </a:lnTo>
                <a:lnTo>
                  <a:pt x="15386" y="535940"/>
                </a:lnTo>
                <a:lnTo>
                  <a:pt x="35196" y="495300"/>
                </a:lnTo>
                <a:lnTo>
                  <a:pt x="63304" y="459740"/>
                </a:lnTo>
                <a:lnTo>
                  <a:pt x="102593" y="424180"/>
                </a:lnTo>
                <a:lnTo>
                  <a:pt x="143778" y="391160"/>
                </a:lnTo>
                <a:lnTo>
                  <a:pt x="186693" y="361950"/>
                </a:lnTo>
                <a:lnTo>
                  <a:pt x="231173" y="335280"/>
                </a:lnTo>
                <a:lnTo>
                  <a:pt x="277052" y="311150"/>
                </a:lnTo>
                <a:lnTo>
                  <a:pt x="324163" y="288290"/>
                </a:lnTo>
                <a:lnTo>
                  <a:pt x="372343" y="266700"/>
                </a:lnTo>
                <a:lnTo>
                  <a:pt x="421424" y="246380"/>
                </a:lnTo>
                <a:lnTo>
                  <a:pt x="471825" y="227330"/>
                </a:lnTo>
                <a:lnTo>
                  <a:pt x="522531" y="209550"/>
                </a:lnTo>
                <a:lnTo>
                  <a:pt x="573586" y="193040"/>
                </a:lnTo>
                <a:lnTo>
                  <a:pt x="676918" y="162560"/>
                </a:lnTo>
                <a:lnTo>
                  <a:pt x="729282" y="148590"/>
                </a:lnTo>
                <a:lnTo>
                  <a:pt x="827378" y="125730"/>
                </a:lnTo>
                <a:lnTo>
                  <a:pt x="926210" y="105410"/>
                </a:lnTo>
                <a:lnTo>
                  <a:pt x="975947" y="96520"/>
                </a:lnTo>
                <a:lnTo>
                  <a:pt x="1076160" y="81280"/>
                </a:lnTo>
                <a:lnTo>
                  <a:pt x="1280730" y="55880"/>
                </a:lnTo>
                <a:lnTo>
                  <a:pt x="1332142" y="50800"/>
                </a:lnTo>
                <a:lnTo>
                  <a:pt x="1383582" y="44450"/>
                </a:lnTo>
                <a:lnTo>
                  <a:pt x="1538079" y="29210"/>
                </a:lnTo>
                <a:lnTo>
                  <a:pt x="1589636" y="25400"/>
                </a:lnTo>
                <a:lnTo>
                  <a:pt x="1641222" y="20320"/>
                </a:lnTo>
                <a:lnTo>
                  <a:pt x="1744481" y="12700"/>
                </a:lnTo>
                <a:lnTo>
                  <a:pt x="1796154" y="10160"/>
                </a:lnTo>
                <a:lnTo>
                  <a:pt x="1847856" y="6350"/>
                </a:lnTo>
                <a:lnTo>
                  <a:pt x="1899588" y="3810"/>
                </a:lnTo>
                <a:lnTo>
                  <a:pt x="1951348" y="2540"/>
                </a:lnTo>
                <a:lnTo>
                  <a:pt x="2003138" y="0"/>
                </a:lnTo>
                <a:lnTo>
                  <a:pt x="2054957" y="0"/>
                </a:lnTo>
                <a:lnTo>
                  <a:pt x="2090715" y="1270"/>
                </a:lnTo>
                <a:lnTo>
                  <a:pt x="2117196" y="11430"/>
                </a:lnTo>
                <a:lnTo>
                  <a:pt x="2133369" y="34290"/>
                </a:lnTo>
                <a:lnTo>
                  <a:pt x="2138204" y="69850"/>
                </a:lnTo>
                <a:lnTo>
                  <a:pt x="2240692" y="77470"/>
                </a:lnTo>
                <a:lnTo>
                  <a:pt x="2291053" y="80010"/>
                </a:lnTo>
                <a:lnTo>
                  <a:pt x="2340825" y="81280"/>
                </a:lnTo>
                <a:lnTo>
                  <a:pt x="2391633" y="83820"/>
                </a:lnTo>
                <a:lnTo>
                  <a:pt x="2442048" y="87630"/>
                </a:lnTo>
                <a:lnTo>
                  <a:pt x="2492201" y="93980"/>
                </a:lnTo>
                <a:lnTo>
                  <a:pt x="2542224" y="101600"/>
                </a:lnTo>
                <a:lnTo>
                  <a:pt x="2592246" y="107950"/>
                </a:lnTo>
                <a:lnTo>
                  <a:pt x="2690649" y="123190"/>
                </a:lnTo>
                <a:lnTo>
                  <a:pt x="2738580" y="132080"/>
                </a:lnTo>
                <a:lnTo>
                  <a:pt x="2833457" y="152400"/>
                </a:lnTo>
                <a:lnTo>
                  <a:pt x="2869960" y="161290"/>
                </a:lnTo>
                <a:lnTo>
                  <a:pt x="1947295" y="161290"/>
                </a:lnTo>
                <a:lnTo>
                  <a:pt x="1796066" y="165100"/>
                </a:lnTo>
                <a:lnTo>
                  <a:pt x="1745713" y="167640"/>
                </a:lnTo>
                <a:lnTo>
                  <a:pt x="1695382" y="171450"/>
                </a:lnTo>
                <a:lnTo>
                  <a:pt x="1645070" y="173990"/>
                </a:lnTo>
                <a:lnTo>
                  <a:pt x="1494219" y="189230"/>
                </a:lnTo>
                <a:lnTo>
                  <a:pt x="1443953" y="195580"/>
                </a:lnTo>
                <a:lnTo>
                  <a:pt x="1302875" y="217170"/>
                </a:lnTo>
                <a:lnTo>
                  <a:pt x="843723" y="217170"/>
                </a:lnTo>
                <a:lnTo>
                  <a:pt x="823328" y="219710"/>
                </a:lnTo>
                <a:lnTo>
                  <a:pt x="787399" y="227330"/>
                </a:lnTo>
                <a:lnTo>
                  <a:pt x="741397" y="241300"/>
                </a:lnTo>
                <a:lnTo>
                  <a:pt x="603430" y="279400"/>
                </a:lnTo>
                <a:lnTo>
                  <a:pt x="557760" y="294640"/>
                </a:lnTo>
                <a:lnTo>
                  <a:pt x="512403" y="308610"/>
                </a:lnTo>
                <a:lnTo>
                  <a:pt x="467450" y="325120"/>
                </a:lnTo>
                <a:lnTo>
                  <a:pt x="422995" y="342900"/>
                </a:lnTo>
                <a:lnTo>
                  <a:pt x="374521" y="363220"/>
                </a:lnTo>
                <a:lnTo>
                  <a:pt x="326833" y="386080"/>
                </a:lnTo>
                <a:lnTo>
                  <a:pt x="280454" y="410210"/>
                </a:lnTo>
                <a:lnTo>
                  <a:pt x="235907" y="436880"/>
                </a:lnTo>
                <a:lnTo>
                  <a:pt x="193716" y="467360"/>
                </a:lnTo>
                <a:lnTo>
                  <a:pt x="154405" y="501650"/>
                </a:lnTo>
                <a:lnTo>
                  <a:pt x="111407" y="552450"/>
                </a:lnTo>
                <a:lnTo>
                  <a:pt x="93147" y="618490"/>
                </a:lnTo>
                <a:lnTo>
                  <a:pt x="102006" y="669290"/>
                </a:lnTo>
                <a:lnTo>
                  <a:pt x="124436" y="708660"/>
                </a:lnTo>
                <a:lnTo>
                  <a:pt x="157044" y="740410"/>
                </a:lnTo>
                <a:lnTo>
                  <a:pt x="196437" y="765810"/>
                </a:lnTo>
                <a:lnTo>
                  <a:pt x="239223" y="788670"/>
                </a:lnTo>
                <a:lnTo>
                  <a:pt x="283459" y="810260"/>
                </a:lnTo>
                <a:lnTo>
                  <a:pt x="328476" y="828040"/>
                </a:lnTo>
                <a:lnTo>
                  <a:pt x="374211" y="844550"/>
                </a:lnTo>
                <a:lnTo>
                  <a:pt x="420595" y="858520"/>
                </a:lnTo>
                <a:lnTo>
                  <a:pt x="467564" y="871220"/>
                </a:lnTo>
                <a:lnTo>
                  <a:pt x="515051" y="882650"/>
                </a:lnTo>
                <a:lnTo>
                  <a:pt x="562990" y="892810"/>
                </a:lnTo>
                <a:lnTo>
                  <a:pt x="708863" y="919480"/>
                </a:lnTo>
                <a:lnTo>
                  <a:pt x="758191" y="927100"/>
                </a:lnTo>
                <a:lnTo>
                  <a:pt x="807595" y="933450"/>
                </a:lnTo>
                <a:lnTo>
                  <a:pt x="857099" y="938530"/>
                </a:lnTo>
                <a:lnTo>
                  <a:pt x="906722" y="942340"/>
                </a:lnTo>
                <a:lnTo>
                  <a:pt x="956487" y="944880"/>
                </a:lnTo>
                <a:lnTo>
                  <a:pt x="1006415" y="948690"/>
                </a:lnTo>
                <a:lnTo>
                  <a:pt x="1056527" y="951230"/>
                </a:lnTo>
                <a:lnTo>
                  <a:pt x="1106846" y="952500"/>
                </a:lnTo>
                <a:lnTo>
                  <a:pt x="1157391" y="955040"/>
                </a:lnTo>
                <a:lnTo>
                  <a:pt x="1208186" y="956310"/>
                </a:lnTo>
                <a:lnTo>
                  <a:pt x="1310607" y="961390"/>
                </a:lnTo>
                <a:lnTo>
                  <a:pt x="1362276" y="965200"/>
                </a:lnTo>
                <a:lnTo>
                  <a:pt x="1414760" y="966470"/>
                </a:lnTo>
                <a:lnTo>
                  <a:pt x="2832707" y="966470"/>
                </a:lnTo>
                <a:lnTo>
                  <a:pt x="2794584" y="972820"/>
                </a:lnTo>
                <a:lnTo>
                  <a:pt x="2741212" y="980440"/>
                </a:lnTo>
                <a:lnTo>
                  <a:pt x="2687950" y="989330"/>
                </a:lnTo>
                <a:lnTo>
                  <a:pt x="2590351" y="1002030"/>
                </a:lnTo>
                <a:lnTo>
                  <a:pt x="2443306" y="1017270"/>
                </a:lnTo>
                <a:lnTo>
                  <a:pt x="2295796" y="1028700"/>
                </a:lnTo>
                <a:lnTo>
                  <a:pt x="2195337" y="1035050"/>
                </a:lnTo>
                <a:lnTo>
                  <a:pt x="1938786" y="1047750"/>
                </a:lnTo>
                <a:lnTo>
                  <a:pt x="1732607" y="1052830"/>
                </a:lnTo>
                <a:lnTo>
                  <a:pt x="1680855" y="1052830"/>
                </a:lnTo>
                <a:lnTo>
                  <a:pt x="1629001" y="1054100"/>
                </a:lnTo>
                <a:lnTo>
                  <a:pt x="1577038" y="1054100"/>
                </a:lnTo>
                <a:lnTo>
                  <a:pt x="1524955" y="1055370"/>
                </a:lnTo>
                <a:close/>
              </a:path>
              <a:path w="3551554" h="1055370">
                <a:moveTo>
                  <a:pt x="2832707" y="966470"/>
                </a:moveTo>
                <a:lnTo>
                  <a:pt x="1571990" y="966470"/>
                </a:lnTo>
                <a:lnTo>
                  <a:pt x="1624350" y="965200"/>
                </a:lnTo>
                <a:lnTo>
                  <a:pt x="1676696" y="962660"/>
                </a:lnTo>
                <a:lnTo>
                  <a:pt x="1781375" y="960120"/>
                </a:lnTo>
                <a:lnTo>
                  <a:pt x="1833721" y="957580"/>
                </a:lnTo>
                <a:lnTo>
                  <a:pt x="1990869" y="953770"/>
                </a:lnTo>
                <a:lnTo>
                  <a:pt x="2106397" y="953770"/>
                </a:lnTo>
                <a:lnTo>
                  <a:pt x="2138204" y="949960"/>
                </a:lnTo>
                <a:lnTo>
                  <a:pt x="2387461" y="924560"/>
                </a:lnTo>
                <a:lnTo>
                  <a:pt x="2588787" y="909320"/>
                </a:lnTo>
                <a:lnTo>
                  <a:pt x="2640044" y="904240"/>
                </a:lnTo>
                <a:lnTo>
                  <a:pt x="2691006" y="897890"/>
                </a:lnTo>
                <a:lnTo>
                  <a:pt x="2741747" y="890270"/>
                </a:lnTo>
                <a:lnTo>
                  <a:pt x="2792341" y="881380"/>
                </a:lnTo>
                <a:lnTo>
                  <a:pt x="2842861" y="871220"/>
                </a:lnTo>
                <a:lnTo>
                  <a:pt x="2943975" y="853440"/>
                </a:lnTo>
                <a:lnTo>
                  <a:pt x="2996713" y="843280"/>
                </a:lnTo>
                <a:lnTo>
                  <a:pt x="3049225" y="831850"/>
                </a:lnTo>
                <a:lnTo>
                  <a:pt x="3101284" y="817880"/>
                </a:lnTo>
                <a:lnTo>
                  <a:pt x="3152665" y="801370"/>
                </a:lnTo>
                <a:lnTo>
                  <a:pt x="3203141" y="783590"/>
                </a:lnTo>
                <a:lnTo>
                  <a:pt x="3248264" y="767080"/>
                </a:lnTo>
                <a:lnTo>
                  <a:pt x="3292709" y="749300"/>
                </a:lnTo>
                <a:lnTo>
                  <a:pt x="3335796" y="727710"/>
                </a:lnTo>
                <a:lnTo>
                  <a:pt x="3376848" y="703580"/>
                </a:lnTo>
                <a:lnTo>
                  <a:pt x="3415186" y="674370"/>
                </a:lnTo>
                <a:lnTo>
                  <a:pt x="3447778" y="622300"/>
                </a:lnTo>
                <a:lnTo>
                  <a:pt x="3449202" y="591820"/>
                </a:lnTo>
                <a:lnTo>
                  <a:pt x="3440317" y="560070"/>
                </a:lnTo>
                <a:lnTo>
                  <a:pt x="3409100" y="511810"/>
                </a:lnTo>
                <a:lnTo>
                  <a:pt x="3364924" y="473710"/>
                </a:lnTo>
                <a:lnTo>
                  <a:pt x="3324981" y="445770"/>
                </a:lnTo>
                <a:lnTo>
                  <a:pt x="3284026" y="420370"/>
                </a:lnTo>
                <a:lnTo>
                  <a:pt x="3242136" y="397510"/>
                </a:lnTo>
                <a:lnTo>
                  <a:pt x="3199390" y="374650"/>
                </a:lnTo>
                <a:lnTo>
                  <a:pt x="3155864" y="354330"/>
                </a:lnTo>
                <a:lnTo>
                  <a:pt x="3111638" y="335280"/>
                </a:lnTo>
                <a:lnTo>
                  <a:pt x="3066788" y="317500"/>
                </a:lnTo>
                <a:lnTo>
                  <a:pt x="3021394" y="300990"/>
                </a:lnTo>
                <a:lnTo>
                  <a:pt x="2975532" y="285750"/>
                </a:lnTo>
                <a:lnTo>
                  <a:pt x="2929280" y="271780"/>
                </a:lnTo>
                <a:lnTo>
                  <a:pt x="2882717" y="259080"/>
                </a:lnTo>
                <a:lnTo>
                  <a:pt x="2740446" y="224790"/>
                </a:lnTo>
                <a:lnTo>
                  <a:pt x="2692604" y="214630"/>
                </a:lnTo>
                <a:lnTo>
                  <a:pt x="2644544" y="205740"/>
                </a:lnTo>
                <a:lnTo>
                  <a:pt x="2547748" y="190500"/>
                </a:lnTo>
                <a:lnTo>
                  <a:pt x="2499000" y="184150"/>
                </a:lnTo>
                <a:lnTo>
                  <a:pt x="2400780" y="173990"/>
                </a:lnTo>
                <a:lnTo>
                  <a:pt x="2351297" y="170180"/>
                </a:lnTo>
                <a:lnTo>
                  <a:pt x="2301557" y="167640"/>
                </a:lnTo>
                <a:lnTo>
                  <a:pt x="2250799" y="166370"/>
                </a:lnTo>
                <a:lnTo>
                  <a:pt x="2200097" y="163830"/>
                </a:lnTo>
                <a:lnTo>
                  <a:pt x="2098844" y="161290"/>
                </a:lnTo>
                <a:lnTo>
                  <a:pt x="2869960" y="161290"/>
                </a:lnTo>
                <a:lnTo>
                  <a:pt x="3019076" y="205740"/>
                </a:lnTo>
                <a:lnTo>
                  <a:pt x="3109705" y="238760"/>
                </a:lnTo>
                <a:lnTo>
                  <a:pt x="3198371" y="274320"/>
                </a:lnTo>
                <a:lnTo>
                  <a:pt x="3241943" y="293370"/>
                </a:lnTo>
                <a:lnTo>
                  <a:pt x="3284818" y="313690"/>
                </a:lnTo>
                <a:lnTo>
                  <a:pt x="3326645" y="335280"/>
                </a:lnTo>
                <a:lnTo>
                  <a:pt x="3367076" y="359410"/>
                </a:lnTo>
                <a:lnTo>
                  <a:pt x="3405762" y="386080"/>
                </a:lnTo>
                <a:lnTo>
                  <a:pt x="3442354" y="415290"/>
                </a:lnTo>
                <a:lnTo>
                  <a:pt x="3476502" y="448310"/>
                </a:lnTo>
                <a:lnTo>
                  <a:pt x="3507858" y="485140"/>
                </a:lnTo>
                <a:lnTo>
                  <a:pt x="3532320" y="524510"/>
                </a:lnTo>
                <a:lnTo>
                  <a:pt x="3546617" y="565150"/>
                </a:lnTo>
                <a:lnTo>
                  <a:pt x="3550967" y="607060"/>
                </a:lnTo>
                <a:lnTo>
                  <a:pt x="3545591" y="646430"/>
                </a:lnTo>
                <a:lnTo>
                  <a:pt x="3530709" y="684530"/>
                </a:lnTo>
                <a:lnTo>
                  <a:pt x="3506539" y="720090"/>
                </a:lnTo>
                <a:lnTo>
                  <a:pt x="3473302" y="750570"/>
                </a:lnTo>
                <a:lnTo>
                  <a:pt x="3432143" y="779780"/>
                </a:lnTo>
                <a:lnTo>
                  <a:pt x="3389407" y="805180"/>
                </a:lnTo>
                <a:lnTo>
                  <a:pt x="3345261" y="826770"/>
                </a:lnTo>
                <a:lnTo>
                  <a:pt x="3299874" y="847090"/>
                </a:lnTo>
                <a:lnTo>
                  <a:pt x="3253415" y="864870"/>
                </a:lnTo>
                <a:lnTo>
                  <a:pt x="3157949" y="895350"/>
                </a:lnTo>
                <a:lnTo>
                  <a:pt x="3060207" y="920750"/>
                </a:lnTo>
                <a:lnTo>
                  <a:pt x="3007522" y="933450"/>
                </a:lnTo>
                <a:lnTo>
                  <a:pt x="2954535" y="944880"/>
                </a:lnTo>
                <a:lnTo>
                  <a:pt x="2901328" y="955040"/>
                </a:lnTo>
                <a:lnTo>
                  <a:pt x="2832707" y="966470"/>
                </a:lnTo>
                <a:close/>
              </a:path>
              <a:path w="3551554" h="1055370">
                <a:moveTo>
                  <a:pt x="244720" y="585470"/>
                </a:moveTo>
                <a:lnTo>
                  <a:pt x="226215" y="585470"/>
                </a:lnTo>
                <a:lnTo>
                  <a:pt x="206238" y="571500"/>
                </a:lnTo>
                <a:lnTo>
                  <a:pt x="191709" y="548640"/>
                </a:lnTo>
                <a:lnTo>
                  <a:pt x="192494" y="529590"/>
                </a:lnTo>
                <a:lnTo>
                  <a:pt x="223516" y="494030"/>
                </a:lnTo>
                <a:lnTo>
                  <a:pt x="264725" y="463550"/>
                </a:lnTo>
                <a:lnTo>
                  <a:pt x="307575" y="435610"/>
                </a:lnTo>
                <a:lnTo>
                  <a:pt x="351848" y="411480"/>
                </a:lnTo>
                <a:lnTo>
                  <a:pt x="397323" y="388620"/>
                </a:lnTo>
                <a:lnTo>
                  <a:pt x="443781" y="367030"/>
                </a:lnTo>
                <a:lnTo>
                  <a:pt x="491001" y="346710"/>
                </a:lnTo>
                <a:lnTo>
                  <a:pt x="538764" y="328930"/>
                </a:lnTo>
                <a:lnTo>
                  <a:pt x="586850" y="309880"/>
                </a:lnTo>
                <a:lnTo>
                  <a:pt x="635040" y="292100"/>
                </a:lnTo>
                <a:lnTo>
                  <a:pt x="678970" y="276860"/>
                </a:lnTo>
                <a:lnTo>
                  <a:pt x="724105" y="262890"/>
                </a:lnTo>
                <a:lnTo>
                  <a:pt x="818297" y="234950"/>
                </a:lnTo>
                <a:lnTo>
                  <a:pt x="867504" y="219710"/>
                </a:lnTo>
                <a:lnTo>
                  <a:pt x="843723" y="217170"/>
                </a:lnTo>
                <a:lnTo>
                  <a:pt x="1302875" y="217170"/>
                </a:lnTo>
                <a:lnTo>
                  <a:pt x="1294619" y="218440"/>
                </a:lnTo>
                <a:lnTo>
                  <a:pt x="1196171" y="236220"/>
                </a:lnTo>
                <a:lnTo>
                  <a:pt x="1147180" y="246380"/>
                </a:lnTo>
                <a:lnTo>
                  <a:pt x="1098346" y="257810"/>
                </a:lnTo>
                <a:lnTo>
                  <a:pt x="1049667" y="267970"/>
                </a:lnTo>
                <a:lnTo>
                  <a:pt x="1001144" y="279400"/>
                </a:lnTo>
                <a:lnTo>
                  <a:pt x="856509" y="317500"/>
                </a:lnTo>
                <a:lnTo>
                  <a:pt x="753424" y="347980"/>
                </a:lnTo>
                <a:lnTo>
                  <a:pt x="702384" y="364490"/>
                </a:lnTo>
                <a:lnTo>
                  <a:pt x="651736" y="382270"/>
                </a:lnTo>
                <a:lnTo>
                  <a:pt x="551793" y="420370"/>
                </a:lnTo>
                <a:lnTo>
                  <a:pt x="504301" y="439420"/>
                </a:lnTo>
                <a:lnTo>
                  <a:pt x="457725" y="459740"/>
                </a:lnTo>
                <a:lnTo>
                  <a:pt x="412197" y="482600"/>
                </a:lnTo>
                <a:lnTo>
                  <a:pt x="367846" y="506730"/>
                </a:lnTo>
                <a:lnTo>
                  <a:pt x="324804" y="533400"/>
                </a:lnTo>
                <a:lnTo>
                  <a:pt x="283202" y="561340"/>
                </a:lnTo>
                <a:lnTo>
                  <a:pt x="263225" y="576580"/>
                </a:lnTo>
                <a:lnTo>
                  <a:pt x="244720" y="585470"/>
                </a:lnTo>
                <a:close/>
              </a:path>
            </a:pathLst>
          </a:custGeom>
          <a:solidFill>
            <a:srgbClr val="FA3A2E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8345" y="1960102"/>
            <a:ext cx="15325724" cy="71437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97438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592863" y="9138316"/>
            <a:ext cx="310261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60" b="1">
                <a:latin typeface="Trebuchet MS"/>
                <a:cs typeface="Trebuchet MS"/>
              </a:rPr>
              <a:t>Edit</a:t>
            </a:r>
            <a:r>
              <a:rPr dirty="0" sz="5200" spc="-215" b="1">
                <a:latin typeface="Trebuchet MS"/>
                <a:cs typeface="Trebuchet MS"/>
              </a:rPr>
              <a:t> </a:t>
            </a:r>
            <a:r>
              <a:rPr dirty="0" sz="5200" spc="45" b="1">
                <a:latin typeface="Trebuchet MS"/>
                <a:cs typeface="Trebuchet MS"/>
              </a:rPr>
              <a:t>Room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760659" y="3578494"/>
            <a:ext cx="3551554" cy="1055370"/>
          </a:xfrm>
          <a:custGeom>
            <a:avLst/>
            <a:gdLst/>
            <a:ahLst/>
            <a:cxnLst/>
            <a:rect l="l" t="t" r="r" b="b"/>
            <a:pathLst>
              <a:path w="3551554" h="1055370">
                <a:moveTo>
                  <a:pt x="1524955" y="1055370"/>
                </a:moveTo>
                <a:lnTo>
                  <a:pt x="1420392" y="1055370"/>
                </a:lnTo>
                <a:lnTo>
                  <a:pt x="1368293" y="1052830"/>
                </a:lnTo>
                <a:lnTo>
                  <a:pt x="1212794" y="1049020"/>
                </a:lnTo>
                <a:lnTo>
                  <a:pt x="1161203" y="1046480"/>
                </a:lnTo>
                <a:lnTo>
                  <a:pt x="1109723" y="1045210"/>
                </a:lnTo>
                <a:lnTo>
                  <a:pt x="1007064" y="1040130"/>
                </a:lnTo>
                <a:lnTo>
                  <a:pt x="904762" y="1032510"/>
                </a:lnTo>
                <a:lnTo>
                  <a:pt x="802762" y="1022350"/>
                </a:lnTo>
                <a:lnTo>
                  <a:pt x="751858" y="1016000"/>
                </a:lnTo>
                <a:lnTo>
                  <a:pt x="701010" y="1008380"/>
                </a:lnTo>
                <a:lnTo>
                  <a:pt x="597957" y="990600"/>
                </a:lnTo>
                <a:lnTo>
                  <a:pt x="496229" y="970280"/>
                </a:lnTo>
                <a:lnTo>
                  <a:pt x="445908" y="958850"/>
                </a:lnTo>
                <a:lnTo>
                  <a:pt x="395974" y="946150"/>
                </a:lnTo>
                <a:lnTo>
                  <a:pt x="346445" y="930910"/>
                </a:lnTo>
                <a:lnTo>
                  <a:pt x="297339" y="914400"/>
                </a:lnTo>
                <a:lnTo>
                  <a:pt x="247149" y="895350"/>
                </a:lnTo>
                <a:lnTo>
                  <a:pt x="198966" y="873760"/>
                </a:lnTo>
                <a:lnTo>
                  <a:pt x="153227" y="847090"/>
                </a:lnTo>
                <a:lnTo>
                  <a:pt x="110367" y="816610"/>
                </a:lnTo>
                <a:lnTo>
                  <a:pt x="70823" y="781050"/>
                </a:lnTo>
                <a:lnTo>
                  <a:pt x="35031" y="740410"/>
                </a:lnTo>
                <a:lnTo>
                  <a:pt x="15826" y="707390"/>
                </a:lnTo>
                <a:lnTo>
                  <a:pt x="4093" y="668020"/>
                </a:lnTo>
                <a:lnTo>
                  <a:pt x="0" y="624840"/>
                </a:lnTo>
                <a:lnTo>
                  <a:pt x="3709" y="579120"/>
                </a:lnTo>
                <a:lnTo>
                  <a:pt x="15386" y="535940"/>
                </a:lnTo>
                <a:lnTo>
                  <a:pt x="35196" y="495300"/>
                </a:lnTo>
                <a:lnTo>
                  <a:pt x="63304" y="459740"/>
                </a:lnTo>
                <a:lnTo>
                  <a:pt x="102593" y="424180"/>
                </a:lnTo>
                <a:lnTo>
                  <a:pt x="143778" y="391160"/>
                </a:lnTo>
                <a:lnTo>
                  <a:pt x="186693" y="361950"/>
                </a:lnTo>
                <a:lnTo>
                  <a:pt x="231173" y="335280"/>
                </a:lnTo>
                <a:lnTo>
                  <a:pt x="277052" y="311150"/>
                </a:lnTo>
                <a:lnTo>
                  <a:pt x="324163" y="288290"/>
                </a:lnTo>
                <a:lnTo>
                  <a:pt x="372343" y="266700"/>
                </a:lnTo>
                <a:lnTo>
                  <a:pt x="421424" y="246380"/>
                </a:lnTo>
                <a:lnTo>
                  <a:pt x="471825" y="227330"/>
                </a:lnTo>
                <a:lnTo>
                  <a:pt x="522531" y="209550"/>
                </a:lnTo>
                <a:lnTo>
                  <a:pt x="573586" y="193040"/>
                </a:lnTo>
                <a:lnTo>
                  <a:pt x="676918" y="162560"/>
                </a:lnTo>
                <a:lnTo>
                  <a:pt x="729282" y="148590"/>
                </a:lnTo>
                <a:lnTo>
                  <a:pt x="827378" y="125730"/>
                </a:lnTo>
                <a:lnTo>
                  <a:pt x="926210" y="105410"/>
                </a:lnTo>
                <a:lnTo>
                  <a:pt x="975947" y="96520"/>
                </a:lnTo>
                <a:lnTo>
                  <a:pt x="1076160" y="81280"/>
                </a:lnTo>
                <a:lnTo>
                  <a:pt x="1280730" y="55880"/>
                </a:lnTo>
                <a:lnTo>
                  <a:pt x="1332142" y="50800"/>
                </a:lnTo>
                <a:lnTo>
                  <a:pt x="1383582" y="44450"/>
                </a:lnTo>
                <a:lnTo>
                  <a:pt x="1538079" y="29210"/>
                </a:lnTo>
                <a:lnTo>
                  <a:pt x="1589636" y="25400"/>
                </a:lnTo>
                <a:lnTo>
                  <a:pt x="1641222" y="20320"/>
                </a:lnTo>
                <a:lnTo>
                  <a:pt x="1744481" y="12700"/>
                </a:lnTo>
                <a:lnTo>
                  <a:pt x="1796154" y="10160"/>
                </a:lnTo>
                <a:lnTo>
                  <a:pt x="1847856" y="6350"/>
                </a:lnTo>
                <a:lnTo>
                  <a:pt x="1899588" y="3810"/>
                </a:lnTo>
                <a:lnTo>
                  <a:pt x="1951348" y="2540"/>
                </a:lnTo>
                <a:lnTo>
                  <a:pt x="2003138" y="0"/>
                </a:lnTo>
                <a:lnTo>
                  <a:pt x="2054957" y="0"/>
                </a:lnTo>
                <a:lnTo>
                  <a:pt x="2090715" y="1270"/>
                </a:lnTo>
                <a:lnTo>
                  <a:pt x="2117196" y="11430"/>
                </a:lnTo>
                <a:lnTo>
                  <a:pt x="2133369" y="34290"/>
                </a:lnTo>
                <a:lnTo>
                  <a:pt x="2138204" y="69850"/>
                </a:lnTo>
                <a:lnTo>
                  <a:pt x="2240692" y="77470"/>
                </a:lnTo>
                <a:lnTo>
                  <a:pt x="2291053" y="80010"/>
                </a:lnTo>
                <a:lnTo>
                  <a:pt x="2340825" y="81280"/>
                </a:lnTo>
                <a:lnTo>
                  <a:pt x="2391633" y="83820"/>
                </a:lnTo>
                <a:lnTo>
                  <a:pt x="2442048" y="87630"/>
                </a:lnTo>
                <a:lnTo>
                  <a:pt x="2492201" y="93980"/>
                </a:lnTo>
                <a:lnTo>
                  <a:pt x="2542224" y="101600"/>
                </a:lnTo>
                <a:lnTo>
                  <a:pt x="2592246" y="107950"/>
                </a:lnTo>
                <a:lnTo>
                  <a:pt x="2690649" y="123190"/>
                </a:lnTo>
                <a:lnTo>
                  <a:pt x="2738580" y="132080"/>
                </a:lnTo>
                <a:lnTo>
                  <a:pt x="2833457" y="152400"/>
                </a:lnTo>
                <a:lnTo>
                  <a:pt x="2869960" y="161290"/>
                </a:lnTo>
                <a:lnTo>
                  <a:pt x="1947295" y="161290"/>
                </a:lnTo>
                <a:lnTo>
                  <a:pt x="1796066" y="165100"/>
                </a:lnTo>
                <a:lnTo>
                  <a:pt x="1745713" y="167640"/>
                </a:lnTo>
                <a:lnTo>
                  <a:pt x="1695382" y="171450"/>
                </a:lnTo>
                <a:lnTo>
                  <a:pt x="1645070" y="173990"/>
                </a:lnTo>
                <a:lnTo>
                  <a:pt x="1494219" y="189230"/>
                </a:lnTo>
                <a:lnTo>
                  <a:pt x="1443953" y="195580"/>
                </a:lnTo>
                <a:lnTo>
                  <a:pt x="1302875" y="217170"/>
                </a:lnTo>
                <a:lnTo>
                  <a:pt x="843723" y="217170"/>
                </a:lnTo>
                <a:lnTo>
                  <a:pt x="823328" y="219710"/>
                </a:lnTo>
                <a:lnTo>
                  <a:pt x="787399" y="227330"/>
                </a:lnTo>
                <a:lnTo>
                  <a:pt x="741397" y="241300"/>
                </a:lnTo>
                <a:lnTo>
                  <a:pt x="603430" y="279400"/>
                </a:lnTo>
                <a:lnTo>
                  <a:pt x="557760" y="294640"/>
                </a:lnTo>
                <a:lnTo>
                  <a:pt x="512403" y="308610"/>
                </a:lnTo>
                <a:lnTo>
                  <a:pt x="467450" y="325120"/>
                </a:lnTo>
                <a:lnTo>
                  <a:pt x="422995" y="342900"/>
                </a:lnTo>
                <a:lnTo>
                  <a:pt x="374521" y="363220"/>
                </a:lnTo>
                <a:lnTo>
                  <a:pt x="326833" y="386080"/>
                </a:lnTo>
                <a:lnTo>
                  <a:pt x="280454" y="410210"/>
                </a:lnTo>
                <a:lnTo>
                  <a:pt x="235907" y="436880"/>
                </a:lnTo>
                <a:lnTo>
                  <a:pt x="193716" y="467360"/>
                </a:lnTo>
                <a:lnTo>
                  <a:pt x="154405" y="501650"/>
                </a:lnTo>
                <a:lnTo>
                  <a:pt x="111407" y="552450"/>
                </a:lnTo>
                <a:lnTo>
                  <a:pt x="93147" y="618490"/>
                </a:lnTo>
                <a:lnTo>
                  <a:pt x="102006" y="669290"/>
                </a:lnTo>
                <a:lnTo>
                  <a:pt x="124436" y="708660"/>
                </a:lnTo>
                <a:lnTo>
                  <a:pt x="157044" y="740410"/>
                </a:lnTo>
                <a:lnTo>
                  <a:pt x="196437" y="765810"/>
                </a:lnTo>
                <a:lnTo>
                  <a:pt x="239223" y="788670"/>
                </a:lnTo>
                <a:lnTo>
                  <a:pt x="283459" y="810260"/>
                </a:lnTo>
                <a:lnTo>
                  <a:pt x="328476" y="828040"/>
                </a:lnTo>
                <a:lnTo>
                  <a:pt x="374211" y="844550"/>
                </a:lnTo>
                <a:lnTo>
                  <a:pt x="420595" y="858520"/>
                </a:lnTo>
                <a:lnTo>
                  <a:pt x="467564" y="871220"/>
                </a:lnTo>
                <a:lnTo>
                  <a:pt x="515051" y="882650"/>
                </a:lnTo>
                <a:lnTo>
                  <a:pt x="562990" y="892810"/>
                </a:lnTo>
                <a:lnTo>
                  <a:pt x="708863" y="919480"/>
                </a:lnTo>
                <a:lnTo>
                  <a:pt x="758191" y="927100"/>
                </a:lnTo>
                <a:lnTo>
                  <a:pt x="807595" y="933450"/>
                </a:lnTo>
                <a:lnTo>
                  <a:pt x="857099" y="938530"/>
                </a:lnTo>
                <a:lnTo>
                  <a:pt x="906722" y="942340"/>
                </a:lnTo>
                <a:lnTo>
                  <a:pt x="956487" y="944880"/>
                </a:lnTo>
                <a:lnTo>
                  <a:pt x="1006415" y="948690"/>
                </a:lnTo>
                <a:lnTo>
                  <a:pt x="1056527" y="951230"/>
                </a:lnTo>
                <a:lnTo>
                  <a:pt x="1106846" y="952500"/>
                </a:lnTo>
                <a:lnTo>
                  <a:pt x="1157391" y="955040"/>
                </a:lnTo>
                <a:lnTo>
                  <a:pt x="1208186" y="956310"/>
                </a:lnTo>
                <a:lnTo>
                  <a:pt x="1310607" y="961390"/>
                </a:lnTo>
                <a:lnTo>
                  <a:pt x="1362276" y="965200"/>
                </a:lnTo>
                <a:lnTo>
                  <a:pt x="1414760" y="966470"/>
                </a:lnTo>
                <a:lnTo>
                  <a:pt x="2832707" y="966470"/>
                </a:lnTo>
                <a:lnTo>
                  <a:pt x="2794584" y="972820"/>
                </a:lnTo>
                <a:lnTo>
                  <a:pt x="2741212" y="980440"/>
                </a:lnTo>
                <a:lnTo>
                  <a:pt x="2687950" y="989330"/>
                </a:lnTo>
                <a:lnTo>
                  <a:pt x="2590351" y="1002030"/>
                </a:lnTo>
                <a:lnTo>
                  <a:pt x="2443306" y="1017270"/>
                </a:lnTo>
                <a:lnTo>
                  <a:pt x="2295796" y="1028700"/>
                </a:lnTo>
                <a:lnTo>
                  <a:pt x="2195337" y="1035050"/>
                </a:lnTo>
                <a:lnTo>
                  <a:pt x="1938786" y="1047750"/>
                </a:lnTo>
                <a:lnTo>
                  <a:pt x="1732607" y="1052830"/>
                </a:lnTo>
                <a:lnTo>
                  <a:pt x="1680855" y="1052830"/>
                </a:lnTo>
                <a:lnTo>
                  <a:pt x="1629001" y="1054100"/>
                </a:lnTo>
                <a:lnTo>
                  <a:pt x="1577038" y="1054100"/>
                </a:lnTo>
                <a:lnTo>
                  <a:pt x="1524955" y="1055370"/>
                </a:lnTo>
                <a:close/>
              </a:path>
              <a:path w="3551554" h="1055370">
                <a:moveTo>
                  <a:pt x="2832707" y="966470"/>
                </a:moveTo>
                <a:lnTo>
                  <a:pt x="1571990" y="966470"/>
                </a:lnTo>
                <a:lnTo>
                  <a:pt x="1624350" y="965200"/>
                </a:lnTo>
                <a:lnTo>
                  <a:pt x="1676696" y="962660"/>
                </a:lnTo>
                <a:lnTo>
                  <a:pt x="1781375" y="960120"/>
                </a:lnTo>
                <a:lnTo>
                  <a:pt x="1833721" y="957580"/>
                </a:lnTo>
                <a:lnTo>
                  <a:pt x="1990869" y="953770"/>
                </a:lnTo>
                <a:lnTo>
                  <a:pt x="2106397" y="953770"/>
                </a:lnTo>
                <a:lnTo>
                  <a:pt x="2138204" y="949960"/>
                </a:lnTo>
                <a:lnTo>
                  <a:pt x="2387461" y="924560"/>
                </a:lnTo>
                <a:lnTo>
                  <a:pt x="2588787" y="909320"/>
                </a:lnTo>
                <a:lnTo>
                  <a:pt x="2640044" y="904240"/>
                </a:lnTo>
                <a:lnTo>
                  <a:pt x="2691006" y="897890"/>
                </a:lnTo>
                <a:lnTo>
                  <a:pt x="2741747" y="890270"/>
                </a:lnTo>
                <a:lnTo>
                  <a:pt x="2792341" y="881380"/>
                </a:lnTo>
                <a:lnTo>
                  <a:pt x="2842861" y="871220"/>
                </a:lnTo>
                <a:lnTo>
                  <a:pt x="2943975" y="853440"/>
                </a:lnTo>
                <a:lnTo>
                  <a:pt x="2996713" y="843280"/>
                </a:lnTo>
                <a:lnTo>
                  <a:pt x="3049225" y="831850"/>
                </a:lnTo>
                <a:lnTo>
                  <a:pt x="3101284" y="817880"/>
                </a:lnTo>
                <a:lnTo>
                  <a:pt x="3152665" y="801370"/>
                </a:lnTo>
                <a:lnTo>
                  <a:pt x="3203141" y="783590"/>
                </a:lnTo>
                <a:lnTo>
                  <a:pt x="3248264" y="767080"/>
                </a:lnTo>
                <a:lnTo>
                  <a:pt x="3292709" y="749300"/>
                </a:lnTo>
                <a:lnTo>
                  <a:pt x="3335796" y="727710"/>
                </a:lnTo>
                <a:lnTo>
                  <a:pt x="3376848" y="703580"/>
                </a:lnTo>
                <a:lnTo>
                  <a:pt x="3415186" y="674370"/>
                </a:lnTo>
                <a:lnTo>
                  <a:pt x="3447778" y="622300"/>
                </a:lnTo>
                <a:lnTo>
                  <a:pt x="3449202" y="591820"/>
                </a:lnTo>
                <a:lnTo>
                  <a:pt x="3440317" y="560070"/>
                </a:lnTo>
                <a:lnTo>
                  <a:pt x="3409100" y="511810"/>
                </a:lnTo>
                <a:lnTo>
                  <a:pt x="3364924" y="473710"/>
                </a:lnTo>
                <a:lnTo>
                  <a:pt x="3324981" y="445770"/>
                </a:lnTo>
                <a:lnTo>
                  <a:pt x="3284026" y="420370"/>
                </a:lnTo>
                <a:lnTo>
                  <a:pt x="3242136" y="397510"/>
                </a:lnTo>
                <a:lnTo>
                  <a:pt x="3199390" y="374650"/>
                </a:lnTo>
                <a:lnTo>
                  <a:pt x="3155864" y="354330"/>
                </a:lnTo>
                <a:lnTo>
                  <a:pt x="3111638" y="335280"/>
                </a:lnTo>
                <a:lnTo>
                  <a:pt x="3066788" y="317500"/>
                </a:lnTo>
                <a:lnTo>
                  <a:pt x="3021394" y="300990"/>
                </a:lnTo>
                <a:lnTo>
                  <a:pt x="2975532" y="285750"/>
                </a:lnTo>
                <a:lnTo>
                  <a:pt x="2929280" y="271780"/>
                </a:lnTo>
                <a:lnTo>
                  <a:pt x="2882717" y="259080"/>
                </a:lnTo>
                <a:lnTo>
                  <a:pt x="2740446" y="224790"/>
                </a:lnTo>
                <a:lnTo>
                  <a:pt x="2692604" y="214630"/>
                </a:lnTo>
                <a:lnTo>
                  <a:pt x="2644544" y="205740"/>
                </a:lnTo>
                <a:lnTo>
                  <a:pt x="2547748" y="190500"/>
                </a:lnTo>
                <a:lnTo>
                  <a:pt x="2499000" y="184150"/>
                </a:lnTo>
                <a:lnTo>
                  <a:pt x="2400780" y="173990"/>
                </a:lnTo>
                <a:lnTo>
                  <a:pt x="2351297" y="170180"/>
                </a:lnTo>
                <a:lnTo>
                  <a:pt x="2301557" y="167640"/>
                </a:lnTo>
                <a:lnTo>
                  <a:pt x="2250799" y="166370"/>
                </a:lnTo>
                <a:lnTo>
                  <a:pt x="2200097" y="163830"/>
                </a:lnTo>
                <a:lnTo>
                  <a:pt x="2098844" y="161290"/>
                </a:lnTo>
                <a:lnTo>
                  <a:pt x="2869960" y="161290"/>
                </a:lnTo>
                <a:lnTo>
                  <a:pt x="3019076" y="205740"/>
                </a:lnTo>
                <a:lnTo>
                  <a:pt x="3109705" y="238760"/>
                </a:lnTo>
                <a:lnTo>
                  <a:pt x="3198371" y="274320"/>
                </a:lnTo>
                <a:lnTo>
                  <a:pt x="3241943" y="293370"/>
                </a:lnTo>
                <a:lnTo>
                  <a:pt x="3284818" y="313690"/>
                </a:lnTo>
                <a:lnTo>
                  <a:pt x="3326645" y="335280"/>
                </a:lnTo>
                <a:lnTo>
                  <a:pt x="3367076" y="359410"/>
                </a:lnTo>
                <a:lnTo>
                  <a:pt x="3405762" y="386080"/>
                </a:lnTo>
                <a:lnTo>
                  <a:pt x="3442354" y="415290"/>
                </a:lnTo>
                <a:lnTo>
                  <a:pt x="3476502" y="448310"/>
                </a:lnTo>
                <a:lnTo>
                  <a:pt x="3507858" y="485140"/>
                </a:lnTo>
                <a:lnTo>
                  <a:pt x="3532320" y="524510"/>
                </a:lnTo>
                <a:lnTo>
                  <a:pt x="3546617" y="565150"/>
                </a:lnTo>
                <a:lnTo>
                  <a:pt x="3550967" y="607060"/>
                </a:lnTo>
                <a:lnTo>
                  <a:pt x="3545591" y="646430"/>
                </a:lnTo>
                <a:lnTo>
                  <a:pt x="3530709" y="684530"/>
                </a:lnTo>
                <a:lnTo>
                  <a:pt x="3506539" y="720090"/>
                </a:lnTo>
                <a:lnTo>
                  <a:pt x="3473302" y="750570"/>
                </a:lnTo>
                <a:lnTo>
                  <a:pt x="3432143" y="779780"/>
                </a:lnTo>
                <a:lnTo>
                  <a:pt x="3389407" y="805180"/>
                </a:lnTo>
                <a:lnTo>
                  <a:pt x="3345261" y="826770"/>
                </a:lnTo>
                <a:lnTo>
                  <a:pt x="3299874" y="847090"/>
                </a:lnTo>
                <a:lnTo>
                  <a:pt x="3253415" y="864870"/>
                </a:lnTo>
                <a:lnTo>
                  <a:pt x="3157949" y="895350"/>
                </a:lnTo>
                <a:lnTo>
                  <a:pt x="3060207" y="920750"/>
                </a:lnTo>
                <a:lnTo>
                  <a:pt x="3007522" y="933450"/>
                </a:lnTo>
                <a:lnTo>
                  <a:pt x="2954535" y="944880"/>
                </a:lnTo>
                <a:lnTo>
                  <a:pt x="2901328" y="955040"/>
                </a:lnTo>
                <a:lnTo>
                  <a:pt x="2832707" y="966470"/>
                </a:lnTo>
                <a:close/>
              </a:path>
              <a:path w="3551554" h="1055370">
                <a:moveTo>
                  <a:pt x="244720" y="585470"/>
                </a:moveTo>
                <a:lnTo>
                  <a:pt x="226215" y="585470"/>
                </a:lnTo>
                <a:lnTo>
                  <a:pt x="206238" y="571500"/>
                </a:lnTo>
                <a:lnTo>
                  <a:pt x="191709" y="548640"/>
                </a:lnTo>
                <a:lnTo>
                  <a:pt x="192494" y="529590"/>
                </a:lnTo>
                <a:lnTo>
                  <a:pt x="223516" y="494030"/>
                </a:lnTo>
                <a:lnTo>
                  <a:pt x="264725" y="463550"/>
                </a:lnTo>
                <a:lnTo>
                  <a:pt x="307575" y="435610"/>
                </a:lnTo>
                <a:lnTo>
                  <a:pt x="351848" y="411480"/>
                </a:lnTo>
                <a:lnTo>
                  <a:pt x="397323" y="388620"/>
                </a:lnTo>
                <a:lnTo>
                  <a:pt x="443781" y="367030"/>
                </a:lnTo>
                <a:lnTo>
                  <a:pt x="491001" y="346710"/>
                </a:lnTo>
                <a:lnTo>
                  <a:pt x="538764" y="328930"/>
                </a:lnTo>
                <a:lnTo>
                  <a:pt x="586850" y="309880"/>
                </a:lnTo>
                <a:lnTo>
                  <a:pt x="635040" y="292100"/>
                </a:lnTo>
                <a:lnTo>
                  <a:pt x="678970" y="276860"/>
                </a:lnTo>
                <a:lnTo>
                  <a:pt x="724105" y="262890"/>
                </a:lnTo>
                <a:lnTo>
                  <a:pt x="818297" y="234950"/>
                </a:lnTo>
                <a:lnTo>
                  <a:pt x="867504" y="219710"/>
                </a:lnTo>
                <a:lnTo>
                  <a:pt x="843723" y="217170"/>
                </a:lnTo>
                <a:lnTo>
                  <a:pt x="1302875" y="217170"/>
                </a:lnTo>
                <a:lnTo>
                  <a:pt x="1294619" y="218440"/>
                </a:lnTo>
                <a:lnTo>
                  <a:pt x="1196171" y="236220"/>
                </a:lnTo>
                <a:lnTo>
                  <a:pt x="1147180" y="246380"/>
                </a:lnTo>
                <a:lnTo>
                  <a:pt x="1098346" y="257810"/>
                </a:lnTo>
                <a:lnTo>
                  <a:pt x="1049667" y="267970"/>
                </a:lnTo>
                <a:lnTo>
                  <a:pt x="1001144" y="279400"/>
                </a:lnTo>
                <a:lnTo>
                  <a:pt x="856509" y="317500"/>
                </a:lnTo>
                <a:lnTo>
                  <a:pt x="753424" y="347980"/>
                </a:lnTo>
                <a:lnTo>
                  <a:pt x="702384" y="364490"/>
                </a:lnTo>
                <a:lnTo>
                  <a:pt x="651736" y="382270"/>
                </a:lnTo>
                <a:lnTo>
                  <a:pt x="551793" y="420370"/>
                </a:lnTo>
                <a:lnTo>
                  <a:pt x="504301" y="439420"/>
                </a:lnTo>
                <a:lnTo>
                  <a:pt x="457725" y="459740"/>
                </a:lnTo>
                <a:lnTo>
                  <a:pt x="412197" y="482600"/>
                </a:lnTo>
                <a:lnTo>
                  <a:pt x="367846" y="506730"/>
                </a:lnTo>
                <a:lnTo>
                  <a:pt x="324804" y="533400"/>
                </a:lnTo>
                <a:lnTo>
                  <a:pt x="283202" y="561340"/>
                </a:lnTo>
                <a:lnTo>
                  <a:pt x="263225" y="576580"/>
                </a:lnTo>
                <a:lnTo>
                  <a:pt x="244720" y="585470"/>
                </a:lnTo>
                <a:close/>
              </a:path>
            </a:pathLst>
          </a:custGeom>
          <a:solidFill>
            <a:srgbClr val="FA3A2E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49626" y="2112066"/>
            <a:ext cx="15262860" cy="6838950"/>
            <a:chOff x="1049626" y="2112066"/>
            <a:chExt cx="15262860" cy="683895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5876" y="2112066"/>
              <a:ext cx="14716124" cy="683894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49626" y="4090455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90580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513189" y="9138316"/>
            <a:ext cx="526161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65" b="1">
                <a:latin typeface="Trebuchet MS"/>
                <a:cs typeface="Trebuchet MS"/>
              </a:rPr>
              <a:t>Room</a:t>
            </a:r>
            <a:r>
              <a:rPr dirty="0" sz="5200" spc="-235" b="1">
                <a:latin typeface="Trebuchet MS"/>
                <a:cs typeface="Trebuchet MS"/>
              </a:rPr>
              <a:t> </a:t>
            </a:r>
            <a:r>
              <a:rPr dirty="0" sz="5200" spc="-100" b="1">
                <a:latin typeface="Trebuchet MS"/>
                <a:cs typeface="Trebuchet MS"/>
              </a:rPr>
              <a:t>Type</a:t>
            </a:r>
            <a:r>
              <a:rPr dirty="0" sz="5200" spc="-229" b="1">
                <a:latin typeface="Trebuchet MS"/>
                <a:cs typeface="Trebuchet MS"/>
              </a:rPr>
              <a:t> </a:t>
            </a:r>
            <a:r>
              <a:rPr dirty="0" sz="5200" spc="-6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49626" y="1980440"/>
            <a:ext cx="15701010" cy="7105650"/>
            <a:chOff x="1049626" y="1980440"/>
            <a:chExt cx="15701010" cy="710565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5876" y="1980440"/>
              <a:ext cx="15154274" cy="710564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49626" y="4090455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93705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751612" y="9138316"/>
            <a:ext cx="478472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b="1">
                <a:latin typeface="Trebuchet MS"/>
                <a:cs typeface="Trebuchet MS"/>
              </a:rPr>
              <a:t>Add</a:t>
            </a:r>
            <a:r>
              <a:rPr dirty="0" sz="5200" spc="-250" b="1">
                <a:latin typeface="Trebuchet MS"/>
                <a:cs typeface="Trebuchet MS"/>
              </a:rPr>
              <a:t> </a:t>
            </a:r>
            <a:r>
              <a:rPr dirty="0" sz="5200" spc="65" b="1">
                <a:latin typeface="Trebuchet MS"/>
                <a:cs typeface="Trebuchet MS"/>
              </a:rPr>
              <a:t>Room</a:t>
            </a:r>
            <a:r>
              <a:rPr dirty="0" sz="5200" spc="-250" b="1">
                <a:latin typeface="Trebuchet MS"/>
                <a:cs typeface="Trebuchet MS"/>
              </a:rPr>
              <a:t> </a:t>
            </a:r>
            <a:r>
              <a:rPr dirty="0" sz="5200" spc="-55" b="1">
                <a:latin typeface="Trebuchet MS"/>
                <a:cs typeface="Trebuchet MS"/>
              </a:rPr>
              <a:t>Type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845143" y="2009312"/>
            <a:ext cx="15473680" cy="7048500"/>
            <a:chOff x="845143" y="2009312"/>
            <a:chExt cx="15473680" cy="704850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8345" y="2009312"/>
              <a:ext cx="15030449" cy="704849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845134" y="2364421"/>
              <a:ext cx="5179060" cy="2527935"/>
            </a:xfrm>
            <a:custGeom>
              <a:avLst/>
              <a:gdLst/>
              <a:ahLst/>
              <a:cxnLst/>
              <a:rect l="l" t="t" r="r" b="b"/>
              <a:pathLst>
                <a:path w="5179060" h="2527935">
                  <a:moveTo>
                    <a:pt x="3013087" y="2165540"/>
                  </a:moveTo>
                  <a:lnTo>
                    <a:pt x="3013062" y="2161730"/>
                  </a:lnTo>
                  <a:lnTo>
                    <a:pt x="3012935" y="2143950"/>
                  </a:lnTo>
                  <a:lnTo>
                    <a:pt x="3012884" y="2136330"/>
                  </a:lnTo>
                  <a:lnTo>
                    <a:pt x="3001137" y="2084260"/>
                  </a:lnTo>
                  <a:lnTo>
                    <a:pt x="2977743" y="2044890"/>
                  </a:lnTo>
                  <a:lnTo>
                    <a:pt x="2943060" y="2005520"/>
                  </a:lnTo>
                  <a:lnTo>
                    <a:pt x="2927934" y="1992541"/>
                  </a:lnTo>
                  <a:lnTo>
                    <a:pt x="2927934" y="2136330"/>
                  </a:lnTo>
                  <a:lnTo>
                    <a:pt x="2926727" y="2161730"/>
                  </a:lnTo>
                  <a:lnTo>
                    <a:pt x="2899054" y="2204910"/>
                  </a:lnTo>
                  <a:lnTo>
                    <a:pt x="2857982" y="2235390"/>
                  </a:lnTo>
                  <a:lnTo>
                    <a:pt x="2813532" y="2260790"/>
                  </a:lnTo>
                  <a:lnTo>
                    <a:pt x="2766834" y="2281110"/>
                  </a:lnTo>
                  <a:lnTo>
                    <a:pt x="2719006" y="2298890"/>
                  </a:lnTo>
                  <a:lnTo>
                    <a:pt x="2665311" y="2316670"/>
                  </a:lnTo>
                  <a:lnTo>
                    <a:pt x="2610485" y="2333180"/>
                  </a:lnTo>
                  <a:lnTo>
                    <a:pt x="2554909" y="2347150"/>
                  </a:lnTo>
                  <a:lnTo>
                    <a:pt x="2351811" y="2383980"/>
                  </a:lnTo>
                  <a:lnTo>
                    <a:pt x="2253284" y="2399220"/>
                  </a:lnTo>
                  <a:lnTo>
                    <a:pt x="2203602" y="2404300"/>
                  </a:lnTo>
                  <a:lnTo>
                    <a:pt x="2153539" y="2408110"/>
                  </a:lnTo>
                  <a:lnTo>
                    <a:pt x="2105025" y="2410650"/>
                  </a:lnTo>
                  <a:lnTo>
                    <a:pt x="2056638" y="2415730"/>
                  </a:lnTo>
                  <a:lnTo>
                    <a:pt x="2008314" y="2419540"/>
                  </a:lnTo>
                  <a:lnTo>
                    <a:pt x="1960016" y="2424620"/>
                  </a:lnTo>
                  <a:lnTo>
                    <a:pt x="1863293" y="2433510"/>
                  </a:lnTo>
                  <a:lnTo>
                    <a:pt x="1814791" y="2438590"/>
                  </a:lnTo>
                  <a:lnTo>
                    <a:pt x="1787779" y="2442400"/>
                  </a:lnTo>
                  <a:lnTo>
                    <a:pt x="1674850" y="2442400"/>
                  </a:lnTo>
                  <a:lnTo>
                    <a:pt x="1571066" y="2444940"/>
                  </a:lnTo>
                  <a:lnTo>
                    <a:pt x="1519212" y="2447480"/>
                  </a:lnTo>
                  <a:lnTo>
                    <a:pt x="1415516" y="2450020"/>
                  </a:lnTo>
                  <a:lnTo>
                    <a:pt x="1363662" y="2452560"/>
                  </a:lnTo>
                  <a:lnTo>
                    <a:pt x="1311783" y="2452560"/>
                  </a:lnTo>
                  <a:lnTo>
                    <a:pt x="1259878" y="2453830"/>
                  </a:lnTo>
                  <a:lnTo>
                    <a:pt x="1207947" y="2452560"/>
                  </a:lnTo>
                  <a:lnTo>
                    <a:pt x="1155954" y="2452560"/>
                  </a:lnTo>
                  <a:lnTo>
                    <a:pt x="1104138" y="2448750"/>
                  </a:lnTo>
                  <a:lnTo>
                    <a:pt x="1001572" y="2443670"/>
                  </a:lnTo>
                  <a:lnTo>
                    <a:pt x="950760" y="2442400"/>
                  </a:lnTo>
                  <a:lnTo>
                    <a:pt x="799871" y="2434780"/>
                  </a:lnTo>
                  <a:lnTo>
                    <a:pt x="749985" y="2430970"/>
                  </a:lnTo>
                  <a:lnTo>
                    <a:pt x="650659" y="2420810"/>
                  </a:lnTo>
                  <a:lnTo>
                    <a:pt x="601154" y="2413190"/>
                  </a:lnTo>
                  <a:lnTo>
                    <a:pt x="549287" y="2404300"/>
                  </a:lnTo>
                  <a:lnTo>
                    <a:pt x="446735" y="2383980"/>
                  </a:lnTo>
                  <a:lnTo>
                    <a:pt x="396265" y="2372550"/>
                  </a:lnTo>
                  <a:lnTo>
                    <a:pt x="346494" y="2358580"/>
                  </a:lnTo>
                  <a:lnTo>
                    <a:pt x="297510" y="2343340"/>
                  </a:lnTo>
                  <a:lnTo>
                    <a:pt x="249440" y="2324290"/>
                  </a:lnTo>
                  <a:lnTo>
                    <a:pt x="202387" y="2302700"/>
                  </a:lnTo>
                  <a:lnTo>
                    <a:pt x="157314" y="2278570"/>
                  </a:lnTo>
                  <a:lnTo>
                    <a:pt x="117868" y="2249360"/>
                  </a:lnTo>
                  <a:lnTo>
                    <a:pt x="89674" y="2209990"/>
                  </a:lnTo>
                  <a:lnTo>
                    <a:pt x="78359" y="2157920"/>
                  </a:lnTo>
                  <a:lnTo>
                    <a:pt x="82550" y="2128710"/>
                  </a:lnTo>
                  <a:lnTo>
                    <a:pt x="110426" y="2080450"/>
                  </a:lnTo>
                  <a:lnTo>
                    <a:pt x="170726" y="2024570"/>
                  </a:lnTo>
                  <a:lnTo>
                    <a:pt x="214490" y="1995360"/>
                  </a:lnTo>
                  <a:lnTo>
                    <a:pt x="260870" y="1968690"/>
                  </a:lnTo>
                  <a:lnTo>
                    <a:pt x="309105" y="1945830"/>
                  </a:lnTo>
                  <a:lnTo>
                    <a:pt x="408851" y="1905190"/>
                  </a:lnTo>
                  <a:lnTo>
                    <a:pt x="459981" y="1887410"/>
                  </a:lnTo>
                  <a:lnTo>
                    <a:pt x="615746" y="1841690"/>
                  </a:lnTo>
                  <a:lnTo>
                    <a:pt x="667829" y="1827720"/>
                  </a:lnTo>
                  <a:lnTo>
                    <a:pt x="715657" y="1818830"/>
                  </a:lnTo>
                  <a:lnTo>
                    <a:pt x="735850" y="1821370"/>
                  </a:lnTo>
                  <a:lnTo>
                    <a:pt x="683818" y="1836610"/>
                  </a:lnTo>
                  <a:lnTo>
                    <a:pt x="633666" y="1850580"/>
                  </a:lnTo>
                  <a:lnTo>
                    <a:pt x="585254" y="1865820"/>
                  </a:lnTo>
                  <a:lnTo>
                    <a:pt x="492442" y="1898840"/>
                  </a:lnTo>
                  <a:lnTo>
                    <a:pt x="401066" y="1934400"/>
                  </a:lnTo>
                  <a:lnTo>
                    <a:pt x="312381" y="1975040"/>
                  </a:lnTo>
                  <a:lnTo>
                    <a:pt x="269709" y="1997900"/>
                  </a:lnTo>
                  <a:lnTo>
                    <a:pt x="228511" y="2024570"/>
                  </a:lnTo>
                  <a:lnTo>
                    <a:pt x="189052" y="2052510"/>
                  </a:lnTo>
                  <a:lnTo>
                    <a:pt x="162712" y="2082990"/>
                  </a:lnTo>
                  <a:lnTo>
                    <a:pt x="162661" y="2084260"/>
                  </a:lnTo>
                  <a:lnTo>
                    <a:pt x="162560" y="2086800"/>
                  </a:lnTo>
                  <a:lnTo>
                    <a:pt x="162039" y="2099500"/>
                  </a:lnTo>
                  <a:lnTo>
                    <a:pt x="174383" y="2118550"/>
                  </a:lnTo>
                  <a:lnTo>
                    <a:pt x="191338" y="2129980"/>
                  </a:lnTo>
                  <a:lnTo>
                    <a:pt x="207060" y="2129980"/>
                  </a:lnTo>
                  <a:lnTo>
                    <a:pt x="222770" y="2122360"/>
                  </a:lnTo>
                  <a:lnTo>
                    <a:pt x="239725" y="2110930"/>
                  </a:lnTo>
                  <a:lnTo>
                    <a:pt x="282270" y="2081720"/>
                  </a:lnTo>
                  <a:lnTo>
                    <a:pt x="326529" y="2055050"/>
                  </a:lnTo>
                  <a:lnTo>
                    <a:pt x="372338" y="2032190"/>
                  </a:lnTo>
                  <a:lnTo>
                    <a:pt x="419481" y="2010600"/>
                  </a:lnTo>
                  <a:lnTo>
                    <a:pt x="467791" y="1990280"/>
                  </a:lnTo>
                  <a:lnTo>
                    <a:pt x="569810" y="1952180"/>
                  </a:lnTo>
                  <a:lnTo>
                    <a:pt x="621614" y="1934400"/>
                  </a:lnTo>
                  <a:lnTo>
                    <a:pt x="776401" y="1889950"/>
                  </a:lnTo>
                  <a:lnTo>
                    <a:pt x="876782" y="1864550"/>
                  </a:lnTo>
                  <a:lnTo>
                    <a:pt x="927252" y="1853120"/>
                  </a:lnTo>
                  <a:lnTo>
                    <a:pt x="1079893" y="1822640"/>
                  </a:lnTo>
                  <a:lnTo>
                    <a:pt x="1131163" y="1813750"/>
                  </a:lnTo>
                  <a:lnTo>
                    <a:pt x="1233843" y="1798510"/>
                  </a:lnTo>
                  <a:lnTo>
                    <a:pt x="1285062" y="1793430"/>
                  </a:lnTo>
                  <a:lnTo>
                    <a:pt x="1336294" y="1787080"/>
                  </a:lnTo>
                  <a:lnTo>
                    <a:pt x="1490078" y="1775650"/>
                  </a:lnTo>
                  <a:lnTo>
                    <a:pt x="1541386" y="1774380"/>
                  </a:lnTo>
                  <a:lnTo>
                    <a:pt x="1592732" y="1771840"/>
                  </a:lnTo>
                  <a:lnTo>
                    <a:pt x="1644116" y="1771840"/>
                  </a:lnTo>
                  <a:lnTo>
                    <a:pt x="1695551" y="1770570"/>
                  </a:lnTo>
                  <a:lnTo>
                    <a:pt x="1747024" y="1770570"/>
                  </a:lnTo>
                  <a:lnTo>
                    <a:pt x="1901774" y="1774380"/>
                  </a:lnTo>
                  <a:lnTo>
                    <a:pt x="2004136" y="1779460"/>
                  </a:lnTo>
                  <a:lnTo>
                    <a:pt x="2054479" y="1783270"/>
                  </a:lnTo>
                  <a:lnTo>
                    <a:pt x="2104517" y="1788350"/>
                  </a:lnTo>
                  <a:lnTo>
                    <a:pt x="2154263" y="1794700"/>
                  </a:lnTo>
                  <a:lnTo>
                    <a:pt x="2252891" y="1809940"/>
                  </a:lnTo>
                  <a:lnTo>
                    <a:pt x="2350427" y="1830260"/>
                  </a:lnTo>
                  <a:lnTo>
                    <a:pt x="2398814" y="1841690"/>
                  </a:lnTo>
                  <a:lnTo>
                    <a:pt x="2446947" y="1854390"/>
                  </a:lnTo>
                  <a:lnTo>
                    <a:pt x="2543098" y="1882330"/>
                  </a:lnTo>
                  <a:lnTo>
                    <a:pt x="2590431" y="1898840"/>
                  </a:lnTo>
                  <a:lnTo>
                    <a:pt x="2637117" y="1916620"/>
                  </a:lnTo>
                  <a:lnTo>
                    <a:pt x="2683002" y="1936940"/>
                  </a:lnTo>
                  <a:lnTo>
                    <a:pt x="2727998" y="1958530"/>
                  </a:lnTo>
                  <a:lnTo>
                    <a:pt x="2771978" y="1981390"/>
                  </a:lnTo>
                  <a:lnTo>
                    <a:pt x="2814802" y="2008060"/>
                  </a:lnTo>
                  <a:lnTo>
                    <a:pt x="2856382" y="2036000"/>
                  </a:lnTo>
                  <a:lnTo>
                    <a:pt x="2893885" y="2067750"/>
                  </a:lnTo>
                  <a:lnTo>
                    <a:pt x="2920390" y="2109660"/>
                  </a:lnTo>
                  <a:lnTo>
                    <a:pt x="2927934" y="2136330"/>
                  </a:lnTo>
                  <a:lnTo>
                    <a:pt x="2927934" y="1992541"/>
                  </a:lnTo>
                  <a:lnTo>
                    <a:pt x="2862999" y="1942020"/>
                  </a:lnTo>
                  <a:lnTo>
                    <a:pt x="2818866" y="1916620"/>
                  </a:lnTo>
                  <a:lnTo>
                    <a:pt x="2772854" y="1892490"/>
                  </a:lnTo>
                  <a:lnTo>
                    <a:pt x="2725572" y="1870900"/>
                  </a:lnTo>
                  <a:lnTo>
                    <a:pt x="2677668" y="1851850"/>
                  </a:lnTo>
                  <a:lnTo>
                    <a:pt x="2631186" y="1832800"/>
                  </a:lnTo>
                  <a:lnTo>
                    <a:pt x="2584221" y="1816290"/>
                  </a:lnTo>
                  <a:lnTo>
                    <a:pt x="2488895" y="1785810"/>
                  </a:lnTo>
                  <a:lnTo>
                    <a:pt x="2430792" y="1770570"/>
                  </a:lnTo>
                  <a:lnTo>
                    <a:pt x="2391765" y="1760410"/>
                  </a:lnTo>
                  <a:lnTo>
                    <a:pt x="2292934" y="1740090"/>
                  </a:lnTo>
                  <a:lnTo>
                    <a:pt x="2140851" y="1717230"/>
                  </a:lnTo>
                  <a:lnTo>
                    <a:pt x="2089835" y="1710880"/>
                  </a:lnTo>
                  <a:lnTo>
                    <a:pt x="2038553" y="1705800"/>
                  </a:lnTo>
                  <a:lnTo>
                    <a:pt x="1986826" y="1703260"/>
                  </a:lnTo>
                  <a:lnTo>
                    <a:pt x="1944573" y="1701990"/>
                  </a:lnTo>
                  <a:lnTo>
                    <a:pt x="1814791" y="1694370"/>
                  </a:lnTo>
                  <a:lnTo>
                    <a:pt x="1810677" y="1662620"/>
                  </a:lnTo>
                  <a:lnTo>
                    <a:pt x="1796948" y="1644840"/>
                  </a:lnTo>
                  <a:lnTo>
                    <a:pt x="1774469" y="1635950"/>
                  </a:lnTo>
                  <a:lnTo>
                    <a:pt x="1744103" y="1634680"/>
                  </a:lnTo>
                  <a:lnTo>
                    <a:pt x="1694611" y="1634680"/>
                  </a:lnTo>
                  <a:lnTo>
                    <a:pt x="1645145" y="1637220"/>
                  </a:lnTo>
                  <a:lnTo>
                    <a:pt x="1595704" y="1638490"/>
                  </a:lnTo>
                  <a:lnTo>
                    <a:pt x="1546301" y="1641030"/>
                  </a:lnTo>
                  <a:lnTo>
                    <a:pt x="1496936" y="1644840"/>
                  </a:lnTo>
                  <a:lnTo>
                    <a:pt x="1447596" y="1647380"/>
                  </a:lnTo>
                  <a:lnTo>
                    <a:pt x="1349006" y="1655000"/>
                  </a:lnTo>
                  <a:lnTo>
                    <a:pt x="1250543" y="1665160"/>
                  </a:lnTo>
                  <a:lnTo>
                    <a:pt x="1201356" y="1668970"/>
                  </a:lnTo>
                  <a:lnTo>
                    <a:pt x="1152207" y="1675320"/>
                  </a:lnTo>
                  <a:lnTo>
                    <a:pt x="1053998" y="1685480"/>
                  </a:lnTo>
                  <a:lnTo>
                    <a:pt x="858215" y="1710880"/>
                  </a:lnTo>
                  <a:lnTo>
                    <a:pt x="761657" y="1728660"/>
                  </a:lnTo>
                  <a:lnTo>
                    <a:pt x="666013" y="1748980"/>
                  </a:lnTo>
                  <a:lnTo>
                    <a:pt x="618490" y="1760410"/>
                  </a:lnTo>
                  <a:lnTo>
                    <a:pt x="565188" y="1774380"/>
                  </a:lnTo>
                  <a:lnTo>
                    <a:pt x="512457" y="1789620"/>
                  </a:lnTo>
                  <a:lnTo>
                    <a:pt x="460248" y="1806130"/>
                  </a:lnTo>
                  <a:lnTo>
                    <a:pt x="408470" y="1823910"/>
                  </a:lnTo>
                  <a:lnTo>
                    <a:pt x="357085" y="1842960"/>
                  </a:lnTo>
                  <a:lnTo>
                    <a:pt x="262978" y="1883600"/>
                  </a:lnTo>
                  <a:lnTo>
                    <a:pt x="217678" y="1906460"/>
                  </a:lnTo>
                  <a:lnTo>
                    <a:pt x="173812" y="1931860"/>
                  </a:lnTo>
                  <a:lnTo>
                    <a:pt x="131610" y="1958530"/>
                  </a:lnTo>
                  <a:lnTo>
                    <a:pt x="91274" y="1989010"/>
                  </a:lnTo>
                  <a:lnTo>
                    <a:pt x="53022" y="2023300"/>
                  </a:lnTo>
                  <a:lnTo>
                    <a:pt x="25857" y="2058860"/>
                  </a:lnTo>
                  <a:lnTo>
                    <a:pt x="8267" y="2100770"/>
                  </a:lnTo>
                  <a:lnTo>
                    <a:pt x="0" y="2143950"/>
                  </a:lnTo>
                  <a:lnTo>
                    <a:pt x="850" y="2188400"/>
                  </a:lnTo>
                  <a:lnTo>
                    <a:pt x="10604" y="2227770"/>
                  </a:lnTo>
                  <a:lnTo>
                    <a:pt x="65874" y="2301430"/>
                  </a:lnTo>
                  <a:lnTo>
                    <a:pt x="107213" y="2336990"/>
                  </a:lnTo>
                  <a:lnTo>
                    <a:pt x="152400" y="2366200"/>
                  </a:lnTo>
                  <a:lnTo>
                    <a:pt x="200787" y="2389060"/>
                  </a:lnTo>
                  <a:lnTo>
                    <a:pt x="251726" y="2409380"/>
                  </a:lnTo>
                  <a:lnTo>
                    <a:pt x="299415" y="2424620"/>
                  </a:lnTo>
                  <a:lnTo>
                    <a:pt x="347560" y="2438590"/>
                  </a:lnTo>
                  <a:lnTo>
                    <a:pt x="445160" y="2461450"/>
                  </a:lnTo>
                  <a:lnTo>
                    <a:pt x="494576" y="2471610"/>
                  </a:lnTo>
                  <a:lnTo>
                    <a:pt x="544347" y="2479230"/>
                  </a:lnTo>
                  <a:lnTo>
                    <a:pt x="594487" y="2488120"/>
                  </a:lnTo>
                  <a:lnTo>
                    <a:pt x="644855" y="2495740"/>
                  </a:lnTo>
                  <a:lnTo>
                    <a:pt x="695299" y="2502090"/>
                  </a:lnTo>
                  <a:lnTo>
                    <a:pt x="745807" y="2507170"/>
                  </a:lnTo>
                  <a:lnTo>
                    <a:pt x="847102" y="2514790"/>
                  </a:lnTo>
                  <a:lnTo>
                    <a:pt x="948791" y="2519870"/>
                  </a:lnTo>
                  <a:lnTo>
                    <a:pt x="999820" y="2521140"/>
                  </a:lnTo>
                  <a:lnTo>
                    <a:pt x="1050975" y="2523680"/>
                  </a:lnTo>
                  <a:lnTo>
                    <a:pt x="1205306" y="2527490"/>
                  </a:lnTo>
                  <a:lnTo>
                    <a:pt x="1407604" y="2527490"/>
                  </a:lnTo>
                  <a:lnTo>
                    <a:pt x="1657934" y="2521140"/>
                  </a:lnTo>
                  <a:lnTo>
                    <a:pt x="1707781" y="2518600"/>
                  </a:lnTo>
                  <a:lnTo>
                    <a:pt x="1757578" y="2517330"/>
                  </a:lnTo>
                  <a:lnTo>
                    <a:pt x="1807337" y="2514790"/>
                  </a:lnTo>
                  <a:lnTo>
                    <a:pt x="1857082" y="2510980"/>
                  </a:lnTo>
                  <a:lnTo>
                    <a:pt x="2067890" y="2497010"/>
                  </a:lnTo>
                  <a:lnTo>
                    <a:pt x="2121471" y="2491930"/>
                  </a:lnTo>
                  <a:lnTo>
                    <a:pt x="2228342" y="2479230"/>
                  </a:lnTo>
                  <a:lnTo>
                    <a:pt x="2387231" y="2456370"/>
                  </a:lnTo>
                  <a:lnTo>
                    <a:pt x="2402332" y="2453830"/>
                  </a:lnTo>
                  <a:lnTo>
                    <a:pt x="2440114" y="2447480"/>
                  </a:lnTo>
                  <a:lnTo>
                    <a:pt x="2545435" y="2427160"/>
                  </a:lnTo>
                  <a:lnTo>
                    <a:pt x="2644495" y="2403030"/>
                  </a:lnTo>
                  <a:lnTo>
                    <a:pt x="2736646" y="2375090"/>
                  </a:lnTo>
                  <a:lnTo>
                    <a:pt x="2781528" y="2359850"/>
                  </a:lnTo>
                  <a:lnTo>
                    <a:pt x="2825343" y="2342070"/>
                  </a:lnTo>
                  <a:lnTo>
                    <a:pt x="2867901" y="2321750"/>
                  </a:lnTo>
                  <a:lnTo>
                    <a:pt x="2908985" y="2297620"/>
                  </a:lnTo>
                  <a:lnTo>
                    <a:pt x="2948406" y="2270950"/>
                  </a:lnTo>
                  <a:lnTo>
                    <a:pt x="2980588" y="2239200"/>
                  </a:lnTo>
                  <a:lnTo>
                    <a:pt x="3002242" y="2203640"/>
                  </a:lnTo>
                  <a:lnTo>
                    <a:pt x="3013087" y="2165540"/>
                  </a:lnTo>
                  <a:close/>
                </a:path>
                <a:path w="5179060" h="2527935">
                  <a:moveTo>
                    <a:pt x="5178869" y="441960"/>
                  </a:moveTo>
                  <a:lnTo>
                    <a:pt x="5170221" y="400050"/>
                  </a:lnTo>
                  <a:lnTo>
                    <a:pt x="5146891" y="358140"/>
                  </a:lnTo>
                  <a:lnTo>
                    <a:pt x="5111127" y="318770"/>
                  </a:lnTo>
                  <a:lnTo>
                    <a:pt x="5103279" y="312318"/>
                  </a:lnTo>
                  <a:lnTo>
                    <a:pt x="5103279" y="436880"/>
                  </a:lnTo>
                  <a:lnTo>
                    <a:pt x="5102225" y="459740"/>
                  </a:lnTo>
                  <a:lnTo>
                    <a:pt x="5077993" y="497840"/>
                  </a:lnTo>
                  <a:lnTo>
                    <a:pt x="5042027" y="524510"/>
                  </a:lnTo>
                  <a:lnTo>
                    <a:pt x="5003114" y="546100"/>
                  </a:lnTo>
                  <a:lnTo>
                    <a:pt x="4962233" y="563880"/>
                  </a:lnTo>
                  <a:lnTo>
                    <a:pt x="4920361" y="579120"/>
                  </a:lnTo>
                  <a:lnTo>
                    <a:pt x="4825339" y="609600"/>
                  </a:lnTo>
                  <a:lnTo>
                    <a:pt x="4776673" y="621030"/>
                  </a:lnTo>
                  <a:lnTo>
                    <a:pt x="4677562" y="638810"/>
                  </a:lnTo>
                  <a:lnTo>
                    <a:pt x="4627486" y="648970"/>
                  </a:lnTo>
                  <a:lnTo>
                    <a:pt x="4527029" y="664210"/>
                  </a:lnTo>
                  <a:lnTo>
                    <a:pt x="4476369" y="670560"/>
                  </a:lnTo>
                  <a:lnTo>
                    <a:pt x="4326318" y="681990"/>
                  </a:lnTo>
                  <a:lnTo>
                    <a:pt x="4276966" y="687070"/>
                  </a:lnTo>
                  <a:lnTo>
                    <a:pt x="4227627" y="690880"/>
                  </a:lnTo>
                  <a:lnTo>
                    <a:pt x="4128681" y="701040"/>
                  </a:lnTo>
                  <a:lnTo>
                    <a:pt x="4105033" y="704850"/>
                  </a:lnTo>
                  <a:lnTo>
                    <a:pt x="3997896" y="704850"/>
                  </a:lnTo>
                  <a:lnTo>
                    <a:pt x="3898785" y="707390"/>
                  </a:lnTo>
                  <a:lnTo>
                    <a:pt x="3799738" y="711200"/>
                  </a:lnTo>
                  <a:lnTo>
                    <a:pt x="3700665" y="713740"/>
                  </a:lnTo>
                  <a:lnTo>
                    <a:pt x="3601504" y="713740"/>
                  </a:lnTo>
                  <a:lnTo>
                    <a:pt x="3551847" y="712470"/>
                  </a:lnTo>
                  <a:lnTo>
                    <a:pt x="3403308" y="704850"/>
                  </a:lnTo>
                  <a:lnTo>
                    <a:pt x="3354463" y="703580"/>
                  </a:lnTo>
                  <a:lnTo>
                    <a:pt x="3209493" y="695960"/>
                  </a:lnTo>
                  <a:lnTo>
                    <a:pt x="3113773" y="685800"/>
                  </a:lnTo>
                  <a:lnTo>
                    <a:pt x="3066097" y="679450"/>
                  </a:lnTo>
                  <a:lnTo>
                    <a:pt x="3014218" y="670560"/>
                  </a:lnTo>
                  <a:lnTo>
                    <a:pt x="2962770" y="660400"/>
                  </a:lnTo>
                  <a:lnTo>
                    <a:pt x="2861729" y="637540"/>
                  </a:lnTo>
                  <a:lnTo>
                    <a:pt x="2812427" y="622300"/>
                  </a:lnTo>
                  <a:lnTo>
                    <a:pt x="2764117" y="604520"/>
                  </a:lnTo>
                  <a:lnTo>
                    <a:pt x="2716961" y="582930"/>
                  </a:lnTo>
                  <a:lnTo>
                    <a:pt x="2677503" y="561340"/>
                  </a:lnTo>
                  <a:lnTo>
                    <a:pt x="2642959" y="535940"/>
                  </a:lnTo>
                  <a:lnTo>
                    <a:pt x="2618270" y="501650"/>
                  </a:lnTo>
                  <a:lnTo>
                    <a:pt x="2608364" y="457200"/>
                  </a:lnTo>
                  <a:lnTo>
                    <a:pt x="2612034" y="430530"/>
                  </a:lnTo>
                  <a:lnTo>
                    <a:pt x="2636443" y="388620"/>
                  </a:lnTo>
                  <a:lnTo>
                    <a:pt x="2689250" y="340360"/>
                  </a:lnTo>
                  <a:lnTo>
                    <a:pt x="2727553" y="314960"/>
                  </a:lnTo>
                  <a:lnTo>
                    <a:pt x="2768168" y="292100"/>
                  </a:lnTo>
                  <a:lnTo>
                    <a:pt x="2810395" y="271780"/>
                  </a:lnTo>
                  <a:lnTo>
                    <a:pt x="2853575" y="252730"/>
                  </a:lnTo>
                  <a:lnTo>
                    <a:pt x="2897733" y="236220"/>
                  </a:lnTo>
                  <a:lnTo>
                    <a:pt x="2942501" y="220980"/>
                  </a:lnTo>
                  <a:lnTo>
                    <a:pt x="3033230" y="193040"/>
                  </a:lnTo>
                  <a:lnTo>
                    <a:pt x="3124479" y="167640"/>
                  </a:lnTo>
                  <a:lnTo>
                    <a:pt x="3137560" y="165100"/>
                  </a:lnTo>
                  <a:lnTo>
                    <a:pt x="3151187" y="161290"/>
                  </a:lnTo>
                  <a:lnTo>
                    <a:pt x="3166351" y="160020"/>
                  </a:lnTo>
                  <a:lnTo>
                    <a:pt x="3184029" y="162560"/>
                  </a:lnTo>
                  <a:lnTo>
                    <a:pt x="3138474" y="175260"/>
                  </a:lnTo>
                  <a:lnTo>
                    <a:pt x="3094558" y="189230"/>
                  </a:lnTo>
                  <a:lnTo>
                    <a:pt x="3052178" y="201930"/>
                  </a:lnTo>
                  <a:lnTo>
                    <a:pt x="3011220" y="215900"/>
                  </a:lnTo>
                  <a:lnTo>
                    <a:pt x="2965158" y="232410"/>
                  </a:lnTo>
                  <a:lnTo>
                    <a:pt x="2919311" y="250190"/>
                  </a:lnTo>
                  <a:lnTo>
                    <a:pt x="2829623" y="288290"/>
                  </a:lnTo>
                  <a:lnTo>
                    <a:pt x="2786469" y="311150"/>
                  </a:lnTo>
                  <a:lnTo>
                    <a:pt x="2744901" y="336550"/>
                  </a:lnTo>
                  <a:lnTo>
                    <a:pt x="2705290" y="364490"/>
                  </a:lnTo>
                  <a:lnTo>
                    <a:pt x="2681643" y="405130"/>
                  </a:lnTo>
                  <a:lnTo>
                    <a:pt x="2692438" y="421640"/>
                  </a:lnTo>
                  <a:lnTo>
                    <a:pt x="2707297" y="431800"/>
                  </a:lnTo>
                  <a:lnTo>
                    <a:pt x="2721051" y="431800"/>
                  </a:lnTo>
                  <a:lnTo>
                    <a:pt x="2734805" y="425450"/>
                  </a:lnTo>
                  <a:lnTo>
                    <a:pt x="2796451" y="383540"/>
                  </a:lnTo>
                  <a:lnTo>
                    <a:pt x="2845549" y="356870"/>
                  </a:lnTo>
                  <a:lnTo>
                    <a:pt x="2896616" y="331470"/>
                  </a:lnTo>
                  <a:lnTo>
                    <a:pt x="2949333" y="309880"/>
                  </a:lnTo>
                  <a:lnTo>
                    <a:pt x="3038652" y="276860"/>
                  </a:lnTo>
                  <a:lnTo>
                    <a:pt x="3084017" y="261620"/>
                  </a:lnTo>
                  <a:lnTo>
                    <a:pt x="3129762" y="247650"/>
                  </a:lnTo>
                  <a:lnTo>
                    <a:pt x="3225012" y="220980"/>
                  </a:lnTo>
                  <a:lnTo>
                    <a:pt x="3274377" y="208280"/>
                  </a:lnTo>
                  <a:lnTo>
                    <a:pt x="3373780" y="185420"/>
                  </a:lnTo>
                  <a:lnTo>
                    <a:pt x="3423805" y="175260"/>
                  </a:lnTo>
                  <a:lnTo>
                    <a:pt x="3510102" y="160020"/>
                  </a:lnTo>
                  <a:lnTo>
                    <a:pt x="3626942" y="142240"/>
                  </a:lnTo>
                  <a:lnTo>
                    <a:pt x="3678682" y="135890"/>
                  </a:lnTo>
                  <a:lnTo>
                    <a:pt x="3730434" y="130810"/>
                  </a:lnTo>
                  <a:lnTo>
                    <a:pt x="3782212" y="127000"/>
                  </a:lnTo>
                  <a:lnTo>
                    <a:pt x="3937724" y="119380"/>
                  </a:lnTo>
                  <a:lnTo>
                    <a:pt x="3989641" y="119380"/>
                  </a:lnTo>
                  <a:lnTo>
                    <a:pt x="4041610" y="118110"/>
                  </a:lnTo>
                  <a:lnTo>
                    <a:pt x="4197883" y="121920"/>
                  </a:lnTo>
                  <a:lnTo>
                    <a:pt x="4299369" y="127000"/>
                  </a:lnTo>
                  <a:lnTo>
                    <a:pt x="4348302" y="130810"/>
                  </a:lnTo>
                  <a:lnTo>
                    <a:pt x="4396892" y="135890"/>
                  </a:lnTo>
                  <a:lnTo>
                    <a:pt x="4445178" y="142240"/>
                  </a:lnTo>
                  <a:lnTo>
                    <a:pt x="4493145" y="149860"/>
                  </a:lnTo>
                  <a:lnTo>
                    <a:pt x="4540821" y="158750"/>
                  </a:lnTo>
                  <a:lnTo>
                    <a:pt x="4635309" y="179070"/>
                  </a:lnTo>
                  <a:lnTo>
                    <a:pt x="4729696" y="204470"/>
                  </a:lnTo>
                  <a:lnTo>
                    <a:pt x="4776749" y="219710"/>
                  </a:lnTo>
                  <a:lnTo>
                    <a:pt x="4823180" y="236220"/>
                  </a:lnTo>
                  <a:lnTo>
                    <a:pt x="4868837" y="254000"/>
                  </a:lnTo>
                  <a:lnTo>
                    <a:pt x="4913554" y="274320"/>
                  </a:lnTo>
                  <a:lnTo>
                    <a:pt x="4957191" y="297180"/>
                  </a:lnTo>
                  <a:lnTo>
                    <a:pt x="4999596" y="322580"/>
                  </a:lnTo>
                  <a:lnTo>
                    <a:pt x="5040630" y="349250"/>
                  </a:lnTo>
                  <a:lnTo>
                    <a:pt x="5073472" y="377190"/>
                  </a:lnTo>
                  <a:lnTo>
                    <a:pt x="5096675" y="414020"/>
                  </a:lnTo>
                  <a:lnTo>
                    <a:pt x="5103279" y="436880"/>
                  </a:lnTo>
                  <a:lnTo>
                    <a:pt x="5103279" y="312318"/>
                  </a:lnTo>
                  <a:lnTo>
                    <a:pt x="5070983" y="285750"/>
                  </a:lnTo>
                  <a:lnTo>
                    <a:pt x="5027346" y="256540"/>
                  </a:lnTo>
                  <a:lnTo>
                    <a:pt x="4981079" y="231140"/>
                  </a:lnTo>
                  <a:lnTo>
                    <a:pt x="4933061" y="209550"/>
                  </a:lnTo>
                  <a:lnTo>
                    <a:pt x="4884166" y="189230"/>
                  </a:lnTo>
                  <a:lnTo>
                    <a:pt x="4838344" y="171450"/>
                  </a:lnTo>
                  <a:lnTo>
                    <a:pt x="4792002" y="154940"/>
                  </a:lnTo>
                  <a:lnTo>
                    <a:pt x="4745139" y="139700"/>
                  </a:lnTo>
                  <a:lnTo>
                    <a:pt x="4697768" y="125730"/>
                  </a:lnTo>
                  <a:lnTo>
                    <a:pt x="4649902" y="113030"/>
                  </a:lnTo>
                  <a:lnTo>
                    <a:pt x="4552759" y="92710"/>
                  </a:lnTo>
                  <a:lnTo>
                    <a:pt x="4503496" y="85090"/>
                  </a:lnTo>
                  <a:lnTo>
                    <a:pt x="4447616" y="77470"/>
                  </a:lnTo>
                  <a:lnTo>
                    <a:pt x="4391838" y="68580"/>
                  </a:lnTo>
                  <a:lnTo>
                    <a:pt x="4335843" y="63500"/>
                  </a:lnTo>
                  <a:lnTo>
                    <a:pt x="4279303" y="59690"/>
                  </a:lnTo>
                  <a:lnTo>
                    <a:pt x="4204868" y="57150"/>
                  </a:lnTo>
                  <a:lnTo>
                    <a:pt x="4128681" y="52070"/>
                  </a:lnTo>
                  <a:lnTo>
                    <a:pt x="4125087" y="24130"/>
                  </a:lnTo>
                  <a:lnTo>
                    <a:pt x="4113060" y="8890"/>
                  </a:lnTo>
                  <a:lnTo>
                    <a:pt x="4093375" y="1270"/>
                  </a:lnTo>
                  <a:lnTo>
                    <a:pt x="4066794" y="0"/>
                  </a:lnTo>
                  <a:lnTo>
                    <a:pt x="4017264" y="0"/>
                  </a:lnTo>
                  <a:lnTo>
                    <a:pt x="3819525" y="10160"/>
                  </a:lnTo>
                  <a:lnTo>
                    <a:pt x="3720871" y="17780"/>
                  </a:lnTo>
                  <a:lnTo>
                    <a:pt x="3671595" y="22860"/>
                  </a:lnTo>
                  <a:lnTo>
                    <a:pt x="3622357" y="26670"/>
                  </a:lnTo>
                  <a:lnTo>
                    <a:pt x="3573157" y="31750"/>
                  </a:lnTo>
                  <a:lnTo>
                    <a:pt x="3523983" y="38100"/>
                  </a:lnTo>
                  <a:lnTo>
                    <a:pt x="3474847" y="43180"/>
                  </a:lnTo>
                  <a:lnTo>
                    <a:pt x="3425761" y="49530"/>
                  </a:lnTo>
                  <a:lnTo>
                    <a:pt x="3376701" y="54610"/>
                  </a:lnTo>
                  <a:lnTo>
                    <a:pt x="3326676" y="62230"/>
                  </a:lnTo>
                  <a:lnTo>
                    <a:pt x="3277006" y="68580"/>
                  </a:lnTo>
                  <a:lnTo>
                    <a:pt x="3227667" y="77470"/>
                  </a:lnTo>
                  <a:lnTo>
                    <a:pt x="3129838" y="97790"/>
                  </a:lnTo>
                  <a:lnTo>
                    <a:pt x="3081274" y="110490"/>
                  </a:lnTo>
                  <a:lnTo>
                    <a:pt x="3034601" y="121920"/>
                  </a:lnTo>
                  <a:lnTo>
                    <a:pt x="2942729" y="149860"/>
                  </a:lnTo>
                  <a:lnTo>
                    <a:pt x="2897403" y="165100"/>
                  </a:lnTo>
                  <a:lnTo>
                    <a:pt x="2852407" y="181610"/>
                  </a:lnTo>
                  <a:lnTo>
                    <a:pt x="2803906" y="201930"/>
                  </a:lnTo>
                  <a:lnTo>
                    <a:pt x="2756662" y="223520"/>
                  </a:lnTo>
                  <a:lnTo>
                    <a:pt x="2710980" y="247650"/>
                  </a:lnTo>
                  <a:lnTo>
                    <a:pt x="2667139" y="274320"/>
                  </a:lnTo>
                  <a:lnTo>
                    <a:pt x="2625445" y="304800"/>
                  </a:lnTo>
                  <a:lnTo>
                    <a:pt x="2586190" y="339090"/>
                  </a:lnTo>
                  <a:lnTo>
                    <a:pt x="2558669" y="377190"/>
                  </a:lnTo>
                  <a:lnTo>
                    <a:pt x="2543137" y="421640"/>
                  </a:lnTo>
                  <a:lnTo>
                    <a:pt x="2539276" y="467360"/>
                  </a:lnTo>
                  <a:lnTo>
                    <a:pt x="2546731" y="510540"/>
                  </a:lnTo>
                  <a:lnTo>
                    <a:pt x="2565171" y="546100"/>
                  </a:lnTo>
                  <a:lnTo>
                    <a:pt x="2597442" y="581660"/>
                  </a:lnTo>
                  <a:lnTo>
                    <a:pt x="2633637" y="612140"/>
                  </a:lnTo>
                  <a:lnTo>
                    <a:pt x="2673197" y="637540"/>
                  </a:lnTo>
                  <a:lnTo>
                    <a:pt x="2715564" y="659130"/>
                  </a:lnTo>
                  <a:lnTo>
                    <a:pt x="2760167" y="675640"/>
                  </a:lnTo>
                  <a:lnTo>
                    <a:pt x="2808909" y="690880"/>
                  </a:lnTo>
                  <a:lnTo>
                    <a:pt x="2858211" y="704850"/>
                  </a:lnTo>
                  <a:lnTo>
                    <a:pt x="2908020" y="716280"/>
                  </a:lnTo>
                  <a:lnTo>
                    <a:pt x="2958325" y="726440"/>
                  </a:lnTo>
                  <a:lnTo>
                    <a:pt x="3060255" y="744220"/>
                  </a:lnTo>
                  <a:lnTo>
                    <a:pt x="3108375" y="751840"/>
                  </a:lnTo>
                  <a:lnTo>
                    <a:pt x="3204832" y="762000"/>
                  </a:lnTo>
                  <a:lnTo>
                    <a:pt x="3253181" y="765810"/>
                  </a:lnTo>
                  <a:lnTo>
                    <a:pt x="3398888" y="773430"/>
                  </a:lnTo>
                  <a:lnTo>
                    <a:pt x="3545776" y="777240"/>
                  </a:lnTo>
                  <a:lnTo>
                    <a:pt x="3595052" y="779780"/>
                  </a:lnTo>
                  <a:lnTo>
                    <a:pt x="3646919" y="779780"/>
                  </a:lnTo>
                  <a:lnTo>
                    <a:pt x="3698608" y="778510"/>
                  </a:lnTo>
                  <a:lnTo>
                    <a:pt x="3750132" y="778510"/>
                  </a:lnTo>
                  <a:lnTo>
                    <a:pt x="3801516" y="777240"/>
                  </a:lnTo>
                  <a:lnTo>
                    <a:pt x="3852761" y="777240"/>
                  </a:lnTo>
                  <a:lnTo>
                    <a:pt x="3954945" y="774700"/>
                  </a:lnTo>
                  <a:lnTo>
                    <a:pt x="4005897" y="772160"/>
                  </a:lnTo>
                  <a:lnTo>
                    <a:pt x="4056786" y="770890"/>
                  </a:lnTo>
                  <a:lnTo>
                    <a:pt x="4107637" y="768350"/>
                  </a:lnTo>
                  <a:lnTo>
                    <a:pt x="4158450" y="764540"/>
                  </a:lnTo>
                  <a:lnTo>
                    <a:pt x="4209250" y="762000"/>
                  </a:lnTo>
                  <a:lnTo>
                    <a:pt x="4318965" y="754380"/>
                  </a:lnTo>
                  <a:lnTo>
                    <a:pt x="4428426" y="744220"/>
                  </a:lnTo>
                  <a:lnTo>
                    <a:pt x="4482973" y="737870"/>
                  </a:lnTo>
                  <a:lnTo>
                    <a:pt x="4583569" y="723900"/>
                  </a:lnTo>
                  <a:lnTo>
                    <a:pt x="4645253" y="713740"/>
                  </a:lnTo>
                  <a:lnTo>
                    <a:pt x="4722368" y="701040"/>
                  </a:lnTo>
                  <a:lnTo>
                    <a:pt x="4814100" y="680720"/>
                  </a:lnTo>
                  <a:lnTo>
                    <a:pt x="4907254" y="655320"/>
                  </a:lnTo>
                  <a:lnTo>
                    <a:pt x="4952733" y="640080"/>
                  </a:lnTo>
                  <a:lnTo>
                    <a:pt x="4997145" y="623570"/>
                  </a:lnTo>
                  <a:lnTo>
                    <a:pt x="5040198" y="604520"/>
                  </a:lnTo>
                  <a:lnTo>
                    <a:pt x="5081638" y="581660"/>
                  </a:lnTo>
                  <a:lnTo>
                    <a:pt x="5121199" y="554990"/>
                  </a:lnTo>
                  <a:lnTo>
                    <a:pt x="5153914" y="521970"/>
                  </a:lnTo>
                  <a:lnTo>
                    <a:pt x="5173281" y="482600"/>
                  </a:lnTo>
                  <a:lnTo>
                    <a:pt x="5178869" y="44196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610671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197921" y="9138316"/>
            <a:ext cx="789241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55" b="1">
                <a:latin typeface="Trebuchet MS"/>
                <a:cs typeface="Trebuchet MS"/>
              </a:rPr>
              <a:t>Edite</a:t>
            </a:r>
            <a:r>
              <a:rPr dirty="0" sz="5200" spc="-235" b="1">
                <a:latin typeface="Trebuchet MS"/>
                <a:cs typeface="Trebuchet MS"/>
              </a:rPr>
              <a:t> </a:t>
            </a:r>
            <a:r>
              <a:rPr dirty="0" sz="5200" b="1">
                <a:latin typeface="Trebuchet MS"/>
                <a:cs typeface="Trebuchet MS"/>
              </a:rPr>
              <a:t>Or</a:t>
            </a:r>
            <a:r>
              <a:rPr dirty="0" sz="5200" spc="-229" b="1">
                <a:latin typeface="Trebuchet MS"/>
                <a:cs typeface="Trebuchet MS"/>
              </a:rPr>
              <a:t> </a:t>
            </a:r>
            <a:r>
              <a:rPr dirty="0" sz="5200" spc="-155" b="1">
                <a:latin typeface="Trebuchet MS"/>
                <a:cs typeface="Trebuchet MS"/>
              </a:rPr>
              <a:t>Delete</a:t>
            </a:r>
            <a:r>
              <a:rPr dirty="0" sz="5200" spc="-229" b="1">
                <a:latin typeface="Trebuchet MS"/>
                <a:cs typeface="Trebuchet MS"/>
              </a:rPr>
              <a:t> </a:t>
            </a:r>
            <a:r>
              <a:rPr dirty="0" sz="5200" spc="65" b="1">
                <a:latin typeface="Trebuchet MS"/>
                <a:cs typeface="Trebuchet MS"/>
              </a:rPr>
              <a:t>Room</a:t>
            </a:r>
            <a:r>
              <a:rPr dirty="0" sz="5200" spc="-229" b="1">
                <a:latin typeface="Trebuchet MS"/>
                <a:cs typeface="Trebuchet MS"/>
              </a:rPr>
              <a:t> </a:t>
            </a:r>
            <a:r>
              <a:rPr dirty="0" sz="5200" spc="-295" b="1">
                <a:latin typeface="Trebuchet MS"/>
                <a:cs typeface="Trebuchet MS"/>
              </a:rPr>
              <a:t>type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045518" y="2219965"/>
            <a:ext cx="14799944" cy="6629400"/>
            <a:chOff x="1045518" y="2219965"/>
            <a:chExt cx="14799944" cy="662940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95876" y="2219965"/>
              <a:ext cx="14249399" cy="662939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045518" y="4090129"/>
              <a:ext cx="2827655" cy="836930"/>
            </a:xfrm>
            <a:custGeom>
              <a:avLst/>
              <a:gdLst/>
              <a:ahLst/>
              <a:cxnLst/>
              <a:rect l="l" t="t" r="r" b="b"/>
              <a:pathLst>
                <a:path w="2827654" h="836929">
                  <a:moveTo>
                    <a:pt x="1130897" y="836930"/>
                  </a:moveTo>
                  <a:lnTo>
                    <a:pt x="1078115" y="834390"/>
                  </a:lnTo>
                  <a:lnTo>
                    <a:pt x="973066" y="831850"/>
                  </a:lnTo>
                  <a:lnTo>
                    <a:pt x="920775" y="829310"/>
                  </a:lnTo>
                  <a:lnTo>
                    <a:pt x="868625" y="828040"/>
                  </a:lnTo>
                  <a:lnTo>
                    <a:pt x="816605" y="825500"/>
                  </a:lnTo>
                  <a:lnTo>
                    <a:pt x="712908" y="817880"/>
                  </a:lnTo>
                  <a:lnTo>
                    <a:pt x="661209" y="812800"/>
                  </a:lnTo>
                  <a:lnTo>
                    <a:pt x="609595" y="806450"/>
                  </a:lnTo>
                  <a:lnTo>
                    <a:pt x="558054" y="798830"/>
                  </a:lnTo>
                  <a:lnTo>
                    <a:pt x="511039" y="791210"/>
                  </a:lnTo>
                  <a:lnTo>
                    <a:pt x="418017" y="773430"/>
                  </a:lnTo>
                  <a:lnTo>
                    <a:pt x="326483" y="753110"/>
                  </a:lnTo>
                  <a:lnTo>
                    <a:pt x="236611" y="725170"/>
                  </a:lnTo>
                  <a:lnTo>
                    <a:pt x="188833" y="707390"/>
                  </a:lnTo>
                  <a:lnTo>
                    <a:pt x="143455" y="684530"/>
                  </a:lnTo>
                  <a:lnTo>
                    <a:pt x="101080" y="656590"/>
                  </a:lnTo>
                  <a:lnTo>
                    <a:pt x="62307" y="624840"/>
                  </a:lnTo>
                  <a:lnTo>
                    <a:pt x="27736" y="586740"/>
                  </a:lnTo>
                  <a:lnTo>
                    <a:pt x="7984" y="548640"/>
                  </a:lnTo>
                  <a:lnTo>
                    <a:pt x="0" y="501650"/>
                  </a:lnTo>
                  <a:lnTo>
                    <a:pt x="4036" y="453390"/>
                  </a:lnTo>
                  <a:lnTo>
                    <a:pt x="4142" y="452120"/>
                  </a:lnTo>
                  <a:lnTo>
                    <a:pt x="20772" y="405130"/>
                  </a:lnTo>
                  <a:lnTo>
                    <a:pt x="50250" y="364490"/>
                  </a:lnTo>
                  <a:lnTo>
                    <a:pt x="86131" y="332740"/>
                  </a:lnTo>
                  <a:lnTo>
                    <a:pt x="123960" y="303530"/>
                  </a:lnTo>
                  <a:lnTo>
                    <a:pt x="163539" y="278130"/>
                  </a:lnTo>
                  <a:lnTo>
                    <a:pt x="204672" y="254000"/>
                  </a:lnTo>
                  <a:lnTo>
                    <a:pt x="247161" y="233680"/>
                  </a:lnTo>
                  <a:lnTo>
                    <a:pt x="290809" y="213360"/>
                  </a:lnTo>
                  <a:lnTo>
                    <a:pt x="335420" y="195580"/>
                  </a:lnTo>
                  <a:lnTo>
                    <a:pt x="383609" y="177800"/>
                  </a:lnTo>
                  <a:lnTo>
                    <a:pt x="432158" y="161290"/>
                  </a:lnTo>
                  <a:lnTo>
                    <a:pt x="530577" y="130810"/>
                  </a:lnTo>
                  <a:lnTo>
                    <a:pt x="632583" y="105410"/>
                  </a:lnTo>
                  <a:lnTo>
                    <a:pt x="684843" y="93980"/>
                  </a:lnTo>
                  <a:lnTo>
                    <a:pt x="790230" y="73660"/>
                  </a:lnTo>
                  <a:lnTo>
                    <a:pt x="843427" y="66040"/>
                  </a:lnTo>
                  <a:lnTo>
                    <a:pt x="897007" y="59690"/>
                  </a:lnTo>
                  <a:lnTo>
                    <a:pt x="995132" y="46990"/>
                  </a:lnTo>
                  <a:lnTo>
                    <a:pt x="1044245" y="41910"/>
                  </a:lnTo>
                  <a:lnTo>
                    <a:pt x="1093391" y="35560"/>
                  </a:lnTo>
                  <a:lnTo>
                    <a:pt x="1142570" y="30480"/>
                  </a:lnTo>
                  <a:lnTo>
                    <a:pt x="1191783" y="26670"/>
                  </a:lnTo>
                  <a:lnTo>
                    <a:pt x="1241029" y="21590"/>
                  </a:lnTo>
                  <a:lnTo>
                    <a:pt x="1388968" y="10160"/>
                  </a:lnTo>
                  <a:lnTo>
                    <a:pt x="1586686" y="0"/>
                  </a:lnTo>
                  <a:lnTo>
                    <a:pt x="1636199" y="0"/>
                  </a:lnTo>
                  <a:lnTo>
                    <a:pt x="1664673" y="1270"/>
                  </a:lnTo>
                  <a:lnTo>
                    <a:pt x="1685760" y="8890"/>
                  </a:lnTo>
                  <a:lnTo>
                    <a:pt x="1698639" y="26670"/>
                  </a:lnTo>
                  <a:lnTo>
                    <a:pt x="1702489" y="55880"/>
                  </a:lnTo>
                  <a:lnTo>
                    <a:pt x="1824202" y="63500"/>
                  </a:lnTo>
                  <a:lnTo>
                    <a:pt x="1912345" y="66040"/>
                  </a:lnTo>
                  <a:lnTo>
                    <a:pt x="1960433" y="71120"/>
                  </a:lnTo>
                  <a:lnTo>
                    <a:pt x="2008282" y="77470"/>
                  </a:lnTo>
                  <a:lnTo>
                    <a:pt x="2056071" y="85090"/>
                  </a:lnTo>
                  <a:lnTo>
                    <a:pt x="2103979" y="91440"/>
                  </a:lnTo>
                  <a:lnTo>
                    <a:pt x="2156743" y="100330"/>
                  </a:lnTo>
                  <a:lnTo>
                    <a:pt x="2209023" y="110490"/>
                  </a:lnTo>
                  <a:lnTo>
                    <a:pt x="2260804" y="121920"/>
                  </a:lnTo>
                  <a:lnTo>
                    <a:pt x="2281312" y="127000"/>
                  </a:lnTo>
                  <a:lnTo>
                    <a:pt x="1573433" y="127000"/>
                  </a:lnTo>
                  <a:lnTo>
                    <a:pt x="1470162" y="129540"/>
                  </a:lnTo>
                  <a:lnTo>
                    <a:pt x="1367045" y="134620"/>
                  </a:lnTo>
                  <a:lnTo>
                    <a:pt x="1264037" y="142240"/>
                  </a:lnTo>
                  <a:lnTo>
                    <a:pt x="1212560" y="147320"/>
                  </a:lnTo>
                  <a:lnTo>
                    <a:pt x="1109634" y="160020"/>
                  </a:lnTo>
                  <a:lnTo>
                    <a:pt x="1061364" y="167640"/>
                  </a:lnTo>
                  <a:lnTo>
                    <a:pt x="1033887" y="172720"/>
                  </a:lnTo>
                  <a:lnTo>
                    <a:pt x="671696" y="172720"/>
                  </a:lnTo>
                  <a:lnTo>
                    <a:pt x="626845" y="180340"/>
                  </a:lnTo>
                  <a:lnTo>
                    <a:pt x="480351" y="222250"/>
                  </a:lnTo>
                  <a:lnTo>
                    <a:pt x="431913" y="237490"/>
                  </a:lnTo>
                  <a:lnTo>
                    <a:pt x="383962" y="254000"/>
                  </a:lnTo>
                  <a:lnTo>
                    <a:pt x="336671" y="271780"/>
                  </a:lnTo>
                  <a:lnTo>
                    <a:pt x="290413" y="292100"/>
                  </a:lnTo>
                  <a:lnTo>
                    <a:pt x="245176" y="313690"/>
                  </a:lnTo>
                  <a:lnTo>
                    <a:pt x="201680" y="337820"/>
                  </a:lnTo>
                  <a:lnTo>
                    <a:pt x="160646" y="365760"/>
                  </a:lnTo>
                  <a:lnTo>
                    <a:pt x="122793" y="397510"/>
                  </a:lnTo>
                  <a:lnTo>
                    <a:pt x="88554" y="438150"/>
                  </a:lnTo>
                  <a:lnTo>
                    <a:pt x="74014" y="490220"/>
                  </a:lnTo>
                  <a:lnTo>
                    <a:pt x="84626" y="538480"/>
                  </a:lnTo>
                  <a:lnTo>
                    <a:pt x="111067" y="575310"/>
                  </a:lnTo>
                  <a:lnTo>
                    <a:pt x="148062" y="601980"/>
                  </a:lnTo>
                  <a:lnTo>
                    <a:pt x="190334" y="624840"/>
                  </a:lnTo>
                  <a:lnTo>
                    <a:pt x="234464" y="645160"/>
                  </a:lnTo>
                  <a:lnTo>
                    <a:pt x="279547" y="662940"/>
                  </a:lnTo>
                  <a:lnTo>
                    <a:pt x="325480" y="678180"/>
                  </a:lnTo>
                  <a:lnTo>
                    <a:pt x="372161" y="690880"/>
                  </a:lnTo>
                  <a:lnTo>
                    <a:pt x="419487" y="702310"/>
                  </a:lnTo>
                  <a:lnTo>
                    <a:pt x="564307" y="728980"/>
                  </a:lnTo>
                  <a:lnTo>
                    <a:pt x="615382" y="736600"/>
                  </a:lnTo>
                  <a:lnTo>
                    <a:pt x="717906" y="746760"/>
                  </a:lnTo>
                  <a:lnTo>
                    <a:pt x="769430" y="749300"/>
                  </a:lnTo>
                  <a:lnTo>
                    <a:pt x="821180" y="753110"/>
                  </a:lnTo>
                  <a:lnTo>
                    <a:pt x="873192" y="754380"/>
                  </a:lnTo>
                  <a:lnTo>
                    <a:pt x="1084619" y="764540"/>
                  </a:lnTo>
                  <a:lnTo>
                    <a:pt x="1182085" y="767080"/>
                  </a:lnTo>
                  <a:lnTo>
                    <a:pt x="2247633" y="767080"/>
                  </a:lnTo>
                  <a:lnTo>
                    <a:pt x="2090327" y="791210"/>
                  </a:lnTo>
                  <a:lnTo>
                    <a:pt x="2040272" y="796290"/>
                  </a:lnTo>
                  <a:lnTo>
                    <a:pt x="1990107" y="802640"/>
                  </a:lnTo>
                  <a:lnTo>
                    <a:pt x="1788791" y="817880"/>
                  </a:lnTo>
                  <a:lnTo>
                    <a:pt x="1738566" y="820420"/>
                  </a:lnTo>
                  <a:lnTo>
                    <a:pt x="1688328" y="824230"/>
                  </a:lnTo>
                  <a:lnTo>
                    <a:pt x="1638062" y="826770"/>
                  </a:lnTo>
                  <a:lnTo>
                    <a:pt x="1587756" y="828040"/>
                  </a:lnTo>
                  <a:lnTo>
                    <a:pt x="1537394" y="830580"/>
                  </a:lnTo>
                  <a:lnTo>
                    <a:pt x="1335129" y="835660"/>
                  </a:lnTo>
                  <a:lnTo>
                    <a:pt x="1182187" y="835660"/>
                  </a:lnTo>
                  <a:lnTo>
                    <a:pt x="1130897" y="836930"/>
                  </a:lnTo>
                  <a:close/>
                </a:path>
                <a:path w="2827654" h="836929">
                  <a:moveTo>
                    <a:pt x="2310145" y="756920"/>
                  </a:moveTo>
                  <a:lnTo>
                    <a:pt x="1668719" y="756920"/>
                  </a:lnTo>
                  <a:lnTo>
                    <a:pt x="1694047" y="753110"/>
                  </a:lnTo>
                  <a:lnTo>
                    <a:pt x="1702489" y="753110"/>
                  </a:lnTo>
                  <a:lnTo>
                    <a:pt x="1755553" y="748030"/>
                  </a:lnTo>
                  <a:lnTo>
                    <a:pt x="1808478" y="741680"/>
                  </a:lnTo>
                  <a:lnTo>
                    <a:pt x="1914190" y="731520"/>
                  </a:lnTo>
                  <a:lnTo>
                    <a:pt x="2074923" y="720090"/>
                  </a:lnTo>
                  <a:lnTo>
                    <a:pt x="2129180" y="713740"/>
                  </a:lnTo>
                  <a:lnTo>
                    <a:pt x="2236790" y="695960"/>
                  </a:lnTo>
                  <a:lnTo>
                    <a:pt x="2290422" y="685800"/>
                  </a:lnTo>
                  <a:lnTo>
                    <a:pt x="2344123" y="676910"/>
                  </a:lnTo>
                  <a:lnTo>
                    <a:pt x="2396596" y="666750"/>
                  </a:lnTo>
                  <a:lnTo>
                    <a:pt x="2448717" y="654050"/>
                  </a:lnTo>
                  <a:lnTo>
                    <a:pt x="2500135" y="638810"/>
                  </a:lnTo>
                  <a:lnTo>
                    <a:pt x="2550497" y="621030"/>
                  </a:lnTo>
                  <a:lnTo>
                    <a:pt x="2595348" y="604520"/>
                  </a:lnTo>
                  <a:lnTo>
                    <a:pt x="2639144" y="585470"/>
                  </a:lnTo>
                  <a:lnTo>
                    <a:pt x="2680829" y="562610"/>
                  </a:lnTo>
                  <a:lnTo>
                    <a:pt x="2719348" y="533400"/>
                  </a:lnTo>
                  <a:lnTo>
                    <a:pt x="2745301" y="492760"/>
                  </a:lnTo>
                  <a:lnTo>
                    <a:pt x="2746434" y="469900"/>
                  </a:lnTo>
                  <a:lnTo>
                    <a:pt x="2739360" y="444500"/>
                  </a:lnTo>
                  <a:lnTo>
                    <a:pt x="2714501" y="405130"/>
                  </a:lnTo>
                  <a:lnTo>
                    <a:pt x="2679324" y="375920"/>
                  </a:lnTo>
                  <a:lnTo>
                    <a:pt x="2635379" y="345440"/>
                  </a:lnTo>
                  <a:lnTo>
                    <a:pt x="2589954" y="318770"/>
                  </a:lnTo>
                  <a:lnTo>
                    <a:pt x="2543210" y="294640"/>
                  </a:lnTo>
                  <a:lnTo>
                    <a:pt x="2495307" y="273050"/>
                  </a:lnTo>
                  <a:lnTo>
                    <a:pt x="2446409" y="254000"/>
                  </a:lnTo>
                  <a:lnTo>
                    <a:pt x="2396674" y="236220"/>
                  </a:lnTo>
                  <a:lnTo>
                    <a:pt x="2346266" y="219710"/>
                  </a:lnTo>
                  <a:lnTo>
                    <a:pt x="2295344" y="205740"/>
                  </a:lnTo>
                  <a:lnTo>
                    <a:pt x="2194714" y="180340"/>
                  </a:lnTo>
                  <a:lnTo>
                    <a:pt x="2143957" y="170180"/>
                  </a:lnTo>
                  <a:lnTo>
                    <a:pt x="2041505" y="152400"/>
                  </a:lnTo>
                  <a:lnTo>
                    <a:pt x="1937736" y="139700"/>
                  </a:lnTo>
                  <a:lnTo>
                    <a:pt x="1885332" y="135890"/>
                  </a:lnTo>
                  <a:lnTo>
                    <a:pt x="1780609" y="130810"/>
                  </a:lnTo>
                  <a:lnTo>
                    <a:pt x="1625139" y="127000"/>
                  </a:lnTo>
                  <a:lnTo>
                    <a:pt x="2281312" y="127000"/>
                  </a:lnTo>
                  <a:lnTo>
                    <a:pt x="2362814" y="149860"/>
                  </a:lnTo>
                  <a:lnTo>
                    <a:pt x="2413012" y="166370"/>
                  </a:lnTo>
                  <a:lnTo>
                    <a:pt x="2462654" y="184150"/>
                  </a:lnTo>
                  <a:lnTo>
                    <a:pt x="2556652" y="220980"/>
                  </a:lnTo>
                  <a:lnTo>
                    <a:pt x="2600990" y="241300"/>
                  </a:lnTo>
                  <a:lnTo>
                    <a:pt x="2644146" y="262890"/>
                  </a:lnTo>
                  <a:lnTo>
                    <a:pt x="2685530" y="288290"/>
                  </a:lnTo>
                  <a:lnTo>
                    <a:pt x="2724552" y="316230"/>
                  </a:lnTo>
                  <a:lnTo>
                    <a:pt x="2760619" y="347980"/>
                  </a:lnTo>
                  <a:lnTo>
                    <a:pt x="2793142" y="383540"/>
                  </a:lnTo>
                  <a:lnTo>
                    <a:pt x="2818137" y="429260"/>
                  </a:lnTo>
                  <a:lnTo>
                    <a:pt x="2827403" y="473710"/>
                  </a:lnTo>
                  <a:lnTo>
                    <a:pt x="2821419" y="518160"/>
                  </a:lnTo>
                  <a:lnTo>
                    <a:pt x="2800667" y="560070"/>
                  </a:lnTo>
                  <a:lnTo>
                    <a:pt x="2765626" y="595630"/>
                  </a:lnTo>
                  <a:lnTo>
                    <a:pt x="2723250" y="623570"/>
                  </a:lnTo>
                  <a:lnTo>
                    <a:pt x="2678861" y="648970"/>
                  </a:lnTo>
                  <a:lnTo>
                    <a:pt x="2632744" y="669290"/>
                  </a:lnTo>
                  <a:lnTo>
                    <a:pt x="2585182" y="687070"/>
                  </a:lnTo>
                  <a:lnTo>
                    <a:pt x="2536462" y="703580"/>
                  </a:lnTo>
                  <a:lnTo>
                    <a:pt x="2486866" y="717550"/>
                  </a:lnTo>
                  <a:lnTo>
                    <a:pt x="2436679" y="730250"/>
                  </a:lnTo>
                  <a:lnTo>
                    <a:pt x="2387708" y="741680"/>
                  </a:lnTo>
                  <a:lnTo>
                    <a:pt x="2338425" y="751840"/>
                  </a:lnTo>
                  <a:lnTo>
                    <a:pt x="2310145" y="756920"/>
                  </a:lnTo>
                  <a:close/>
                </a:path>
                <a:path w="2827654" h="836929">
                  <a:moveTo>
                    <a:pt x="194711" y="463550"/>
                  </a:moveTo>
                  <a:lnTo>
                    <a:pt x="179976" y="463550"/>
                  </a:lnTo>
                  <a:lnTo>
                    <a:pt x="164068" y="453390"/>
                  </a:lnTo>
                  <a:lnTo>
                    <a:pt x="152498" y="435610"/>
                  </a:lnTo>
                  <a:lnTo>
                    <a:pt x="153124" y="419100"/>
                  </a:lnTo>
                  <a:lnTo>
                    <a:pt x="220264" y="360680"/>
                  </a:lnTo>
                  <a:lnTo>
                    <a:pt x="264780" y="334010"/>
                  </a:lnTo>
                  <a:lnTo>
                    <a:pt x="311003" y="309880"/>
                  </a:lnTo>
                  <a:lnTo>
                    <a:pt x="358561" y="288290"/>
                  </a:lnTo>
                  <a:lnTo>
                    <a:pt x="505522" y="231140"/>
                  </a:lnTo>
                  <a:lnTo>
                    <a:pt x="549396" y="217170"/>
                  </a:lnTo>
                  <a:lnTo>
                    <a:pt x="594794" y="201930"/>
                  </a:lnTo>
                  <a:lnTo>
                    <a:pt x="641834" y="189230"/>
                  </a:lnTo>
                  <a:lnTo>
                    <a:pt x="690633" y="173990"/>
                  </a:lnTo>
                  <a:lnTo>
                    <a:pt x="671696" y="172720"/>
                  </a:lnTo>
                  <a:lnTo>
                    <a:pt x="1033887" y="172720"/>
                  </a:lnTo>
                  <a:lnTo>
                    <a:pt x="917667" y="194310"/>
                  </a:lnTo>
                  <a:lnTo>
                    <a:pt x="870139" y="204470"/>
                  </a:lnTo>
                  <a:lnTo>
                    <a:pt x="728665" y="238760"/>
                  </a:lnTo>
                  <a:lnTo>
                    <a:pt x="681878" y="251460"/>
                  </a:lnTo>
                  <a:lnTo>
                    <a:pt x="632508" y="265430"/>
                  </a:lnTo>
                  <a:lnTo>
                    <a:pt x="583499" y="280670"/>
                  </a:lnTo>
                  <a:lnTo>
                    <a:pt x="534910" y="297180"/>
                  </a:lnTo>
                  <a:lnTo>
                    <a:pt x="439232" y="332740"/>
                  </a:lnTo>
                  <a:lnTo>
                    <a:pt x="393935" y="351790"/>
                  </a:lnTo>
                  <a:lnTo>
                    <a:pt x="349719" y="372110"/>
                  </a:lnTo>
                  <a:lnTo>
                    <a:pt x="306763" y="393700"/>
                  </a:lnTo>
                  <a:lnTo>
                    <a:pt x="265248" y="417830"/>
                  </a:lnTo>
                  <a:lnTo>
                    <a:pt x="225354" y="445770"/>
                  </a:lnTo>
                  <a:lnTo>
                    <a:pt x="209447" y="457200"/>
                  </a:lnTo>
                  <a:lnTo>
                    <a:pt x="194711" y="463550"/>
                  </a:lnTo>
                  <a:close/>
                </a:path>
                <a:path w="2827654" h="836929">
                  <a:moveTo>
                    <a:pt x="2247633" y="767080"/>
                  </a:moveTo>
                  <a:lnTo>
                    <a:pt x="1182085" y="767080"/>
                  </a:lnTo>
                  <a:lnTo>
                    <a:pt x="1619964" y="755650"/>
                  </a:lnTo>
                  <a:lnTo>
                    <a:pt x="1668719" y="756920"/>
                  </a:lnTo>
                  <a:lnTo>
                    <a:pt x="2310145" y="756920"/>
                  </a:lnTo>
                  <a:lnTo>
                    <a:pt x="2288934" y="760730"/>
                  </a:lnTo>
                  <a:lnTo>
                    <a:pt x="2247633" y="76708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970389" y="387711"/>
            <a:ext cx="401955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40" b="1">
                <a:latin typeface="Trebuchet MS"/>
                <a:cs typeface="Trebuchet MS"/>
              </a:rPr>
              <a:t>Owners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62971" y="9138316"/>
            <a:ext cx="738441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55" b="1">
                <a:latin typeface="Trebuchet MS"/>
                <a:cs typeface="Trebuchet MS"/>
              </a:rPr>
              <a:t>Edite</a:t>
            </a:r>
            <a:r>
              <a:rPr dirty="0" sz="5200" spc="-225" b="1">
                <a:latin typeface="Trebuchet MS"/>
                <a:cs typeface="Trebuchet MS"/>
              </a:rPr>
              <a:t> </a:t>
            </a:r>
            <a:r>
              <a:rPr dirty="0" sz="5200" spc="65" b="1">
                <a:latin typeface="Trebuchet MS"/>
                <a:cs typeface="Trebuchet MS"/>
              </a:rPr>
              <a:t>Room</a:t>
            </a:r>
            <a:r>
              <a:rPr dirty="0" sz="5200" spc="-220" b="1">
                <a:latin typeface="Trebuchet MS"/>
                <a:cs typeface="Trebuchet MS"/>
              </a:rPr>
              <a:t> </a:t>
            </a:r>
            <a:r>
              <a:rPr dirty="0" sz="5200" spc="-100" b="1">
                <a:latin typeface="Trebuchet MS"/>
                <a:cs typeface="Trebuchet MS"/>
              </a:rPr>
              <a:t>Type</a:t>
            </a:r>
            <a:r>
              <a:rPr dirty="0" sz="5200" spc="-220" b="1">
                <a:latin typeface="Trebuchet MS"/>
                <a:cs typeface="Trebuchet MS"/>
              </a:rPr>
              <a:t> </a:t>
            </a:r>
            <a:r>
              <a:rPr dirty="0" sz="5200" spc="-10" b="1">
                <a:latin typeface="Trebuchet MS"/>
                <a:cs typeface="Trebuchet MS"/>
              </a:rPr>
              <a:t>Screen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049626" y="747342"/>
            <a:ext cx="15745460" cy="8187055"/>
            <a:chOff x="1049626" y="747342"/>
            <a:chExt cx="15745460" cy="818705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5307" y="2114446"/>
              <a:ext cx="14678024" cy="68198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049626" y="5341192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486791" y="747342"/>
              <a:ext cx="2131695" cy="2233295"/>
            </a:xfrm>
            <a:custGeom>
              <a:avLst/>
              <a:gdLst/>
              <a:ahLst/>
              <a:cxnLst/>
              <a:rect l="l" t="t" r="r" b="b"/>
              <a:pathLst>
                <a:path w="2131695" h="2233295">
                  <a:moveTo>
                    <a:pt x="6222" y="1784296"/>
                  </a:moveTo>
                  <a:lnTo>
                    <a:pt x="0" y="1777561"/>
                  </a:lnTo>
                  <a:lnTo>
                    <a:pt x="247" y="1769577"/>
                  </a:lnTo>
                  <a:lnTo>
                    <a:pt x="4732" y="1761859"/>
                  </a:lnTo>
                  <a:lnTo>
                    <a:pt x="11220" y="1755924"/>
                  </a:lnTo>
                  <a:lnTo>
                    <a:pt x="21507" y="1750803"/>
                  </a:lnTo>
                  <a:lnTo>
                    <a:pt x="33047" y="1748230"/>
                  </a:lnTo>
                  <a:lnTo>
                    <a:pt x="44769" y="1748594"/>
                  </a:lnTo>
                  <a:lnTo>
                    <a:pt x="100683" y="1777843"/>
                  </a:lnTo>
                  <a:lnTo>
                    <a:pt x="145018" y="1804607"/>
                  </a:lnTo>
                  <a:lnTo>
                    <a:pt x="188578" y="1832554"/>
                  </a:lnTo>
                  <a:lnTo>
                    <a:pt x="231339" y="1861663"/>
                  </a:lnTo>
                  <a:lnTo>
                    <a:pt x="273277" y="1891913"/>
                  </a:lnTo>
                  <a:lnTo>
                    <a:pt x="314367" y="1923283"/>
                  </a:lnTo>
                  <a:lnTo>
                    <a:pt x="354588" y="1955754"/>
                  </a:lnTo>
                  <a:lnTo>
                    <a:pt x="393914" y="1989304"/>
                  </a:lnTo>
                  <a:lnTo>
                    <a:pt x="432322" y="2023913"/>
                  </a:lnTo>
                  <a:lnTo>
                    <a:pt x="469788" y="2059561"/>
                  </a:lnTo>
                  <a:lnTo>
                    <a:pt x="506288" y="2096225"/>
                  </a:lnTo>
                  <a:lnTo>
                    <a:pt x="541799" y="2133887"/>
                  </a:lnTo>
                  <a:lnTo>
                    <a:pt x="541784" y="2081883"/>
                  </a:lnTo>
                  <a:lnTo>
                    <a:pt x="542927" y="2029908"/>
                  </a:lnTo>
                  <a:lnTo>
                    <a:pt x="545225" y="1977982"/>
                  </a:lnTo>
                  <a:lnTo>
                    <a:pt x="548679" y="1926126"/>
                  </a:lnTo>
                  <a:lnTo>
                    <a:pt x="553288" y="1874363"/>
                  </a:lnTo>
                  <a:lnTo>
                    <a:pt x="559051" y="1822712"/>
                  </a:lnTo>
                  <a:lnTo>
                    <a:pt x="565966" y="1771195"/>
                  </a:lnTo>
                  <a:lnTo>
                    <a:pt x="574033" y="1719833"/>
                  </a:lnTo>
                  <a:lnTo>
                    <a:pt x="583251" y="1668647"/>
                  </a:lnTo>
                  <a:lnTo>
                    <a:pt x="593620" y="1617658"/>
                  </a:lnTo>
                  <a:lnTo>
                    <a:pt x="605138" y="1566888"/>
                  </a:lnTo>
                  <a:lnTo>
                    <a:pt x="617542" y="1517253"/>
                  </a:lnTo>
                  <a:lnTo>
                    <a:pt x="630994" y="1467896"/>
                  </a:lnTo>
                  <a:lnTo>
                    <a:pt x="645483" y="1418838"/>
                  </a:lnTo>
                  <a:lnTo>
                    <a:pt x="661002" y="1370098"/>
                  </a:lnTo>
                  <a:lnTo>
                    <a:pt x="677540" y="1321697"/>
                  </a:lnTo>
                  <a:lnTo>
                    <a:pt x="695089" y="1273656"/>
                  </a:lnTo>
                  <a:lnTo>
                    <a:pt x="713639" y="1225993"/>
                  </a:lnTo>
                  <a:lnTo>
                    <a:pt x="733181" y="1178730"/>
                  </a:lnTo>
                  <a:lnTo>
                    <a:pt x="753706" y="1131887"/>
                  </a:lnTo>
                  <a:lnTo>
                    <a:pt x="775204" y="1085483"/>
                  </a:lnTo>
                  <a:lnTo>
                    <a:pt x="797665" y="1039539"/>
                  </a:lnTo>
                  <a:lnTo>
                    <a:pt x="821082" y="994075"/>
                  </a:lnTo>
                  <a:lnTo>
                    <a:pt x="845445" y="949111"/>
                  </a:lnTo>
                  <a:lnTo>
                    <a:pt x="870743" y="904667"/>
                  </a:lnTo>
                  <a:lnTo>
                    <a:pt x="896969" y="860764"/>
                  </a:lnTo>
                  <a:lnTo>
                    <a:pt x="924112" y="817422"/>
                  </a:lnTo>
                  <a:lnTo>
                    <a:pt x="952164" y="774661"/>
                  </a:lnTo>
                  <a:lnTo>
                    <a:pt x="981115" y="732500"/>
                  </a:lnTo>
                  <a:lnTo>
                    <a:pt x="1010956" y="690961"/>
                  </a:lnTo>
                  <a:lnTo>
                    <a:pt x="1041678" y="650064"/>
                  </a:lnTo>
                  <a:lnTo>
                    <a:pt x="1073271" y="609827"/>
                  </a:lnTo>
                  <a:lnTo>
                    <a:pt x="1105726" y="570273"/>
                  </a:lnTo>
                  <a:lnTo>
                    <a:pt x="1139034" y="531420"/>
                  </a:lnTo>
                  <a:lnTo>
                    <a:pt x="1171309" y="495262"/>
                  </a:lnTo>
                  <a:lnTo>
                    <a:pt x="1204373" y="459611"/>
                  </a:lnTo>
                  <a:lnTo>
                    <a:pt x="1238223" y="424546"/>
                  </a:lnTo>
                  <a:lnTo>
                    <a:pt x="1272857" y="390145"/>
                  </a:lnTo>
                  <a:lnTo>
                    <a:pt x="1308272" y="356487"/>
                  </a:lnTo>
                  <a:lnTo>
                    <a:pt x="1344467" y="323649"/>
                  </a:lnTo>
                  <a:lnTo>
                    <a:pt x="1381439" y="291710"/>
                  </a:lnTo>
                  <a:lnTo>
                    <a:pt x="1419185" y="260749"/>
                  </a:lnTo>
                  <a:lnTo>
                    <a:pt x="1457702" y="230842"/>
                  </a:lnTo>
                  <a:lnTo>
                    <a:pt x="1496990" y="202070"/>
                  </a:lnTo>
                  <a:lnTo>
                    <a:pt x="1537044" y="174509"/>
                  </a:lnTo>
                  <a:lnTo>
                    <a:pt x="1577863" y="148238"/>
                  </a:lnTo>
                  <a:lnTo>
                    <a:pt x="1622091" y="121978"/>
                  </a:lnTo>
                  <a:lnTo>
                    <a:pt x="1667502" y="97568"/>
                  </a:lnTo>
                  <a:lnTo>
                    <a:pt x="1714002" y="75268"/>
                  </a:lnTo>
                  <a:lnTo>
                    <a:pt x="1761496" y="55336"/>
                  </a:lnTo>
                  <a:lnTo>
                    <a:pt x="1809890" y="38032"/>
                  </a:lnTo>
                  <a:lnTo>
                    <a:pt x="1859087" y="23615"/>
                  </a:lnTo>
                  <a:lnTo>
                    <a:pt x="1908995" y="12344"/>
                  </a:lnTo>
                  <a:lnTo>
                    <a:pt x="1959517" y="4478"/>
                  </a:lnTo>
                  <a:lnTo>
                    <a:pt x="2010558" y="277"/>
                  </a:lnTo>
                  <a:lnTo>
                    <a:pt x="2062025" y="0"/>
                  </a:lnTo>
                  <a:lnTo>
                    <a:pt x="2113821" y="3905"/>
                  </a:lnTo>
                  <a:lnTo>
                    <a:pt x="2131602" y="12674"/>
                  </a:lnTo>
                  <a:lnTo>
                    <a:pt x="2127922" y="26947"/>
                  </a:lnTo>
                  <a:lnTo>
                    <a:pt x="2111277" y="39703"/>
                  </a:lnTo>
                  <a:lnTo>
                    <a:pt x="2090160" y="43919"/>
                  </a:lnTo>
                  <a:lnTo>
                    <a:pt x="2038375" y="40293"/>
                  </a:lnTo>
                  <a:lnTo>
                    <a:pt x="1987177" y="41395"/>
                  </a:lnTo>
                  <a:lnTo>
                    <a:pt x="1936636" y="46883"/>
                  </a:lnTo>
                  <a:lnTo>
                    <a:pt x="1886821" y="56414"/>
                  </a:lnTo>
                  <a:lnTo>
                    <a:pt x="1837802" y="69644"/>
                  </a:lnTo>
                  <a:lnTo>
                    <a:pt x="1789647" y="86230"/>
                  </a:lnTo>
                  <a:lnTo>
                    <a:pt x="1742427" y="105829"/>
                  </a:lnTo>
                  <a:lnTo>
                    <a:pt x="1696211" y="128099"/>
                  </a:lnTo>
                  <a:lnTo>
                    <a:pt x="1651069" y="152695"/>
                  </a:lnTo>
                  <a:lnTo>
                    <a:pt x="1607069" y="179276"/>
                  </a:lnTo>
                  <a:lnTo>
                    <a:pt x="1564281" y="207497"/>
                  </a:lnTo>
                  <a:lnTo>
                    <a:pt x="1522776" y="237015"/>
                  </a:lnTo>
                  <a:lnTo>
                    <a:pt x="1482072" y="267813"/>
                  </a:lnTo>
                  <a:lnTo>
                    <a:pt x="1442166" y="299673"/>
                  </a:lnTo>
                  <a:lnTo>
                    <a:pt x="1403069" y="332562"/>
                  </a:lnTo>
                  <a:lnTo>
                    <a:pt x="1364788" y="366445"/>
                  </a:lnTo>
                  <a:lnTo>
                    <a:pt x="1327334" y="401287"/>
                  </a:lnTo>
                  <a:lnTo>
                    <a:pt x="1290716" y="437055"/>
                  </a:lnTo>
                  <a:lnTo>
                    <a:pt x="1254944" y="473713"/>
                  </a:lnTo>
                  <a:lnTo>
                    <a:pt x="1220026" y="511228"/>
                  </a:lnTo>
                  <a:lnTo>
                    <a:pt x="1185973" y="549566"/>
                  </a:lnTo>
                  <a:lnTo>
                    <a:pt x="1152793" y="588691"/>
                  </a:lnTo>
                  <a:lnTo>
                    <a:pt x="1120496" y="628569"/>
                  </a:lnTo>
                  <a:lnTo>
                    <a:pt x="1089091" y="669167"/>
                  </a:lnTo>
                  <a:lnTo>
                    <a:pt x="1058589" y="710449"/>
                  </a:lnTo>
                  <a:lnTo>
                    <a:pt x="1028997" y="752382"/>
                  </a:lnTo>
                  <a:lnTo>
                    <a:pt x="1000326" y="794931"/>
                  </a:lnTo>
                  <a:lnTo>
                    <a:pt x="972585" y="838061"/>
                  </a:lnTo>
                  <a:lnTo>
                    <a:pt x="945784" y="881739"/>
                  </a:lnTo>
                  <a:lnTo>
                    <a:pt x="919931" y="925929"/>
                  </a:lnTo>
                  <a:lnTo>
                    <a:pt x="895036" y="970598"/>
                  </a:lnTo>
                  <a:lnTo>
                    <a:pt x="871110" y="1015712"/>
                  </a:lnTo>
                  <a:lnTo>
                    <a:pt x="848160" y="1061235"/>
                  </a:lnTo>
                  <a:lnTo>
                    <a:pt x="826196" y="1107133"/>
                  </a:lnTo>
                  <a:lnTo>
                    <a:pt x="805116" y="1153647"/>
                  </a:lnTo>
                  <a:lnTo>
                    <a:pt x="785033" y="1200609"/>
                  </a:lnTo>
                  <a:lnTo>
                    <a:pt x="765957" y="1247998"/>
                  </a:lnTo>
                  <a:lnTo>
                    <a:pt x="747897" y="1295790"/>
                  </a:lnTo>
                  <a:lnTo>
                    <a:pt x="730861" y="1343960"/>
                  </a:lnTo>
                  <a:lnTo>
                    <a:pt x="714858" y="1392488"/>
                  </a:lnTo>
                  <a:lnTo>
                    <a:pt x="699897" y="1441348"/>
                  </a:lnTo>
                  <a:lnTo>
                    <a:pt x="685988" y="1490518"/>
                  </a:lnTo>
                  <a:lnTo>
                    <a:pt x="673138" y="1539974"/>
                  </a:lnTo>
                  <a:lnTo>
                    <a:pt x="661357" y="1589694"/>
                  </a:lnTo>
                  <a:lnTo>
                    <a:pt x="650653" y="1639653"/>
                  </a:lnTo>
                  <a:lnTo>
                    <a:pt x="641036" y="1689829"/>
                  </a:lnTo>
                  <a:lnTo>
                    <a:pt x="632515" y="1740199"/>
                  </a:lnTo>
                  <a:lnTo>
                    <a:pt x="625098" y="1790739"/>
                  </a:lnTo>
                  <a:lnTo>
                    <a:pt x="618794" y="1841426"/>
                  </a:lnTo>
                  <a:lnTo>
                    <a:pt x="613612" y="1892237"/>
                  </a:lnTo>
                  <a:lnTo>
                    <a:pt x="609561" y="1943148"/>
                  </a:lnTo>
                  <a:lnTo>
                    <a:pt x="606649" y="1994137"/>
                  </a:lnTo>
                  <a:lnTo>
                    <a:pt x="604887" y="2045179"/>
                  </a:lnTo>
                  <a:lnTo>
                    <a:pt x="604282" y="2096252"/>
                  </a:lnTo>
                  <a:lnTo>
                    <a:pt x="604843" y="2147333"/>
                  </a:lnTo>
                  <a:lnTo>
                    <a:pt x="639634" y="2113358"/>
                  </a:lnTo>
                  <a:lnTo>
                    <a:pt x="675449" y="2080554"/>
                  </a:lnTo>
                  <a:lnTo>
                    <a:pt x="712259" y="2048930"/>
                  </a:lnTo>
                  <a:lnTo>
                    <a:pt x="750036" y="2018496"/>
                  </a:lnTo>
                  <a:lnTo>
                    <a:pt x="788748" y="1989265"/>
                  </a:lnTo>
                  <a:lnTo>
                    <a:pt x="828368" y="1961245"/>
                  </a:lnTo>
                  <a:lnTo>
                    <a:pt x="868866" y="1934447"/>
                  </a:lnTo>
                  <a:lnTo>
                    <a:pt x="910212" y="1908882"/>
                  </a:lnTo>
                  <a:lnTo>
                    <a:pt x="952377" y="1884560"/>
                  </a:lnTo>
                  <a:lnTo>
                    <a:pt x="995332" y="1861492"/>
                  </a:lnTo>
                  <a:lnTo>
                    <a:pt x="1017156" y="1857276"/>
                  </a:lnTo>
                  <a:lnTo>
                    <a:pt x="1033308" y="1864458"/>
                  </a:lnTo>
                  <a:lnTo>
                    <a:pt x="1036817" y="1878176"/>
                  </a:lnTo>
                  <a:lnTo>
                    <a:pt x="1020715" y="1893570"/>
                  </a:lnTo>
                  <a:lnTo>
                    <a:pt x="977805" y="1916725"/>
                  </a:lnTo>
                  <a:lnTo>
                    <a:pt x="935769" y="1941302"/>
                  </a:lnTo>
                  <a:lnTo>
                    <a:pt x="894632" y="1967268"/>
                  </a:lnTo>
                  <a:lnTo>
                    <a:pt x="854420" y="1994587"/>
                  </a:lnTo>
                  <a:lnTo>
                    <a:pt x="815157" y="2023227"/>
                  </a:lnTo>
                  <a:lnTo>
                    <a:pt x="776868" y="2053152"/>
                  </a:lnTo>
                  <a:lnTo>
                    <a:pt x="739578" y="2084329"/>
                  </a:lnTo>
                  <a:lnTo>
                    <a:pt x="703313" y="2116723"/>
                  </a:lnTo>
                  <a:lnTo>
                    <a:pt x="668097" y="2150301"/>
                  </a:lnTo>
                  <a:lnTo>
                    <a:pt x="633955" y="2185027"/>
                  </a:lnTo>
                  <a:lnTo>
                    <a:pt x="600913" y="2220868"/>
                  </a:lnTo>
                  <a:lnTo>
                    <a:pt x="589993" y="2227572"/>
                  </a:lnTo>
                  <a:lnTo>
                    <a:pt x="573163" y="2232504"/>
                  </a:lnTo>
                  <a:lnTo>
                    <a:pt x="556389" y="2232838"/>
                  </a:lnTo>
                  <a:lnTo>
                    <a:pt x="545637" y="2225749"/>
                  </a:lnTo>
                  <a:lnTo>
                    <a:pt x="542997" y="2224636"/>
                  </a:lnTo>
                  <a:lnTo>
                    <a:pt x="540691" y="2223046"/>
                  </a:lnTo>
                  <a:lnTo>
                    <a:pt x="506496" y="2183379"/>
                  </a:lnTo>
                  <a:lnTo>
                    <a:pt x="473130" y="2146737"/>
                  </a:lnTo>
                  <a:lnTo>
                    <a:pt x="438844" y="2111033"/>
                  </a:lnTo>
                  <a:lnTo>
                    <a:pt x="403655" y="2076281"/>
                  </a:lnTo>
                  <a:lnTo>
                    <a:pt x="367582" y="2042495"/>
                  </a:lnTo>
                  <a:lnTo>
                    <a:pt x="330644" y="2009691"/>
                  </a:lnTo>
                  <a:lnTo>
                    <a:pt x="292860" y="1977881"/>
                  </a:lnTo>
                  <a:lnTo>
                    <a:pt x="254247" y="1947082"/>
                  </a:lnTo>
                  <a:lnTo>
                    <a:pt x="214825" y="1917307"/>
                  </a:lnTo>
                  <a:lnTo>
                    <a:pt x="174612" y="1888570"/>
                  </a:lnTo>
                  <a:lnTo>
                    <a:pt x="133627" y="1860886"/>
                  </a:lnTo>
                  <a:lnTo>
                    <a:pt x="91887" y="1834269"/>
                  </a:lnTo>
                  <a:lnTo>
                    <a:pt x="49413" y="1808734"/>
                  </a:lnTo>
                  <a:lnTo>
                    <a:pt x="6222" y="17842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3244033" y="1809296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5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5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5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913612" y="9138316"/>
            <a:ext cx="44608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05" b="1">
                <a:latin typeface="Trebuchet MS"/>
                <a:cs typeface="Trebuchet MS"/>
              </a:rPr>
              <a:t>Payment</a:t>
            </a:r>
            <a:r>
              <a:rPr dirty="0" sz="5200" spc="-260" b="1">
                <a:latin typeface="Trebuchet MS"/>
                <a:cs typeface="Trebuchet MS"/>
              </a:rPr>
              <a:t> </a:t>
            </a:r>
            <a:r>
              <a:rPr dirty="0" sz="5200" spc="-7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6974820" cy="8954135"/>
            <a:chOff x="125083" y="0"/>
            <a:chExt cx="16974820" cy="895413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88345" y="1638782"/>
              <a:ext cx="15811499" cy="73151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731762" y="1281499"/>
              <a:ext cx="3551554" cy="1055370"/>
            </a:xfrm>
            <a:custGeom>
              <a:avLst/>
              <a:gdLst/>
              <a:ahLst/>
              <a:cxnLst/>
              <a:rect l="l" t="t" r="r" b="b"/>
              <a:pathLst>
                <a:path w="3551554" h="1055370">
                  <a:moveTo>
                    <a:pt x="1524955" y="1055370"/>
                  </a:moveTo>
                  <a:lnTo>
                    <a:pt x="1420392" y="1055370"/>
                  </a:lnTo>
                  <a:lnTo>
                    <a:pt x="1368293" y="1052830"/>
                  </a:lnTo>
                  <a:lnTo>
                    <a:pt x="1212794" y="1049020"/>
                  </a:lnTo>
                  <a:lnTo>
                    <a:pt x="1161203" y="1046480"/>
                  </a:lnTo>
                  <a:lnTo>
                    <a:pt x="1109723" y="1045210"/>
                  </a:lnTo>
                  <a:lnTo>
                    <a:pt x="1007064" y="1040130"/>
                  </a:lnTo>
                  <a:lnTo>
                    <a:pt x="904762" y="1032510"/>
                  </a:lnTo>
                  <a:lnTo>
                    <a:pt x="802762" y="1022350"/>
                  </a:lnTo>
                  <a:lnTo>
                    <a:pt x="751858" y="1016000"/>
                  </a:lnTo>
                  <a:lnTo>
                    <a:pt x="701010" y="1008380"/>
                  </a:lnTo>
                  <a:lnTo>
                    <a:pt x="597957" y="990600"/>
                  </a:lnTo>
                  <a:lnTo>
                    <a:pt x="496229" y="970280"/>
                  </a:lnTo>
                  <a:lnTo>
                    <a:pt x="445908" y="958850"/>
                  </a:lnTo>
                  <a:lnTo>
                    <a:pt x="395974" y="946150"/>
                  </a:lnTo>
                  <a:lnTo>
                    <a:pt x="346445" y="930910"/>
                  </a:lnTo>
                  <a:lnTo>
                    <a:pt x="297339" y="914400"/>
                  </a:lnTo>
                  <a:lnTo>
                    <a:pt x="247149" y="895350"/>
                  </a:lnTo>
                  <a:lnTo>
                    <a:pt x="198966" y="873760"/>
                  </a:lnTo>
                  <a:lnTo>
                    <a:pt x="153227" y="847090"/>
                  </a:lnTo>
                  <a:lnTo>
                    <a:pt x="110367" y="816610"/>
                  </a:lnTo>
                  <a:lnTo>
                    <a:pt x="70823" y="781050"/>
                  </a:lnTo>
                  <a:lnTo>
                    <a:pt x="35031" y="740410"/>
                  </a:lnTo>
                  <a:lnTo>
                    <a:pt x="15826" y="707390"/>
                  </a:lnTo>
                  <a:lnTo>
                    <a:pt x="4093" y="668020"/>
                  </a:lnTo>
                  <a:lnTo>
                    <a:pt x="0" y="624840"/>
                  </a:lnTo>
                  <a:lnTo>
                    <a:pt x="3709" y="579120"/>
                  </a:lnTo>
                  <a:lnTo>
                    <a:pt x="15386" y="535940"/>
                  </a:lnTo>
                  <a:lnTo>
                    <a:pt x="35196" y="495300"/>
                  </a:lnTo>
                  <a:lnTo>
                    <a:pt x="63304" y="459740"/>
                  </a:lnTo>
                  <a:lnTo>
                    <a:pt x="102593" y="424180"/>
                  </a:lnTo>
                  <a:lnTo>
                    <a:pt x="143778" y="391160"/>
                  </a:lnTo>
                  <a:lnTo>
                    <a:pt x="186693" y="361950"/>
                  </a:lnTo>
                  <a:lnTo>
                    <a:pt x="231173" y="335280"/>
                  </a:lnTo>
                  <a:lnTo>
                    <a:pt x="277052" y="311150"/>
                  </a:lnTo>
                  <a:lnTo>
                    <a:pt x="324163" y="288290"/>
                  </a:lnTo>
                  <a:lnTo>
                    <a:pt x="372343" y="266700"/>
                  </a:lnTo>
                  <a:lnTo>
                    <a:pt x="421424" y="246380"/>
                  </a:lnTo>
                  <a:lnTo>
                    <a:pt x="471825" y="227330"/>
                  </a:lnTo>
                  <a:lnTo>
                    <a:pt x="522531" y="209550"/>
                  </a:lnTo>
                  <a:lnTo>
                    <a:pt x="573586" y="193040"/>
                  </a:lnTo>
                  <a:lnTo>
                    <a:pt x="676918" y="162560"/>
                  </a:lnTo>
                  <a:lnTo>
                    <a:pt x="729282" y="148590"/>
                  </a:lnTo>
                  <a:lnTo>
                    <a:pt x="827378" y="125730"/>
                  </a:lnTo>
                  <a:lnTo>
                    <a:pt x="926210" y="105410"/>
                  </a:lnTo>
                  <a:lnTo>
                    <a:pt x="975947" y="96520"/>
                  </a:lnTo>
                  <a:lnTo>
                    <a:pt x="1076160" y="81280"/>
                  </a:lnTo>
                  <a:lnTo>
                    <a:pt x="1280730" y="55880"/>
                  </a:lnTo>
                  <a:lnTo>
                    <a:pt x="1332142" y="50800"/>
                  </a:lnTo>
                  <a:lnTo>
                    <a:pt x="1383582" y="44450"/>
                  </a:lnTo>
                  <a:lnTo>
                    <a:pt x="1538079" y="29210"/>
                  </a:lnTo>
                  <a:lnTo>
                    <a:pt x="1589636" y="25400"/>
                  </a:lnTo>
                  <a:lnTo>
                    <a:pt x="1641222" y="20320"/>
                  </a:lnTo>
                  <a:lnTo>
                    <a:pt x="1744481" y="12700"/>
                  </a:lnTo>
                  <a:lnTo>
                    <a:pt x="1796154" y="10160"/>
                  </a:lnTo>
                  <a:lnTo>
                    <a:pt x="1847856" y="6350"/>
                  </a:lnTo>
                  <a:lnTo>
                    <a:pt x="1899588" y="3810"/>
                  </a:lnTo>
                  <a:lnTo>
                    <a:pt x="1951348" y="2540"/>
                  </a:lnTo>
                  <a:lnTo>
                    <a:pt x="2003138" y="0"/>
                  </a:lnTo>
                  <a:lnTo>
                    <a:pt x="2054957" y="0"/>
                  </a:lnTo>
                  <a:lnTo>
                    <a:pt x="2090715" y="1270"/>
                  </a:lnTo>
                  <a:lnTo>
                    <a:pt x="2117196" y="11430"/>
                  </a:lnTo>
                  <a:lnTo>
                    <a:pt x="2133369" y="34290"/>
                  </a:lnTo>
                  <a:lnTo>
                    <a:pt x="2138204" y="69850"/>
                  </a:lnTo>
                  <a:lnTo>
                    <a:pt x="2240692" y="77470"/>
                  </a:lnTo>
                  <a:lnTo>
                    <a:pt x="2291053" y="80010"/>
                  </a:lnTo>
                  <a:lnTo>
                    <a:pt x="2340825" y="81280"/>
                  </a:lnTo>
                  <a:lnTo>
                    <a:pt x="2391633" y="83820"/>
                  </a:lnTo>
                  <a:lnTo>
                    <a:pt x="2442048" y="87630"/>
                  </a:lnTo>
                  <a:lnTo>
                    <a:pt x="2492201" y="93980"/>
                  </a:lnTo>
                  <a:lnTo>
                    <a:pt x="2542224" y="101600"/>
                  </a:lnTo>
                  <a:lnTo>
                    <a:pt x="2592246" y="107950"/>
                  </a:lnTo>
                  <a:lnTo>
                    <a:pt x="2690649" y="123190"/>
                  </a:lnTo>
                  <a:lnTo>
                    <a:pt x="2738580" y="132080"/>
                  </a:lnTo>
                  <a:lnTo>
                    <a:pt x="2833457" y="152400"/>
                  </a:lnTo>
                  <a:lnTo>
                    <a:pt x="2869960" y="161290"/>
                  </a:lnTo>
                  <a:lnTo>
                    <a:pt x="1947295" y="161290"/>
                  </a:lnTo>
                  <a:lnTo>
                    <a:pt x="1796066" y="165100"/>
                  </a:lnTo>
                  <a:lnTo>
                    <a:pt x="1745713" y="167640"/>
                  </a:lnTo>
                  <a:lnTo>
                    <a:pt x="1695382" y="171450"/>
                  </a:lnTo>
                  <a:lnTo>
                    <a:pt x="1645070" y="173990"/>
                  </a:lnTo>
                  <a:lnTo>
                    <a:pt x="1494219" y="189230"/>
                  </a:lnTo>
                  <a:lnTo>
                    <a:pt x="1443953" y="195580"/>
                  </a:lnTo>
                  <a:lnTo>
                    <a:pt x="1302875" y="217170"/>
                  </a:lnTo>
                  <a:lnTo>
                    <a:pt x="843723" y="217170"/>
                  </a:lnTo>
                  <a:lnTo>
                    <a:pt x="823328" y="219710"/>
                  </a:lnTo>
                  <a:lnTo>
                    <a:pt x="787399" y="227330"/>
                  </a:lnTo>
                  <a:lnTo>
                    <a:pt x="741397" y="241300"/>
                  </a:lnTo>
                  <a:lnTo>
                    <a:pt x="603430" y="279400"/>
                  </a:lnTo>
                  <a:lnTo>
                    <a:pt x="557760" y="294640"/>
                  </a:lnTo>
                  <a:lnTo>
                    <a:pt x="512403" y="308610"/>
                  </a:lnTo>
                  <a:lnTo>
                    <a:pt x="467450" y="325120"/>
                  </a:lnTo>
                  <a:lnTo>
                    <a:pt x="422995" y="342900"/>
                  </a:lnTo>
                  <a:lnTo>
                    <a:pt x="374521" y="363220"/>
                  </a:lnTo>
                  <a:lnTo>
                    <a:pt x="326833" y="386080"/>
                  </a:lnTo>
                  <a:lnTo>
                    <a:pt x="280454" y="410210"/>
                  </a:lnTo>
                  <a:lnTo>
                    <a:pt x="235907" y="436880"/>
                  </a:lnTo>
                  <a:lnTo>
                    <a:pt x="193716" y="467360"/>
                  </a:lnTo>
                  <a:lnTo>
                    <a:pt x="154405" y="501650"/>
                  </a:lnTo>
                  <a:lnTo>
                    <a:pt x="111407" y="552450"/>
                  </a:lnTo>
                  <a:lnTo>
                    <a:pt x="93147" y="618490"/>
                  </a:lnTo>
                  <a:lnTo>
                    <a:pt x="102006" y="669290"/>
                  </a:lnTo>
                  <a:lnTo>
                    <a:pt x="124436" y="708660"/>
                  </a:lnTo>
                  <a:lnTo>
                    <a:pt x="157044" y="740410"/>
                  </a:lnTo>
                  <a:lnTo>
                    <a:pt x="196437" y="765810"/>
                  </a:lnTo>
                  <a:lnTo>
                    <a:pt x="239223" y="788670"/>
                  </a:lnTo>
                  <a:lnTo>
                    <a:pt x="283459" y="810260"/>
                  </a:lnTo>
                  <a:lnTo>
                    <a:pt x="328476" y="828040"/>
                  </a:lnTo>
                  <a:lnTo>
                    <a:pt x="374211" y="844550"/>
                  </a:lnTo>
                  <a:lnTo>
                    <a:pt x="420595" y="858520"/>
                  </a:lnTo>
                  <a:lnTo>
                    <a:pt x="467564" y="871220"/>
                  </a:lnTo>
                  <a:lnTo>
                    <a:pt x="515051" y="882650"/>
                  </a:lnTo>
                  <a:lnTo>
                    <a:pt x="562990" y="892810"/>
                  </a:lnTo>
                  <a:lnTo>
                    <a:pt x="708863" y="919480"/>
                  </a:lnTo>
                  <a:lnTo>
                    <a:pt x="758191" y="927100"/>
                  </a:lnTo>
                  <a:lnTo>
                    <a:pt x="807595" y="933450"/>
                  </a:lnTo>
                  <a:lnTo>
                    <a:pt x="857099" y="938530"/>
                  </a:lnTo>
                  <a:lnTo>
                    <a:pt x="906722" y="942340"/>
                  </a:lnTo>
                  <a:lnTo>
                    <a:pt x="956487" y="944880"/>
                  </a:lnTo>
                  <a:lnTo>
                    <a:pt x="1006415" y="948690"/>
                  </a:lnTo>
                  <a:lnTo>
                    <a:pt x="1056527" y="951230"/>
                  </a:lnTo>
                  <a:lnTo>
                    <a:pt x="1106846" y="952500"/>
                  </a:lnTo>
                  <a:lnTo>
                    <a:pt x="1157391" y="955040"/>
                  </a:lnTo>
                  <a:lnTo>
                    <a:pt x="1208186" y="956310"/>
                  </a:lnTo>
                  <a:lnTo>
                    <a:pt x="1310607" y="961390"/>
                  </a:lnTo>
                  <a:lnTo>
                    <a:pt x="1362276" y="965200"/>
                  </a:lnTo>
                  <a:lnTo>
                    <a:pt x="1414760" y="966470"/>
                  </a:lnTo>
                  <a:lnTo>
                    <a:pt x="2832707" y="966470"/>
                  </a:lnTo>
                  <a:lnTo>
                    <a:pt x="2794584" y="972820"/>
                  </a:lnTo>
                  <a:lnTo>
                    <a:pt x="2741212" y="980440"/>
                  </a:lnTo>
                  <a:lnTo>
                    <a:pt x="2687950" y="989330"/>
                  </a:lnTo>
                  <a:lnTo>
                    <a:pt x="2590351" y="1002030"/>
                  </a:lnTo>
                  <a:lnTo>
                    <a:pt x="2443306" y="1017270"/>
                  </a:lnTo>
                  <a:lnTo>
                    <a:pt x="2295796" y="1028700"/>
                  </a:lnTo>
                  <a:lnTo>
                    <a:pt x="2195337" y="1035050"/>
                  </a:lnTo>
                  <a:lnTo>
                    <a:pt x="1938786" y="1047750"/>
                  </a:lnTo>
                  <a:lnTo>
                    <a:pt x="1732607" y="1052830"/>
                  </a:lnTo>
                  <a:lnTo>
                    <a:pt x="1680855" y="1052830"/>
                  </a:lnTo>
                  <a:lnTo>
                    <a:pt x="1629001" y="1054100"/>
                  </a:lnTo>
                  <a:lnTo>
                    <a:pt x="1577038" y="1054100"/>
                  </a:lnTo>
                  <a:lnTo>
                    <a:pt x="1524955" y="1055370"/>
                  </a:lnTo>
                  <a:close/>
                </a:path>
                <a:path w="3551554" h="1055370">
                  <a:moveTo>
                    <a:pt x="2832707" y="966470"/>
                  </a:moveTo>
                  <a:lnTo>
                    <a:pt x="1571990" y="966470"/>
                  </a:lnTo>
                  <a:lnTo>
                    <a:pt x="1624350" y="965200"/>
                  </a:lnTo>
                  <a:lnTo>
                    <a:pt x="1676696" y="962660"/>
                  </a:lnTo>
                  <a:lnTo>
                    <a:pt x="1781375" y="960120"/>
                  </a:lnTo>
                  <a:lnTo>
                    <a:pt x="1833721" y="957580"/>
                  </a:lnTo>
                  <a:lnTo>
                    <a:pt x="1990869" y="953770"/>
                  </a:lnTo>
                  <a:lnTo>
                    <a:pt x="2106397" y="953770"/>
                  </a:lnTo>
                  <a:lnTo>
                    <a:pt x="2138204" y="949960"/>
                  </a:lnTo>
                  <a:lnTo>
                    <a:pt x="2387461" y="924560"/>
                  </a:lnTo>
                  <a:lnTo>
                    <a:pt x="2588787" y="909320"/>
                  </a:lnTo>
                  <a:lnTo>
                    <a:pt x="2640044" y="904240"/>
                  </a:lnTo>
                  <a:lnTo>
                    <a:pt x="2691006" y="897890"/>
                  </a:lnTo>
                  <a:lnTo>
                    <a:pt x="2741747" y="890270"/>
                  </a:lnTo>
                  <a:lnTo>
                    <a:pt x="2792341" y="881380"/>
                  </a:lnTo>
                  <a:lnTo>
                    <a:pt x="2842861" y="871220"/>
                  </a:lnTo>
                  <a:lnTo>
                    <a:pt x="2943975" y="853440"/>
                  </a:lnTo>
                  <a:lnTo>
                    <a:pt x="2996713" y="843280"/>
                  </a:lnTo>
                  <a:lnTo>
                    <a:pt x="3049225" y="831850"/>
                  </a:lnTo>
                  <a:lnTo>
                    <a:pt x="3101284" y="817880"/>
                  </a:lnTo>
                  <a:lnTo>
                    <a:pt x="3152665" y="801370"/>
                  </a:lnTo>
                  <a:lnTo>
                    <a:pt x="3203141" y="783590"/>
                  </a:lnTo>
                  <a:lnTo>
                    <a:pt x="3248264" y="767080"/>
                  </a:lnTo>
                  <a:lnTo>
                    <a:pt x="3292709" y="749300"/>
                  </a:lnTo>
                  <a:lnTo>
                    <a:pt x="3335796" y="727710"/>
                  </a:lnTo>
                  <a:lnTo>
                    <a:pt x="3376848" y="703580"/>
                  </a:lnTo>
                  <a:lnTo>
                    <a:pt x="3415186" y="674370"/>
                  </a:lnTo>
                  <a:lnTo>
                    <a:pt x="3447778" y="622300"/>
                  </a:lnTo>
                  <a:lnTo>
                    <a:pt x="3449202" y="591820"/>
                  </a:lnTo>
                  <a:lnTo>
                    <a:pt x="3440317" y="560070"/>
                  </a:lnTo>
                  <a:lnTo>
                    <a:pt x="3409100" y="511810"/>
                  </a:lnTo>
                  <a:lnTo>
                    <a:pt x="3364924" y="473710"/>
                  </a:lnTo>
                  <a:lnTo>
                    <a:pt x="3324981" y="445770"/>
                  </a:lnTo>
                  <a:lnTo>
                    <a:pt x="3284026" y="420370"/>
                  </a:lnTo>
                  <a:lnTo>
                    <a:pt x="3242136" y="397510"/>
                  </a:lnTo>
                  <a:lnTo>
                    <a:pt x="3199390" y="374650"/>
                  </a:lnTo>
                  <a:lnTo>
                    <a:pt x="3155864" y="354330"/>
                  </a:lnTo>
                  <a:lnTo>
                    <a:pt x="3111638" y="335280"/>
                  </a:lnTo>
                  <a:lnTo>
                    <a:pt x="3066788" y="317500"/>
                  </a:lnTo>
                  <a:lnTo>
                    <a:pt x="3021394" y="300990"/>
                  </a:lnTo>
                  <a:lnTo>
                    <a:pt x="2975532" y="285750"/>
                  </a:lnTo>
                  <a:lnTo>
                    <a:pt x="2929280" y="271780"/>
                  </a:lnTo>
                  <a:lnTo>
                    <a:pt x="2882717" y="259080"/>
                  </a:lnTo>
                  <a:lnTo>
                    <a:pt x="2740446" y="224790"/>
                  </a:lnTo>
                  <a:lnTo>
                    <a:pt x="2692604" y="214630"/>
                  </a:lnTo>
                  <a:lnTo>
                    <a:pt x="2644544" y="205740"/>
                  </a:lnTo>
                  <a:lnTo>
                    <a:pt x="2547748" y="190500"/>
                  </a:lnTo>
                  <a:lnTo>
                    <a:pt x="2499000" y="184150"/>
                  </a:lnTo>
                  <a:lnTo>
                    <a:pt x="2400780" y="173990"/>
                  </a:lnTo>
                  <a:lnTo>
                    <a:pt x="2351297" y="170180"/>
                  </a:lnTo>
                  <a:lnTo>
                    <a:pt x="2301557" y="167640"/>
                  </a:lnTo>
                  <a:lnTo>
                    <a:pt x="2250799" y="166370"/>
                  </a:lnTo>
                  <a:lnTo>
                    <a:pt x="2200097" y="163830"/>
                  </a:lnTo>
                  <a:lnTo>
                    <a:pt x="2098844" y="161290"/>
                  </a:lnTo>
                  <a:lnTo>
                    <a:pt x="2869960" y="161290"/>
                  </a:lnTo>
                  <a:lnTo>
                    <a:pt x="3019076" y="205740"/>
                  </a:lnTo>
                  <a:lnTo>
                    <a:pt x="3109705" y="238760"/>
                  </a:lnTo>
                  <a:lnTo>
                    <a:pt x="3198371" y="274320"/>
                  </a:lnTo>
                  <a:lnTo>
                    <a:pt x="3241943" y="293370"/>
                  </a:lnTo>
                  <a:lnTo>
                    <a:pt x="3284818" y="313690"/>
                  </a:lnTo>
                  <a:lnTo>
                    <a:pt x="3326645" y="335280"/>
                  </a:lnTo>
                  <a:lnTo>
                    <a:pt x="3367076" y="359410"/>
                  </a:lnTo>
                  <a:lnTo>
                    <a:pt x="3405762" y="386080"/>
                  </a:lnTo>
                  <a:lnTo>
                    <a:pt x="3442354" y="415290"/>
                  </a:lnTo>
                  <a:lnTo>
                    <a:pt x="3476502" y="448310"/>
                  </a:lnTo>
                  <a:lnTo>
                    <a:pt x="3507858" y="485140"/>
                  </a:lnTo>
                  <a:lnTo>
                    <a:pt x="3532320" y="524510"/>
                  </a:lnTo>
                  <a:lnTo>
                    <a:pt x="3546617" y="565150"/>
                  </a:lnTo>
                  <a:lnTo>
                    <a:pt x="3550967" y="607060"/>
                  </a:lnTo>
                  <a:lnTo>
                    <a:pt x="3545591" y="646430"/>
                  </a:lnTo>
                  <a:lnTo>
                    <a:pt x="3530709" y="684530"/>
                  </a:lnTo>
                  <a:lnTo>
                    <a:pt x="3506539" y="720090"/>
                  </a:lnTo>
                  <a:lnTo>
                    <a:pt x="3473302" y="750570"/>
                  </a:lnTo>
                  <a:lnTo>
                    <a:pt x="3432143" y="779780"/>
                  </a:lnTo>
                  <a:lnTo>
                    <a:pt x="3389407" y="805180"/>
                  </a:lnTo>
                  <a:lnTo>
                    <a:pt x="3345261" y="826770"/>
                  </a:lnTo>
                  <a:lnTo>
                    <a:pt x="3299874" y="847090"/>
                  </a:lnTo>
                  <a:lnTo>
                    <a:pt x="3253415" y="864870"/>
                  </a:lnTo>
                  <a:lnTo>
                    <a:pt x="3157949" y="895350"/>
                  </a:lnTo>
                  <a:lnTo>
                    <a:pt x="3060207" y="920750"/>
                  </a:lnTo>
                  <a:lnTo>
                    <a:pt x="3007522" y="933450"/>
                  </a:lnTo>
                  <a:lnTo>
                    <a:pt x="2954535" y="944880"/>
                  </a:lnTo>
                  <a:lnTo>
                    <a:pt x="2901328" y="955040"/>
                  </a:lnTo>
                  <a:lnTo>
                    <a:pt x="2832707" y="966470"/>
                  </a:lnTo>
                  <a:close/>
                </a:path>
                <a:path w="3551554" h="1055370">
                  <a:moveTo>
                    <a:pt x="244720" y="585470"/>
                  </a:moveTo>
                  <a:lnTo>
                    <a:pt x="226215" y="585470"/>
                  </a:lnTo>
                  <a:lnTo>
                    <a:pt x="206238" y="571500"/>
                  </a:lnTo>
                  <a:lnTo>
                    <a:pt x="191709" y="548640"/>
                  </a:lnTo>
                  <a:lnTo>
                    <a:pt x="192494" y="529590"/>
                  </a:lnTo>
                  <a:lnTo>
                    <a:pt x="223516" y="494030"/>
                  </a:lnTo>
                  <a:lnTo>
                    <a:pt x="264725" y="463550"/>
                  </a:lnTo>
                  <a:lnTo>
                    <a:pt x="307575" y="435610"/>
                  </a:lnTo>
                  <a:lnTo>
                    <a:pt x="351848" y="411480"/>
                  </a:lnTo>
                  <a:lnTo>
                    <a:pt x="397323" y="388620"/>
                  </a:lnTo>
                  <a:lnTo>
                    <a:pt x="443781" y="367030"/>
                  </a:lnTo>
                  <a:lnTo>
                    <a:pt x="491001" y="346710"/>
                  </a:lnTo>
                  <a:lnTo>
                    <a:pt x="538764" y="328930"/>
                  </a:lnTo>
                  <a:lnTo>
                    <a:pt x="586850" y="309880"/>
                  </a:lnTo>
                  <a:lnTo>
                    <a:pt x="635040" y="292100"/>
                  </a:lnTo>
                  <a:lnTo>
                    <a:pt x="678970" y="276860"/>
                  </a:lnTo>
                  <a:lnTo>
                    <a:pt x="724105" y="262890"/>
                  </a:lnTo>
                  <a:lnTo>
                    <a:pt x="818297" y="234950"/>
                  </a:lnTo>
                  <a:lnTo>
                    <a:pt x="867504" y="219710"/>
                  </a:lnTo>
                  <a:lnTo>
                    <a:pt x="843723" y="217170"/>
                  </a:lnTo>
                  <a:lnTo>
                    <a:pt x="1302875" y="217170"/>
                  </a:lnTo>
                  <a:lnTo>
                    <a:pt x="1294619" y="218440"/>
                  </a:lnTo>
                  <a:lnTo>
                    <a:pt x="1196171" y="236220"/>
                  </a:lnTo>
                  <a:lnTo>
                    <a:pt x="1147180" y="246380"/>
                  </a:lnTo>
                  <a:lnTo>
                    <a:pt x="1098346" y="257810"/>
                  </a:lnTo>
                  <a:lnTo>
                    <a:pt x="1049667" y="267970"/>
                  </a:lnTo>
                  <a:lnTo>
                    <a:pt x="1001144" y="279400"/>
                  </a:lnTo>
                  <a:lnTo>
                    <a:pt x="856509" y="317500"/>
                  </a:lnTo>
                  <a:lnTo>
                    <a:pt x="753424" y="347980"/>
                  </a:lnTo>
                  <a:lnTo>
                    <a:pt x="702384" y="364490"/>
                  </a:lnTo>
                  <a:lnTo>
                    <a:pt x="651736" y="382270"/>
                  </a:lnTo>
                  <a:lnTo>
                    <a:pt x="551793" y="420370"/>
                  </a:lnTo>
                  <a:lnTo>
                    <a:pt x="504301" y="439420"/>
                  </a:lnTo>
                  <a:lnTo>
                    <a:pt x="457725" y="459740"/>
                  </a:lnTo>
                  <a:lnTo>
                    <a:pt x="412197" y="482600"/>
                  </a:lnTo>
                  <a:lnTo>
                    <a:pt x="367846" y="506730"/>
                  </a:lnTo>
                  <a:lnTo>
                    <a:pt x="324804" y="533400"/>
                  </a:lnTo>
                  <a:lnTo>
                    <a:pt x="283202" y="561340"/>
                  </a:lnTo>
                  <a:lnTo>
                    <a:pt x="263225" y="576580"/>
                  </a:lnTo>
                  <a:lnTo>
                    <a:pt x="244720" y="58547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45821" y="9138316"/>
            <a:ext cx="339661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10" b="1">
                <a:latin typeface="Trebuchet MS"/>
                <a:cs typeface="Trebuchet MS"/>
              </a:rPr>
              <a:t>Hotel</a:t>
            </a:r>
            <a:r>
              <a:rPr dirty="0" sz="5200" spc="-145" b="1">
                <a:latin typeface="Trebuchet MS"/>
                <a:cs typeface="Trebuchet MS"/>
              </a:rPr>
              <a:t> </a:t>
            </a:r>
            <a:r>
              <a:rPr dirty="0" sz="5200" spc="-80" b="1">
                <a:latin typeface="Trebuchet MS"/>
                <a:cs typeface="Trebuchet MS"/>
              </a:rPr>
              <a:t>Table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8345" y="1883668"/>
            <a:ext cx="15649574" cy="72961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684318" y="9138316"/>
            <a:ext cx="291973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b="1">
                <a:latin typeface="Trebuchet MS"/>
                <a:cs typeface="Trebuchet MS"/>
              </a:rPr>
              <a:t>Add</a:t>
            </a:r>
            <a:r>
              <a:rPr dirty="0" sz="5200" spc="-325" b="1">
                <a:latin typeface="Trebuchet MS"/>
                <a:cs typeface="Trebuchet MS"/>
              </a:rPr>
              <a:t> </a:t>
            </a:r>
            <a:r>
              <a:rPr dirty="0" sz="5200" spc="-170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789555" y="1555725"/>
            <a:ext cx="3551554" cy="1055370"/>
          </a:xfrm>
          <a:custGeom>
            <a:avLst/>
            <a:gdLst/>
            <a:ahLst/>
            <a:cxnLst/>
            <a:rect l="l" t="t" r="r" b="b"/>
            <a:pathLst>
              <a:path w="3551554" h="1055370">
                <a:moveTo>
                  <a:pt x="1524955" y="1055370"/>
                </a:moveTo>
                <a:lnTo>
                  <a:pt x="1420392" y="1055370"/>
                </a:lnTo>
                <a:lnTo>
                  <a:pt x="1368293" y="1052830"/>
                </a:lnTo>
                <a:lnTo>
                  <a:pt x="1212794" y="1049020"/>
                </a:lnTo>
                <a:lnTo>
                  <a:pt x="1161203" y="1046480"/>
                </a:lnTo>
                <a:lnTo>
                  <a:pt x="1109723" y="1045210"/>
                </a:lnTo>
                <a:lnTo>
                  <a:pt x="1007064" y="1040130"/>
                </a:lnTo>
                <a:lnTo>
                  <a:pt x="904762" y="1032510"/>
                </a:lnTo>
                <a:lnTo>
                  <a:pt x="802762" y="1022350"/>
                </a:lnTo>
                <a:lnTo>
                  <a:pt x="751858" y="1016000"/>
                </a:lnTo>
                <a:lnTo>
                  <a:pt x="701010" y="1008380"/>
                </a:lnTo>
                <a:lnTo>
                  <a:pt x="597957" y="990600"/>
                </a:lnTo>
                <a:lnTo>
                  <a:pt x="496229" y="970280"/>
                </a:lnTo>
                <a:lnTo>
                  <a:pt x="445908" y="958850"/>
                </a:lnTo>
                <a:lnTo>
                  <a:pt x="395974" y="946150"/>
                </a:lnTo>
                <a:lnTo>
                  <a:pt x="346445" y="930910"/>
                </a:lnTo>
                <a:lnTo>
                  <a:pt x="297339" y="914400"/>
                </a:lnTo>
                <a:lnTo>
                  <a:pt x="247149" y="895350"/>
                </a:lnTo>
                <a:lnTo>
                  <a:pt x="198966" y="873760"/>
                </a:lnTo>
                <a:lnTo>
                  <a:pt x="153227" y="847090"/>
                </a:lnTo>
                <a:lnTo>
                  <a:pt x="110367" y="816610"/>
                </a:lnTo>
                <a:lnTo>
                  <a:pt x="70823" y="781050"/>
                </a:lnTo>
                <a:lnTo>
                  <a:pt x="35031" y="740410"/>
                </a:lnTo>
                <a:lnTo>
                  <a:pt x="15826" y="707390"/>
                </a:lnTo>
                <a:lnTo>
                  <a:pt x="4093" y="668020"/>
                </a:lnTo>
                <a:lnTo>
                  <a:pt x="0" y="624840"/>
                </a:lnTo>
                <a:lnTo>
                  <a:pt x="3709" y="579120"/>
                </a:lnTo>
                <a:lnTo>
                  <a:pt x="15386" y="535940"/>
                </a:lnTo>
                <a:lnTo>
                  <a:pt x="35196" y="495300"/>
                </a:lnTo>
                <a:lnTo>
                  <a:pt x="63304" y="459740"/>
                </a:lnTo>
                <a:lnTo>
                  <a:pt x="102593" y="424180"/>
                </a:lnTo>
                <a:lnTo>
                  <a:pt x="143778" y="391160"/>
                </a:lnTo>
                <a:lnTo>
                  <a:pt x="186693" y="361950"/>
                </a:lnTo>
                <a:lnTo>
                  <a:pt x="231173" y="335280"/>
                </a:lnTo>
                <a:lnTo>
                  <a:pt x="277052" y="311150"/>
                </a:lnTo>
                <a:lnTo>
                  <a:pt x="324163" y="288290"/>
                </a:lnTo>
                <a:lnTo>
                  <a:pt x="372343" y="266700"/>
                </a:lnTo>
                <a:lnTo>
                  <a:pt x="421424" y="246380"/>
                </a:lnTo>
                <a:lnTo>
                  <a:pt x="471825" y="227330"/>
                </a:lnTo>
                <a:lnTo>
                  <a:pt x="522531" y="209550"/>
                </a:lnTo>
                <a:lnTo>
                  <a:pt x="573586" y="193040"/>
                </a:lnTo>
                <a:lnTo>
                  <a:pt x="676918" y="162560"/>
                </a:lnTo>
                <a:lnTo>
                  <a:pt x="729282" y="148590"/>
                </a:lnTo>
                <a:lnTo>
                  <a:pt x="827378" y="125730"/>
                </a:lnTo>
                <a:lnTo>
                  <a:pt x="926210" y="105410"/>
                </a:lnTo>
                <a:lnTo>
                  <a:pt x="975947" y="96520"/>
                </a:lnTo>
                <a:lnTo>
                  <a:pt x="1076160" y="81280"/>
                </a:lnTo>
                <a:lnTo>
                  <a:pt x="1280730" y="55880"/>
                </a:lnTo>
                <a:lnTo>
                  <a:pt x="1332142" y="50800"/>
                </a:lnTo>
                <a:lnTo>
                  <a:pt x="1383582" y="44450"/>
                </a:lnTo>
                <a:lnTo>
                  <a:pt x="1538079" y="29210"/>
                </a:lnTo>
                <a:lnTo>
                  <a:pt x="1589636" y="25400"/>
                </a:lnTo>
                <a:lnTo>
                  <a:pt x="1641222" y="20320"/>
                </a:lnTo>
                <a:lnTo>
                  <a:pt x="1744481" y="12700"/>
                </a:lnTo>
                <a:lnTo>
                  <a:pt x="1796154" y="10160"/>
                </a:lnTo>
                <a:lnTo>
                  <a:pt x="1847856" y="6350"/>
                </a:lnTo>
                <a:lnTo>
                  <a:pt x="1899588" y="3810"/>
                </a:lnTo>
                <a:lnTo>
                  <a:pt x="1951348" y="2540"/>
                </a:lnTo>
                <a:lnTo>
                  <a:pt x="2003138" y="0"/>
                </a:lnTo>
                <a:lnTo>
                  <a:pt x="2054957" y="0"/>
                </a:lnTo>
                <a:lnTo>
                  <a:pt x="2090715" y="1270"/>
                </a:lnTo>
                <a:lnTo>
                  <a:pt x="2117196" y="11430"/>
                </a:lnTo>
                <a:lnTo>
                  <a:pt x="2133369" y="34290"/>
                </a:lnTo>
                <a:lnTo>
                  <a:pt x="2138204" y="69850"/>
                </a:lnTo>
                <a:lnTo>
                  <a:pt x="2240692" y="77470"/>
                </a:lnTo>
                <a:lnTo>
                  <a:pt x="2291053" y="80010"/>
                </a:lnTo>
                <a:lnTo>
                  <a:pt x="2340825" y="81280"/>
                </a:lnTo>
                <a:lnTo>
                  <a:pt x="2391633" y="83820"/>
                </a:lnTo>
                <a:lnTo>
                  <a:pt x="2442048" y="87630"/>
                </a:lnTo>
                <a:lnTo>
                  <a:pt x="2492201" y="93980"/>
                </a:lnTo>
                <a:lnTo>
                  <a:pt x="2542224" y="101600"/>
                </a:lnTo>
                <a:lnTo>
                  <a:pt x="2592246" y="107950"/>
                </a:lnTo>
                <a:lnTo>
                  <a:pt x="2690649" y="123190"/>
                </a:lnTo>
                <a:lnTo>
                  <a:pt x="2738580" y="132080"/>
                </a:lnTo>
                <a:lnTo>
                  <a:pt x="2833457" y="152400"/>
                </a:lnTo>
                <a:lnTo>
                  <a:pt x="2869960" y="161290"/>
                </a:lnTo>
                <a:lnTo>
                  <a:pt x="1947295" y="161290"/>
                </a:lnTo>
                <a:lnTo>
                  <a:pt x="1796066" y="165100"/>
                </a:lnTo>
                <a:lnTo>
                  <a:pt x="1745713" y="167640"/>
                </a:lnTo>
                <a:lnTo>
                  <a:pt x="1695382" y="171450"/>
                </a:lnTo>
                <a:lnTo>
                  <a:pt x="1645070" y="173990"/>
                </a:lnTo>
                <a:lnTo>
                  <a:pt x="1494219" y="189230"/>
                </a:lnTo>
                <a:lnTo>
                  <a:pt x="1443953" y="195580"/>
                </a:lnTo>
                <a:lnTo>
                  <a:pt x="1302875" y="217170"/>
                </a:lnTo>
                <a:lnTo>
                  <a:pt x="843723" y="217170"/>
                </a:lnTo>
                <a:lnTo>
                  <a:pt x="823328" y="219710"/>
                </a:lnTo>
                <a:lnTo>
                  <a:pt x="787399" y="227330"/>
                </a:lnTo>
                <a:lnTo>
                  <a:pt x="741397" y="241300"/>
                </a:lnTo>
                <a:lnTo>
                  <a:pt x="603430" y="279400"/>
                </a:lnTo>
                <a:lnTo>
                  <a:pt x="557760" y="294640"/>
                </a:lnTo>
                <a:lnTo>
                  <a:pt x="512403" y="308610"/>
                </a:lnTo>
                <a:lnTo>
                  <a:pt x="467450" y="325120"/>
                </a:lnTo>
                <a:lnTo>
                  <a:pt x="422995" y="342900"/>
                </a:lnTo>
                <a:lnTo>
                  <a:pt x="374521" y="363220"/>
                </a:lnTo>
                <a:lnTo>
                  <a:pt x="326833" y="386080"/>
                </a:lnTo>
                <a:lnTo>
                  <a:pt x="280454" y="410210"/>
                </a:lnTo>
                <a:lnTo>
                  <a:pt x="235907" y="436880"/>
                </a:lnTo>
                <a:lnTo>
                  <a:pt x="193716" y="467360"/>
                </a:lnTo>
                <a:lnTo>
                  <a:pt x="154405" y="501650"/>
                </a:lnTo>
                <a:lnTo>
                  <a:pt x="111407" y="552450"/>
                </a:lnTo>
                <a:lnTo>
                  <a:pt x="93147" y="618490"/>
                </a:lnTo>
                <a:lnTo>
                  <a:pt x="102006" y="669290"/>
                </a:lnTo>
                <a:lnTo>
                  <a:pt x="124436" y="708660"/>
                </a:lnTo>
                <a:lnTo>
                  <a:pt x="157044" y="740410"/>
                </a:lnTo>
                <a:lnTo>
                  <a:pt x="196437" y="765810"/>
                </a:lnTo>
                <a:lnTo>
                  <a:pt x="239223" y="788670"/>
                </a:lnTo>
                <a:lnTo>
                  <a:pt x="283459" y="810260"/>
                </a:lnTo>
                <a:lnTo>
                  <a:pt x="328476" y="828040"/>
                </a:lnTo>
                <a:lnTo>
                  <a:pt x="374211" y="844550"/>
                </a:lnTo>
                <a:lnTo>
                  <a:pt x="420595" y="858520"/>
                </a:lnTo>
                <a:lnTo>
                  <a:pt x="467564" y="871220"/>
                </a:lnTo>
                <a:lnTo>
                  <a:pt x="515051" y="882650"/>
                </a:lnTo>
                <a:lnTo>
                  <a:pt x="562990" y="892810"/>
                </a:lnTo>
                <a:lnTo>
                  <a:pt x="708863" y="919480"/>
                </a:lnTo>
                <a:lnTo>
                  <a:pt x="758191" y="927100"/>
                </a:lnTo>
                <a:lnTo>
                  <a:pt x="807595" y="933450"/>
                </a:lnTo>
                <a:lnTo>
                  <a:pt x="857099" y="938530"/>
                </a:lnTo>
                <a:lnTo>
                  <a:pt x="906722" y="942340"/>
                </a:lnTo>
                <a:lnTo>
                  <a:pt x="956487" y="944880"/>
                </a:lnTo>
                <a:lnTo>
                  <a:pt x="1006415" y="948690"/>
                </a:lnTo>
                <a:lnTo>
                  <a:pt x="1056527" y="951230"/>
                </a:lnTo>
                <a:lnTo>
                  <a:pt x="1106846" y="952500"/>
                </a:lnTo>
                <a:lnTo>
                  <a:pt x="1157391" y="955040"/>
                </a:lnTo>
                <a:lnTo>
                  <a:pt x="1208186" y="956310"/>
                </a:lnTo>
                <a:lnTo>
                  <a:pt x="1310607" y="961390"/>
                </a:lnTo>
                <a:lnTo>
                  <a:pt x="1362276" y="965200"/>
                </a:lnTo>
                <a:lnTo>
                  <a:pt x="1414760" y="966470"/>
                </a:lnTo>
                <a:lnTo>
                  <a:pt x="2832707" y="966470"/>
                </a:lnTo>
                <a:lnTo>
                  <a:pt x="2794584" y="972820"/>
                </a:lnTo>
                <a:lnTo>
                  <a:pt x="2741212" y="980440"/>
                </a:lnTo>
                <a:lnTo>
                  <a:pt x="2687950" y="989330"/>
                </a:lnTo>
                <a:lnTo>
                  <a:pt x="2590351" y="1002030"/>
                </a:lnTo>
                <a:lnTo>
                  <a:pt x="2443306" y="1017270"/>
                </a:lnTo>
                <a:lnTo>
                  <a:pt x="2295796" y="1028700"/>
                </a:lnTo>
                <a:lnTo>
                  <a:pt x="2195337" y="1035050"/>
                </a:lnTo>
                <a:lnTo>
                  <a:pt x="1938786" y="1047750"/>
                </a:lnTo>
                <a:lnTo>
                  <a:pt x="1732607" y="1052830"/>
                </a:lnTo>
                <a:lnTo>
                  <a:pt x="1680855" y="1052830"/>
                </a:lnTo>
                <a:lnTo>
                  <a:pt x="1629001" y="1054100"/>
                </a:lnTo>
                <a:lnTo>
                  <a:pt x="1577038" y="1054100"/>
                </a:lnTo>
                <a:lnTo>
                  <a:pt x="1524955" y="1055370"/>
                </a:lnTo>
                <a:close/>
              </a:path>
              <a:path w="3551554" h="1055370">
                <a:moveTo>
                  <a:pt x="2832707" y="966470"/>
                </a:moveTo>
                <a:lnTo>
                  <a:pt x="1571990" y="966470"/>
                </a:lnTo>
                <a:lnTo>
                  <a:pt x="1624350" y="965200"/>
                </a:lnTo>
                <a:lnTo>
                  <a:pt x="1676696" y="962660"/>
                </a:lnTo>
                <a:lnTo>
                  <a:pt x="1781375" y="960120"/>
                </a:lnTo>
                <a:lnTo>
                  <a:pt x="1833721" y="957580"/>
                </a:lnTo>
                <a:lnTo>
                  <a:pt x="1990869" y="953770"/>
                </a:lnTo>
                <a:lnTo>
                  <a:pt x="2106397" y="953770"/>
                </a:lnTo>
                <a:lnTo>
                  <a:pt x="2138204" y="949960"/>
                </a:lnTo>
                <a:lnTo>
                  <a:pt x="2387461" y="924560"/>
                </a:lnTo>
                <a:lnTo>
                  <a:pt x="2588787" y="909320"/>
                </a:lnTo>
                <a:lnTo>
                  <a:pt x="2640044" y="904240"/>
                </a:lnTo>
                <a:lnTo>
                  <a:pt x="2691006" y="897890"/>
                </a:lnTo>
                <a:lnTo>
                  <a:pt x="2741747" y="890270"/>
                </a:lnTo>
                <a:lnTo>
                  <a:pt x="2792341" y="881380"/>
                </a:lnTo>
                <a:lnTo>
                  <a:pt x="2842861" y="871220"/>
                </a:lnTo>
                <a:lnTo>
                  <a:pt x="2943975" y="853440"/>
                </a:lnTo>
                <a:lnTo>
                  <a:pt x="2996713" y="843280"/>
                </a:lnTo>
                <a:lnTo>
                  <a:pt x="3049225" y="831850"/>
                </a:lnTo>
                <a:lnTo>
                  <a:pt x="3101284" y="817880"/>
                </a:lnTo>
                <a:lnTo>
                  <a:pt x="3152665" y="801370"/>
                </a:lnTo>
                <a:lnTo>
                  <a:pt x="3203141" y="783590"/>
                </a:lnTo>
                <a:lnTo>
                  <a:pt x="3248264" y="767080"/>
                </a:lnTo>
                <a:lnTo>
                  <a:pt x="3292709" y="749300"/>
                </a:lnTo>
                <a:lnTo>
                  <a:pt x="3335796" y="727710"/>
                </a:lnTo>
                <a:lnTo>
                  <a:pt x="3376848" y="703580"/>
                </a:lnTo>
                <a:lnTo>
                  <a:pt x="3415186" y="674370"/>
                </a:lnTo>
                <a:lnTo>
                  <a:pt x="3447778" y="622300"/>
                </a:lnTo>
                <a:lnTo>
                  <a:pt x="3449202" y="591820"/>
                </a:lnTo>
                <a:lnTo>
                  <a:pt x="3440317" y="560070"/>
                </a:lnTo>
                <a:lnTo>
                  <a:pt x="3409100" y="511810"/>
                </a:lnTo>
                <a:lnTo>
                  <a:pt x="3364924" y="473710"/>
                </a:lnTo>
                <a:lnTo>
                  <a:pt x="3324981" y="445770"/>
                </a:lnTo>
                <a:lnTo>
                  <a:pt x="3284026" y="420370"/>
                </a:lnTo>
                <a:lnTo>
                  <a:pt x="3242136" y="397510"/>
                </a:lnTo>
                <a:lnTo>
                  <a:pt x="3199390" y="374650"/>
                </a:lnTo>
                <a:lnTo>
                  <a:pt x="3155864" y="354330"/>
                </a:lnTo>
                <a:lnTo>
                  <a:pt x="3111638" y="335280"/>
                </a:lnTo>
                <a:lnTo>
                  <a:pt x="3066788" y="317500"/>
                </a:lnTo>
                <a:lnTo>
                  <a:pt x="3021394" y="300990"/>
                </a:lnTo>
                <a:lnTo>
                  <a:pt x="2975532" y="285750"/>
                </a:lnTo>
                <a:lnTo>
                  <a:pt x="2929280" y="271780"/>
                </a:lnTo>
                <a:lnTo>
                  <a:pt x="2882717" y="259080"/>
                </a:lnTo>
                <a:lnTo>
                  <a:pt x="2740446" y="224790"/>
                </a:lnTo>
                <a:lnTo>
                  <a:pt x="2692604" y="214630"/>
                </a:lnTo>
                <a:lnTo>
                  <a:pt x="2644544" y="205740"/>
                </a:lnTo>
                <a:lnTo>
                  <a:pt x="2547748" y="190500"/>
                </a:lnTo>
                <a:lnTo>
                  <a:pt x="2499000" y="184150"/>
                </a:lnTo>
                <a:lnTo>
                  <a:pt x="2400780" y="173990"/>
                </a:lnTo>
                <a:lnTo>
                  <a:pt x="2351297" y="170180"/>
                </a:lnTo>
                <a:lnTo>
                  <a:pt x="2301557" y="167640"/>
                </a:lnTo>
                <a:lnTo>
                  <a:pt x="2250799" y="166370"/>
                </a:lnTo>
                <a:lnTo>
                  <a:pt x="2200097" y="163830"/>
                </a:lnTo>
                <a:lnTo>
                  <a:pt x="2098844" y="161290"/>
                </a:lnTo>
                <a:lnTo>
                  <a:pt x="2869960" y="161290"/>
                </a:lnTo>
                <a:lnTo>
                  <a:pt x="3019076" y="205740"/>
                </a:lnTo>
                <a:lnTo>
                  <a:pt x="3109705" y="238760"/>
                </a:lnTo>
                <a:lnTo>
                  <a:pt x="3198371" y="274320"/>
                </a:lnTo>
                <a:lnTo>
                  <a:pt x="3241943" y="293370"/>
                </a:lnTo>
                <a:lnTo>
                  <a:pt x="3284818" y="313690"/>
                </a:lnTo>
                <a:lnTo>
                  <a:pt x="3326645" y="335280"/>
                </a:lnTo>
                <a:lnTo>
                  <a:pt x="3367076" y="359410"/>
                </a:lnTo>
                <a:lnTo>
                  <a:pt x="3405762" y="386080"/>
                </a:lnTo>
                <a:lnTo>
                  <a:pt x="3442354" y="415290"/>
                </a:lnTo>
                <a:lnTo>
                  <a:pt x="3476502" y="448310"/>
                </a:lnTo>
                <a:lnTo>
                  <a:pt x="3507858" y="485140"/>
                </a:lnTo>
                <a:lnTo>
                  <a:pt x="3532320" y="524510"/>
                </a:lnTo>
                <a:lnTo>
                  <a:pt x="3546617" y="565150"/>
                </a:lnTo>
                <a:lnTo>
                  <a:pt x="3550967" y="607060"/>
                </a:lnTo>
                <a:lnTo>
                  <a:pt x="3545591" y="646430"/>
                </a:lnTo>
                <a:lnTo>
                  <a:pt x="3530709" y="684530"/>
                </a:lnTo>
                <a:lnTo>
                  <a:pt x="3506539" y="720090"/>
                </a:lnTo>
                <a:lnTo>
                  <a:pt x="3473302" y="750570"/>
                </a:lnTo>
                <a:lnTo>
                  <a:pt x="3432143" y="779780"/>
                </a:lnTo>
                <a:lnTo>
                  <a:pt x="3389407" y="805180"/>
                </a:lnTo>
                <a:lnTo>
                  <a:pt x="3345261" y="826770"/>
                </a:lnTo>
                <a:lnTo>
                  <a:pt x="3299874" y="847090"/>
                </a:lnTo>
                <a:lnTo>
                  <a:pt x="3253415" y="864870"/>
                </a:lnTo>
                <a:lnTo>
                  <a:pt x="3157949" y="895350"/>
                </a:lnTo>
                <a:lnTo>
                  <a:pt x="3060207" y="920750"/>
                </a:lnTo>
                <a:lnTo>
                  <a:pt x="3007522" y="933450"/>
                </a:lnTo>
                <a:lnTo>
                  <a:pt x="2954535" y="944880"/>
                </a:lnTo>
                <a:lnTo>
                  <a:pt x="2901328" y="955040"/>
                </a:lnTo>
                <a:lnTo>
                  <a:pt x="2832707" y="966470"/>
                </a:lnTo>
                <a:close/>
              </a:path>
              <a:path w="3551554" h="1055370">
                <a:moveTo>
                  <a:pt x="244720" y="585470"/>
                </a:moveTo>
                <a:lnTo>
                  <a:pt x="226215" y="585470"/>
                </a:lnTo>
                <a:lnTo>
                  <a:pt x="206238" y="571500"/>
                </a:lnTo>
                <a:lnTo>
                  <a:pt x="191709" y="548640"/>
                </a:lnTo>
                <a:lnTo>
                  <a:pt x="192494" y="529590"/>
                </a:lnTo>
                <a:lnTo>
                  <a:pt x="223516" y="494030"/>
                </a:lnTo>
                <a:lnTo>
                  <a:pt x="264725" y="463550"/>
                </a:lnTo>
                <a:lnTo>
                  <a:pt x="307575" y="435610"/>
                </a:lnTo>
                <a:lnTo>
                  <a:pt x="351848" y="411480"/>
                </a:lnTo>
                <a:lnTo>
                  <a:pt x="397323" y="388620"/>
                </a:lnTo>
                <a:lnTo>
                  <a:pt x="443781" y="367030"/>
                </a:lnTo>
                <a:lnTo>
                  <a:pt x="491001" y="346710"/>
                </a:lnTo>
                <a:lnTo>
                  <a:pt x="538764" y="328930"/>
                </a:lnTo>
                <a:lnTo>
                  <a:pt x="586850" y="309880"/>
                </a:lnTo>
                <a:lnTo>
                  <a:pt x="635040" y="292100"/>
                </a:lnTo>
                <a:lnTo>
                  <a:pt x="678970" y="276860"/>
                </a:lnTo>
                <a:lnTo>
                  <a:pt x="724105" y="262890"/>
                </a:lnTo>
                <a:lnTo>
                  <a:pt x="818297" y="234950"/>
                </a:lnTo>
                <a:lnTo>
                  <a:pt x="867504" y="219710"/>
                </a:lnTo>
                <a:lnTo>
                  <a:pt x="843723" y="217170"/>
                </a:lnTo>
                <a:lnTo>
                  <a:pt x="1302875" y="217170"/>
                </a:lnTo>
                <a:lnTo>
                  <a:pt x="1294619" y="218440"/>
                </a:lnTo>
                <a:lnTo>
                  <a:pt x="1196171" y="236220"/>
                </a:lnTo>
                <a:lnTo>
                  <a:pt x="1147180" y="246380"/>
                </a:lnTo>
                <a:lnTo>
                  <a:pt x="1098346" y="257810"/>
                </a:lnTo>
                <a:lnTo>
                  <a:pt x="1049667" y="267970"/>
                </a:lnTo>
                <a:lnTo>
                  <a:pt x="1001144" y="279400"/>
                </a:lnTo>
                <a:lnTo>
                  <a:pt x="856509" y="317500"/>
                </a:lnTo>
                <a:lnTo>
                  <a:pt x="753424" y="347980"/>
                </a:lnTo>
                <a:lnTo>
                  <a:pt x="702384" y="364490"/>
                </a:lnTo>
                <a:lnTo>
                  <a:pt x="651736" y="382270"/>
                </a:lnTo>
                <a:lnTo>
                  <a:pt x="551793" y="420370"/>
                </a:lnTo>
                <a:lnTo>
                  <a:pt x="504301" y="439420"/>
                </a:lnTo>
                <a:lnTo>
                  <a:pt x="457725" y="459740"/>
                </a:lnTo>
                <a:lnTo>
                  <a:pt x="412197" y="482600"/>
                </a:lnTo>
                <a:lnTo>
                  <a:pt x="367846" y="506730"/>
                </a:lnTo>
                <a:lnTo>
                  <a:pt x="324804" y="533400"/>
                </a:lnTo>
                <a:lnTo>
                  <a:pt x="283202" y="561340"/>
                </a:lnTo>
                <a:lnTo>
                  <a:pt x="263225" y="576580"/>
                </a:lnTo>
                <a:lnTo>
                  <a:pt x="244720" y="585470"/>
                </a:lnTo>
                <a:close/>
              </a:path>
            </a:pathLst>
          </a:custGeom>
          <a:solidFill>
            <a:srgbClr val="FA3A2E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6789400" cy="9056370"/>
            <a:chOff x="125083" y="0"/>
            <a:chExt cx="16789400" cy="905637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9511" y="1807233"/>
              <a:ext cx="15544799" cy="7248524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4126621" y="2162144"/>
              <a:ext cx="2649220" cy="779780"/>
            </a:xfrm>
            <a:custGeom>
              <a:avLst/>
              <a:gdLst/>
              <a:ahLst/>
              <a:cxnLst/>
              <a:rect l="l" t="t" r="r" b="b"/>
              <a:pathLst>
                <a:path w="2649220" h="779780">
                  <a:moveTo>
                    <a:pt x="1111496" y="779780"/>
                  </a:moveTo>
                  <a:lnTo>
                    <a:pt x="1059449" y="779780"/>
                  </a:lnTo>
                  <a:lnTo>
                    <a:pt x="1010002" y="777240"/>
                  </a:lnTo>
                  <a:lnTo>
                    <a:pt x="862602" y="773430"/>
                  </a:lnTo>
                  <a:lnTo>
                    <a:pt x="716390" y="765810"/>
                  </a:lnTo>
                  <a:lnTo>
                    <a:pt x="667868" y="762000"/>
                  </a:lnTo>
                  <a:lnTo>
                    <a:pt x="571082" y="751840"/>
                  </a:lnTo>
                  <a:lnTo>
                    <a:pt x="522797" y="744220"/>
                  </a:lnTo>
                  <a:lnTo>
                    <a:pt x="420509" y="726440"/>
                  </a:lnTo>
                  <a:lnTo>
                    <a:pt x="370033" y="716280"/>
                  </a:lnTo>
                  <a:lnTo>
                    <a:pt x="320044" y="704850"/>
                  </a:lnTo>
                  <a:lnTo>
                    <a:pt x="270577" y="690880"/>
                  </a:lnTo>
                  <a:lnTo>
                    <a:pt x="221662" y="675640"/>
                  </a:lnTo>
                  <a:lnTo>
                    <a:pt x="176902" y="659130"/>
                  </a:lnTo>
                  <a:lnTo>
                    <a:pt x="134392" y="637540"/>
                  </a:lnTo>
                  <a:lnTo>
                    <a:pt x="94694" y="612140"/>
                  </a:lnTo>
                  <a:lnTo>
                    <a:pt x="58370" y="581660"/>
                  </a:lnTo>
                  <a:lnTo>
                    <a:pt x="25984" y="546100"/>
                  </a:lnTo>
                  <a:lnTo>
                    <a:pt x="7480" y="510540"/>
                  </a:lnTo>
                  <a:lnTo>
                    <a:pt x="0" y="467360"/>
                  </a:lnTo>
                  <a:lnTo>
                    <a:pt x="3880" y="421640"/>
                  </a:lnTo>
                  <a:lnTo>
                    <a:pt x="19460" y="377190"/>
                  </a:lnTo>
                  <a:lnTo>
                    <a:pt x="47075" y="339090"/>
                  </a:lnTo>
                  <a:lnTo>
                    <a:pt x="86474" y="304800"/>
                  </a:lnTo>
                  <a:lnTo>
                    <a:pt x="128315" y="274320"/>
                  </a:lnTo>
                  <a:lnTo>
                    <a:pt x="172303" y="247650"/>
                  </a:lnTo>
                  <a:lnTo>
                    <a:pt x="218147" y="223520"/>
                  </a:lnTo>
                  <a:lnTo>
                    <a:pt x="265553" y="201930"/>
                  </a:lnTo>
                  <a:lnTo>
                    <a:pt x="314229" y="181610"/>
                  </a:lnTo>
                  <a:lnTo>
                    <a:pt x="359373" y="165100"/>
                  </a:lnTo>
                  <a:lnTo>
                    <a:pt x="404855" y="149860"/>
                  </a:lnTo>
                  <a:lnTo>
                    <a:pt x="497056" y="121920"/>
                  </a:lnTo>
                  <a:lnTo>
                    <a:pt x="543888" y="110490"/>
                  </a:lnTo>
                  <a:lnTo>
                    <a:pt x="592618" y="97790"/>
                  </a:lnTo>
                  <a:lnTo>
                    <a:pt x="690793" y="77470"/>
                  </a:lnTo>
                  <a:lnTo>
                    <a:pt x="740304" y="68580"/>
                  </a:lnTo>
                  <a:lnTo>
                    <a:pt x="790141" y="62230"/>
                  </a:lnTo>
                  <a:lnTo>
                    <a:pt x="840335" y="54610"/>
                  </a:lnTo>
                  <a:lnTo>
                    <a:pt x="889566" y="49530"/>
                  </a:lnTo>
                  <a:lnTo>
                    <a:pt x="938832" y="43180"/>
                  </a:lnTo>
                  <a:lnTo>
                    <a:pt x="988134" y="38100"/>
                  </a:lnTo>
                  <a:lnTo>
                    <a:pt x="1037473" y="31750"/>
                  </a:lnTo>
                  <a:lnTo>
                    <a:pt x="1086847" y="26670"/>
                  </a:lnTo>
                  <a:lnTo>
                    <a:pt x="1136257" y="22860"/>
                  </a:lnTo>
                  <a:lnTo>
                    <a:pt x="1185702" y="17780"/>
                  </a:lnTo>
                  <a:lnTo>
                    <a:pt x="1284701" y="10160"/>
                  </a:lnTo>
                  <a:lnTo>
                    <a:pt x="1483130" y="0"/>
                  </a:lnTo>
                  <a:lnTo>
                    <a:pt x="1532827" y="0"/>
                  </a:lnTo>
                  <a:lnTo>
                    <a:pt x="1559502" y="1270"/>
                  </a:lnTo>
                  <a:lnTo>
                    <a:pt x="1579257" y="8890"/>
                  </a:lnTo>
                  <a:lnTo>
                    <a:pt x="1591322" y="24130"/>
                  </a:lnTo>
                  <a:lnTo>
                    <a:pt x="1594929" y="52070"/>
                  </a:lnTo>
                  <a:lnTo>
                    <a:pt x="1671384" y="57150"/>
                  </a:lnTo>
                  <a:lnTo>
                    <a:pt x="1746081" y="59690"/>
                  </a:lnTo>
                  <a:lnTo>
                    <a:pt x="1802819" y="63500"/>
                  </a:lnTo>
                  <a:lnTo>
                    <a:pt x="1859007" y="68580"/>
                  </a:lnTo>
                  <a:lnTo>
                    <a:pt x="1914975" y="77470"/>
                  </a:lnTo>
                  <a:lnTo>
                    <a:pt x="1971053" y="85090"/>
                  </a:lnTo>
                  <a:lnTo>
                    <a:pt x="2020483" y="92710"/>
                  </a:lnTo>
                  <a:lnTo>
                    <a:pt x="2117970" y="113030"/>
                  </a:lnTo>
                  <a:lnTo>
                    <a:pt x="2137182" y="118110"/>
                  </a:lnTo>
                  <a:lnTo>
                    <a:pt x="1507556" y="118110"/>
                  </a:lnTo>
                  <a:lnTo>
                    <a:pt x="1455408" y="119380"/>
                  </a:lnTo>
                  <a:lnTo>
                    <a:pt x="1403311" y="119380"/>
                  </a:lnTo>
                  <a:lnTo>
                    <a:pt x="1247264" y="127000"/>
                  </a:lnTo>
                  <a:lnTo>
                    <a:pt x="1195308" y="130810"/>
                  </a:lnTo>
                  <a:lnTo>
                    <a:pt x="1143371" y="135890"/>
                  </a:lnTo>
                  <a:lnTo>
                    <a:pt x="1091447" y="142240"/>
                  </a:lnTo>
                  <a:lnTo>
                    <a:pt x="988669" y="157480"/>
                  </a:lnTo>
                  <a:lnTo>
                    <a:pt x="974200" y="160020"/>
                  </a:lnTo>
                  <a:lnTo>
                    <a:pt x="629259" y="160020"/>
                  </a:lnTo>
                  <a:lnTo>
                    <a:pt x="614045" y="161290"/>
                  </a:lnTo>
                  <a:lnTo>
                    <a:pt x="600369" y="165100"/>
                  </a:lnTo>
                  <a:lnTo>
                    <a:pt x="587242" y="167640"/>
                  </a:lnTo>
                  <a:lnTo>
                    <a:pt x="495673" y="193040"/>
                  </a:lnTo>
                  <a:lnTo>
                    <a:pt x="404626" y="220980"/>
                  </a:lnTo>
                  <a:lnTo>
                    <a:pt x="359704" y="236220"/>
                  </a:lnTo>
                  <a:lnTo>
                    <a:pt x="315401" y="252730"/>
                  </a:lnTo>
                  <a:lnTo>
                    <a:pt x="272066" y="271780"/>
                  </a:lnTo>
                  <a:lnTo>
                    <a:pt x="229686" y="292100"/>
                  </a:lnTo>
                  <a:lnTo>
                    <a:pt x="188938" y="314960"/>
                  </a:lnTo>
                  <a:lnTo>
                    <a:pt x="150496" y="340360"/>
                  </a:lnTo>
                  <a:lnTo>
                    <a:pt x="115035" y="370840"/>
                  </a:lnTo>
                  <a:lnTo>
                    <a:pt x="82959" y="407670"/>
                  </a:lnTo>
                  <a:lnTo>
                    <a:pt x="69338" y="457200"/>
                  </a:lnTo>
                  <a:lnTo>
                    <a:pt x="79279" y="501650"/>
                  </a:lnTo>
                  <a:lnTo>
                    <a:pt x="104050" y="535940"/>
                  </a:lnTo>
                  <a:lnTo>
                    <a:pt x="138708" y="561340"/>
                  </a:lnTo>
                  <a:lnTo>
                    <a:pt x="178309" y="582930"/>
                  </a:lnTo>
                  <a:lnTo>
                    <a:pt x="225632" y="604520"/>
                  </a:lnTo>
                  <a:lnTo>
                    <a:pt x="274103" y="622300"/>
                  </a:lnTo>
                  <a:lnTo>
                    <a:pt x="323579" y="637540"/>
                  </a:lnTo>
                  <a:lnTo>
                    <a:pt x="424969" y="660400"/>
                  </a:lnTo>
                  <a:lnTo>
                    <a:pt x="476597" y="670560"/>
                  </a:lnTo>
                  <a:lnTo>
                    <a:pt x="528655" y="679450"/>
                  </a:lnTo>
                  <a:lnTo>
                    <a:pt x="576503" y="685800"/>
                  </a:lnTo>
                  <a:lnTo>
                    <a:pt x="672550" y="695960"/>
                  </a:lnTo>
                  <a:lnTo>
                    <a:pt x="818026" y="703580"/>
                  </a:lnTo>
                  <a:lnTo>
                    <a:pt x="867033" y="704850"/>
                  </a:lnTo>
                  <a:lnTo>
                    <a:pt x="1016095" y="712470"/>
                  </a:lnTo>
                  <a:lnTo>
                    <a:pt x="1065919" y="713740"/>
                  </a:lnTo>
                  <a:lnTo>
                    <a:pt x="2113305" y="713740"/>
                  </a:lnTo>
                  <a:lnTo>
                    <a:pt x="2051398" y="723900"/>
                  </a:lnTo>
                  <a:lnTo>
                    <a:pt x="1911370" y="742950"/>
                  </a:lnTo>
                  <a:lnTo>
                    <a:pt x="1864375" y="746760"/>
                  </a:lnTo>
                  <a:lnTo>
                    <a:pt x="1817297" y="751840"/>
                  </a:lnTo>
                  <a:lnTo>
                    <a:pt x="1770158" y="755650"/>
                  </a:lnTo>
                  <a:lnTo>
                    <a:pt x="1722978" y="758190"/>
                  </a:lnTo>
                  <a:lnTo>
                    <a:pt x="1675778" y="762000"/>
                  </a:lnTo>
                  <a:lnTo>
                    <a:pt x="1624805" y="764540"/>
                  </a:lnTo>
                  <a:lnTo>
                    <a:pt x="1573816" y="768350"/>
                  </a:lnTo>
                  <a:lnTo>
                    <a:pt x="1522794" y="770890"/>
                  </a:lnTo>
                  <a:lnTo>
                    <a:pt x="1471723" y="772160"/>
                  </a:lnTo>
                  <a:lnTo>
                    <a:pt x="1420588" y="774700"/>
                  </a:lnTo>
                  <a:lnTo>
                    <a:pt x="1318056" y="777240"/>
                  </a:lnTo>
                  <a:lnTo>
                    <a:pt x="1266628" y="777240"/>
                  </a:lnTo>
                  <a:lnTo>
                    <a:pt x="1215069" y="778510"/>
                  </a:lnTo>
                  <a:lnTo>
                    <a:pt x="1163364" y="778510"/>
                  </a:lnTo>
                  <a:lnTo>
                    <a:pt x="1111496" y="779780"/>
                  </a:lnTo>
                  <a:close/>
                </a:path>
                <a:path w="2649220" h="779780">
                  <a:moveTo>
                    <a:pt x="2113305" y="713740"/>
                  </a:moveTo>
                  <a:lnTo>
                    <a:pt x="1165436" y="713740"/>
                  </a:lnTo>
                  <a:lnTo>
                    <a:pt x="1264847" y="711200"/>
                  </a:lnTo>
                  <a:lnTo>
                    <a:pt x="1364237" y="707390"/>
                  </a:lnTo>
                  <a:lnTo>
                    <a:pt x="1463691" y="704850"/>
                  </a:lnTo>
                  <a:lnTo>
                    <a:pt x="1571201" y="704850"/>
                  </a:lnTo>
                  <a:lnTo>
                    <a:pt x="1594929" y="701040"/>
                  </a:lnTo>
                  <a:lnTo>
                    <a:pt x="1694222" y="690880"/>
                  </a:lnTo>
                  <a:lnTo>
                    <a:pt x="1743738" y="687070"/>
                  </a:lnTo>
                  <a:lnTo>
                    <a:pt x="1793254" y="681990"/>
                  </a:lnTo>
                  <a:lnTo>
                    <a:pt x="1943832" y="670560"/>
                  </a:lnTo>
                  <a:lnTo>
                    <a:pt x="1994662" y="664210"/>
                  </a:lnTo>
                  <a:lnTo>
                    <a:pt x="2095474" y="648970"/>
                  </a:lnTo>
                  <a:lnTo>
                    <a:pt x="2145717" y="638810"/>
                  </a:lnTo>
                  <a:lnTo>
                    <a:pt x="2245183" y="621030"/>
                  </a:lnTo>
                  <a:lnTo>
                    <a:pt x="2294011" y="609600"/>
                  </a:lnTo>
                  <a:lnTo>
                    <a:pt x="2389361" y="579120"/>
                  </a:lnTo>
                  <a:lnTo>
                    <a:pt x="2431378" y="563880"/>
                  </a:lnTo>
                  <a:lnTo>
                    <a:pt x="2472407" y="546100"/>
                  </a:lnTo>
                  <a:lnTo>
                    <a:pt x="2511458" y="524510"/>
                  </a:lnTo>
                  <a:lnTo>
                    <a:pt x="2547544" y="497840"/>
                  </a:lnTo>
                  <a:lnTo>
                    <a:pt x="2571857" y="459740"/>
                  </a:lnTo>
                  <a:lnTo>
                    <a:pt x="2572919" y="436880"/>
                  </a:lnTo>
                  <a:lnTo>
                    <a:pt x="2566292" y="414020"/>
                  </a:lnTo>
                  <a:lnTo>
                    <a:pt x="2543003" y="377190"/>
                  </a:lnTo>
                  <a:lnTo>
                    <a:pt x="2510049" y="349250"/>
                  </a:lnTo>
                  <a:lnTo>
                    <a:pt x="2468880" y="322580"/>
                  </a:lnTo>
                  <a:lnTo>
                    <a:pt x="2426325" y="297180"/>
                  </a:lnTo>
                  <a:lnTo>
                    <a:pt x="2382534" y="274320"/>
                  </a:lnTo>
                  <a:lnTo>
                    <a:pt x="2337658" y="254000"/>
                  </a:lnTo>
                  <a:lnTo>
                    <a:pt x="2291848" y="236220"/>
                  </a:lnTo>
                  <a:lnTo>
                    <a:pt x="2245256" y="219710"/>
                  </a:lnTo>
                  <a:lnTo>
                    <a:pt x="2198032" y="204470"/>
                  </a:lnTo>
                  <a:lnTo>
                    <a:pt x="2103327" y="179070"/>
                  </a:lnTo>
                  <a:lnTo>
                    <a:pt x="2008505" y="158750"/>
                  </a:lnTo>
                  <a:lnTo>
                    <a:pt x="1960665" y="149860"/>
                  </a:lnTo>
                  <a:lnTo>
                    <a:pt x="1912526" y="142240"/>
                  </a:lnTo>
                  <a:lnTo>
                    <a:pt x="1864079" y="135890"/>
                  </a:lnTo>
                  <a:lnTo>
                    <a:pt x="1815313" y="130810"/>
                  </a:lnTo>
                  <a:lnTo>
                    <a:pt x="1766219" y="127000"/>
                  </a:lnTo>
                  <a:lnTo>
                    <a:pt x="1664371" y="121920"/>
                  </a:lnTo>
                  <a:lnTo>
                    <a:pt x="1507556" y="118110"/>
                  </a:lnTo>
                  <a:lnTo>
                    <a:pt x="2137182" y="118110"/>
                  </a:lnTo>
                  <a:lnTo>
                    <a:pt x="2213535" y="139700"/>
                  </a:lnTo>
                  <a:lnTo>
                    <a:pt x="2260562" y="154940"/>
                  </a:lnTo>
                  <a:lnTo>
                    <a:pt x="2307067" y="171450"/>
                  </a:lnTo>
                  <a:lnTo>
                    <a:pt x="2353037" y="189230"/>
                  </a:lnTo>
                  <a:lnTo>
                    <a:pt x="2402103" y="209550"/>
                  </a:lnTo>
                  <a:lnTo>
                    <a:pt x="2450290" y="231140"/>
                  </a:lnTo>
                  <a:lnTo>
                    <a:pt x="2496720" y="256540"/>
                  </a:lnTo>
                  <a:lnTo>
                    <a:pt x="2540514" y="285750"/>
                  </a:lnTo>
                  <a:lnTo>
                    <a:pt x="2580792" y="318770"/>
                  </a:lnTo>
                  <a:lnTo>
                    <a:pt x="2616676" y="358140"/>
                  </a:lnTo>
                  <a:lnTo>
                    <a:pt x="2640092" y="400050"/>
                  </a:lnTo>
                  <a:lnTo>
                    <a:pt x="2648772" y="441960"/>
                  </a:lnTo>
                  <a:lnTo>
                    <a:pt x="2643166" y="482600"/>
                  </a:lnTo>
                  <a:lnTo>
                    <a:pt x="2623725" y="521970"/>
                  </a:lnTo>
                  <a:lnTo>
                    <a:pt x="2590898" y="554990"/>
                  </a:lnTo>
                  <a:lnTo>
                    <a:pt x="2551199" y="581660"/>
                  </a:lnTo>
                  <a:lnTo>
                    <a:pt x="2509615" y="604520"/>
                  </a:lnTo>
                  <a:lnTo>
                    <a:pt x="2466411" y="623570"/>
                  </a:lnTo>
                  <a:lnTo>
                    <a:pt x="2421855" y="640080"/>
                  </a:lnTo>
                  <a:lnTo>
                    <a:pt x="2376212" y="655320"/>
                  </a:lnTo>
                  <a:lnTo>
                    <a:pt x="2282733" y="680720"/>
                  </a:lnTo>
                  <a:lnTo>
                    <a:pt x="2190687" y="701040"/>
                  </a:lnTo>
                  <a:lnTo>
                    <a:pt x="2113305" y="713740"/>
                  </a:lnTo>
                  <a:close/>
                </a:path>
                <a:path w="2649220" h="779780">
                  <a:moveTo>
                    <a:pt x="182410" y="431800"/>
                  </a:moveTo>
                  <a:lnTo>
                    <a:pt x="168605" y="431800"/>
                  </a:lnTo>
                  <a:lnTo>
                    <a:pt x="153702" y="421640"/>
                  </a:lnTo>
                  <a:lnTo>
                    <a:pt x="142864" y="405130"/>
                  </a:lnTo>
                  <a:lnTo>
                    <a:pt x="143450" y="391160"/>
                  </a:lnTo>
                  <a:lnTo>
                    <a:pt x="206348" y="336550"/>
                  </a:lnTo>
                  <a:lnTo>
                    <a:pt x="248052" y="311150"/>
                  </a:lnTo>
                  <a:lnTo>
                    <a:pt x="291355" y="288290"/>
                  </a:lnTo>
                  <a:lnTo>
                    <a:pt x="381363" y="250190"/>
                  </a:lnTo>
                  <a:lnTo>
                    <a:pt x="427371" y="232410"/>
                  </a:lnTo>
                  <a:lnTo>
                    <a:pt x="473584" y="215900"/>
                  </a:lnTo>
                  <a:lnTo>
                    <a:pt x="514686" y="201930"/>
                  </a:lnTo>
                  <a:lnTo>
                    <a:pt x="557216" y="189230"/>
                  </a:lnTo>
                  <a:lnTo>
                    <a:pt x="601284" y="175260"/>
                  </a:lnTo>
                  <a:lnTo>
                    <a:pt x="647000" y="162560"/>
                  </a:lnTo>
                  <a:lnTo>
                    <a:pt x="629259" y="160020"/>
                  </a:lnTo>
                  <a:lnTo>
                    <a:pt x="974200" y="160020"/>
                  </a:lnTo>
                  <a:lnTo>
                    <a:pt x="887607" y="175260"/>
                  </a:lnTo>
                  <a:lnTo>
                    <a:pt x="837406" y="185420"/>
                  </a:lnTo>
                  <a:lnTo>
                    <a:pt x="737662" y="208280"/>
                  </a:lnTo>
                  <a:lnTo>
                    <a:pt x="688120" y="220980"/>
                  </a:lnTo>
                  <a:lnTo>
                    <a:pt x="592547" y="247650"/>
                  </a:lnTo>
                  <a:lnTo>
                    <a:pt x="546634" y="261620"/>
                  </a:lnTo>
                  <a:lnTo>
                    <a:pt x="501115" y="276860"/>
                  </a:lnTo>
                  <a:lnTo>
                    <a:pt x="411482" y="309880"/>
                  </a:lnTo>
                  <a:lnTo>
                    <a:pt x="358590" y="331470"/>
                  </a:lnTo>
                  <a:lnTo>
                    <a:pt x="307345" y="356870"/>
                  </a:lnTo>
                  <a:lnTo>
                    <a:pt x="258078" y="383540"/>
                  </a:lnTo>
                  <a:lnTo>
                    <a:pt x="196214" y="425450"/>
                  </a:lnTo>
                  <a:lnTo>
                    <a:pt x="182410" y="431800"/>
                  </a:lnTo>
                  <a:close/>
                </a:path>
              </a:pathLst>
            </a:custGeom>
            <a:solidFill>
              <a:srgbClr val="FA3A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020643" y="9138316"/>
            <a:ext cx="624649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55" b="1">
                <a:latin typeface="Trebuchet MS"/>
                <a:cs typeface="Trebuchet MS"/>
              </a:rPr>
              <a:t>Edite</a:t>
            </a:r>
            <a:r>
              <a:rPr dirty="0" sz="5200" spc="-240" b="1">
                <a:latin typeface="Trebuchet MS"/>
                <a:cs typeface="Trebuchet MS"/>
              </a:rPr>
              <a:t> </a:t>
            </a:r>
            <a:r>
              <a:rPr dirty="0" sz="5200" b="1">
                <a:latin typeface="Trebuchet MS"/>
                <a:cs typeface="Trebuchet MS"/>
              </a:rPr>
              <a:t>Or</a:t>
            </a:r>
            <a:r>
              <a:rPr dirty="0" sz="5200" spc="-270" b="1">
                <a:latin typeface="Trebuchet MS"/>
                <a:cs typeface="Trebuchet MS"/>
              </a:rPr>
              <a:t> </a:t>
            </a:r>
            <a:r>
              <a:rPr dirty="0" sz="5200" spc="-155" b="1">
                <a:latin typeface="Trebuchet MS"/>
                <a:cs typeface="Trebuchet MS"/>
              </a:rPr>
              <a:t>Delete</a:t>
            </a:r>
            <a:r>
              <a:rPr dirty="0" sz="5200" spc="-240" b="1">
                <a:latin typeface="Trebuchet MS"/>
                <a:cs typeface="Trebuchet MS"/>
              </a:rPr>
              <a:t> </a:t>
            </a:r>
            <a:r>
              <a:rPr dirty="0" sz="5200" spc="-140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96025" y="8593188"/>
            <a:ext cx="1891030" cy="665480"/>
          </a:xfrm>
          <a:custGeom>
            <a:avLst/>
            <a:gdLst/>
            <a:ahLst/>
            <a:cxnLst/>
            <a:rect l="l" t="t" r="r" b="b"/>
            <a:pathLst>
              <a:path w="1891029" h="665479">
                <a:moveTo>
                  <a:pt x="332481" y="0"/>
                </a:moveTo>
                <a:lnTo>
                  <a:pt x="1558082" y="0"/>
                </a:lnTo>
                <a:lnTo>
                  <a:pt x="1610407" y="4141"/>
                </a:lnTo>
                <a:lnTo>
                  <a:pt x="1660973" y="16320"/>
                </a:lnTo>
                <a:lnTo>
                  <a:pt x="1708886" y="36166"/>
                </a:lnTo>
                <a:lnTo>
                  <a:pt x="1753253" y="63310"/>
                </a:lnTo>
                <a:lnTo>
                  <a:pt x="1793182" y="97381"/>
                </a:lnTo>
                <a:lnTo>
                  <a:pt x="1827253" y="137310"/>
                </a:lnTo>
                <a:lnTo>
                  <a:pt x="1854396" y="181677"/>
                </a:lnTo>
                <a:lnTo>
                  <a:pt x="1874243" y="229590"/>
                </a:lnTo>
                <a:lnTo>
                  <a:pt x="1886422" y="280156"/>
                </a:lnTo>
                <a:lnTo>
                  <a:pt x="1890564" y="332481"/>
                </a:lnTo>
                <a:lnTo>
                  <a:pt x="1886422" y="384807"/>
                </a:lnTo>
                <a:lnTo>
                  <a:pt x="1874243" y="435373"/>
                </a:lnTo>
                <a:lnTo>
                  <a:pt x="1854397" y="483286"/>
                </a:lnTo>
                <a:lnTo>
                  <a:pt x="1827253" y="527653"/>
                </a:lnTo>
                <a:lnTo>
                  <a:pt x="1793182" y="567582"/>
                </a:lnTo>
                <a:lnTo>
                  <a:pt x="1753253" y="601653"/>
                </a:lnTo>
                <a:lnTo>
                  <a:pt x="1708886" y="628797"/>
                </a:lnTo>
                <a:lnTo>
                  <a:pt x="1660973" y="648643"/>
                </a:lnTo>
                <a:lnTo>
                  <a:pt x="1610407" y="660822"/>
                </a:lnTo>
                <a:lnTo>
                  <a:pt x="1558082" y="664964"/>
                </a:lnTo>
                <a:lnTo>
                  <a:pt x="332481" y="664964"/>
                </a:lnTo>
                <a:lnTo>
                  <a:pt x="280156" y="660822"/>
                </a:lnTo>
                <a:lnTo>
                  <a:pt x="229590" y="648643"/>
                </a:lnTo>
                <a:lnTo>
                  <a:pt x="181677" y="628796"/>
                </a:lnTo>
                <a:lnTo>
                  <a:pt x="137310" y="601653"/>
                </a:lnTo>
                <a:lnTo>
                  <a:pt x="97381" y="567582"/>
                </a:lnTo>
                <a:lnTo>
                  <a:pt x="63310" y="527653"/>
                </a:lnTo>
                <a:lnTo>
                  <a:pt x="36166" y="483286"/>
                </a:lnTo>
                <a:lnTo>
                  <a:pt x="16320" y="435373"/>
                </a:lnTo>
                <a:lnTo>
                  <a:pt x="4141" y="384807"/>
                </a:lnTo>
                <a:lnTo>
                  <a:pt x="0" y="332481"/>
                </a:lnTo>
                <a:lnTo>
                  <a:pt x="4141" y="280156"/>
                </a:lnTo>
                <a:lnTo>
                  <a:pt x="16320" y="229590"/>
                </a:lnTo>
                <a:lnTo>
                  <a:pt x="36167" y="181677"/>
                </a:lnTo>
                <a:lnTo>
                  <a:pt x="63310" y="137310"/>
                </a:lnTo>
                <a:lnTo>
                  <a:pt x="97381" y="97381"/>
                </a:lnTo>
                <a:lnTo>
                  <a:pt x="137310" y="63310"/>
                </a:lnTo>
                <a:lnTo>
                  <a:pt x="181677" y="36167"/>
                </a:lnTo>
                <a:lnTo>
                  <a:pt x="229590" y="16320"/>
                </a:lnTo>
                <a:lnTo>
                  <a:pt x="280156" y="4141"/>
                </a:lnTo>
                <a:lnTo>
                  <a:pt x="33248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3480530" y="5626546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1303020" y="4114799"/>
                </a:moveTo>
                <a:lnTo>
                  <a:pt x="342900" y="4114799"/>
                </a:lnTo>
                <a:lnTo>
                  <a:pt x="295963" y="4102099"/>
                </a:lnTo>
                <a:lnTo>
                  <a:pt x="252751" y="4089399"/>
                </a:lnTo>
                <a:lnTo>
                  <a:pt x="214537" y="4063999"/>
                </a:lnTo>
                <a:lnTo>
                  <a:pt x="182596" y="4025899"/>
                </a:lnTo>
                <a:lnTo>
                  <a:pt x="158203" y="3987799"/>
                </a:lnTo>
                <a:lnTo>
                  <a:pt x="142633" y="3949699"/>
                </a:lnTo>
                <a:lnTo>
                  <a:pt x="137160" y="3898899"/>
                </a:lnTo>
                <a:lnTo>
                  <a:pt x="137160" y="3555999"/>
                </a:lnTo>
                <a:lnTo>
                  <a:pt x="141998" y="3517899"/>
                </a:lnTo>
                <a:lnTo>
                  <a:pt x="155778" y="3479799"/>
                </a:lnTo>
                <a:lnTo>
                  <a:pt x="177393" y="3441699"/>
                </a:lnTo>
                <a:lnTo>
                  <a:pt x="205740" y="3403599"/>
                </a:lnTo>
                <a:lnTo>
                  <a:pt x="205740" y="3149599"/>
                </a:lnTo>
                <a:lnTo>
                  <a:pt x="203831" y="3124199"/>
                </a:lnTo>
                <a:lnTo>
                  <a:pt x="198239" y="3098799"/>
                </a:lnTo>
                <a:lnTo>
                  <a:pt x="189164" y="3060699"/>
                </a:lnTo>
                <a:lnTo>
                  <a:pt x="176807" y="3022599"/>
                </a:lnTo>
                <a:lnTo>
                  <a:pt x="161699" y="2971799"/>
                </a:lnTo>
                <a:lnTo>
                  <a:pt x="144616" y="2920999"/>
                </a:lnTo>
                <a:lnTo>
                  <a:pt x="126126" y="2870199"/>
                </a:lnTo>
                <a:lnTo>
                  <a:pt x="106799" y="2819399"/>
                </a:lnTo>
                <a:lnTo>
                  <a:pt x="89589" y="2768599"/>
                </a:lnTo>
                <a:lnTo>
                  <a:pt x="72577" y="2730499"/>
                </a:lnTo>
                <a:lnTo>
                  <a:pt x="56250" y="2679699"/>
                </a:lnTo>
                <a:lnTo>
                  <a:pt x="41096" y="2628899"/>
                </a:lnTo>
                <a:lnTo>
                  <a:pt x="27602" y="2578099"/>
                </a:lnTo>
                <a:lnTo>
                  <a:pt x="16258" y="2539999"/>
                </a:lnTo>
                <a:lnTo>
                  <a:pt x="7551" y="2489199"/>
                </a:lnTo>
                <a:lnTo>
                  <a:pt x="1969" y="2451099"/>
                </a:lnTo>
                <a:lnTo>
                  <a:pt x="0" y="2400299"/>
                </a:lnTo>
                <a:lnTo>
                  <a:pt x="0" y="1816099"/>
                </a:lnTo>
                <a:lnTo>
                  <a:pt x="2108" y="1777999"/>
                </a:lnTo>
                <a:lnTo>
                  <a:pt x="8983" y="1727199"/>
                </a:lnTo>
                <a:lnTo>
                  <a:pt x="21448" y="1676399"/>
                </a:lnTo>
                <a:lnTo>
                  <a:pt x="40325" y="1625599"/>
                </a:lnTo>
                <a:lnTo>
                  <a:pt x="66436" y="1574799"/>
                </a:lnTo>
                <a:lnTo>
                  <a:pt x="94914" y="1536699"/>
                </a:lnTo>
                <a:lnTo>
                  <a:pt x="129581" y="1498599"/>
                </a:lnTo>
                <a:lnTo>
                  <a:pt x="170798" y="1460499"/>
                </a:lnTo>
                <a:lnTo>
                  <a:pt x="218924" y="1435099"/>
                </a:lnTo>
                <a:lnTo>
                  <a:pt x="274320" y="1409699"/>
                </a:lnTo>
                <a:lnTo>
                  <a:pt x="274320" y="266699"/>
                </a:lnTo>
                <a:lnTo>
                  <a:pt x="278682" y="215899"/>
                </a:lnTo>
                <a:lnTo>
                  <a:pt x="291282" y="177799"/>
                </a:lnTo>
                <a:lnTo>
                  <a:pt x="311388" y="126999"/>
                </a:lnTo>
                <a:lnTo>
                  <a:pt x="338266" y="88899"/>
                </a:lnTo>
                <a:lnTo>
                  <a:pt x="371186" y="63499"/>
                </a:lnTo>
                <a:lnTo>
                  <a:pt x="409416" y="25399"/>
                </a:lnTo>
                <a:lnTo>
                  <a:pt x="452222" y="12699"/>
                </a:lnTo>
                <a:lnTo>
                  <a:pt x="498874" y="0"/>
                </a:lnTo>
                <a:lnTo>
                  <a:pt x="3890339" y="0"/>
                </a:lnTo>
                <a:lnTo>
                  <a:pt x="3937041" y="12699"/>
                </a:lnTo>
                <a:lnTo>
                  <a:pt x="3979862" y="25399"/>
                </a:lnTo>
                <a:lnTo>
                  <a:pt x="4018080" y="63499"/>
                </a:lnTo>
                <a:lnTo>
                  <a:pt x="4050970" y="88899"/>
                </a:lnTo>
                <a:lnTo>
                  <a:pt x="4077811" y="126999"/>
                </a:lnTo>
                <a:lnTo>
                  <a:pt x="548640" y="126999"/>
                </a:lnTo>
                <a:lnTo>
                  <a:pt x="505297" y="139699"/>
                </a:lnTo>
                <a:lnTo>
                  <a:pt x="467647" y="152399"/>
                </a:lnTo>
                <a:lnTo>
                  <a:pt x="437951" y="190499"/>
                </a:lnTo>
                <a:lnTo>
                  <a:pt x="418475" y="228599"/>
                </a:lnTo>
                <a:lnTo>
                  <a:pt x="411480" y="266699"/>
                </a:lnTo>
                <a:lnTo>
                  <a:pt x="411480" y="1562099"/>
                </a:lnTo>
                <a:lnTo>
                  <a:pt x="274320" y="1562099"/>
                </a:lnTo>
                <a:lnTo>
                  <a:pt x="222215" y="1600199"/>
                </a:lnTo>
                <a:lnTo>
                  <a:pt x="183237" y="1650999"/>
                </a:lnTo>
                <a:lnTo>
                  <a:pt x="162174" y="1689099"/>
                </a:lnTo>
                <a:lnTo>
                  <a:pt x="147875" y="1739899"/>
                </a:lnTo>
                <a:lnTo>
                  <a:pt x="139738" y="1777999"/>
                </a:lnTo>
                <a:lnTo>
                  <a:pt x="137160" y="1816099"/>
                </a:lnTo>
                <a:lnTo>
                  <a:pt x="137160" y="2400299"/>
                </a:lnTo>
                <a:lnTo>
                  <a:pt x="139301" y="2438399"/>
                </a:lnTo>
                <a:lnTo>
                  <a:pt x="145386" y="2476499"/>
                </a:lnTo>
                <a:lnTo>
                  <a:pt x="154903" y="2514599"/>
                </a:lnTo>
                <a:lnTo>
                  <a:pt x="167342" y="2565399"/>
                </a:lnTo>
                <a:lnTo>
                  <a:pt x="182192" y="2616199"/>
                </a:lnTo>
                <a:lnTo>
                  <a:pt x="198942" y="2666999"/>
                </a:lnTo>
                <a:lnTo>
                  <a:pt x="217082" y="2717799"/>
                </a:lnTo>
                <a:lnTo>
                  <a:pt x="236100" y="2781299"/>
                </a:lnTo>
                <a:lnTo>
                  <a:pt x="255093" y="2832099"/>
                </a:lnTo>
                <a:lnTo>
                  <a:pt x="273650" y="2882899"/>
                </a:lnTo>
                <a:lnTo>
                  <a:pt x="291202" y="2933699"/>
                </a:lnTo>
                <a:lnTo>
                  <a:pt x="307181" y="2984499"/>
                </a:lnTo>
                <a:lnTo>
                  <a:pt x="321200" y="3022599"/>
                </a:lnTo>
                <a:lnTo>
                  <a:pt x="332541" y="3073399"/>
                </a:lnTo>
                <a:lnTo>
                  <a:pt x="340131" y="3111499"/>
                </a:lnTo>
                <a:lnTo>
                  <a:pt x="342900" y="3149599"/>
                </a:lnTo>
                <a:lnTo>
                  <a:pt x="342900" y="3352799"/>
                </a:lnTo>
                <a:lnTo>
                  <a:pt x="1397782" y="3352799"/>
                </a:lnTo>
                <a:lnTo>
                  <a:pt x="1390530" y="3378199"/>
                </a:lnTo>
                <a:lnTo>
                  <a:pt x="1430121" y="3403599"/>
                </a:lnTo>
                <a:lnTo>
                  <a:pt x="1462854" y="3428999"/>
                </a:lnTo>
                <a:lnTo>
                  <a:pt x="1487614" y="3467099"/>
                </a:lnTo>
                <a:lnTo>
                  <a:pt x="1495451" y="3492499"/>
                </a:lnTo>
                <a:lnTo>
                  <a:pt x="316211" y="3492499"/>
                </a:lnTo>
                <a:lnTo>
                  <a:pt x="294411" y="3505199"/>
                </a:lnTo>
                <a:lnTo>
                  <a:pt x="279711" y="3530599"/>
                </a:lnTo>
                <a:lnTo>
                  <a:pt x="274320" y="3555999"/>
                </a:lnTo>
                <a:lnTo>
                  <a:pt x="274320" y="3898899"/>
                </a:lnTo>
                <a:lnTo>
                  <a:pt x="279661" y="3924299"/>
                </a:lnTo>
                <a:lnTo>
                  <a:pt x="294277" y="3949699"/>
                </a:lnTo>
                <a:lnTo>
                  <a:pt x="316060" y="3962399"/>
                </a:lnTo>
                <a:lnTo>
                  <a:pt x="342900" y="3975099"/>
                </a:lnTo>
                <a:lnTo>
                  <a:pt x="1495501" y="3975099"/>
                </a:lnTo>
                <a:lnTo>
                  <a:pt x="1487716" y="4000499"/>
                </a:lnTo>
                <a:lnTo>
                  <a:pt x="1463323" y="4038599"/>
                </a:lnTo>
                <a:lnTo>
                  <a:pt x="1431382" y="4063999"/>
                </a:lnTo>
                <a:lnTo>
                  <a:pt x="1393168" y="4089399"/>
                </a:lnTo>
                <a:lnTo>
                  <a:pt x="1349956" y="4102099"/>
                </a:lnTo>
                <a:lnTo>
                  <a:pt x="1303020" y="4114799"/>
                </a:lnTo>
                <a:close/>
              </a:path>
              <a:path w="4114800" h="4114800">
                <a:moveTo>
                  <a:pt x="4077176" y="2743199"/>
                </a:moveTo>
                <a:lnTo>
                  <a:pt x="3840480" y="2743199"/>
                </a:lnTo>
                <a:lnTo>
                  <a:pt x="3883548" y="2730499"/>
                </a:lnTo>
                <a:lnTo>
                  <a:pt x="3921164" y="2705099"/>
                </a:lnTo>
                <a:lnTo>
                  <a:pt x="3950962" y="2679699"/>
                </a:lnTo>
                <a:lnTo>
                  <a:pt x="3970576" y="2641599"/>
                </a:lnTo>
                <a:lnTo>
                  <a:pt x="3977640" y="2603499"/>
                </a:lnTo>
                <a:lnTo>
                  <a:pt x="3977640" y="266699"/>
                </a:lnTo>
                <a:lnTo>
                  <a:pt x="3970644" y="228599"/>
                </a:lnTo>
                <a:lnTo>
                  <a:pt x="3951168" y="190499"/>
                </a:lnTo>
                <a:lnTo>
                  <a:pt x="3921473" y="152399"/>
                </a:lnTo>
                <a:lnTo>
                  <a:pt x="3883822" y="139699"/>
                </a:lnTo>
                <a:lnTo>
                  <a:pt x="3840480" y="126999"/>
                </a:lnTo>
                <a:lnTo>
                  <a:pt x="4077811" y="126999"/>
                </a:lnTo>
                <a:lnTo>
                  <a:pt x="4097878" y="177799"/>
                </a:lnTo>
                <a:lnTo>
                  <a:pt x="4110449" y="215899"/>
                </a:lnTo>
                <a:lnTo>
                  <a:pt x="4114800" y="266699"/>
                </a:lnTo>
                <a:lnTo>
                  <a:pt x="4114800" y="2603499"/>
                </a:lnTo>
                <a:lnTo>
                  <a:pt x="4110355" y="2654299"/>
                </a:lnTo>
                <a:lnTo>
                  <a:pt x="4097549" y="2692399"/>
                </a:lnTo>
                <a:lnTo>
                  <a:pt x="4077176" y="2743199"/>
                </a:lnTo>
                <a:close/>
              </a:path>
              <a:path w="4114800" h="4114800">
                <a:moveTo>
                  <a:pt x="686157" y="1676399"/>
                </a:moveTo>
                <a:lnTo>
                  <a:pt x="411480" y="1676399"/>
                </a:lnTo>
                <a:lnTo>
                  <a:pt x="443057" y="1663699"/>
                </a:lnTo>
                <a:lnTo>
                  <a:pt x="476577" y="1650999"/>
                </a:lnTo>
                <a:lnTo>
                  <a:pt x="511838" y="1638299"/>
                </a:lnTo>
                <a:lnTo>
                  <a:pt x="548640" y="1638299"/>
                </a:lnTo>
                <a:lnTo>
                  <a:pt x="548640" y="469899"/>
                </a:lnTo>
                <a:lnTo>
                  <a:pt x="553982" y="431799"/>
                </a:lnTo>
                <a:lnTo>
                  <a:pt x="569246" y="380999"/>
                </a:lnTo>
                <a:lnTo>
                  <a:pt x="593289" y="342899"/>
                </a:lnTo>
                <a:lnTo>
                  <a:pt x="624967" y="317499"/>
                </a:lnTo>
                <a:lnTo>
                  <a:pt x="663137" y="292099"/>
                </a:lnTo>
                <a:lnTo>
                  <a:pt x="706656" y="279399"/>
                </a:lnTo>
                <a:lnTo>
                  <a:pt x="754380" y="266699"/>
                </a:lnTo>
                <a:lnTo>
                  <a:pt x="3634740" y="266699"/>
                </a:lnTo>
                <a:lnTo>
                  <a:pt x="3682351" y="279399"/>
                </a:lnTo>
                <a:lnTo>
                  <a:pt x="3725826" y="292099"/>
                </a:lnTo>
                <a:lnTo>
                  <a:pt x="3764002" y="317499"/>
                </a:lnTo>
                <a:lnTo>
                  <a:pt x="3795718" y="342899"/>
                </a:lnTo>
                <a:lnTo>
                  <a:pt x="3819811" y="380999"/>
                </a:lnTo>
                <a:lnTo>
                  <a:pt x="3827465" y="406399"/>
                </a:lnTo>
                <a:lnTo>
                  <a:pt x="727144" y="406399"/>
                </a:lnTo>
                <a:lnTo>
                  <a:pt x="705534" y="419099"/>
                </a:lnTo>
                <a:lnTo>
                  <a:pt x="691291" y="444499"/>
                </a:lnTo>
                <a:lnTo>
                  <a:pt x="686157" y="469899"/>
                </a:lnTo>
                <a:lnTo>
                  <a:pt x="686157" y="1676399"/>
                </a:lnTo>
                <a:close/>
              </a:path>
              <a:path w="4114800" h="4114800">
                <a:moveTo>
                  <a:pt x="3840480" y="2070099"/>
                </a:moveTo>
                <a:lnTo>
                  <a:pt x="3558659" y="2070099"/>
                </a:lnTo>
                <a:lnTo>
                  <a:pt x="3576323" y="2057399"/>
                </a:lnTo>
                <a:lnTo>
                  <a:pt x="3703320" y="2057399"/>
                </a:lnTo>
                <a:lnTo>
                  <a:pt x="3703320" y="469899"/>
                </a:lnTo>
                <a:lnTo>
                  <a:pt x="3697828" y="444499"/>
                </a:lnTo>
                <a:lnTo>
                  <a:pt x="3682960" y="419099"/>
                </a:lnTo>
                <a:lnTo>
                  <a:pt x="3661127" y="406399"/>
                </a:lnTo>
                <a:lnTo>
                  <a:pt x="3827465" y="406399"/>
                </a:lnTo>
                <a:lnTo>
                  <a:pt x="3835119" y="431799"/>
                </a:lnTo>
                <a:lnTo>
                  <a:pt x="3840480" y="469899"/>
                </a:lnTo>
                <a:lnTo>
                  <a:pt x="3840480" y="2070099"/>
                </a:lnTo>
                <a:close/>
              </a:path>
              <a:path w="4114800" h="4114800">
                <a:moveTo>
                  <a:pt x="2457092" y="685799"/>
                </a:moveTo>
                <a:lnTo>
                  <a:pt x="2068830" y="685799"/>
                </a:lnTo>
                <a:lnTo>
                  <a:pt x="2091232" y="634999"/>
                </a:lnTo>
                <a:lnTo>
                  <a:pt x="2123494" y="596899"/>
                </a:lnTo>
                <a:lnTo>
                  <a:pt x="2163984" y="571499"/>
                </a:lnTo>
                <a:lnTo>
                  <a:pt x="2211076" y="546099"/>
                </a:lnTo>
                <a:lnTo>
                  <a:pt x="2315269" y="546099"/>
                </a:lnTo>
                <a:lnTo>
                  <a:pt x="2362478" y="571499"/>
                </a:lnTo>
                <a:lnTo>
                  <a:pt x="2403017" y="596899"/>
                </a:lnTo>
                <a:lnTo>
                  <a:pt x="2435138" y="634999"/>
                </a:lnTo>
                <a:lnTo>
                  <a:pt x="2457092" y="685799"/>
                </a:lnTo>
                <a:close/>
              </a:path>
              <a:path w="4114800" h="4114800">
                <a:moveTo>
                  <a:pt x="1337276" y="622299"/>
                </a:moveTo>
                <a:lnTo>
                  <a:pt x="1268763" y="622299"/>
                </a:lnTo>
                <a:lnTo>
                  <a:pt x="1279445" y="609599"/>
                </a:lnTo>
                <a:lnTo>
                  <a:pt x="1326594" y="609599"/>
                </a:lnTo>
                <a:lnTo>
                  <a:pt x="1337276" y="622299"/>
                </a:lnTo>
                <a:close/>
              </a:path>
              <a:path w="4114800" h="4114800">
                <a:moveTo>
                  <a:pt x="899770" y="1092199"/>
                </a:moveTo>
                <a:lnTo>
                  <a:pt x="865941" y="1092199"/>
                </a:lnTo>
                <a:lnTo>
                  <a:pt x="838899" y="1066799"/>
                </a:lnTo>
                <a:lnTo>
                  <a:pt x="823555" y="1041399"/>
                </a:lnTo>
                <a:lnTo>
                  <a:pt x="824820" y="1003299"/>
                </a:lnTo>
                <a:lnTo>
                  <a:pt x="847605" y="965199"/>
                </a:lnTo>
                <a:lnTo>
                  <a:pt x="1259085" y="622299"/>
                </a:lnTo>
                <a:lnTo>
                  <a:pt x="1346954" y="622299"/>
                </a:lnTo>
                <a:lnTo>
                  <a:pt x="1529834" y="774699"/>
                </a:lnTo>
                <a:lnTo>
                  <a:pt x="1303020" y="774699"/>
                </a:lnTo>
                <a:lnTo>
                  <a:pt x="1096922" y="939799"/>
                </a:lnTo>
                <a:lnTo>
                  <a:pt x="1096922" y="1054099"/>
                </a:lnTo>
                <a:lnTo>
                  <a:pt x="959762" y="1054099"/>
                </a:lnTo>
                <a:lnTo>
                  <a:pt x="935474" y="1079499"/>
                </a:lnTo>
                <a:lnTo>
                  <a:pt x="899770" y="1092199"/>
                </a:lnTo>
                <a:close/>
              </a:path>
              <a:path w="4114800" h="4114800">
                <a:moveTo>
                  <a:pt x="2236657" y="812799"/>
                </a:moveTo>
                <a:lnTo>
                  <a:pt x="1950720" y="812799"/>
                </a:lnTo>
                <a:lnTo>
                  <a:pt x="1927860" y="787399"/>
                </a:lnTo>
                <a:lnTo>
                  <a:pt x="1920240" y="749299"/>
                </a:lnTo>
                <a:lnTo>
                  <a:pt x="1927860" y="711199"/>
                </a:lnTo>
                <a:lnTo>
                  <a:pt x="1950720" y="685799"/>
                </a:lnTo>
                <a:lnTo>
                  <a:pt x="2236808" y="685799"/>
                </a:lnTo>
                <a:lnTo>
                  <a:pt x="2215098" y="698499"/>
                </a:lnTo>
                <a:lnTo>
                  <a:pt x="2200353" y="723899"/>
                </a:lnTo>
                <a:lnTo>
                  <a:pt x="2194917" y="749299"/>
                </a:lnTo>
                <a:lnTo>
                  <a:pt x="2200302" y="774699"/>
                </a:lnTo>
                <a:lnTo>
                  <a:pt x="2214964" y="800099"/>
                </a:lnTo>
                <a:lnTo>
                  <a:pt x="2236657" y="812799"/>
                </a:lnTo>
                <a:close/>
              </a:path>
              <a:path w="4114800" h="4114800">
                <a:moveTo>
                  <a:pt x="3536751" y="812799"/>
                </a:moveTo>
                <a:lnTo>
                  <a:pt x="2289733" y="812799"/>
                </a:lnTo>
                <a:lnTo>
                  <a:pt x="2311672" y="800099"/>
                </a:lnTo>
                <a:lnTo>
                  <a:pt x="2326579" y="774699"/>
                </a:lnTo>
                <a:lnTo>
                  <a:pt x="2332077" y="749299"/>
                </a:lnTo>
                <a:lnTo>
                  <a:pt x="2326529" y="723899"/>
                </a:lnTo>
                <a:lnTo>
                  <a:pt x="2311538" y="698499"/>
                </a:lnTo>
                <a:lnTo>
                  <a:pt x="2289583" y="685799"/>
                </a:lnTo>
                <a:lnTo>
                  <a:pt x="3536751" y="685799"/>
                </a:lnTo>
                <a:lnTo>
                  <a:pt x="3559611" y="711199"/>
                </a:lnTo>
                <a:lnTo>
                  <a:pt x="3567231" y="749299"/>
                </a:lnTo>
                <a:lnTo>
                  <a:pt x="3559611" y="787399"/>
                </a:lnTo>
                <a:lnTo>
                  <a:pt x="3536751" y="812799"/>
                </a:lnTo>
                <a:close/>
              </a:path>
              <a:path w="4114800" h="4114800">
                <a:moveTo>
                  <a:pt x="1645920" y="1295399"/>
                </a:moveTo>
                <a:lnTo>
                  <a:pt x="1508760" y="1295399"/>
                </a:lnTo>
                <a:lnTo>
                  <a:pt x="1508760" y="939799"/>
                </a:lnTo>
                <a:lnTo>
                  <a:pt x="1303020" y="774699"/>
                </a:lnTo>
                <a:lnTo>
                  <a:pt x="1529834" y="774699"/>
                </a:lnTo>
                <a:lnTo>
                  <a:pt x="1758434" y="965199"/>
                </a:lnTo>
                <a:lnTo>
                  <a:pt x="1781219" y="1003299"/>
                </a:lnTo>
                <a:lnTo>
                  <a:pt x="1782484" y="1041399"/>
                </a:lnTo>
                <a:lnTo>
                  <a:pt x="1774812" y="1054099"/>
                </a:lnTo>
                <a:lnTo>
                  <a:pt x="1645920" y="1054099"/>
                </a:lnTo>
                <a:lnTo>
                  <a:pt x="1645920" y="1295399"/>
                </a:lnTo>
                <a:close/>
              </a:path>
              <a:path w="4114800" h="4114800">
                <a:moveTo>
                  <a:pt x="2315303" y="952499"/>
                </a:moveTo>
                <a:lnTo>
                  <a:pt x="2210976" y="952499"/>
                </a:lnTo>
                <a:lnTo>
                  <a:pt x="2163956" y="927099"/>
                </a:lnTo>
                <a:lnTo>
                  <a:pt x="2123622" y="901699"/>
                </a:lnTo>
                <a:lnTo>
                  <a:pt x="2091518" y="863599"/>
                </a:lnTo>
                <a:lnTo>
                  <a:pt x="2069187" y="812799"/>
                </a:lnTo>
                <a:lnTo>
                  <a:pt x="2457092" y="812799"/>
                </a:lnTo>
                <a:lnTo>
                  <a:pt x="2434761" y="863599"/>
                </a:lnTo>
                <a:lnTo>
                  <a:pt x="2402657" y="901699"/>
                </a:lnTo>
                <a:lnTo>
                  <a:pt x="2362323" y="927099"/>
                </a:lnTo>
                <a:lnTo>
                  <a:pt x="2315303" y="952499"/>
                </a:lnTo>
                <a:close/>
              </a:path>
              <a:path w="4114800" h="4114800">
                <a:moveTo>
                  <a:pt x="3360062" y="1371599"/>
                </a:moveTo>
                <a:lnTo>
                  <a:pt x="3307902" y="1358899"/>
                </a:lnTo>
                <a:lnTo>
                  <a:pt x="3260901" y="1333499"/>
                </a:lnTo>
                <a:lnTo>
                  <a:pt x="3220622" y="1308099"/>
                </a:lnTo>
                <a:lnTo>
                  <a:pt x="3188624" y="1269999"/>
                </a:lnTo>
                <a:lnTo>
                  <a:pt x="3166467" y="1231899"/>
                </a:lnTo>
                <a:lnTo>
                  <a:pt x="3360062" y="1231899"/>
                </a:lnTo>
                <a:lnTo>
                  <a:pt x="3386204" y="1219199"/>
                </a:lnTo>
                <a:lnTo>
                  <a:pt x="3408193" y="1206499"/>
                </a:lnTo>
                <a:lnTo>
                  <a:pt x="3423352" y="1181099"/>
                </a:lnTo>
                <a:lnTo>
                  <a:pt x="3429000" y="1155699"/>
                </a:lnTo>
                <a:lnTo>
                  <a:pt x="3423502" y="1130299"/>
                </a:lnTo>
                <a:lnTo>
                  <a:pt x="3408595" y="1104899"/>
                </a:lnTo>
                <a:lnTo>
                  <a:pt x="3386656" y="1092199"/>
                </a:lnTo>
                <a:lnTo>
                  <a:pt x="3166467" y="1092199"/>
                </a:lnTo>
                <a:lnTo>
                  <a:pt x="3188967" y="1041399"/>
                </a:lnTo>
                <a:lnTo>
                  <a:pt x="3221136" y="1003299"/>
                </a:lnTo>
                <a:lnTo>
                  <a:pt x="3261416" y="977899"/>
                </a:lnTo>
                <a:lnTo>
                  <a:pt x="3308244" y="965199"/>
                </a:lnTo>
                <a:lnTo>
                  <a:pt x="3360062" y="952499"/>
                </a:lnTo>
                <a:lnTo>
                  <a:pt x="3407468" y="965199"/>
                </a:lnTo>
                <a:lnTo>
                  <a:pt x="3450907" y="977899"/>
                </a:lnTo>
                <a:lnTo>
                  <a:pt x="3489165" y="1003299"/>
                </a:lnTo>
                <a:lnTo>
                  <a:pt x="3521032" y="1028699"/>
                </a:lnTo>
                <a:lnTo>
                  <a:pt x="3545295" y="1066799"/>
                </a:lnTo>
                <a:lnTo>
                  <a:pt x="3560741" y="1117599"/>
                </a:lnTo>
                <a:lnTo>
                  <a:pt x="3566160" y="1155699"/>
                </a:lnTo>
                <a:lnTo>
                  <a:pt x="3560798" y="1206499"/>
                </a:lnTo>
                <a:lnTo>
                  <a:pt x="3545482" y="1244599"/>
                </a:lnTo>
                <a:lnTo>
                  <a:pt x="3521370" y="1282699"/>
                </a:lnTo>
                <a:lnTo>
                  <a:pt x="3489615" y="1320799"/>
                </a:lnTo>
                <a:lnTo>
                  <a:pt x="3451375" y="1346199"/>
                </a:lnTo>
                <a:lnTo>
                  <a:pt x="3407806" y="1358899"/>
                </a:lnTo>
                <a:lnTo>
                  <a:pt x="3360062" y="1371599"/>
                </a:lnTo>
                <a:close/>
              </a:path>
              <a:path w="4114800" h="4114800">
                <a:moveTo>
                  <a:pt x="1645920" y="1435099"/>
                </a:moveTo>
                <a:lnTo>
                  <a:pt x="960120" y="1435099"/>
                </a:lnTo>
                <a:lnTo>
                  <a:pt x="922018" y="1422399"/>
                </a:lnTo>
                <a:lnTo>
                  <a:pt x="899146" y="1396999"/>
                </a:lnTo>
                <a:lnTo>
                  <a:pt x="891495" y="1371599"/>
                </a:lnTo>
                <a:lnTo>
                  <a:pt x="899054" y="1333499"/>
                </a:lnTo>
                <a:lnTo>
                  <a:pt x="921813" y="1308099"/>
                </a:lnTo>
                <a:lnTo>
                  <a:pt x="959762" y="1295399"/>
                </a:lnTo>
                <a:lnTo>
                  <a:pt x="959762" y="1054099"/>
                </a:lnTo>
                <a:lnTo>
                  <a:pt x="1096922" y="1054099"/>
                </a:lnTo>
                <a:lnTo>
                  <a:pt x="1096922" y="1295399"/>
                </a:lnTo>
                <a:lnTo>
                  <a:pt x="1645920" y="1295399"/>
                </a:lnTo>
                <a:lnTo>
                  <a:pt x="1684020" y="1308099"/>
                </a:lnTo>
                <a:lnTo>
                  <a:pt x="1706880" y="1333499"/>
                </a:lnTo>
                <a:lnTo>
                  <a:pt x="1714500" y="1371599"/>
                </a:lnTo>
                <a:lnTo>
                  <a:pt x="1706880" y="1396999"/>
                </a:lnTo>
                <a:lnTo>
                  <a:pt x="1684020" y="1422399"/>
                </a:lnTo>
                <a:lnTo>
                  <a:pt x="1645920" y="1435099"/>
                </a:lnTo>
                <a:close/>
              </a:path>
              <a:path w="4114800" h="4114800">
                <a:moveTo>
                  <a:pt x="1740098" y="1092199"/>
                </a:moveTo>
                <a:lnTo>
                  <a:pt x="1706269" y="1092199"/>
                </a:lnTo>
                <a:lnTo>
                  <a:pt x="1670565" y="1079499"/>
                </a:lnTo>
                <a:lnTo>
                  <a:pt x="1645920" y="1054099"/>
                </a:lnTo>
                <a:lnTo>
                  <a:pt x="1774812" y="1054099"/>
                </a:lnTo>
                <a:lnTo>
                  <a:pt x="1767140" y="1066799"/>
                </a:lnTo>
                <a:lnTo>
                  <a:pt x="1740098" y="1092199"/>
                </a:lnTo>
                <a:close/>
              </a:path>
              <a:path w="4114800" h="4114800">
                <a:moveTo>
                  <a:pt x="1371600" y="1295399"/>
                </a:moveTo>
                <a:lnTo>
                  <a:pt x="1234440" y="1295399"/>
                </a:lnTo>
                <a:lnTo>
                  <a:pt x="1234440" y="1155699"/>
                </a:lnTo>
                <a:lnTo>
                  <a:pt x="1245071" y="1117599"/>
                </a:lnTo>
                <a:lnTo>
                  <a:pt x="1270317" y="1104899"/>
                </a:lnTo>
                <a:lnTo>
                  <a:pt x="1302886" y="1092199"/>
                </a:lnTo>
                <a:lnTo>
                  <a:pt x="1335484" y="1104899"/>
                </a:lnTo>
                <a:lnTo>
                  <a:pt x="1360819" y="1117599"/>
                </a:lnTo>
                <a:lnTo>
                  <a:pt x="1371600" y="1155699"/>
                </a:lnTo>
                <a:lnTo>
                  <a:pt x="1371600" y="1295399"/>
                </a:lnTo>
                <a:close/>
              </a:path>
              <a:path w="4114800" h="4114800">
                <a:moveTo>
                  <a:pt x="3360062" y="1231899"/>
                </a:moveTo>
                <a:lnTo>
                  <a:pt x="1988462" y="1231899"/>
                </a:lnTo>
                <a:lnTo>
                  <a:pt x="1950362" y="1219199"/>
                </a:lnTo>
                <a:lnTo>
                  <a:pt x="1927502" y="1193799"/>
                </a:lnTo>
                <a:lnTo>
                  <a:pt x="1919882" y="1155699"/>
                </a:lnTo>
                <a:lnTo>
                  <a:pt x="1927502" y="1130299"/>
                </a:lnTo>
                <a:lnTo>
                  <a:pt x="1950362" y="1104899"/>
                </a:lnTo>
                <a:lnTo>
                  <a:pt x="1988462" y="1092199"/>
                </a:lnTo>
                <a:lnTo>
                  <a:pt x="3333731" y="1092199"/>
                </a:lnTo>
                <a:lnTo>
                  <a:pt x="3312021" y="1104899"/>
                </a:lnTo>
                <a:lnTo>
                  <a:pt x="3297276" y="1130299"/>
                </a:lnTo>
                <a:lnTo>
                  <a:pt x="3291840" y="1155699"/>
                </a:lnTo>
                <a:lnTo>
                  <a:pt x="3297376" y="1181099"/>
                </a:lnTo>
                <a:lnTo>
                  <a:pt x="3312289" y="1206499"/>
                </a:lnTo>
                <a:lnTo>
                  <a:pt x="3334032" y="1219199"/>
                </a:lnTo>
                <a:lnTo>
                  <a:pt x="3360062" y="1231899"/>
                </a:lnTo>
                <a:close/>
              </a:path>
              <a:path w="4114800" h="4114800">
                <a:moveTo>
                  <a:pt x="2743557" y="2209799"/>
                </a:moveTo>
                <a:lnTo>
                  <a:pt x="2606040" y="2209799"/>
                </a:lnTo>
                <a:lnTo>
                  <a:pt x="2606040" y="1638299"/>
                </a:lnTo>
                <a:lnTo>
                  <a:pt x="2288773" y="1638299"/>
                </a:lnTo>
                <a:lnTo>
                  <a:pt x="2310779" y="1625599"/>
                </a:lnTo>
                <a:lnTo>
                  <a:pt x="2326021" y="1600199"/>
                </a:lnTo>
                <a:lnTo>
                  <a:pt x="2331720" y="1574799"/>
                </a:lnTo>
                <a:lnTo>
                  <a:pt x="2326222" y="1549399"/>
                </a:lnTo>
                <a:lnTo>
                  <a:pt x="2311315" y="1523999"/>
                </a:lnTo>
                <a:lnTo>
                  <a:pt x="2289376" y="1511299"/>
                </a:lnTo>
                <a:lnTo>
                  <a:pt x="2262782" y="1498599"/>
                </a:lnTo>
                <a:lnTo>
                  <a:pt x="2606040" y="1498599"/>
                </a:lnTo>
                <a:lnTo>
                  <a:pt x="2606040" y="1295399"/>
                </a:lnTo>
                <a:lnTo>
                  <a:pt x="2606776" y="1282699"/>
                </a:lnTo>
                <a:lnTo>
                  <a:pt x="2608986" y="1257299"/>
                </a:lnTo>
                <a:lnTo>
                  <a:pt x="2612670" y="1244599"/>
                </a:lnTo>
                <a:lnTo>
                  <a:pt x="2617827" y="1231899"/>
                </a:lnTo>
                <a:lnTo>
                  <a:pt x="2785599" y="1231899"/>
                </a:lnTo>
                <a:lnTo>
                  <a:pt x="2763872" y="1244599"/>
                </a:lnTo>
                <a:lnTo>
                  <a:pt x="2749043" y="1269999"/>
                </a:lnTo>
                <a:lnTo>
                  <a:pt x="2743557" y="1295399"/>
                </a:lnTo>
                <a:lnTo>
                  <a:pt x="2743557" y="2209799"/>
                </a:lnTo>
                <a:close/>
              </a:path>
              <a:path w="4114800" h="4114800">
                <a:moveTo>
                  <a:pt x="2948940" y="2400299"/>
                </a:moveTo>
                <a:lnTo>
                  <a:pt x="2916092" y="2387599"/>
                </a:lnTo>
                <a:lnTo>
                  <a:pt x="2890824" y="2362199"/>
                </a:lnTo>
                <a:lnTo>
                  <a:pt x="2880717" y="2324099"/>
                </a:lnTo>
                <a:lnTo>
                  <a:pt x="2880717" y="1295399"/>
                </a:lnTo>
                <a:lnTo>
                  <a:pt x="2875119" y="1269999"/>
                </a:lnTo>
                <a:lnTo>
                  <a:pt x="2860045" y="1244599"/>
                </a:lnTo>
                <a:lnTo>
                  <a:pt x="2838072" y="1231899"/>
                </a:lnTo>
                <a:lnTo>
                  <a:pt x="3005732" y="1231899"/>
                </a:lnTo>
                <a:lnTo>
                  <a:pt x="3010833" y="1244599"/>
                </a:lnTo>
                <a:lnTo>
                  <a:pt x="3014394" y="1257299"/>
                </a:lnTo>
                <a:lnTo>
                  <a:pt x="3016482" y="1282699"/>
                </a:lnTo>
                <a:lnTo>
                  <a:pt x="3017162" y="1295399"/>
                </a:lnTo>
                <a:lnTo>
                  <a:pt x="3017162" y="1498599"/>
                </a:lnTo>
                <a:lnTo>
                  <a:pt x="3498651" y="1498599"/>
                </a:lnTo>
                <a:lnTo>
                  <a:pt x="3536751" y="1511299"/>
                </a:lnTo>
                <a:lnTo>
                  <a:pt x="3559611" y="1536699"/>
                </a:lnTo>
                <a:lnTo>
                  <a:pt x="3567231" y="1574799"/>
                </a:lnTo>
                <a:lnTo>
                  <a:pt x="3559611" y="1600199"/>
                </a:lnTo>
                <a:lnTo>
                  <a:pt x="3536751" y="1625599"/>
                </a:lnTo>
                <a:lnTo>
                  <a:pt x="3498651" y="1638299"/>
                </a:lnTo>
                <a:lnTo>
                  <a:pt x="3017162" y="1638299"/>
                </a:lnTo>
                <a:lnTo>
                  <a:pt x="3017162" y="1854199"/>
                </a:lnTo>
                <a:lnTo>
                  <a:pt x="3149433" y="1854199"/>
                </a:lnTo>
                <a:lnTo>
                  <a:pt x="3198971" y="1879599"/>
                </a:lnTo>
                <a:lnTo>
                  <a:pt x="3235382" y="1904999"/>
                </a:lnTo>
                <a:lnTo>
                  <a:pt x="3259335" y="1943099"/>
                </a:lnTo>
                <a:lnTo>
                  <a:pt x="3459122" y="1943099"/>
                </a:lnTo>
                <a:lnTo>
                  <a:pt x="3497044" y="1968499"/>
                </a:lnTo>
                <a:lnTo>
                  <a:pt x="3511837" y="1981199"/>
                </a:lnTo>
                <a:lnTo>
                  <a:pt x="3060109" y="1981199"/>
                </a:lnTo>
                <a:lnTo>
                  <a:pt x="3038103" y="2006599"/>
                </a:lnTo>
                <a:lnTo>
                  <a:pt x="3022861" y="2019299"/>
                </a:lnTo>
                <a:lnTo>
                  <a:pt x="3017162" y="2057399"/>
                </a:lnTo>
                <a:lnTo>
                  <a:pt x="3017162" y="2324099"/>
                </a:lnTo>
                <a:lnTo>
                  <a:pt x="3007055" y="2362199"/>
                </a:lnTo>
                <a:lnTo>
                  <a:pt x="2981788" y="2387599"/>
                </a:lnTo>
                <a:lnTo>
                  <a:pt x="2948940" y="2400299"/>
                </a:lnTo>
                <a:close/>
              </a:path>
              <a:path w="4114800" h="4114800">
                <a:moveTo>
                  <a:pt x="2457092" y="1498599"/>
                </a:moveTo>
                <a:lnTo>
                  <a:pt x="2069187" y="1498599"/>
                </a:lnTo>
                <a:lnTo>
                  <a:pt x="2091378" y="1460499"/>
                </a:lnTo>
                <a:lnTo>
                  <a:pt x="2123188" y="1422399"/>
                </a:lnTo>
                <a:lnTo>
                  <a:pt x="2163261" y="1396999"/>
                </a:lnTo>
                <a:lnTo>
                  <a:pt x="2210244" y="1371599"/>
                </a:lnTo>
                <a:lnTo>
                  <a:pt x="2315360" y="1371599"/>
                </a:lnTo>
                <a:lnTo>
                  <a:pt x="2362452" y="1396999"/>
                </a:lnTo>
                <a:lnTo>
                  <a:pt x="2402686" y="1422399"/>
                </a:lnTo>
                <a:lnTo>
                  <a:pt x="2434690" y="1460499"/>
                </a:lnTo>
                <a:lnTo>
                  <a:pt x="2457092" y="1498599"/>
                </a:lnTo>
                <a:close/>
              </a:path>
              <a:path w="4114800" h="4114800">
                <a:moveTo>
                  <a:pt x="2237054" y="1638299"/>
                </a:moveTo>
                <a:lnTo>
                  <a:pt x="1989534" y="1638299"/>
                </a:lnTo>
                <a:lnTo>
                  <a:pt x="1951434" y="1625599"/>
                </a:lnTo>
                <a:lnTo>
                  <a:pt x="1928574" y="1600199"/>
                </a:lnTo>
                <a:lnTo>
                  <a:pt x="1920954" y="1574799"/>
                </a:lnTo>
                <a:lnTo>
                  <a:pt x="1928574" y="1536699"/>
                </a:lnTo>
                <a:lnTo>
                  <a:pt x="1951434" y="1511299"/>
                </a:lnTo>
                <a:lnTo>
                  <a:pt x="1989534" y="1498599"/>
                </a:lnTo>
                <a:lnTo>
                  <a:pt x="2262782" y="1498599"/>
                </a:lnTo>
                <a:lnTo>
                  <a:pt x="2236451" y="1511299"/>
                </a:lnTo>
                <a:lnTo>
                  <a:pt x="2214741" y="1523999"/>
                </a:lnTo>
                <a:lnTo>
                  <a:pt x="2199995" y="1549399"/>
                </a:lnTo>
                <a:lnTo>
                  <a:pt x="2194560" y="1574799"/>
                </a:lnTo>
                <a:lnTo>
                  <a:pt x="2200196" y="1600199"/>
                </a:lnTo>
                <a:lnTo>
                  <a:pt x="2215276" y="1625599"/>
                </a:lnTo>
                <a:lnTo>
                  <a:pt x="2237054" y="1638299"/>
                </a:lnTo>
                <a:close/>
              </a:path>
              <a:path w="4114800" h="4114800">
                <a:moveTo>
                  <a:pt x="375602" y="2387599"/>
                </a:moveTo>
                <a:lnTo>
                  <a:pt x="310435" y="2387599"/>
                </a:lnTo>
                <a:lnTo>
                  <a:pt x="285100" y="2362199"/>
                </a:lnTo>
                <a:lnTo>
                  <a:pt x="274320" y="2324099"/>
                </a:lnTo>
                <a:lnTo>
                  <a:pt x="274320" y="1562099"/>
                </a:lnTo>
                <a:lnTo>
                  <a:pt x="411480" y="1562099"/>
                </a:lnTo>
                <a:lnTo>
                  <a:pt x="411480" y="1676399"/>
                </a:lnTo>
                <a:lnTo>
                  <a:pt x="686157" y="1676399"/>
                </a:lnTo>
                <a:lnTo>
                  <a:pt x="725214" y="1701799"/>
                </a:lnTo>
                <a:lnTo>
                  <a:pt x="758705" y="1739899"/>
                </a:lnTo>
                <a:lnTo>
                  <a:pt x="785946" y="1777999"/>
                </a:lnTo>
                <a:lnTo>
                  <a:pt x="505846" y="1777999"/>
                </a:lnTo>
                <a:lnTo>
                  <a:pt x="468264" y="1803399"/>
                </a:lnTo>
                <a:lnTo>
                  <a:pt x="438363" y="1828799"/>
                </a:lnTo>
                <a:lnTo>
                  <a:pt x="418612" y="1866899"/>
                </a:lnTo>
                <a:lnTo>
                  <a:pt x="411480" y="1917699"/>
                </a:lnTo>
                <a:lnTo>
                  <a:pt x="411480" y="2324099"/>
                </a:lnTo>
                <a:lnTo>
                  <a:pt x="400848" y="2362199"/>
                </a:lnTo>
                <a:lnTo>
                  <a:pt x="375602" y="2387599"/>
                </a:lnTo>
                <a:close/>
              </a:path>
              <a:path w="4114800" h="4114800">
                <a:moveTo>
                  <a:pt x="2262782" y="1777999"/>
                </a:moveTo>
                <a:lnTo>
                  <a:pt x="2209933" y="1765299"/>
                </a:lnTo>
                <a:lnTo>
                  <a:pt x="2162827" y="1752599"/>
                </a:lnTo>
                <a:lnTo>
                  <a:pt x="2122751" y="1727199"/>
                </a:lnTo>
                <a:lnTo>
                  <a:pt x="2090989" y="1689099"/>
                </a:lnTo>
                <a:lnTo>
                  <a:pt x="2068830" y="1638299"/>
                </a:lnTo>
                <a:lnTo>
                  <a:pt x="2457092" y="1638299"/>
                </a:lnTo>
                <a:lnTo>
                  <a:pt x="2435067" y="1689099"/>
                </a:lnTo>
                <a:lnTo>
                  <a:pt x="2403303" y="1727199"/>
                </a:lnTo>
                <a:lnTo>
                  <a:pt x="2363121" y="1752599"/>
                </a:lnTo>
                <a:lnTo>
                  <a:pt x="2315840" y="1765299"/>
                </a:lnTo>
                <a:lnTo>
                  <a:pt x="2262782" y="1777999"/>
                </a:lnTo>
                <a:close/>
              </a:path>
              <a:path w="4114800" h="4114800">
                <a:moveTo>
                  <a:pt x="1062196" y="3009899"/>
                </a:moveTo>
                <a:lnTo>
                  <a:pt x="995203" y="3009899"/>
                </a:lnTo>
                <a:lnTo>
                  <a:pt x="969684" y="2984499"/>
                </a:lnTo>
                <a:lnTo>
                  <a:pt x="960120" y="2946399"/>
                </a:lnTo>
                <a:lnTo>
                  <a:pt x="960120" y="2705099"/>
                </a:lnTo>
                <a:lnTo>
                  <a:pt x="950771" y="2679699"/>
                </a:lnTo>
                <a:lnTo>
                  <a:pt x="926053" y="2628899"/>
                </a:lnTo>
                <a:lnTo>
                  <a:pt x="890954" y="2590799"/>
                </a:lnTo>
                <a:lnTo>
                  <a:pt x="850463" y="2539999"/>
                </a:lnTo>
                <a:lnTo>
                  <a:pt x="822714" y="2501899"/>
                </a:lnTo>
                <a:lnTo>
                  <a:pt x="790233" y="2463799"/>
                </a:lnTo>
                <a:lnTo>
                  <a:pt x="756517" y="2425699"/>
                </a:lnTo>
                <a:lnTo>
                  <a:pt x="725064" y="2387599"/>
                </a:lnTo>
                <a:lnTo>
                  <a:pt x="699373" y="2349499"/>
                </a:lnTo>
                <a:lnTo>
                  <a:pt x="696102" y="2349499"/>
                </a:lnTo>
                <a:lnTo>
                  <a:pt x="691693" y="2336799"/>
                </a:lnTo>
                <a:lnTo>
                  <a:pt x="687820" y="2324099"/>
                </a:lnTo>
                <a:lnTo>
                  <a:pt x="686157" y="2311399"/>
                </a:lnTo>
                <a:lnTo>
                  <a:pt x="686157" y="1917699"/>
                </a:lnTo>
                <a:lnTo>
                  <a:pt x="679022" y="1866899"/>
                </a:lnTo>
                <a:lnTo>
                  <a:pt x="659250" y="1828799"/>
                </a:lnTo>
                <a:lnTo>
                  <a:pt x="629295" y="1803399"/>
                </a:lnTo>
                <a:lnTo>
                  <a:pt x="591608" y="1777999"/>
                </a:lnTo>
                <a:lnTo>
                  <a:pt x="785946" y="1777999"/>
                </a:lnTo>
                <a:lnTo>
                  <a:pt x="806251" y="1816099"/>
                </a:lnTo>
                <a:lnTo>
                  <a:pt x="818936" y="1866899"/>
                </a:lnTo>
                <a:lnTo>
                  <a:pt x="823317" y="1917699"/>
                </a:lnTo>
                <a:lnTo>
                  <a:pt x="823317" y="2285999"/>
                </a:lnTo>
                <a:lnTo>
                  <a:pt x="858851" y="2336799"/>
                </a:lnTo>
                <a:lnTo>
                  <a:pt x="932064" y="2412999"/>
                </a:lnTo>
                <a:lnTo>
                  <a:pt x="969406" y="2463799"/>
                </a:lnTo>
                <a:lnTo>
                  <a:pt x="2343813" y="2463799"/>
                </a:lnTo>
                <a:lnTo>
                  <a:pt x="2413413" y="2603499"/>
                </a:lnTo>
                <a:lnTo>
                  <a:pt x="1066204" y="2603499"/>
                </a:lnTo>
                <a:lnTo>
                  <a:pt x="1074978" y="2616199"/>
                </a:lnTo>
                <a:lnTo>
                  <a:pt x="1085224" y="2641599"/>
                </a:lnTo>
                <a:lnTo>
                  <a:pt x="1093730" y="2666999"/>
                </a:lnTo>
                <a:lnTo>
                  <a:pt x="1097280" y="2705099"/>
                </a:lnTo>
                <a:lnTo>
                  <a:pt x="1097280" y="2743199"/>
                </a:lnTo>
                <a:lnTo>
                  <a:pt x="2483014" y="2743199"/>
                </a:lnTo>
                <a:lnTo>
                  <a:pt x="2546287" y="2870199"/>
                </a:lnTo>
                <a:lnTo>
                  <a:pt x="1097280" y="2870199"/>
                </a:lnTo>
                <a:lnTo>
                  <a:pt x="1097280" y="2946399"/>
                </a:lnTo>
                <a:lnTo>
                  <a:pt x="1087715" y="2984499"/>
                </a:lnTo>
                <a:lnTo>
                  <a:pt x="1062196" y="3009899"/>
                </a:lnTo>
                <a:close/>
              </a:path>
              <a:path w="4114800" h="4114800">
                <a:moveTo>
                  <a:pt x="3149433" y="1854199"/>
                </a:moveTo>
                <a:lnTo>
                  <a:pt x="3046943" y="1854199"/>
                </a:lnTo>
                <a:lnTo>
                  <a:pt x="3064931" y="1841499"/>
                </a:lnTo>
                <a:lnTo>
                  <a:pt x="3086100" y="1841499"/>
                </a:lnTo>
                <a:lnTo>
                  <a:pt x="3149433" y="1854199"/>
                </a:lnTo>
                <a:close/>
              </a:path>
              <a:path w="4114800" h="4114800">
                <a:moveTo>
                  <a:pt x="3459122" y="1943099"/>
                </a:moveTo>
                <a:lnTo>
                  <a:pt x="3259335" y="1943099"/>
                </a:lnTo>
                <a:lnTo>
                  <a:pt x="3275632" y="1930399"/>
                </a:lnTo>
                <a:lnTo>
                  <a:pt x="3297555" y="1917699"/>
                </a:lnTo>
                <a:lnTo>
                  <a:pt x="3413402" y="1917699"/>
                </a:lnTo>
                <a:lnTo>
                  <a:pt x="3459122" y="1943099"/>
                </a:lnTo>
                <a:close/>
              </a:path>
              <a:path w="4114800" h="4114800">
                <a:moveTo>
                  <a:pt x="2343813" y="2463799"/>
                </a:moveTo>
                <a:lnTo>
                  <a:pt x="2187416" y="2463799"/>
                </a:lnTo>
                <a:lnTo>
                  <a:pt x="2107406" y="2298699"/>
                </a:lnTo>
                <a:lnTo>
                  <a:pt x="2090235" y="2260599"/>
                </a:lnTo>
                <a:lnTo>
                  <a:pt x="2081080" y="2209799"/>
                </a:lnTo>
                <a:lnTo>
                  <a:pt x="2079987" y="2171699"/>
                </a:lnTo>
                <a:lnTo>
                  <a:pt x="2087001" y="2120899"/>
                </a:lnTo>
                <a:lnTo>
                  <a:pt x="2102170" y="2082799"/>
                </a:lnTo>
                <a:lnTo>
                  <a:pt x="2125539" y="2044699"/>
                </a:lnTo>
                <a:lnTo>
                  <a:pt x="2157153" y="2006599"/>
                </a:lnTo>
                <a:lnTo>
                  <a:pt x="2197060" y="1981199"/>
                </a:lnTo>
                <a:lnTo>
                  <a:pt x="2241784" y="1955799"/>
                </a:lnTo>
                <a:lnTo>
                  <a:pt x="2288031" y="1943099"/>
                </a:lnTo>
                <a:lnTo>
                  <a:pt x="2334513" y="1943099"/>
                </a:lnTo>
                <a:lnTo>
                  <a:pt x="2379940" y="1955799"/>
                </a:lnTo>
                <a:lnTo>
                  <a:pt x="2423023" y="1968499"/>
                </a:lnTo>
                <a:lnTo>
                  <a:pt x="2462473" y="1993899"/>
                </a:lnTo>
                <a:lnTo>
                  <a:pt x="2497000" y="2031999"/>
                </a:lnTo>
                <a:lnTo>
                  <a:pt x="2525315" y="2070099"/>
                </a:lnTo>
                <a:lnTo>
                  <a:pt x="2532654" y="2082799"/>
                </a:lnTo>
                <a:lnTo>
                  <a:pt x="2303100" y="2082799"/>
                </a:lnTo>
                <a:lnTo>
                  <a:pt x="2265640" y="2095499"/>
                </a:lnTo>
                <a:lnTo>
                  <a:pt x="2236350" y="2120899"/>
                </a:lnTo>
                <a:lnTo>
                  <a:pt x="2219652" y="2158999"/>
                </a:lnTo>
                <a:lnTo>
                  <a:pt x="2217018" y="2197099"/>
                </a:lnTo>
                <a:lnTo>
                  <a:pt x="2229921" y="2235199"/>
                </a:lnTo>
                <a:lnTo>
                  <a:pt x="2343813" y="2463799"/>
                </a:lnTo>
                <a:close/>
              </a:path>
              <a:path w="4114800" h="4114800">
                <a:moveTo>
                  <a:pt x="3223081" y="2400299"/>
                </a:moveTo>
                <a:lnTo>
                  <a:pt x="3189975" y="2387599"/>
                </a:lnTo>
                <a:lnTo>
                  <a:pt x="3164509" y="2362199"/>
                </a:lnTo>
                <a:lnTo>
                  <a:pt x="3154322" y="2324099"/>
                </a:lnTo>
                <a:lnTo>
                  <a:pt x="3154322" y="2057399"/>
                </a:lnTo>
                <a:lnTo>
                  <a:pt x="3148736" y="2019299"/>
                </a:lnTo>
                <a:lnTo>
                  <a:pt x="3133739" y="2006599"/>
                </a:lnTo>
                <a:lnTo>
                  <a:pt x="3111979" y="1981199"/>
                </a:lnTo>
                <a:lnTo>
                  <a:pt x="3511837" y="1981199"/>
                </a:lnTo>
                <a:lnTo>
                  <a:pt x="3526631" y="1993899"/>
                </a:lnTo>
                <a:lnTo>
                  <a:pt x="3547348" y="2031999"/>
                </a:lnTo>
                <a:lnTo>
                  <a:pt x="3554888" y="2057399"/>
                </a:lnTo>
                <a:lnTo>
                  <a:pt x="3334183" y="2057399"/>
                </a:lnTo>
                <a:lnTo>
                  <a:pt x="3312333" y="2070099"/>
                </a:lnTo>
                <a:lnTo>
                  <a:pt x="3297382" y="2095499"/>
                </a:lnTo>
                <a:lnTo>
                  <a:pt x="3291840" y="2120899"/>
                </a:lnTo>
                <a:lnTo>
                  <a:pt x="3291840" y="2324099"/>
                </a:lnTo>
                <a:lnTo>
                  <a:pt x="3281653" y="2362199"/>
                </a:lnTo>
                <a:lnTo>
                  <a:pt x="3256187" y="2387599"/>
                </a:lnTo>
                <a:lnTo>
                  <a:pt x="3223081" y="2400299"/>
                </a:lnTo>
                <a:close/>
              </a:path>
              <a:path w="4114800" h="4114800">
                <a:moveTo>
                  <a:pt x="3497580" y="2400299"/>
                </a:moveTo>
                <a:lnTo>
                  <a:pt x="3464560" y="2387599"/>
                </a:lnTo>
                <a:lnTo>
                  <a:pt x="3439160" y="2362199"/>
                </a:lnTo>
                <a:lnTo>
                  <a:pt x="3429000" y="2324099"/>
                </a:lnTo>
                <a:lnTo>
                  <a:pt x="3429000" y="2120899"/>
                </a:lnTo>
                <a:lnTo>
                  <a:pt x="3423508" y="2095499"/>
                </a:lnTo>
                <a:lnTo>
                  <a:pt x="3408640" y="2070099"/>
                </a:lnTo>
                <a:lnTo>
                  <a:pt x="3386807" y="2057399"/>
                </a:lnTo>
                <a:lnTo>
                  <a:pt x="3554888" y="2057399"/>
                </a:lnTo>
                <a:lnTo>
                  <a:pt x="3558659" y="2070099"/>
                </a:lnTo>
                <a:lnTo>
                  <a:pt x="3840480" y="2070099"/>
                </a:lnTo>
                <a:lnTo>
                  <a:pt x="3840480" y="2184399"/>
                </a:lnTo>
                <a:lnTo>
                  <a:pt x="3634740" y="2184399"/>
                </a:lnTo>
                <a:lnTo>
                  <a:pt x="3608352" y="2197099"/>
                </a:lnTo>
                <a:lnTo>
                  <a:pt x="3586519" y="2209799"/>
                </a:lnTo>
                <a:lnTo>
                  <a:pt x="3571651" y="2235199"/>
                </a:lnTo>
                <a:lnTo>
                  <a:pt x="3566160" y="2260599"/>
                </a:lnTo>
                <a:lnTo>
                  <a:pt x="3566160" y="2324099"/>
                </a:lnTo>
                <a:lnTo>
                  <a:pt x="3556000" y="2362199"/>
                </a:lnTo>
                <a:lnTo>
                  <a:pt x="3530600" y="2387599"/>
                </a:lnTo>
                <a:lnTo>
                  <a:pt x="3497580" y="2400299"/>
                </a:lnTo>
                <a:close/>
              </a:path>
              <a:path w="4114800" h="4114800">
                <a:moveTo>
                  <a:pt x="2708347" y="2527299"/>
                </a:moveTo>
                <a:lnTo>
                  <a:pt x="2642070" y="2527299"/>
                </a:lnTo>
                <a:lnTo>
                  <a:pt x="2615326" y="2501899"/>
                </a:lnTo>
                <a:lnTo>
                  <a:pt x="2406372" y="2133599"/>
                </a:lnTo>
                <a:lnTo>
                  <a:pt x="2378154" y="2108199"/>
                </a:lnTo>
                <a:lnTo>
                  <a:pt x="2342167" y="2082799"/>
                </a:lnTo>
                <a:lnTo>
                  <a:pt x="2532654" y="2082799"/>
                </a:lnTo>
                <a:lnTo>
                  <a:pt x="2606040" y="2209799"/>
                </a:lnTo>
                <a:lnTo>
                  <a:pt x="2743557" y="2209799"/>
                </a:lnTo>
                <a:lnTo>
                  <a:pt x="2743557" y="2463799"/>
                </a:lnTo>
                <a:lnTo>
                  <a:pt x="2733444" y="2501899"/>
                </a:lnTo>
                <a:lnTo>
                  <a:pt x="2708347" y="2527299"/>
                </a:lnTo>
                <a:close/>
              </a:path>
              <a:path w="4114800" h="4114800">
                <a:moveTo>
                  <a:pt x="3727584" y="3213099"/>
                </a:moveTo>
                <a:lnTo>
                  <a:pt x="3582590" y="3213099"/>
                </a:lnTo>
                <a:lnTo>
                  <a:pt x="3703320" y="2793999"/>
                </a:lnTo>
                <a:lnTo>
                  <a:pt x="3703320" y="2260599"/>
                </a:lnTo>
                <a:lnTo>
                  <a:pt x="3697878" y="2235199"/>
                </a:lnTo>
                <a:lnTo>
                  <a:pt x="3683094" y="2209799"/>
                </a:lnTo>
                <a:lnTo>
                  <a:pt x="3661277" y="2197099"/>
                </a:lnTo>
                <a:lnTo>
                  <a:pt x="3634740" y="2184399"/>
                </a:lnTo>
                <a:lnTo>
                  <a:pt x="3840480" y="2184399"/>
                </a:lnTo>
                <a:lnTo>
                  <a:pt x="3840480" y="2743199"/>
                </a:lnTo>
                <a:lnTo>
                  <a:pt x="4077176" y="2743199"/>
                </a:lnTo>
                <a:lnTo>
                  <a:pt x="4050030" y="2781299"/>
                </a:lnTo>
                <a:lnTo>
                  <a:pt x="4016904" y="2806699"/>
                </a:lnTo>
                <a:lnTo>
                  <a:pt x="3978592" y="2832099"/>
                </a:lnTo>
                <a:lnTo>
                  <a:pt x="3935888" y="2857499"/>
                </a:lnTo>
                <a:lnTo>
                  <a:pt x="3889586" y="2870199"/>
                </a:lnTo>
                <a:lnTo>
                  <a:pt x="3823692" y="2870199"/>
                </a:lnTo>
                <a:lnTo>
                  <a:pt x="3727584" y="3213099"/>
                </a:lnTo>
                <a:close/>
              </a:path>
              <a:path w="4114800" h="4114800">
                <a:moveTo>
                  <a:pt x="2483014" y="2743199"/>
                </a:moveTo>
                <a:lnTo>
                  <a:pt x="2324219" y="2743199"/>
                </a:lnTo>
                <a:lnTo>
                  <a:pt x="2255639" y="2603499"/>
                </a:lnTo>
                <a:lnTo>
                  <a:pt x="2413413" y="2603499"/>
                </a:lnTo>
                <a:lnTo>
                  <a:pt x="2483014" y="2743199"/>
                </a:lnTo>
                <a:close/>
              </a:path>
              <a:path w="4114800" h="4114800">
                <a:moveTo>
                  <a:pt x="1397782" y="3352799"/>
                </a:moveTo>
                <a:lnTo>
                  <a:pt x="1254442" y="3352799"/>
                </a:lnTo>
                <a:lnTo>
                  <a:pt x="1266536" y="3301999"/>
                </a:lnTo>
                <a:lnTo>
                  <a:pt x="1283687" y="3251199"/>
                </a:lnTo>
                <a:lnTo>
                  <a:pt x="1303717" y="3200399"/>
                </a:lnTo>
                <a:lnTo>
                  <a:pt x="1324451" y="3136899"/>
                </a:lnTo>
                <a:lnTo>
                  <a:pt x="1341507" y="3086099"/>
                </a:lnTo>
                <a:lnTo>
                  <a:pt x="1357432" y="3035299"/>
                </a:lnTo>
                <a:lnTo>
                  <a:pt x="1371437" y="2984499"/>
                </a:lnTo>
                <a:lnTo>
                  <a:pt x="1382732" y="2933699"/>
                </a:lnTo>
                <a:lnTo>
                  <a:pt x="1390530" y="2870199"/>
                </a:lnTo>
                <a:lnTo>
                  <a:pt x="1527690" y="2870199"/>
                </a:lnTo>
                <a:lnTo>
                  <a:pt x="1520897" y="2933699"/>
                </a:lnTo>
                <a:lnTo>
                  <a:pt x="1498580" y="3047999"/>
                </a:lnTo>
                <a:lnTo>
                  <a:pt x="1484405" y="3098799"/>
                </a:lnTo>
                <a:lnTo>
                  <a:pt x="1469118" y="3136899"/>
                </a:lnTo>
                <a:lnTo>
                  <a:pt x="1453395" y="3187699"/>
                </a:lnTo>
                <a:lnTo>
                  <a:pt x="1416203" y="3289299"/>
                </a:lnTo>
                <a:lnTo>
                  <a:pt x="1401408" y="3340099"/>
                </a:lnTo>
                <a:lnTo>
                  <a:pt x="1397782" y="3352799"/>
                </a:lnTo>
                <a:close/>
              </a:path>
              <a:path w="4114800" h="4114800">
                <a:moveTo>
                  <a:pt x="3634740" y="3975099"/>
                </a:moveTo>
                <a:lnTo>
                  <a:pt x="2674620" y="3975099"/>
                </a:lnTo>
                <a:lnTo>
                  <a:pt x="2627121" y="3962399"/>
                </a:lnTo>
                <a:lnTo>
                  <a:pt x="2583690" y="3949699"/>
                </a:lnTo>
                <a:lnTo>
                  <a:pt x="2545507" y="3924299"/>
                </a:lnTo>
                <a:lnTo>
                  <a:pt x="2513754" y="3898899"/>
                </a:lnTo>
                <a:lnTo>
                  <a:pt x="2489611" y="3860799"/>
                </a:lnTo>
                <a:lnTo>
                  <a:pt x="2474259" y="3809999"/>
                </a:lnTo>
                <a:lnTo>
                  <a:pt x="2468880" y="3771899"/>
                </a:lnTo>
                <a:lnTo>
                  <a:pt x="2468880" y="3428999"/>
                </a:lnTo>
                <a:lnTo>
                  <a:pt x="2473886" y="3378199"/>
                </a:lnTo>
                <a:lnTo>
                  <a:pt x="2488185" y="3340099"/>
                </a:lnTo>
                <a:lnTo>
                  <a:pt x="2510696" y="3301999"/>
                </a:lnTo>
                <a:lnTo>
                  <a:pt x="2540340" y="3263899"/>
                </a:lnTo>
                <a:lnTo>
                  <a:pt x="2576036" y="3238499"/>
                </a:lnTo>
                <a:lnTo>
                  <a:pt x="2392799" y="2870199"/>
                </a:lnTo>
                <a:lnTo>
                  <a:pt x="2546287" y="2870199"/>
                </a:lnTo>
                <a:lnTo>
                  <a:pt x="2717125" y="3213099"/>
                </a:lnTo>
                <a:lnTo>
                  <a:pt x="3727584" y="3213099"/>
                </a:lnTo>
                <a:lnTo>
                  <a:pt x="3720465" y="3238499"/>
                </a:lnTo>
                <a:lnTo>
                  <a:pt x="3760515" y="3263899"/>
                </a:lnTo>
                <a:lnTo>
                  <a:pt x="3793725" y="3289299"/>
                </a:lnTo>
                <a:lnTo>
                  <a:pt x="3818911" y="3327399"/>
                </a:lnTo>
                <a:lnTo>
                  <a:pt x="3826901" y="3352799"/>
                </a:lnTo>
                <a:lnTo>
                  <a:pt x="2674620" y="3352799"/>
                </a:lnTo>
                <a:lnTo>
                  <a:pt x="2648082" y="3365499"/>
                </a:lnTo>
                <a:lnTo>
                  <a:pt x="2626265" y="3378199"/>
                </a:lnTo>
                <a:lnTo>
                  <a:pt x="2611481" y="3390899"/>
                </a:lnTo>
                <a:lnTo>
                  <a:pt x="2606040" y="3428999"/>
                </a:lnTo>
                <a:lnTo>
                  <a:pt x="2606040" y="3771899"/>
                </a:lnTo>
                <a:lnTo>
                  <a:pt x="2611481" y="3797299"/>
                </a:lnTo>
                <a:lnTo>
                  <a:pt x="2626265" y="3809999"/>
                </a:lnTo>
                <a:lnTo>
                  <a:pt x="2648082" y="3822699"/>
                </a:lnTo>
                <a:lnTo>
                  <a:pt x="2674620" y="3835399"/>
                </a:lnTo>
                <a:lnTo>
                  <a:pt x="3827424" y="3835399"/>
                </a:lnTo>
                <a:lnTo>
                  <a:pt x="3819748" y="3860799"/>
                </a:lnTo>
                <a:lnTo>
                  <a:pt x="3795605" y="3898899"/>
                </a:lnTo>
                <a:lnTo>
                  <a:pt x="3763852" y="3924299"/>
                </a:lnTo>
                <a:lnTo>
                  <a:pt x="3725669" y="3949699"/>
                </a:lnTo>
                <a:lnTo>
                  <a:pt x="3682238" y="3962399"/>
                </a:lnTo>
                <a:lnTo>
                  <a:pt x="3634740" y="3975099"/>
                </a:lnTo>
                <a:close/>
              </a:path>
              <a:path w="4114800" h="4114800">
                <a:moveTo>
                  <a:pt x="3827424" y="3835399"/>
                </a:moveTo>
                <a:lnTo>
                  <a:pt x="3634740" y="3835399"/>
                </a:lnTo>
                <a:lnTo>
                  <a:pt x="3660976" y="3822699"/>
                </a:lnTo>
                <a:lnTo>
                  <a:pt x="3682826" y="3809999"/>
                </a:lnTo>
                <a:lnTo>
                  <a:pt x="3697778" y="3797299"/>
                </a:lnTo>
                <a:lnTo>
                  <a:pt x="3703320" y="3771899"/>
                </a:lnTo>
                <a:lnTo>
                  <a:pt x="3703320" y="3428999"/>
                </a:lnTo>
                <a:lnTo>
                  <a:pt x="3697828" y="3390899"/>
                </a:lnTo>
                <a:lnTo>
                  <a:pt x="3682960" y="3378199"/>
                </a:lnTo>
                <a:lnTo>
                  <a:pt x="3661127" y="3365499"/>
                </a:lnTo>
                <a:lnTo>
                  <a:pt x="3634740" y="3352799"/>
                </a:lnTo>
                <a:lnTo>
                  <a:pt x="3826901" y="3352799"/>
                </a:lnTo>
                <a:lnTo>
                  <a:pt x="3834890" y="3378199"/>
                </a:lnTo>
                <a:lnTo>
                  <a:pt x="3840480" y="3428999"/>
                </a:lnTo>
                <a:lnTo>
                  <a:pt x="3840480" y="3771899"/>
                </a:lnTo>
                <a:lnTo>
                  <a:pt x="3835100" y="3809999"/>
                </a:lnTo>
                <a:lnTo>
                  <a:pt x="3827424" y="3835399"/>
                </a:lnTo>
                <a:close/>
              </a:path>
              <a:path w="4114800" h="4114800">
                <a:moveTo>
                  <a:pt x="1495501" y="3975099"/>
                </a:moveTo>
                <a:lnTo>
                  <a:pt x="1303020" y="3975099"/>
                </a:lnTo>
                <a:lnTo>
                  <a:pt x="1329256" y="3962399"/>
                </a:lnTo>
                <a:lnTo>
                  <a:pt x="1351106" y="3949699"/>
                </a:lnTo>
                <a:lnTo>
                  <a:pt x="1366058" y="3924299"/>
                </a:lnTo>
                <a:lnTo>
                  <a:pt x="1371600" y="3898899"/>
                </a:lnTo>
                <a:lnTo>
                  <a:pt x="1371600" y="3555999"/>
                </a:lnTo>
                <a:lnTo>
                  <a:pt x="1366158" y="3530599"/>
                </a:lnTo>
                <a:lnTo>
                  <a:pt x="1351374" y="3505199"/>
                </a:lnTo>
                <a:lnTo>
                  <a:pt x="1329557" y="3492499"/>
                </a:lnTo>
                <a:lnTo>
                  <a:pt x="1495451" y="3492499"/>
                </a:lnTo>
                <a:lnTo>
                  <a:pt x="1503287" y="3517899"/>
                </a:lnTo>
                <a:lnTo>
                  <a:pt x="1508760" y="3555999"/>
                </a:lnTo>
                <a:lnTo>
                  <a:pt x="1508760" y="3898899"/>
                </a:lnTo>
                <a:lnTo>
                  <a:pt x="1503286" y="3949699"/>
                </a:lnTo>
                <a:lnTo>
                  <a:pt x="1495501" y="3975099"/>
                </a:lnTo>
                <a:close/>
              </a:path>
              <a:path w="4114800" h="4114800">
                <a:moveTo>
                  <a:pt x="2838468" y="3695699"/>
                </a:moveTo>
                <a:lnTo>
                  <a:pt x="2785091" y="3695699"/>
                </a:lnTo>
                <a:lnTo>
                  <a:pt x="2763291" y="3682999"/>
                </a:lnTo>
                <a:lnTo>
                  <a:pt x="2748591" y="3657599"/>
                </a:lnTo>
                <a:lnTo>
                  <a:pt x="2743200" y="3632199"/>
                </a:lnTo>
                <a:lnTo>
                  <a:pt x="2748591" y="3606799"/>
                </a:lnTo>
                <a:lnTo>
                  <a:pt x="2763291" y="3581399"/>
                </a:lnTo>
                <a:lnTo>
                  <a:pt x="2785091" y="3568699"/>
                </a:lnTo>
                <a:lnTo>
                  <a:pt x="2811780" y="3555999"/>
                </a:lnTo>
                <a:lnTo>
                  <a:pt x="2838468" y="3568699"/>
                </a:lnTo>
                <a:lnTo>
                  <a:pt x="2860268" y="3581399"/>
                </a:lnTo>
                <a:lnTo>
                  <a:pt x="2874968" y="3606799"/>
                </a:lnTo>
                <a:lnTo>
                  <a:pt x="2880360" y="3632199"/>
                </a:lnTo>
                <a:lnTo>
                  <a:pt x="2874968" y="3657599"/>
                </a:lnTo>
                <a:lnTo>
                  <a:pt x="2860268" y="3682999"/>
                </a:lnTo>
                <a:lnTo>
                  <a:pt x="2838468" y="3695699"/>
                </a:lnTo>
                <a:close/>
              </a:path>
              <a:path w="4114800" h="4114800">
                <a:moveTo>
                  <a:pt x="480060" y="3835399"/>
                </a:moveTo>
                <a:lnTo>
                  <a:pt x="453371" y="3822699"/>
                </a:lnTo>
                <a:lnTo>
                  <a:pt x="431571" y="3809999"/>
                </a:lnTo>
                <a:lnTo>
                  <a:pt x="416871" y="3797299"/>
                </a:lnTo>
                <a:lnTo>
                  <a:pt x="411480" y="3771899"/>
                </a:lnTo>
                <a:lnTo>
                  <a:pt x="416871" y="3733799"/>
                </a:lnTo>
                <a:lnTo>
                  <a:pt x="431571" y="3721099"/>
                </a:lnTo>
                <a:lnTo>
                  <a:pt x="453371" y="3708399"/>
                </a:lnTo>
                <a:lnTo>
                  <a:pt x="480060" y="3695699"/>
                </a:lnTo>
                <a:lnTo>
                  <a:pt x="506748" y="3708399"/>
                </a:lnTo>
                <a:lnTo>
                  <a:pt x="528548" y="3721099"/>
                </a:lnTo>
                <a:lnTo>
                  <a:pt x="543248" y="3733799"/>
                </a:lnTo>
                <a:lnTo>
                  <a:pt x="548640" y="3771899"/>
                </a:lnTo>
                <a:lnTo>
                  <a:pt x="543248" y="3797299"/>
                </a:lnTo>
                <a:lnTo>
                  <a:pt x="528548" y="3809999"/>
                </a:lnTo>
                <a:lnTo>
                  <a:pt x="506748" y="3822699"/>
                </a:lnTo>
                <a:lnTo>
                  <a:pt x="480060" y="38353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926889" y="8768457"/>
            <a:ext cx="1187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14">
                <a:latin typeface="Trebuchet MS"/>
                <a:cs typeface="Trebuchet MS"/>
              </a:rPr>
              <a:t>Next</a:t>
            </a:r>
            <a:r>
              <a:rPr dirty="0" sz="1800" spc="5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Slide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23968" y="1988448"/>
            <a:ext cx="14415769" cy="1427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30"/>
              <a:t>WHAT</a:t>
            </a:r>
            <a:r>
              <a:rPr dirty="0" spc="-730" b="1" i="1">
                <a:latin typeface="Arial"/>
                <a:cs typeface="Arial"/>
              </a:rPr>
              <a:t>’</a:t>
            </a:r>
            <a:r>
              <a:rPr dirty="0" spc="-730"/>
              <a:t>S</a:t>
            </a:r>
            <a:r>
              <a:rPr dirty="0" spc="-670"/>
              <a:t> </a:t>
            </a:r>
            <a:r>
              <a:rPr dirty="0" spc="-770"/>
              <a:t>OUR</a:t>
            </a:r>
            <a:r>
              <a:rPr dirty="0" spc="-670"/>
              <a:t> </a:t>
            </a:r>
            <a:r>
              <a:rPr dirty="0" spc="-910"/>
              <a:t>APP</a:t>
            </a:r>
            <a:r>
              <a:rPr dirty="0" spc="-670"/>
              <a:t> </a:t>
            </a:r>
            <a:r>
              <a:rPr dirty="0" spc="-885"/>
              <a:t>ABOUT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0"/>
              </a:spcBef>
            </a:pPr>
            <a:r>
              <a:rPr dirty="0" spc="-50"/>
              <a:t>EliteStay</a:t>
            </a:r>
            <a:r>
              <a:rPr dirty="0" spc="-145"/>
              <a:t> </a:t>
            </a:r>
            <a:r>
              <a:rPr dirty="0"/>
              <a:t>is</a:t>
            </a:r>
            <a:r>
              <a:rPr dirty="0" spc="-125"/>
              <a:t> </a:t>
            </a:r>
            <a:r>
              <a:rPr dirty="0" spc="70"/>
              <a:t>a</a:t>
            </a:r>
            <a:r>
              <a:rPr dirty="0" spc="-125"/>
              <a:t> </a:t>
            </a:r>
            <a:r>
              <a:rPr dirty="0" spc="-114"/>
              <a:t>modern</a:t>
            </a:r>
            <a:r>
              <a:rPr dirty="0" spc="-125"/>
              <a:t> </a:t>
            </a:r>
            <a:r>
              <a:rPr dirty="0"/>
              <a:t>and</a:t>
            </a:r>
            <a:r>
              <a:rPr dirty="0" spc="-125"/>
              <a:t> convenient </a:t>
            </a:r>
            <a:r>
              <a:rPr dirty="0" spc="-175"/>
              <a:t>platform</a:t>
            </a:r>
            <a:r>
              <a:rPr dirty="0" spc="-105"/>
              <a:t> </a:t>
            </a:r>
            <a:r>
              <a:rPr dirty="0" spc="-20"/>
              <a:t>that </a:t>
            </a:r>
            <a:r>
              <a:rPr dirty="0" spc="-105"/>
              <a:t>simplifies</a:t>
            </a:r>
            <a:r>
              <a:rPr dirty="0" spc="-145"/>
              <a:t> </a:t>
            </a:r>
            <a:r>
              <a:rPr dirty="0" spc="-165"/>
              <a:t>hotel</a:t>
            </a:r>
            <a:r>
              <a:rPr dirty="0" spc="-105"/>
              <a:t> </a:t>
            </a:r>
            <a:r>
              <a:rPr dirty="0" spc="-25"/>
              <a:t>bookings</a:t>
            </a:r>
            <a:r>
              <a:rPr dirty="0" spc="-190"/>
              <a:t> </a:t>
            </a:r>
            <a:r>
              <a:rPr dirty="0"/>
              <a:t>and</a:t>
            </a:r>
            <a:r>
              <a:rPr dirty="0" spc="-135"/>
              <a:t> </a:t>
            </a:r>
            <a:r>
              <a:rPr dirty="0" spc="-10"/>
              <a:t>enhances</a:t>
            </a:r>
            <a:r>
              <a:rPr dirty="0" spc="-135"/>
              <a:t> </a:t>
            </a:r>
            <a:r>
              <a:rPr dirty="0" spc="-195"/>
              <a:t>the</a:t>
            </a:r>
            <a:r>
              <a:rPr dirty="0" spc="-105"/>
              <a:t> </a:t>
            </a:r>
            <a:r>
              <a:rPr dirty="0" spc="-20"/>
              <a:t>tourist </a:t>
            </a:r>
            <a:r>
              <a:rPr dirty="0" spc="-125"/>
              <a:t>experience </a:t>
            </a:r>
            <a:r>
              <a:rPr dirty="0" spc="-185"/>
              <a:t>in</a:t>
            </a:r>
            <a:r>
              <a:rPr dirty="0" spc="-105"/>
              <a:t> </a:t>
            </a:r>
            <a:r>
              <a:rPr dirty="0" spc="-55"/>
              <a:t>Palestine-</a:t>
            </a:r>
            <a:r>
              <a:rPr dirty="0" spc="-195"/>
              <a:t> </a:t>
            </a:r>
            <a:r>
              <a:rPr dirty="0" spc="-20"/>
              <a:t>The</a:t>
            </a:r>
            <a:r>
              <a:rPr dirty="0" spc="-135"/>
              <a:t> </a:t>
            </a:r>
            <a:r>
              <a:rPr dirty="0" spc="-130"/>
              <a:t>application</a:t>
            </a:r>
            <a:r>
              <a:rPr dirty="0" spc="-120"/>
              <a:t> </a:t>
            </a:r>
            <a:r>
              <a:rPr dirty="0" spc="-55"/>
              <a:t>allows</a:t>
            </a:r>
            <a:r>
              <a:rPr dirty="0" spc="-135"/>
              <a:t> </a:t>
            </a:r>
            <a:r>
              <a:rPr dirty="0" spc="-45"/>
              <a:t>you</a:t>
            </a:r>
            <a:r>
              <a:rPr dirty="0" spc="-135"/>
              <a:t> </a:t>
            </a:r>
            <a:r>
              <a:rPr dirty="0" spc="-25"/>
              <a:t>to </a:t>
            </a:r>
            <a:r>
              <a:rPr dirty="0" spc="-135"/>
              <a:t>explore</a:t>
            </a:r>
            <a:r>
              <a:rPr dirty="0" spc="-114"/>
              <a:t> </a:t>
            </a:r>
            <a:r>
              <a:rPr dirty="0" spc="-125"/>
              <a:t>hotels, </a:t>
            </a:r>
            <a:r>
              <a:rPr dirty="0" spc="-75"/>
              <a:t>compare</a:t>
            </a:r>
            <a:r>
              <a:rPr dirty="0" spc="-175"/>
              <a:t> </a:t>
            </a:r>
            <a:r>
              <a:rPr dirty="0" spc="-90"/>
              <a:t>prices</a:t>
            </a:r>
            <a:r>
              <a:rPr dirty="0" spc="-160"/>
              <a:t> </a:t>
            </a:r>
            <a:r>
              <a:rPr dirty="0"/>
              <a:t>and</a:t>
            </a:r>
            <a:r>
              <a:rPr dirty="0" spc="-165"/>
              <a:t> </a:t>
            </a:r>
            <a:r>
              <a:rPr dirty="0" spc="-55"/>
              <a:t>book</a:t>
            </a:r>
            <a:r>
              <a:rPr dirty="0" spc="-140"/>
              <a:t> </a:t>
            </a:r>
            <a:r>
              <a:rPr dirty="0" spc="-135"/>
              <a:t>all</a:t>
            </a:r>
            <a:r>
              <a:rPr dirty="0" spc="-114"/>
              <a:t> </a:t>
            </a:r>
            <a:r>
              <a:rPr dirty="0" spc="-35"/>
              <a:t>services</a:t>
            </a:r>
            <a:r>
              <a:rPr dirty="0" spc="-140"/>
              <a:t> </a:t>
            </a:r>
            <a:r>
              <a:rPr dirty="0" spc="-25"/>
              <a:t>by </a:t>
            </a:r>
            <a:r>
              <a:rPr dirty="0" spc="-100"/>
              <a:t>supporting</a:t>
            </a:r>
            <a:r>
              <a:rPr dirty="0" spc="-150"/>
              <a:t> </a:t>
            </a:r>
            <a:r>
              <a:rPr dirty="0" spc="-75"/>
              <a:t>local</a:t>
            </a:r>
            <a:r>
              <a:rPr dirty="0" spc="-130"/>
              <a:t> </a:t>
            </a:r>
            <a:r>
              <a:rPr dirty="0" spc="-155"/>
              <a:t>hospitality</a:t>
            </a:r>
            <a:r>
              <a:rPr dirty="0" spc="-105"/>
              <a:t> </a:t>
            </a:r>
            <a:r>
              <a:rPr dirty="0"/>
              <a:t>and</a:t>
            </a:r>
            <a:r>
              <a:rPr dirty="0" spc="-130"/>
              <a:t> </a:t>
            </a:r>
            <a:r>
              <a:rPr dirty="0" spc="-60"/>
              <a:t>sustainable</a:t>
            </a:r>
            <a:r>
              <a:rPr dirty="0" spc="-125"/>
              <a:t> </a:t>
            </a:r>
            <a:r>
              <a:rPr dirty="0" spc="-10"/>
              <a:t>tourism-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083" y="0"/>
            <a:ext cx="1809750" cy="1809750"/>
            <a:chOff x="125083" y="0"/>
            <a:chExt cx="1809750" cy="1809750"/>
          </a:xfrm>
        </p:grpSpPr>
        <p:sp>
          <p:nvSpPr>
            <p:cNvPr id="3" name="object 3" descr=""/>
            <p:cNvSpPr/>
            <p:nvPr/>
          </p:nvSpPr>
          <p:spPr>
            <a:xfrm>
              <a:off x="1288453" y="910970"/>
              <a:ext cx="615315" cy="419734"/>
            </a:xfrm>
            <a:custGeom>
              <a:avLst/>
              <a:gdLst/>
              <a:ahLst/>
              <a:cxnLst/>
              <a:rect l="l" t="t" r="r" b="b"/>
              <a:pathLst>
                <a:path w="615314" h="419734">
                  <a:moveTo>
                    <a:pt x="301713" y="60858"/>
                  </a:moveTo>
                  <a:lnTo>
                    <a:pt x="295313" y="58648"/>
                  </a:lnTo>
                  <a:lnTo>
                    <a:pt x="295313" y="343509"/>
                  </a:lnTo>
                  <a:lnTo>
                    <a:pt x="301713" y="343509"/>
                  </a:lnTo>
                  <a:lnTo>
                    <a:pt x="301713" y="60858"/>
                  </a:lnTo>
                  <a:close/>
                </a:path>
                <a:path w="615314" h="419734">
                  <a:moveTo>
                    <a:pt x="614730" y="419252"/>
                  </a:moveTo>
                  <a:lnTo>
                    <a:pt x="582180" y="402437"/>
                  </a:lnTo>
                  <a:lnTo>
                    <a:pt x="547712" y="387515"/>
                  </a:lnTo>
                  <a:lnTo>
                    <a:pt x="511467" y="374586"/>
                  </a:lnTo>
                  <a:lnTo>
                    <a:pt x="473583" y="363804"/>
                  </a:lnTo>
                  <a:lnTo>
                    <a:pt x="473583" y="158102"/>
                  </a:lnTo>
                  <a:lnTo>
                    <a:pt x="467067" y="155892"/>
                  </a:lnTo>
                  <a:lnTo>
                    <a:pt x="467067" y="362204"/>
                  </a:lnTo>
                  <a:lnTo>
                    <a:pt x="462648" y="361099"/>
                  </a:lnTo>
                  <a:lnTo>
                    <a:pt x="458216" y="360108"/>
                  </a:lnTo>
                  <a:lnTo>
                    <a:pt x="453669" y="359130"/>
                  </a:lnTo>
                  <a:lnTo>
                    <a:pt x="453669" y="151218"/>
                  </a:lnTo>
                  <a:lnTo>
                    <a:pt x="447154" y="149009"/>
                  </a:lnTo>
                  <a:lnTo>
                    <a:pt x="447154" y="357771"/>
                  </a:lnTo>
                  <a:lnTo>
                    <a:pt x="442734" y="356793"/>
                  </a:lnTo>
                  <a:lnTo>
                    <a:pt x="433755" y="355066"/>
                  </a:lnTo>
                  <a:lnTo>
                    <a:pt x="433755" y="144335"/>
                  </a:lnTo>
                  <a:lnTo>
                    <a:pt x="427240" y="142125"/>
                  </a:lnTo>
                  <a:lnTo>
                    <a:pt x="427240" y="353961"/>
                  </a:lnTo>
                  <a:lnTo>
                    <a:pt x="415925" y="351993"/>
                  </a:lnTo>
                  <a:lnTo>
                    <a:pt x="410273" y="351129"/>
                  </a:lnTo>
                  <a:lnTo>
                    <a:pt x="410273" y="96507"/>
                  </a:lnTo>
                  <a:lnTo>
                    <a:pt x="362077" y="130568"/>
                  </a:lnTo>
                  <a:lnTo>
                    <a:pt x="362077" y="345605"/>
                  </a:lnTo>
                  <a:lnTo>
                    <a:pt x="348183" y="344614"/>
                  </a:lnTo>
                  <a:lnTo>
                    <a:pt x="341172" y="344246"/>
                  </a:lnTo>
                  <a:lnTo>
                    <a:pt x="341172" y="74510"/>
                  </a:lnTo>
                  <a:lnTo>
                    <a:pt x="334657" y="72288"/>
                  </a:lnTo>
                  <a:lnTo>
                    <a:pt x="334657" y="344004"/>
                  </a:lnTo>
                  <a:lnTo>
                    <a:pt x="321259" y="343636"/>
                  </a:lnTo>
                  <a:lnTo>
                    <a:pt x="321259" y="67741"/>
                  </a:lnTo>
                  <a:lnTo>
                    <a:pt x="314744" y="65532"/>
                  </a:lnTo>
                  <a:lnTo>
                    <a:pt x="314744" y="343636"/>
                  </a:lnTo>
                  <a:lnTo>
                    <a:pt x="306997" y="343636"/>
                  </a:lnTo>
                  <a:lnTo>
                    <a:pt x="298716" y="343687"/>
                  </a:lnTo>
                  <a:lnTo>
                    <a:pt x="290474" y="343814"/>
                  </a:lnTo>
                  <a:lnTo>
                    <a:pt x="282257" y="344055"/>
                  </a:lnTo>
                  <a:lnTo>
                    <a:pt x="274040" y="344373"/>
                  </a:lnTo>
                  <a:lnTo>
                    <a:pt x="274040" y="0"/>
                  </a:lnTo>
                  <a:lnTo>
                    <a:pt x="215404" y="44500"/>
                  </a:lnTo>
                  <a:lnTo>
                    <a:pt x="215404" y="153682"/>
                  </a:lnTo>
                  <a:lnTo>
                    <a:pt x="240487" y="164744"/>
                  </a:lnTo>
                  <a:lnTo>
                    <a:pt x="239255" y="346710"/>
                  </a:lnTo>
                  <a:lnTo>
                    <a:pt x="231508" y="347446"/>
                  </a:lnTo>
                  <a:lnTo>
                    <a:pt x="227698" y="347941"/>
                  </a:lnTo>
                  <a:lnTo>
                    <a:pt x="227698" y="203720"/>
                  </a:lnTo>
                  <a:lnTo>
                    <a:pt x="221183" y="201142"/>
                  </a:lnTo>
                  <a:lnTo>
                    <a:pt x="221183" y="348678"/>
                  </a:lnTo>
                  <a:lnTo>
                    <a:pt x="216750" y="349288"/>
                  </a:lnTo>
                  <a:lnTo>
                    <a:pt x="212204" y="349783"/>
                  </a:lnTo>
                  <a:lnTo>
                    <a:pt x="207772" y="350520"/>
                  </a:lnTo>
                  <a:lnTo>
                    <a:pt x="207772" y="195859"/>
                  </a:lnTo>
                  <a:lnTo>
                    <a:pt x="201256" y="193268"/>
                  </a:lnTo>
                  <a:lnTo>
                    <a:pt x="201256" y="351497"/>
                  </a:lnTo>
                  <a:lnTo>
                    <a:pt x="187858" y="353720"/>
                  </a:lnTo>
                  <a:lnTo>
                    <a:pt x="187858" y="187858"/>
                  </a:lnTo>
                  <a:lnTo>
                    <a:pt x="181343" y="185280"/>
                  </a:lnTo>
                  <a:lnTo>
                    <a:pt x="181343" y="354825"/>
                  </a:lnTo>
                  <a:lnTo>
                    <a:pt x="171018" y="356793"/>
                  </a:lnTo>
                  <a:lnTo>
                    <a:pt x="165976" y="357898"/>
                  </a:lnTo>
                  <a:lnTo>
                    <a:pt x="165976" y="136588"/>
                  </a:lnTo>
                  <a:lnTo>
                    <a:pt x="115074" y="172491"/>
                  </a:lnTo>
                  <a:lnTo>
                    <a:pt x="115074" y="370801"/>
                  </a:lnTo>
                  <a:lnTo>
                    <a:pt x="84696" y="380847"/>
                  </a:lnTo>
                  <a:lnTo>
                    <a:pt x="55283" y="392303"/>
                  </a:lnTo>
                  <a:lnTo>
                    <a:pt x="26987" y="405130"/>
                  </a:lnTo>
                  <a:lnTo>
                    <a:pt x="0" y="419252"/>
                  </a:lnTo>
                  <a:lnTo>
                    <a:pt x="46456" y="405511"/>
                  </a:lnTo>
                  <a:lnTo>
                    <a:pt x="95097" y="393992"/>
                  </a:lnTo>
                  <a:lnTo>
                    <a:pt x="145707" y="384835"/>
                  </a:lnTo>
                  <a:lnTo>
                    <a:pt x="198081" y="378142"/>
                  </a:lnTo>
                  <a:lnTo>
                    <a:pt x="252044" y="374040"/>
                  </a:lnTo>
                  <a:lnTo>
                    <a:pt x="307365" y="372656"/>
                  </a:lnTo>
                  <a:lnTo>
                    <a:pt x="362686" y="374040"/>
                  </a:lnTo>
                  <a:lnTo>
                    <a:pt x="416636" y="378142"/>
                  </a:lnTo>
                  <a:lnTo>
                    <a:pt x="469023" y="384835"/>
                  </a:lnTo>
                  <a:lnTo>
                    <a:pt x="519633" y="393992"/>
                  </a:lnTo>
                  <a:lnTo>
                    <a:pt x="568274" y="405511"/>
                  </a:lnTo>
                  <a:lnTo>
                    <a:pt x="614730" y="4192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083" y="0"/>
              <a:ext cx="1809749" cy="180974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8345" y="1884184"/>
            <a:ext cx="15649574" cy="729614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185544" y="9138316"/>
            <a:ext cx="591693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40" b="1">
                <a:latin typeface="Trebuchet MS"/>
                <a:cs typeface="Trebuchet MS"/>
              </a:rPr>
              <a:t>Admin</a:t>
            </a:r>
            <a:r>
              <a:rPr dirty="0" sz="5200" spc="-254" b="1">
                <a:latin typeface="Trebuchet MS"/>
                <a:cs typeface="Trebuchet MS"/>
              </a:rPr>
              <a:t> </a:t>
            </a:r>
            <a:r>
              <a:rPr dirty="0" sz="5200" spc="-10" b="1">
                <a:latin typeface="Trebuchet MS"/>
                <a:cs typeface="Trebuchet MS"/>
              </a:rPr>
              <a:t>and</a:t>
            </a:r>
            <a:r>
              <a:rPr dirty="0" sz="5200" spc="-380" b="1">
                <a:latin typeface="Trebuchet MS"/>
                <a:cs typeface="Trebuchet MS"/>
              </a:rPr>
              <a:t> </a:t>
            </a:r>
            <a:r>
              <a:rPr dirty="0" sz="5200" spc="-35" b="1">
                <a:latin typeface="Trebuchet MS"/>
                <a:cs typeface="Trebuchet MS"/>
              </a:rPr>
              <a:t>his</a:t>
            </a:r>
            <a:r>
              <a:rPr dirty="0" sz="5200" spc="-325" b="1">
                <a:latin typeface="Trebuchet MS"/>
                <a:cs typeface="Trebuchet MS"/>
              </a:rPr>
              <a:t> </a:t>
            </a:r>
            <a:r>
              <a:rPr dirty="0" sz="5200" spc="-145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53011" y="3000560"/>
            <a:ext cx="3551554" cy="1055370"/>
          </a:xfrm>
          <a:custGeom>
            <a:avLst/>
            <a:gdLst/>
            <a:ahLst/>
            <a:cxnLst/>
            <a:rect l="l" t="t" r="r" b="b"/>
            <a:pathLst>
              <a:path w="3551554" h="1055370">
                <a:moveTo>
                  <a:pt x="1524955" y="1055370"/>
                </a:moveTo>
                <a:lnTo>
                  <a:pt x="1420392" y="1055370"/>
                </a:lnTo>
                <a:lnTo>
                  <a:pt x="1368293" y="1052830"/>
                </a:lnTo>
                <a:lnTo>
                  <a:pt x="1212794" y="1049020"/>
                </a:lnTo>
                <a:lnTo>
                  <a:pt x="1161203" y="1046480"/>
                </a:lnTo>
                <a:lnTo>
                  <a:pt x="1109723" y="1045210"/>
                </a:lnTo>
                <a:lnTo>
                  <a:pt x="1007064" y="1040130"/>
                </a:lnTo>
                <a:lnTo>
                  <a:pt x="904762" y="1032510"/>
                </a:lnTo>
                <a:lnTo>
                  <a:pt x="802762" y="1022350"/>
                </a:lnTo>
                <a:lnTo>
                  <a:pt x="751858" y="1016000"/>
                </a:lnTo>
                <a:lnTo>
                  <a:pt x="701010" y="1008380"/>
                </a:lnTo>
                <a:lnTo>
                  <a:pt x="597957" y="990600"/>
                </a:lnTo>
                <a:lnTo>
                  <a:pt x="496229" y="970280"/>
                </a:lnTo>
                <a:lnTo>
                  <a:pt x="445908" y="958850"/>
                </a:lnTo>
                <a:lnTo>
                  <a:pt x="395974" y="946150"/>
                </a:lnTo>
                <a:lnTo>
                  <a:pt x="346445" y="930910"/>
                </a:lnTo>
                <a:lnTo>
                  <a:pt x="297339" y="914400"/>
                </a:lnTo>
                <a:lnTo>
                  <a:pt x="247149" y="895350"/>
                </a:lnTo>
                <a:lnTo>
                  <a:pt x="198966" y="873760"/>
                </a:lnTo>
                <a:lnTo>
                  <a:pt x="153227" y="847090"/>
                </a:lnTo>
                <a:lnTo>
                  <a:pt x="110367" y="816610"/>
                </a:lnTo>
                <a:lnTo>
                  <a:pt x="70823" y="781050"/>
                </a:lnTo>
                <a:lnTo>
                  <a:pt x="35031" y="740410"/>
                </a:lnTo>
                <a:lnTo>
                  <a:pt x="15826" y="707390"/>
                </a:lnTo>
                <a:lnTo>
                  <a:pt x="4093" y="668020"/>
                </a:lnTo>
                <a:lnTo>
                  <a:pt x="0" y="624840"/>
                </a:lnTo>
                <a:lnTo>
                  <a:pt x="3709" y="579120"/>
                </a:lnTo>
                <a:lnTo>
                  <a:pt x="15386" y="535940"/>
                </a:lnTo>
                <a:lnTo>
                  <a:pt x="35196" y="495300"/>
                </a:lnTo>
                <a:lnTo>
                  <a:pt x="63304" y="459740"/>
                </a:lnTo>
                <a:lnTo>
                  <a:pt x="102593" y="424180"/>
                </a:lnTo>
                <a:lnTo>
                  <a:pt x="143778" y="391160"/>
                </a:lnTo>
                <a:lnTo>
                  <a:pt x="186693" y="361950"/>
                </a:lnTo>
                <a:lnTo>
                  <a:pt x="231173" y="335280"/>
                </a:lnTo>
                <a:lnTo>
                  <a:pt x="277052" y="311150"/>
                </a:lnTo>
                <a:lnTo>
                  <a:pt x="324163" y="288290"/>
                </a:lnTo>
                <a:lnTo>
                  <a:pt x="372343" y="266700"/>
                </a:lnTo>
                <a:lnTo>
                  <a:pt x="421424" y="246380"/>
                </a:lnTo>
                <a:lnTo>
                  <a:pt x="471825" y="227330"/>
                </a:lnTo>
                <a:lnTo>
                  <a:pt x="522531" y="209550"/>
                </a:lnTo>
                <a:lnTo>
                  <a:pt x="573586" y="193040"/>
                </a:lnTo>
                <a:lnTo>
                  <a:pt x="676918" y="162560"/>
                </a:lnTo>
                <a:lnTo>
                  <a:pt x="729282" y="148590"/>
                </a:lnTo>
                <a:lnTo>
                  <a:pt x="827378" y="125730"/>
                </a:lnTo>
                <a:lnTo>
                  <a:pt x="926210" y="105410"/>
                </a:lnTo>
                <a:lnTo>
                  <a:pt x="975947" y="96520"/>
                </a:lnTo>
                <a:lnTo>
                  <a:pt x="1076160" y="81280"/>
                </a:lnTo>
                <a:lnTo>
                  <a:pt x="1280730" y="55880"/>
                </a:lnTo>
                <a:lnTo>
                  <a:pt x="1332142" y="50800"/>
                </a:lnTo>
                <a:lnTo>
                  <a:pt x="1383582" y="44450"/>
                </a:lnTo>
                <a:lnTo>
                  <a:pt x="1538079" y="29210"/>
                </a:lnTo>
                <a:lnTo>
                  <a:pt x="1589636" y="25400"/>
                </a:lnTo>
                <a:lnTo>
                  <a:pt x="1641222" y="20320"/>
                </a:lnTo>
                <a:lnTo>
                  <a:pt x="1744481" y="12700"/>
                </a:lnTo>
                <a:lnTo>
                  <a:pt x="1796154" y="10160"/>
                </a:lnTo>
                <a:lnTo>
                  <a:pt x="1847856" y="6350"/>
                </a:lnTo>
                <a:lnTo>
                  <a:pt x="1899588" y="3810"/>
                </a:lnTo>
                <a:lnTo>
                  <a:pt x="1951348" y="2540"/>
                </a:lnTo>
                <a:lnTo>
                  <a:pt x="2003138" y="0"/>
                </a:lnTo>
                <a:lnTo>
                  <a:pt x="2054957" y="0"/>
                </a:lnTo>
                <a:lnTo>
                  <a:pt x="2090715" y="1270"/>
                </a:lnTo>
                <a:lnTo>
                  <a:pt x="2117196" y="11430"/>
                </a:lnTo>
                <a:lnTo>
                  <a:pt x="2133369" y="34290"/>
                </a:lnTo>
                <a:lnTo>
                  <a:pt x="2138204" y="69850"/>
                </a:lnTo>
                <a:lnTo>
                  <a:pt x="2240692" y="77470"/>
                </a:lnTo>
                <a:lnTo>
                  <a:pt x="2291053" y="80010"/>
                </a:lnTo>
                <a:lnTo>
                  <a:pt x="2340825" y="81280"/>
                </a:lnTo>
                <a:lnTo>
                  <a:pt x="2391633" y="83820"/>
                </a:lnTo>
                <a:lnTo>
                  <a:pt x="2442048" y="87630"/>
                </a:lnTo>
                <a:lnTo>
                  <a:pt x="2492201" y="93980"/>
                </a:lnTo>
                <a:lnTo>
                  <a:pt x="2542224" y="101600"/>
                </a:lnTo>
                <a:lnTo>
                  <a:pt x="2592246" y="107950"/>
                </a:lnTo>
                <a:lnTo>
                  <a:pt x="2690649" y="123190"/>
                </a:lnTo>
                <a:lnTo>
                  <a:pt x="2738580" y="132080"/>
                </a:lnTo>
                <a:lnTo>
                  <a:pt x="2833457" y="152400"/>
                </a:lnTo>
                <a:lnTo>
                  <a:pt x="2869960" y="161290"/>
                </a:lnTo>
                <a:lnTo>
                  <a:pt x="1947295" y="161290"/>
                </a:lnTo>
                <a:lnTo>
                  <a:pt x="1796066" y="165100"/>
                </a:lnTo>
                <a:lnTo>
                  <a:pt x="1745713" y="167640"/>
                </a:lnTo>
                <a:lnTo>
                  <a:pt x="1695382" y="171450"/>
                </a:lnTo>
                <a:lnTo>
                  <a:pt x="1645070" y="173990"/>
                </a:lnTo>
                <a:lnTo>
                  <a:pt x="1494219" y="189230"/>
                </a:lnTo>
                <a:lnTo>
                  <a:pt x="1443953" y="195580"/>
                </a:lnTo>
                <a:lnTo>
                  <a:pt x="1302875" y="217170"/>
                </a:lnTo>
                <a:lnTo>
                  <a:pt x="843723" y="217170"/>
                </a:lnTo>
                <a:lnTo>
                  <a:pt x="823328" y="219710"/>
                </a:lnTo>
                <a:lnTo>
                  <a:pt x="787399" y="227330"/>
                </a:lnTo>
                <a:lnTo>
                  <a:pt x="741397" y="241300"/>
                </a:lnTo>
                <a:lnTo>
                  <a:pt x="603430" y="279400"/>
                </a:lnTo>
                <a:lnTo>
                  <a:pt x="557760" y="294640"/>
                </a:lnTo>
                <a:lnTo>
                  <a:pt x="512403" y="308610"/>
                </a:lnTo>
                <a:lnTo>
                  <a:pt x="467450" y="325120"/>
                </a:lnTo>
                <a:lnTo>
                  <a:pt x="422995" y="342900"/>
                </a:lnTo>
                <a:lnTo>
                  <a:pt x="374521" y="363220"/>
                </a:lnTo>
                <a:lnTo>
                  <a:pt x="326833" y="386080"/>
                </a:lnTo>
                <a:lnTo>
                  <a:pt x="280454" y="410210"/>
                </a:lnTo>
                <a:lnTo>
                  <a:pt x="235907" y="436880"/>
                </a:lnTo>
                <a:lnTo>
                  <a:pt x="193716" y="467360"/>
                </a:lnTo>
                <a:lnTo>
                  <a:pt x="154405" y="501650"/>
                </a:lnTo>
                <a:lnTo>
                  <a:pt x="111407" y="552450"/>
                </a:lnTo>
                <a:lnTo>
                  <a:pt x="93147" y="618490"/>
                </a:lnTo>
                <a:lnTo>
                  <a:pt x="102006" y="669290"/>
                </a:lnTo>
                <a:lnTo>
                  <a:pt x="124436" y="708660"/>
                </a:lnTo>
                <a:lnTo>
                  <a:pt x="157044" y="740410"/>
                </a:lnTo>
                <a:lnTo>
                  <a:pt x="196437" y="765810"/>
                </a:lnTo>
                <a:lnTo>
                  <a:pt x="239223" y="788670"/>
                </a:lnTo>
                <a:lnTo>
                  <a:pt x="283459" y="810260"/>
                </a:lnTo>
                <a:lnTo>
                  <a:pt x="328476" y="828040"/>
                </a:lnTo>
                <a:lnTo>
                  <a:pt x="374211" y="844550"/>
                </a:lnTo>
                <a:lnTo>
                  <a:pt x="420595" y="858520"/>
                </a:lnTo>
                <a:lnTo>
                  <a:pt x="467564" y="871220"/>
                </a:lnTo>
                <a:lnTo>
                  <a:pt x="515051" y="882650"/>
                </a:lnTo>
                <a:lnTo>
                  <a:pt x="562990" y="892810"/>
                </a:lnTo>
                <a:lnTo>
                  <a:pt x="708863" y="919480"/>
                </a:lnTo>
                <a:lnTo>
                  <a:pt x="758191" y="927100"/>
                </a:lnTo>
                <a:lnTo>
                  <a:pt x="807595" y="933450"/>
                </a:lnTo>
                <a:lnTo>
                  <a:pt x="857099" y="938530"/>
                </a:lnTo>
                <a:lnTo>
                  <a:pt x="906722" y="942340"/>
                </a:lnTo>
                <a:lnTo>
                  <a:pt x="956487" y="944880"/>
                </a:lnTo>
                <a:lnTo>
                  <a:pt x="1006415" y="948690"/>
                </a:lnTo>
                <a:lnTo>
                  <a:pt x="1056527" y="951230"/>
                </a:lnTo>
                <a:lnTo>
                  <a:pt x="1106846" y="952500"/>
                </a:lnTo>
                <a:lnTo>
                  <a:pt x="1157391" y="955040"/>
                </a:lnTo>
                <a:lnTo>
                  <a:pt x="1208186" y="956310"/>
                </a:lnTo>
                <a:lnTo>
                  <a:pt x="1310607" y="961390"/>
                </a:lnTo>
                <a:lnTo>
                  <a:pt x="1362276" y="965200"/>
                </a:lnTo>
                <a:lnTo>
                  <a:pt x="1414760" y="966470"/>
                </a:lnTo>
                <a:lnTo>
                  <a:pt x="2832707" y="966470"/>
                </a:lnTo>
                <a:lnTo>
                  <a:pt x="2794584" y="972820"/>
                </a:lnTo>
                <a:lnTo>
                  <a:pt x="2741212" y="980440"/>
                </a:lnTo>
                <a:lnTo>
                  <a:pt x="2687950" y="989330"/>
                </a:lnTo>
                <a:lnTo>
                  <a:pt x="2590351" y="1002030"/>
                </a:lnTo>
                <a:lnTo>
                  <a:pt x="2443306" y="1017270"/>
                </a:lnTo>
                <a:lnTo>
                  <a:pt x="2295796" y="1028700"/>
                </a:lnTo>
                <a:lnTo>
                  <a:pt x="2195337" y="1035050"/>
                </a:lnTo>
                <a:lnTo>
                  <a:pt x="1938786" y="1047750"/>
                </a:lnTo>
                <a:lnTo>
                  <a:pt x="1732607" y="1052830"/>
                </a:lnTo>
                <a:lnTo>
                  <a:pt x="1680855" y="1052830"/>
                </a:lnTo>
                <a:lnTo>
                  <a:pt x="1629001" y="1054100"/>
                </a:lnTo>
                <a:lnTo>
                  <a:pt x="1577038" y="1054100"/>
                </a:lnTo>
                <a:lnTo>
                  <a:pt x="1524955" y="1055370"/>
                </a:lnTo>
                <a:close/>
              </a:path>
              <a:path w="3551554" h="1055370">
                <a:moveTo>
                  <a:pt x="2832707" y="966470"/>
                </a:moveTo>
                <a:lnTo>
                  <a:pt x="1571990" y="966470"/>
                </a:lnTo>
                <a:lnTo>
                  <a:pt x="1624350" y="965200"/>
                </a:lnTo>
                <a:lnTo>
                  <a:pt x="1676696" y="962660"/>
                </a:lnTo>
                <a:lnTo>
                  <a:pt x="1781375" y="960120"/>
                </a:lnTo>
                <a:lnTo>
                  <a:pt x="1833721" y="957580"/>
                </a:lnTo>
                <a:lnTo>
                  <a:pt x="1990869" y="953770"/>
                </a:lnTo>
                <a:lnTo>
                  <a:pt x="2106397" y="953770"/>
                </a:lnTo>
                <a:lnTo>
                  <a:pt x="2138204" y="949960"/>
                </a:lnTo>
                <a:lnTo>
                  <a:pt x="2387461" y="924560"/>
                </a:lnTo>
                <a:lnTo>
                  <a:pt x="2588787" y="909320"/>
                </a:lnTo>
                <a:lnTo>
                  <a:pt x="2640044" y="904240"/>
                </a:lnTo>
                <a:lnTo>
                  <a:pt x="2691006" y="897890"/>
                </a:lnTo>
                <a:lnTo>
                  <a:pt x="2741747" y="890270"/>
                </a:lnTo>
                <a:lnTo>
                  <a:pt x="2792341" y="881380"/>
                </a:lnTo>
                <a:lnTo>
                  <a:pt x="2842861" y="871220"/>
                </a:lnTo>
                <a:lnTo>
                  <a:pt x="2943975" y="853440"/>
                </a:lnTo>
                <a:lnTo>
                  <a:pt x="2996713" y="843280"/>
                </a:lnTo>
                <a:lnTo>
                  <a:pt x="3049225" y="831850"/>
                </a:lnTo>
                <a:lnTo>
                  <a:pt x="3101284" y="817880"/>
                </a:lnTo>
                <a:lnTo>
                  <a:pt x="3152665" y="801370"/>
                </a:lnTo>
                <a:lnTo>
                  <a:pt x="3203141" y="783590"/>
                </a:lnTo>
                <a:lnTo>
                  <a:pt x="3248264" y="767080"/>
                </a:lnTo>
                <a:lnTo>
                  <a:pt x="3292709" y="749300"/>
                </a:lnTo>
                <a:lnTo>
                  <a:pt x="3335796" y="727710"/>
                </a:lnTo>
                <a:lnTo>
                  <a:pt x="3376848" y="703580"/>
                </a:lnTo>
                <a:lnTo>
                  <a:pt x="3415186" y="674370"/>
                </a:lnTo>
                <a:lnTo>
                  <a:pt x="3447778" y="622300"/>
                </a:lnTo>
                <a:lnTo>
                  <a:pt x="3449202" y="591820"/>
                </a:lnTo>
                <a:lnTo>
                  <a:pt x="3440317" y="560070"/>
                </a:lnTo>
                <a:lnTo>
                  <a:pt x="3409100" y="511810"/>
                </a:lnTo>
                <a:lnTo>
                  <a:pt x="3364924" y="473710"/>
                </a:lnTo>
                <a:lnTo>
                  <a:pt x="3324981" y="445770"/>
                </a:lnTo>
                <a:lnTo>
                  <a:pt x="3284026" y="420370"/>
                </a:lnTo>
                <a:lnTo>
                  <a:pt x="3242136" y="397510"/>
                </a:lnTo>
                <a:lnTo>
                  <a:pt x="3199390" y="374650"/>
                </a:lnTo>
                <a:lnTo>
                  <a:pt x="3155864" y="354330"/>
                </a:lnTo>
                <a:lnTo>
                  <a:pt x="3111638" y="335280"/>
                </a:lnTo>
                <a:lnTo>
                  <a:pt x="3066788" y="317500"/>
                </a:lnTo>
                <a:lnTo>
                  <a:pt x="3021394" y="300990"/>
                </a:lnTo>
                <a:lnTo>
                  <a:pt x="2975532" y="285750"/>
                </a:lnTo>
                <a:lnTo>
                  <a:pt x="2929280" y="271780"/>
                </a:lnTo>
                <a:lnTo>
                  <a:pt x="2882717" y="259080"/>
                </a:lnTo>
                <a:lnTo>
                  <a:pt x="2740446" y="224790"/>
                </a:lnTo>
                <a:lnTo>
                  <a:pt x="2692604" y="214630"/>
                </a:lnTo>
                <a:lnTo>
                  <a:pt x="2644544" y="205740"/>
                </a:lnTo>
                <a:lnTo>
                  <a:pt x="2547748" y="190500"/>
                </a:lnTo>
                <a:lnTo>
                  <a:pt x="2499000" y="184150"/>
                </a:lnTo>
                <a:lnTo>
                  <a:pt x="2400780" y="173990"/>
                </a:lnTo>
                <a:lnTo>
                  <a:pt x="2351297" y="170180"/>
                </a:lnTo>
                <a:lnTo>
                  <a:pt x="2301557" y="167640"/>
                </a:lnTo>
                <a:lnTo>
                  <a:pt x="2250799" y="166370"/>
                </a:lnTo>
                <a:lnTo>
                  <a:pt x="2200097" y="163830"/>
                </a:lnTo>
                <a:lnTo>
                  <a:pt x="2098844" y="161290"/>
                </a:lnTo>
                <a:lnTo>
                  <a:pt x="2869960" y="161290"/>
                </a:lnTo>
                <a:lnTo>
                  <a:pt x="3019076" y="205740"/>
                </a:lnTo>
                <a:lnTo>
                  <a:pt x="3109705" y="238760"/>
                </a:lnTo>
                <a:lnTo>
                  <a:pt x="3198371" y="274320"/>
                </a:lnTo>
                <a:lnTo>
                  <a:pt x="3241943" y="293370"/>
                </a:lnTo>
                <a:lnTo>
                  <a:pt x="3284818" y="313690"/>
                </a:lnTo>
                <a:lnTo>
                  <a:pt x="3326645" y="335280"/>
                </a:lnTo>
                <a:lnTo>
                  <a:pt x="3367076" y="359410"/>
                </a:lnTo>
                <a:lnTo>
                  <a:pt x="3405762" y="386080"/>
                </a:lnTo>
                <a:lnTo>
                  <a:pt x="3442354" y="415290"/>
                </a:lnTo>
                <a:lnTo>
                  <a:pt x="3476502" y="448310"/>
                </a:lnTo>
                <a:lnTo>
                  <a:pt x="3507858" y="485140"/>
                </a:lnTo>
                <a:lnTo>
                  <a:pt x="3532320" y="524510"/>
                </a:lnTo>
                <a:lnTo>
                  <a:pt x="3546617" y="565150"/>
                </a:lnTo>
                <a:lnTo>
                  <a:pt x="3550967" y="607060"/>
                </a:lnTo>
                <a:lnTo>
                  <a:pt x="3545591" y="646430"/>
                </a:lnTo>
                <a:lnTo>
                  <a:pt x="3530709" y="684530"/>
                </a:lnTo>
                <a:lnTo>
                  <a:pt x="3506539" y="720090"/>
                </a:lnTo>
                <a:lnTo>
                  <a:pt x="3473302" y="750570"/>
                </a:lnTo>
                <a:lnTo>
                  <a:pt x="3432143" y="779780"/>
                </a:lnTo>
                <a:lnTo>
                  <a:pt x="3389407" y="805180"/>
                </a:lnTo>
                <a:lnTo>
                  <a:pt x="3345261" y="826770"/>
                </a:lnTo>
                <a:lnTo>
                  <a:pt x="3299874" y="847090"/>
                </a:lnTo>
                <a:lnTo>
                  <a:pt x="3253415" y="864870"/>
                </a:lnTo>
                <a:lnTo>
                  <a:pt x="3157949" y="895350"/>
                </a:lnTo>
                <a:lnTo>
                  <a:pt x="3060207" y="920750"/>
                </a:lnTo>
                <a:lnTo>
                  <a:pt x="3007522" y="933450"/>
                </a:lnTo>
                <a:lnTo>
                  <a:pt x="2954535" y="944880"/>
                </a:lnTo>
                <a:lnTo>
                  <a:pt x="2901328" y="955040"/>
                </a:lnTo>
                <a:lnTo>
                  <a:pt x="2832707" y="966470"/>
                </a:lnTo>
                <a:close/>
              </a:path>
              <a:path w="3551554" h="1055370">
                <a:moveTo>
                  <a:pt x="244720" y="585470"/>
                </a:moveTo>
                <a:lnTo>
                  <a:pt x="226215" y="585470"/>
                </a:lnTo>
                <a:lnTo>
                  <a:pt x="206238" y="571500"/>
                </a:lnTo>
                <a:lnTo>
                  <a:pt x="191709" y="548640"/>
                </a:lnTo>
                <a:lnTo>
                  <a:pt x="192494" y="529590"/>
                </a:lnTo>
                <a:lnTo>
                  <a:pt x="223516" y="494030"/>
                </a:lnTo>
                <a:lnTo>
                  <a:pt x="264725" y="463550"/>
                </a:lnTo>
                <a:lnTo>
                  <a:pt x="307575" y="435610"/>
                </a:lnTo>
                <a:lnTo>
                  <a:pt x="351848" y="411480"/>
                </a:lnTo>
                <a:lnTo>
                  <a:pt x="397323" y="388620"/>
                </a:lnTo>
                <a:lnTo>
                  <a:pt x="443781" y="367030"/>
                </a:lnTo>
                <a:lnTo>
                  <a:pt x="491001" y="346710"/>
                </a:lnTo>
                <a:lnTo>
                  <a:pt x="538764" y="328930"/>
                </a:lnTo>
                <a:lnTo>
                  <a:pt x="586850" y="309880"/>
                </a:lnTo>
                <a:lnTo>
                  <a:pt x="635040" y="292100"/>
                </a:lnTo>
                <a:lnTo>
                  <a:pt x="678970" y="276860"/>
                </a:lnTo>
                <a:lnTo>
                  <a:pt x="724105" y="262890"/>
                </a:lnTo>
                <a:lnTo>
                  <a:pt x="818297" y="234950"/>
                </a:lnTo>
                <a:lnTo>
                  <a:pt x="867504" y="219710"/>
                </a:lnTo>
                <a:lnTo>
                  <a:pt x="843723" y="217170"/>
                </a:lnTo>
                <a:lnTo>
                  <a:pt x="1302875" y="217170"/>
                </a:lnTo>
                <a:lnTo>
                  <a:pt x="1294619" y="218440"/>
                </a:lnTo>
                <a:lnTo>
                  <a:pt x="1196171" y="236220"/>
                </a:lnTo>
                <a:lnTo>
                  <a:pt x="1147180" y="246380"/>
                </a:lnTo>
                <a:lnTo>
                  <a:pt x="1098346" y="257810"/>
                </a:lnTo>
                <a:lnTo>
                  <a:pt x="1049667" y="267970"/>
                </a:lnTo>
                <a:lnTo>
                  <a:pt x="1001144" y="279400"/>
                </a:lnTo>
                <a:lnTo>
                  <a:pt x="856509" y="317500"/>
                </a:lnTo>
                <a:lnTo>
                  <a:pt x="753424" y="347980"/>
                </a:lnTo>
                <a:lnTo>
                  <a:pt x="702384" y="364490"/>
                </a:lnTo>
                <a:lnTo>
                  <a:pt x="651736" y="382270"/>
                </a:lnTo>
                <a:lnTo>
                  <a:pt x="551793" y="420370"/>
                </a:lnTo>
                <a:lnTo>
                  <a:pt x="504301" y="439420"/>
                </a:lnTo>
                <a:lnTo>
                  <a:pt x="457725" y="459740"/>
                </a:lnTo>
                <a:lnTo>
                  <a:pt x="412197" y="482600"/>
                </a:lnTo>
                <a:lnTo>
                  <a:pt x="367846" y="506730"/>
                </a:lnTo>
                <a:lnTo>
                  <a:pt x="324804" y="533400"/>
                </a:lnTo>
                <a:lnTo>
                  <a:pt x="283202" y="561340"/>
                </a:lnTo>
                <a:lnTo>
                  <a:pt x="263225" y="576580"/>
                </a:lnTo>
                <a:lnTo>
                  <a:pt x="244720" y="585470"/>
                </a:lnTo>
                <a:close/>
              </a:path>
            </a:pathLst>
          </a:custGeom>
          <a:solidFill>
            <a:srgbClr val="FA3A2E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699" y="1807233"/>
            <a:ext cx="16230599" cy="75437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32537" y="387711"/>
            <a:ext cx="1897380" cy="817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30" b="1">
                <a:latin typeface="Trebuchet MS"/>
                <a:cs typeface="Trebuchet MS"/>
              </a:rPr>
              <a:t>Admin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40536" y="9234478"/>
            <a:ext cx="580707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b="1">
                <a:latin typeface="Trebuchet MS"/>
                <a:cs typeface="Trebuchet MS"/>
              </a:rPr>
              <a:t>Add</a:t>
            </a:r>
            <a:r>
              <a:rPr dirty="0" sz="5200" spc="-315" b="1">
                <a:latin typeface="Trebuchet MS"/>
                <a:cs typeface="Trebuchet MS"/>
              </a:rPr>
              <a:t> </a:t>
            </a:r>
            <a:r>
              <a:rPr dirty="0" sz="5200" spc="-140" b="1">
                <a:latin typeface="Trebuchet MS"/>
                <a:cs typeface="Trebuchet MS"/>
              </a:rPr>
              <a:t>Admin</a:t>
            </a:r>
            <a:r>
              <a:rPr dirty="0" sz="5200" spc="-245" b="1">
                <a:latin typeface="Trebuchet MS"/>
                <a:cs typeface="Trebuchet MS"/>
              </a:rPr>
              <a:t> </a:t>
            </a:r>
            <a:r>
              <a:rPr dirty="0" sz="5200" spc="-355" b="1">
                <a:latin typeface="Trebuchet MS"/>
                <a:cs typeface="Trebuchet MS"/>
              </a:rPr>
              <a:t>for</a:t>
            </a:r>
            <a:r>
              <a:rPr dirty="0" sz="5200" spc="-175" b="1">
                <a:latin typeface="Trebuchet MS"/>
                <a:cs typeface="Trebuchet MS"/>
              </a:rPr>
              <a:t> </a:t>
            </a:r>
            <a:r>
              <a:rPr dirty="0" sz="5200" spc="-305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760659" y="1555725"/>
            <a:ext cx="3551554" cy="1055370"/>
          </a:xfrm>
          <a:custGeom>
            <a:avLst/>
            <a:gdLst/>
            <a:ahLst/>
            <a:cxnLst/>
            <a:rect l="l" t="t" r="r" b="b"/>
            <a:pathLst>
              <a:path w="3551554" h="1055370">
                <a:moveTo>
                  <a:pt x="1524955" y="1055370"/>
                </a:moveTo>
                <a:lnTo>
                  <a:pt x="1420392" y="1055370"/>
                </a:lnTo>
                <a:lnTo>
                  <a:pt x="1368293" y="1052830"/>
                </a:lnTo>
                <a:lnTo>
                  <a:pt x="1212794" y="1049020"/>
                </a:lnTo>
                <a:lnTo>
                  <a:pt x="1161203" y="1046480"/>
                </a:lnTo>
                <a:lnTo>
                  <a:pt x="1109723" y="1045210"/>
                </a:lnTo>
                <a:lnTo>
                  <a:pt x="1007064" y="1040130"/>
                </a:lnTo>
                <a:lnTo>
                  <a:pt x="904762" y="1032510"/>
                </a:lnTo>
                <a:lnTo>
                  <a:pt x="802762" y="1022350"/>
                </a:lnTo>
                <a:lnTo>
                  <a:pt x="751858" y="1016000"/>
                </a:lnTo>
                <a:lnTo>
                  <a:pt x="701010" y="1008380"/>
                </a:lnTo>
                <a:lnTo>
                  <a:pt x="597957" y="990600"/>
                </a:lnTo>
                <a:lnTo>
                  <a:pt x="496229" y="970280"/>
                </a:lnTo>
                <a:lnTo>
                  <a:pt x="445908" y="958850"/>
                </a:lnTo>
                <a:lnTo>
                  <a:pt x="395974" y="946150"/>
                </a:lnTo>
                <a:lnTo>
                  <a:pt x="346445" y="930910"/>
                </a:lnTo>
                <a:lnTo>
                  <a:pt x="297339" y="914400"/>
                </a:lnTo>
                <a:lnTo>
                  <a:pt x="247149" y="895350"/>
                </a:lnTo>
                <a:lnTo>
                  <a:pt x="198966" y="873760"/>
                </a:lnTo>
                <a:lnTo>
                  <a:pt x="153227" y="847090"/>
                </a:lnTo>
                <a:lnTo>
                  <a:pt x="110367" y="816610"/>
                </a:lnTo>
                <a:lnTo>
                  <a:pt x="70823" y="781050"/>
                </a:lnTo>
                <a:lnTo>
                  <a:pt x="35031" y="740410"/>
                </a:lnTo>
                <a:lnTo>
                  <a:pt x="15826" y="707390"/>
                </a:lnTo>
                <a:lnTo>
                  <a:pt x="4093" y="668020"/>
                </a:lnTo>
                <a:lnTo>
                  <a:pt x="0" y="624840"/>
                </a:lnTo>
                <a:lnTo>
                  <a:pt x="3709" y="579120"/>
                </a:lnTo>
                <a:lnTo>
                  <a:pt x="15386" y="535940"/>
                </a:lnTo>
                <a:lnTo>
                  <a:pt x="35196" y="495300"/>
                </a:lnTo>
                <a:lnTo>
                  <a:pt x="63304" y="459740"/>
                </a:lnTo>
                <a:lnTo>
                  <a:pt x="102593" y="424180"/>
                </a:lnTo>
                <a:lnTo>
                  <a:pt x="143778" y="391160"/>
                </a:lnTo>
                <a:lnTo>
                  <a:pt x="186693" y="361950"/>
                </a:lnTo>
                <a:lnTo>
                  <a:pt x="231173" y="335280"/>
                </a:lnTo>
                <a:lnTo>
                  <a:pt x="277052" y="311150"/>
                </a:lnTo>
                <a:lnTo>
                  <a:pt x="324163" y="288290"/>
                </a:lnTo>
                <a:lnTo>
                  <a:pt x="372343" y="266700"/>
                </a:lnTo>
                <a:lnTo>
                  <a:pt x="421424" y="246380"/>
                </a:lnTo>
                <a:lnTo>
                  <a:pt x="471825" y="227330"/>
                </a:lnTo>
                <a:lnTo>
                  <a:pt x="522531" y="209550"/>
                </a:lnTo>
                <a:lnTo>
                  <a:pt x="573586" y="193040"/>
                </a:lnTo>
                <a:lnTo>
                  <a:pt x="676918" y="162560"/>
                </a:lnTo>
                <a:lnTo>
                  <a:pt x="729282" y="148590"/>
                </a:lnTo>
                <a:lnTo>
                  <a:pt x="827378" y="125730"/>
                </a:lnTo>
                <a:lnTo>
                  <a:pt x="926210" y="105410"/>
                </a:lnTo>
                <a:lnTo>
                  <a:pt x="975947" y="96520"/>
                </a:lnTo>
                <a:lnTo>
                  <a:pt x="1076160" y="81280"/>
                </a:lnTo>
                <a:lnTo>
                  <a:pt x="1280730" y="55880"/>
                </a:lnTo>
                <a:lnTo>
                  <a:pt x="1332142" y="50800"/>
                </a:lnTo>
                <a:lnTo>
                  <a:pt x="1383582" y="44450"/>
                </a:lnTo>
                <a:lnTo>
                  <a:pt x="1538079" y="29210"/>
                </a:lnTo>
                <a:lnTo>
                  <a:pt x="1589636" y="25400"/>
                </a:lnTo>
                <a:lnTo>
                  <a:pt x="1641222" y="20320"/>
                </a:lnTo>
                <a:lnTo>
                  <a:pt x="1744481" y="12700"/>
                </a:lnTo>
                <a:lnTo>
                  <a:pt x="1796154" y="10160"/>
                </a:lnTo>
                <a:lnTo>
                  <a:pt x="1847856" y="6350"/>
                </a:lnTo>
                <a:lnTo>
                  <a:pt x="1899588" y="3810"/>
                </a:lnTo>
                <a:lnTo>
                  <a:pt x="1951348" y="2540"/>
                </a:lnTo>
                <a:lnTo>
                  <a:pt x="2003138" y="0"/>
                </a:lnTo>
                <a:lnTo>
                  <a:pt x="2054957" y="0"/>
                </a:lnTo>
                <a:lnTo>
                  <a:pt x="2090715" y="1270"/>
                </a:lnTo>
                <a:lnTo>
                  <a:pt x="2117196" y="11430"/>
                </a:lnTo>
                <a:lnTo>
                  <a:pt x="2133369" y="34290"/>
                </a:lnTo>
                <a:lnTo>
                  <a:pt x="2138204" y="69850"/>
                </a:lnTo>
                <a:lnTo>
                  <a:pt x="2240692" y="77470"/>
                </a:lnTo>
                <a:lnTo>
                  <a:pt x="2291053" y="80010"/>
                </a:lnTo>
                <a:lnTo>
                  <a:pt x="2340825" y="81280"/>
                </a:lnTo>
                <a:lnTo>
                  <a:pt x="2391633" y="83820"/>
                </a:lnTo>
                <a:lnTo>
                  <a:pt x="2442048" y="87630"/>
                </a:lnTo>
                <a:lnTo>
                  <a:pt x="2492201" y="93980"/>
                </a:lnTo>
                <a:lnTo>
                  <a:pt x="2542224" y="101600"/>
                </a:lnTo>
                <a:lnTo>
                  <a:pt x="2592246" y="107950"/>
                </a:lnTo>
                <a:lnTo>
                  <a:pt x="2690649" y="123190"/>
                </a:lnTo>
                <a:lnTo>
                  <a:pt x="2738580" y="132080"/>
                </a:lnTo>
                <a:lnTo>
                  <a:pt x="2833457" y="152400"/>
                </a:lnTo>
                <a:lnTo>
                  <a:pt x="2869960" y="161290"/>
                </a:lnTo>
                <a:lnTo>
                  <a:pt x="1947295" y="161290"/>
                </a:lnTo>
                <a:lnTo>
                  <a:pt x="1796066" y="165100"/>
                </a:lnTo>
                <a:lnTo>
                  <a:pt x="1745713" y="167640"/>
                </a:lnTo>
                <a:lnTo>
                  <a:pt x="1695382" y="171450"/>
                </a:lnTo>
                <a:lnTo>
                  <a:pt x="1645070" y="173990"/>
                </a:lnTo>
                <a:lnTo>
                  <a:pt x="1494219" y="189230"/>
                </a:lnTo>
                <a:lnTo>
                  <a:pt x="1443953" y="195580"/>
                </a:lnTo>
                <a:lnTo>
                  <a:pt x="1302875" y="217170"/>
                </a:lnTo>
                <a:lnTo>
                  <a:pt x="843723" y="217170"/>
                </a:lnTo>
                <a:lnTo>
                  <a:pt x="823328" y="219710"/>
                </a:lnTo>
                <a:lnTo>
                  <a:pt x="787399" y="227330"/>
                </a:lnTo>
                <a:lnTo>
                  <a:pt x="741397" y="241300"/>
                </a:lnTo>
                <a:lnTo>
                  <a:pt x="603430" y="279400"/>
                </a:lnTo>
                <a:lnTo>
                  <a:pt x="557760" y="294640"/>
                </a:lnTo>
                <a:lnTo>
                  <a:pt x="512403" y="308610"/>
                </a:lnTo>
                <a:lnTo>
                  <a:pt x="467450" y="325120"/>
                </a:lnTo>
                <a:lnTo>
                  <a:pt x="422995" y="342900"/>
                </a:lnTo>
                <a:lnTo>
                  <a:pt x="374521" y="363220"/>
                </a:lnTo>
                <a:lnTo>
                  <a:pt x="326833" y="386080"/>
                </a:lnTo>
                <a:lnTo>
                  <a:pt x="280454" y="410210"/>
                </a:lnTo>
                <a:lnTo>
                  <a:pt x="235907" y="436880"/>
                </a:lnTo>
                <a:lnTo>
                  <a:pt x="193716" y="467360"/>
                </a:lnTo>
                <a:lnTo>
                  <a:pt x="154405" y="501650"/>
                </a:lnTo>
                <a:lnTo>
                  <a:pt x="111407" y="552450"/>
                </a:lnTo>
                <a:lnTo>
                  <a:pt x="93147" y="618490"/>
                </a:lnTo>
                <a:lnTo>
                  <a:pt x="102006" y="669290"/>
                </a:lnTo>
                <a:lnTo>
                  <a:pt x="124436" y="708660"/>
                </a:lnTo>
                <a:lnTo>
                  <a:pt x="157044" y="740410"/>
                </a:lnTo>
                <a:lnTo>
                  <a:pt x="196437" y="765810"/>
                </a:lnTo>
                <a:lnTo>
                  <a:pt x="239223" y="788670"/>
                </a:lnTo>
                <a:lnTo>
                  <a:pt x="283459" y="810260"/>
                </a:lnTo>
                <a:lnTo>
                  <a:pt x="328476" y="828040"/>
                </a:lnTo>
                <a:lnTo>
                  <a:pt x="374211" y="844550"/>
                </a:lnTo>
                <a:lnTo>
                  <a:pt x="420595" y="858520"/>
                </a:lnTo>
                <a:lnTo>
                  <a:pt x="467564" y="871220"/>
                </a:lnTo>
                <a:lnTo>
                  <a:pt x="515051" y="882650"/>
                </a:lnTo>
                <a:lnTo>
                  <a:pt x="562990" y="892810"/>
                </a:lnTo>
                <a:lnTo>
                  <a:pt x="708863" y="919480"/>
                </a:lnTo>
                <a:lnTo>
                  <a:pt x="758191" y="927100"/>
                </a:lnTo>
                <a:lnTo>
                  <a:pt x="807595" y="933450"/>
                </a:lnTo>
                <a:lnTo>
                  <a:pt x="857099" y="938530"/>
                </a:lnTo>
                <a:lnTo>
                  <a:pt x="906722" y="942340"/>
                </a:lnTo>
                <a:lnTo>
                  <a:pt x="956487" y="944880"/>
                </a:lnTo>
                <a:lnTo>
                  <a:pt x="1006415" y="948690"/>
                </a:lnTo>
                <a:lnTo>
                  <a:pt x="1056527" y="951230"/>
                </a:lnTo>
                <a:lnTo>
                  <a:pt x="1106846" y="952500"/>
                </a:lnTo>
                <a:lnTo>
                  <a:pt x="1157391" y="955040"/>
                </a:lnTo>
                <a:lnTo>
                  <a:pt x="1208186" y="956310"/>
                </a:lnTo>
                <a:lnTo>
                  <a:pt x="1310607" y="961390"/>
                </a:lnTo>
                <a:lnTo>
                  <a:pt x="1362276" y="965200"/>
                </a:lnTo>
                <a:lnTo>
                  <a:pt x="1414760" y="966470"/>
                </a:lnTo>
                <a:lnTo>
                  <a:pt x="2832707" y="966470"/>
                </a:lnTo>
                <a:lnTo>
                  <a:pt x="2794584" y="972820"/>
                </a:lnTo>
                <a:lnTo>
                  <a:pt x="2741212" y="980440"/>
                </a:lnTo>
                <a:lnTo>
                  <a:pt x="2687950" y="989330"/>
                </a:lnTo>
                <a:lnTo>
                  <a:pt x="2590351" y="1002030"/>
                </a:lnTo>
                <a:lnTo>
                  <a:pt x="2443306" y="1017270"/>
                </a:lnTo>
                <a:lnTo>
                  <a:pt x="2295796" y="1028700"/>
                </a:lnTo>
                <a:lnTo>
                  <a:pt x="2195337" y="1035050"/>
                </a:lnTo>
                <a:lnTo>
                  <a:pt x="1938786" y="1047750"/>
                </a:lnTo>
                <a:lnTo>
                  <a:pt x="1732607" y="1052830"/>
                </a:lnTo>
                <a:lnTo>
                  <a:pt x="1680855" y="1052830"/>
                </a:lnTo>
                <a:lnTo>
                  <a:pt x="1629001" y="1054100"/>
                </a:lnTo>
                <a:lnTo>
                  <a:pt x="1577038" y="1054100"/>
                </a:lnTo>
                <a:lnTo>
                  <a:pt x="1524955" y="1055370"/>
                </a:lnTo>
                <a:close/>
              </a:path>
              <a:path w="3551554" h="1055370">
                <a:moveTo>
                  <a:pt x="2832707" y="966470"/>
                </a:moveTo>
                <a:lnTo>
                  <a:pt x="1571990" y="966470"/>
                </a:lnTo>
                <a:lnTo>
                  <a:pt x="1624350" y="965200"/>
                </a:lnTo>
                <a:lnTo>
                  <a:pt x="1676696" y="962660"/>
                </a:lnTo>
                <a:lnTo>
                  <a:pt x="1781375" y="960120"/>
                </a:lnTo>
                <a:lnTo>
                  <a:pt x="1833721" y="957580"/>
                </a:lnTo>
                <a:lnTo>
                  <a:pt x="1990869" y="953770"/>
                </a:lnTo>
                <a:lnTo>
                  <a:pt x="2106397" y="953770"/>
                </a:lnTo>
                <a:lnTo>
                  <a:pt x="2138204" y="949960"/>
                </a:lnTo>
                <a:lnTo>
                  <a:pt x="2387461" y="924560"/>
                </a:lnTo>
                <a:lnTo>
                  <a:pt x="2588787" y="909320"/>
                </a:lnTo>
                <a:lnTo>
                  <a:pt x="2640044" y="904240"/>
                </a:lnTo>
                <a:lnTo>
                  <a:pt x="2691006" y="897890"/>
                </a:lnTo>
                <a:lnTo>
                  <a:pt x="2741747" y="890270"/>
                </a:lnTo>
                <a:lnTo>
                  <a:pt x="2792341" y="881380"/>
                </a:lnTo>
                <a:lnTo>
                  <a:pt x="2842861" y="871220"/>
                </a:lnTo>
                <a:lnTo>
                  <a:pt x="2943975" y="853440"/>
                </a:lnTo>
                <a:lnTo>
                  <a:pt x="2996713" y="843280"/>
                </a:lnTo>
                <a:lnTo>
                  <a:pt x="3049225" y="831850"/>
                </a:lnTo>
                <a:lnTo>
                  <a:pt x="3101284" y="817880"/>
                </a:lnTo>
                <a:lnTo>
                  <a:pt x="3152665" y="801370"/>
                </a:lnTo>
                <a:lnTo>
                  <a:pt x="3203141" y="783590"/>
                </a:lnTo>
                <a:lnTo>
                  <a:pt x="3248264" y="767080"/>
                </a:lnTo>
                <a:lnTo>
                  <a:pt x="3292709" y="749300"/>
                </a:lnTo>
                <a:lnTo>
                  <a:pt x="3335796" y="727710"/>
                </a:lnTo>
                <a:lnTo>
                  <a:pt x="3376848" y="703580"/>
                </a:lnTo>
                <a:lnTo>
                  <a:pt x="3415186" y="674370"/>
                </a:lnTo>
                <a:lnTo>
                  <a:pt x="3447778" y="622300"/>
                </a:lnTo>
                <a:lnTo>
                  <a:pt x="3449202" y="591820"/>
                </a:lnTo>
                <a:lnTo>
                  <a:pt x="3440317" y="560070"/>
                </a:lnTo>
                <a:lnTo>
                  <a:pt x="3409100" y="511810"/>
                </a:lnTo>
                <a:lnTo>
                  <a:pt x="3364924" y="473710"/>
                </a:lnTo>
                <a:lnTo>
                  <a:pt x="3324981" y="445770"/>
                </a:lnTo>
                <a:lnTo>
                  <a:pt x="3284026" y="420370"/>
                </a:lnTo>
                <a:lnTo>
                  <a:pt x="3242136" y="397510"/>
                </a:lnTo>
                <a:lnTo>
                  <a:pt x="3199390" y="374650"/>
                </a:lnTo>
                <a:lnTo>
                  <a:pt x="3155864" y="354330"/>
                </a:lnTo>
                <a:lnTo>
                  <a:pt x="3111638" y="335280"/>
                </a:lnTo>
                <a:lnTo>
                  <a:pt x="3066788" y="317500"/>
                </a:lnTo>
                <a:lnTo>
                  <a:pt x="3021394" y="300990"/>
                </a:lnTo>
                <a:lnTo>
                  <a:pt x="2975532" y="285750"/>
                </a:lnTo>
                <a:lnTo>
                  <a:pt x="2929280" y="271780"/>
                </a:lnTo>
                <a:lnTo>
                  <a:pt x="2882717" y="259080"/>
                </a:lnTo>
                <a:lnTo>
                  <a:pt x="2740446" y="224790"/>
                </a:lnTo>
                <a:lnTo>
                  <a:pt x="2692604" y="214630"/>
                </a:lnTo>
                <a:lnTo>
                  <a:pt x="2644544" y="205740"/>
                </a:lnTo>
                <a:lnTo>
                  <a:pt x="2547748" y="190500"/>
                </a:lnTo>
                <a:lnTo>
                  <a:pt x="2499000" y="184150"/>
                </a:lnTo>
                <a:lnTo>
                  <a:pt x="2400780" y="173990"/>
                </a:lnTo>
                <a:lnTo>
                  <a:pt x="2351297" y="170180"/>
                </a:lnTo>
                <a:lnTo>
                  <a:pt x="2301557" y="167640"/>
                </a:lnTo>
                <a:lnTo>
                  <a:pt x="2250799" y="166370"/>
                </a:lnTo>
                <a:lnTo>
                  <a:pt x="2200097" y="163830"/>
                </a:lnTo>
                <a:lnTo>
                  <a:pt x="2098844" y="161290"/>
                </a:lnTo>
                <a:lnTo>
                  <a:pt x="2869960" y="161290"/>
                </a:lnTo>
                <a:lnTo>
                  <a:pt x="3019076" y="205740"/>
                </a:lnTo>
                <a:lnTo>
                  <a:pt x="3109705" y="238760"/>
                </a:lnTo>
                <a:lnTo>
                  <a:pt x="3198371" y="274320"/>
                </a:lnTo>
                <a:lnTo>
                  <a:pt x="3241943" y="293370"/>
                </a:lnTo>
                <a:lnTo>
                  <a:pt x="3284818" y="313690"/>
                </a:lnTo>
                <a:lnTo>
                  <a:pt x="3326645" y="335280"/>
                </a:lnTo>
                <a:lnTo>
                  <a:pt x="3367076" y="359410"/>
                </a:lnTo>
                <a:lnTo>
                  <a:pt x="3405762" y="386080"/>
                </a:lnTo>
                <a:lnTo>
                  <a:pt x="3442354" y="415290"/>
                </a:lnTo>
                <a:lnTo>
                  <a:pt x="3476502" y="448310"/>
                </a:lnTo>
                <a:lnTo>
                  <a:pt x="3507858" y="485140"/>
                </a:lnTo>
                <a:lnTo>
                  <a:pt x="3532320" y="524510"/>
                </a:lnTo>
                <a:lnTo>
                  <a:pt x="3546617" y="565150"/>
                </a:lnTo>
                <a:lnTo>
                  <a:pt x="3550967" y="607060"/>
                </a:lnTo>
                <a:lnTo>
                  <a:pt x="3545591" y="646430"/>
                </a:lnTo>
                <a:lnTo>
                  <a:pt x="3530709" y="684530"/>
                </a:lnTo>
                <a:lnTo>
                  <a:pt x="3506539" y="720090"/>
                </a:lnTo>
                <a:lnTo>
                  <a:pt x="3473302" y="750570"/>
                </a:lnTo>
                <a:lnTo>
                  <a:pt x="3432143" y="779780"/>
                </a:lnTo>
                <a:lnTo>
                  <a:pt x="3389407" y="805180"/>
                </a:lnTo>
                <a:lnTo>
                  <a:pt x="3345261" y="826770"/>
                </a:lnTo>
                <a:lnTo>
                  <a:pt x="3299874" y="847090"/>
                </a:lnTo>
                <a:lnTo>
                  <a:pt x="3253415" y="864870"/>
                </a:lnTo>
                <a:lnTo>
                  <a:pt x="3157949" y="895350"/>
                </a:lnTo>
                <a:lnTo>
                  <a:pt x="3060207" y="920750"/>
                </a:lnTo>
                <a:lnTo>
                  <a:pt x="3007522" y="933450"/>
                </a:lnTo>
                <a:lnTo>
                  <a:pt x="2954535" y="944880"/>
                </a:lnTo>
                <a:lnTo>
                  <a:pt x="2901328" y="955040"/>
                </a:lnTo>
                <a:lnTo>
                  <a:pt x="2832707" y="966470"/>
                </a:lnTo>
                <a:close/>
              </a:path>
              <a:path w="3551554" h="1055370">
                <a:moveTo>
                  <a:pt x="244720" y="585470"/>
                </a:moveTo>
                <a:lnTo>
                  <a:pt x="226215" y="585470"/>
                </a:lnTo>
                <a:lnTo>
                  <a:pt x="206238" y="571500"/>
                </a:lnTo>
                <a:lnTo>
                  <a:pt x="191709" y="548640"/>
                </a:lnTo>
                <a:lnTo>
                  <a:pt x="192494" y="529590"/>
                </a:lnTo>
                <a:lnTo>
                  <a:pt x="223516" y="494030"/>
                </a:lnTo>
                <a:lnTo>
                  <a:pt x="264725" y="463550"/>
                </a:lnTo>
                <a:lnTo>
                  <a:pt x="307575" y="435610"/>
                </a:lnTo>
                <a:lnTo>
                  <a:pt x="351848" y="411480"/>
                </a:lnTo>
                <a:lnTo>
                  <a:pt x="397323" y="388620"/>
                </a:lnTo>
                <a:lnTo>
                  <a:pt x="443781" y="367030"/>
                </a:lnTo>
                <a:lnTo>
                  <a:pt x="491001" y="346710"/>
                </a:lnTo>
                <a:lnTo>
                  <a:pt x="538764" y="328930"/>
                </a:lnTo>
                <a:lnTo>
                  <a:pt x="586850" y="309880"/>
                </a:lnTo>
                <a:lnTo>
                  <a:pt x="635040" y="292100"/>
                </a:lnTo>
                <a:lnTo>
                  <a:pt x="678970" y="276860"/>
                </a:lnTo>
                <a:lnTo>
                  <a:pt x="724105" y="262890"/>
                </a:lnTo>
                <a:lnTo>
                  <a:pt x="818297" y="234950"/>
                </a:lnTo>
                <a:lnTo>
                  <a:pt x="867504" y="219710"/>
                </a:lnTo>
                <a:lnTo>
                  <a:pt x="843723" y="217170"/>
                </a:lnTo>
                <a:lnTo>
                  <a:pt x="1302875" y="217170"/>
                </a:lnTo>
                <a:lnTo>
                  <a:pt x="1294619" y="218440"/>
                </a:lnTo>
                <a:lnTo>
                  <a:pt x="1196171" y="236220"/>
                </a:lnTo>
                <a:lnTo>
                  <a:pt x="1147180" y="246380"/>
                </a:lnTo>
                <a:lnTo>
                  <a:pt x="1098346" y="257810"/>
                </a:lnTo>
                <a:lnTo>
                  <a:pt x="1049667" y="267970"/>
                </a:lnTo>
                <a:lnTo>
                  <a:pt x="1001144" y="279400"/>
                </a:lnTo>
                <a:lnTo>
                  <a:pt x="856509" y="317500"/>
                </a:lnTo>
                <a:lnTo>
                  <a:pt x="753424" y="347980"/>
                </a:lnTo>
                <a:lnTo>
                  <a:pt x="702384" y="364490"/>
                </a:lnTo>
                <a:lnTo>
                  <a:pt x="651736" y="382270"/>
                </a:lnTo>
                <a:lnTo>
                  <a:pt x="551793" y="420370"/>
                </a:lnTo>
                <a:lnTo>
                  <a:pt x="504301" y="439420"/>
                </a:lnTo>
                <a:lnTo>
                  <a:pt x="457725" y="459740"/>
                </a:lnTo>
                <a:lnTo>
                  <a:pt x="412197" y="482600"/>
                </a:lnTo>
                <a:lnTo>
                  <a:pt x="367846" y="506730"/>
                </a:lnTo>
                <a:lnTo>
                  <a:pt x="324804" y="533400"/>
                </a:lnTo>
                <a:lnTo>
                  <a:pt x="283202" y="561340"/>
                </a:lnTo>
                <a:lnTo>
                  <a:pt x="263225" y="576580"/>
                </a:lnTo>
                <a:lnTo>
                  <a:pt x="244720" y="585470"/>
                </a:lnTo>
                <a:close/>
              </a:path>
            </a:pathLst>
          </a:custGeom>
          <a:solidFill>
            <a:srgbClr val="FA3A2E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82224" cy="102869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0851479" y="2848815"/>
            <a:ext cx="6765290" cy="4175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8780">
              <a:lnSpc>
                <a:spcPct val="100000"/>
              </a:lnSpc>
              <a:spcBef>
                <a:spcPts val="100"/>
              </a:spcBef>
            </a:pPr>
            <a:r>
              <a:rPr dirty="0" sz="5200">
                <a:latin typeface="Arial MT"/>
                <a:cs typeface="Arial MT"/>
              </a:rPr>
              <a:t>Enhance</a:t>
            </a:r>
            <a:r>
              <a:rPr dirty="0" sz="5200" spc="-90">
                <a:latin typeface="Arial MT"/>
                <a:cs typeface="Arial MT"/>
              </a:rPr>
              <a:t> </a:t>
            </a:r>
            <a:r>
              <a:rPr dirty="0" sz="5200" spc="-10">
                <a:latin typeface="Arial MT"/>
                <a:cs typeface="Arial MT"/>
              </a:rPr>
              <a:t>offerings:</a:t>
            </a:r>
            <a:endParaRPr sz="5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endParaRPr sz="5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4950" spc="175">
                <a:latin typeface="Arial MT"/>
                <a:cs typeface="Arial MT"/>
              </a:rPr>
              <a:t>Multi-</a:t>
            </a:r>
            <a:r>
              <a:rPr dirty="0" sz="4950">
                <a:latin typeface="Arial MT"/>
                <a:cs typeface="Arial MT"/>
              </a:rPr>
              <a:t>language</a:t>
            </a:r>
            <a:r>
              <a:rPr dirty="0" sz="4950" spc="-55">
                <a:latin typeface="Arial MT"/>
                <a:cs typeface="Arial MT"/>
              </a:rPr>
              <a:t> </a:t>
            </a:r>
            <a:r>
              <a:rPr dirty="0" sz="4950" spc="-10">
                <a:latin typeface="Arial MT"/>
                <a:cs typeface="Arial MT"/>
              </a:rPr>
              <a:t>support:</a:t>
            </a:r>
            <a:endParaRPr sz="49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355"/>
              </a:spcBef>
            </a:pPr>
            <a:endParaRPr sz="4950">
              <a:latin typeface="Arial MT"/>
              <a:cs typeface="Arial MT"/>
            </a:endParaRPr>
          </a:p>
          <a:p>
            <a:pPr marL="64135">
              <a:lnSpc>
                <a:spcPct val="100000"/>
              </a:lnSpc>
            </a:pPr>
            <a:r>
              <a:rPr dirty="0" sz="4900">
                <a:latin typeface="Arial MT"/>
                <a:cs typeface="Arial MT"/>
              </a:rPr>
              <a:t>Sustainability</a:t>
            </a:r>
            <a:r>
              <a:rPr dirty="0" sz="4900" spc="-120">
                <a:latin typeface="Arial MT"/>
                <a:cs typeface="Arial MT"/>
              </a:rPr>
              <a:t> </a:t>
            </a:r>
            <a:r>
              <a:rPr dirty="0" sz="4900" spc="-10">
                <a:latin typeface="Arial MT"/>
                <a:cs typeface="Arial MT"/>
              </a:rPr>
              <a:t>aspects:</a:t>
            </a:r>
            <a:endParaRPr sz="49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6963" rIns="0" bIns="0" rtlCol="0" vert="horz">
            <a:spAutoFit/>
          </a:bodyPr>
          <a:lstStyle/>
          <a:p>
            <a:pPr marL="8797925">
              <a:lnSpc>
                <a:spcPct val="100000"/>
              </a:lnSpc>
              <a:spcBef>
                <a:spcPts val="100"/>
              </a:spcBef>
            </a:pPr>
            <a:r>
              <a:rPr dirty="0" spc="-360"/>
              <a:t>Future</a:t>
            </a:r>
            <a:r>
              <a:rPr dirty="0" spc="-675"/>
              <a:t> </a:t>
            </a:r>
            <a:r>
              <a:rPr dirty="0" spc="-345"/>
              <a:t>Work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49053" y="4458610"/>
            <a:ext cx="339026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295">
                <a:latin typeface="Trebuchet MS"/>
                <a:cs typeface="Trebuchet MS"/>
              </a:rPr>
              <a:t>Thank</a:t>
            </a:r>
            <a:r>
              <a:rPr dirty="0" sz="5000" spc="5">
                <a:latin typeface="Trebuchet MS"/>
                <a:cs typeface="Trebuchet MS"/>
              </a:rPr>
              <a:t> </a:t>
            </a:r>
            <a:r>
              <a:rPr dirty="0" sz="5000" spc="495">
                <a:latin typeface="Trebuchet MS"/>
                <a:cs typeface="Trebuchet MS"/>
              </a:rPr>
              <a:t>You</a:t>
            </a:r>
            <a:endParaRPr sz="5000">
              <a:latin typeface="Trebuchet MS"/>
              <a:cs typeface="Trebuchet MS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6704093" y="3647247"/>
            <a:ext cx="5506720" cy="1861820"/>
            <a:chOff x="6704093" y="3647247"/>
            <a:chExt cx="5506720" cy="1861820"/>
          </a:xfrm>
        </p:grpSpPr>
        <p:sp>
          <p:nvSpPr>
            <p:cNvPr id="5" name="object 5" descr=""/>
            <p:cNvSpPr/>
            <p:nvPr/>
          </p:nvSpPr>
          <p:spPr>
            <a:xfrm>
              <a:off x="6723143" y="4265374"/>
              <a:ext cx="4824730" cy="1224915"/>
            </a:xfrm>
            <a:custGeom>
              <a:avLst/>
              <a:gdLst/>
              <a:ahLst/>
              <a:cxnLst/>
              <a:rect l="l" t="t" r="r" b="b"/>
              <a:pathLst>
                <a:path w="4824730" h="1224914">
                  <a:moveTo>
                    <a:pt x="612204" y="0"/>
                  </a:moveTo>
                  <a:lnTo>
                    <a:pt x="4211909" y="0"/>
                  </a:lnTo>
                  <a:lnTo>
                    <a:pt x="4260386" y="1920"/>
                  </a:lnTo>
                  <a:lnTo>
                    <a:pt x="4308257" y="7626"/>
                  </a:lnTo>
                  <a:lnTo>
                    <a:pt x="4355319" y="17031"/>
                  </a:lnTo>
                  <a:lnTo>
                    <a:pt x="4401365" y="30051"/>
                  </a:lnTo>
                  <a:lnTo>
                    <a:pt x="4446190" y="46601"/>
                  </a:lnTo>
                  <a:lnTo>
                    <a:pt x="4489588" y="66594"/>
                  </a:lnTo>
                  <a:lnTo>
                    <a:pt x="4531354" y="89947"/>
                  </a:lnTo>
                  <a:lnTo>
                    <a:pt x="4571282" y="116574"/>
                  </a:lnTo>
                  <a:lnTo>
                    <a:pt x="4609167" y="146390"/>
                  </a:lnTo>
                  <a:lnTo>
                    <a:pt x="4644803" y="179310"/>
                  </a:lnTo>
                  <a:lnTo>
                    <a:pt x="4677723" y="214946"/>
                  </a:lnTo>
                  <a:lnTo>
                    <a:pt x="4707539" y="252831"/>
                  </a:lnTo>
                  <a:lnTo>
                    <a:pt x="4734166" y="292759"/>
                  </a:lnTo>
                  <a:lnTo>
                    <a:pt x="4757519" y="334525"/>
                  </a:lnTo>
                  <a:lnTo>
                    <a:pt x="4777513" y="377923"/>
                  </a:lnTo>
                  <a:lnTo>
                    <a:pt x="4794063" y="422748"/>
                  </a:lnTo>
                  <a:lnTo>
                    <a:pt x="4807083" y="468794"/>
                  </a:lnTo>
                  <a:lnTo>
                    <a:pt x="4816488" y="515856"/>
                  </a:lnTo>
                  <a:lnTo>
                    <a:pt x="4822194" y="563728"/>
                  </a:lnTo>
                  <a:lnTo>
                    <a:pt x="4824115" y="612204"/>
                  </a:lnTo>
                  <a:lnTo>
                    <a:pt x="4822194" y="660680"/>
                  </a:lnTo>
                  <a:lnTo>
                    <a:pt x="4816488" y="708552"/>
                  </a:lnTo>
                  <a:lnTo>
                    <a:pt x="4807083" y="755614"/>
                  </a:lnTo>
                  <a:lnTo>
                    <a:pt x="4794063" y="801660"/>
                  </a:lnTo>
                  <a:lnTo>
                    <a:pt x="4777513" y="846485"/>
                  </a:lnTo>
                  <a:lnTo>
                    <a:pt x="4757519" y="889883"/>
                  </a:lnTo>
                  <a:lnTo>
                    <a:pt x="4734166" y="931649"/>
                  </a:lnTo>
                  <a:lnTo>
                    <a:pt x="4707539" y="971577"/>
                  </a:lnTo>
                  <a:lnTo>
                    <a:pt x="4677723" y="1009462"/>
                  </a:lnTo>
                  <a:lnTo>
                    <a:pt x="4644803" y="1045098"/>
                  </a:lnTo>
                  <a:lnTo>
                    <a:pt x="4609167" y="1078018"/>
                  </a:lnTo>
                  <a:lnTo>
                    <a:pt x="4571282" y="1107834"/>
                  </a:lnTo>
                  <a:lnTo>
                    <a:pt x="4531354" y="1134461"/>
                  </a:lnTo>
                  <a:lnTo>
                    <a:pt x="4489588" y="1157814"/>
                  </a:lnTo>
                  <a:lnTo>
                    <a:pt x="4446190" y="1177807"/>
                  </a:lnTo>
                  <a:lnTo>
                    <a:pt x="4401365" y="1194357"/>
                  </a:lnTo>
                  <a:lnTo>
                    <a:pt x="4355319" y="1207377"/>
                  </a:lnTo>
                  <a:lnTo>
                    <a:pt x="4308257" y="1216782"/>
                  </a:lnTo>
                  <a:lnTo>
                    <a:pt x="4260386" y="1222488"/>
                  </a:lnTo>
                  <a:lnTo>
                    <a:pt x="4211909" y="1224408"/>
                  </a:lnTo>
                  <a:lnTo>
                    <a:pt x="612204" y="1224408"/>
                  </a:lnTo>
                  <a:lnTo>
                    <a:pt x="563728" y="1222488"/>
                  </a:lnTo>
                  <a:lnTo>
                    <a:pt x="515856" y="1216782"/>
                  </a:lnTo>
                  <a:lnTo>
                    <a:pt x="468794" y="1207377"/>
                  </a:lnTo>
                  <a:lnTo>
                    <a:pt x="422748" y="1194357"/>
                  </a:lnTo>
                  <a:lnTo>
                    <a:pt x="377923" y="1177807"/>
                  </a:lnTo>
                  <a:lnTo>
                    <a:pt x="334525" y="1157813"/>
                  </a:lnTo>
                  <a:lnTo>
                    <a:pt x="292759" y="1134460"/>
                  </a:lnTo>
                  <a:lnTo>
                    <a:pt x="252831" y="1107833"/>
                  </a:lnTo>
                  <a:lnTo>
                    <a:pt x="214946" y="1078017"/>
                  </a:lnTo>
                  <a:lnTo>
                    <a:pt x="179310" y="1045098"/>
                  </a:lnTo>
                  <a:lnTo>
                    <a:pt x="146390" y="1009462"/>
                  </a:lnTo>
                  <a:lnTo>
                    <a:pt x="116574" y="971577"/>
                  </a:lnTo>
                  <a:lnTo>
                    <a:pt x="89947" y="931648"/>
                  </a:lnTo>
                  <a:lnTo>
                    <a:pt x="66595" y="889882"/>
                  </a:lnTo>
                  <a:lnTo>
                    <a:pt x="46601" y="846484"/>
                  </a:lnTo>
                  <a:lnTo>
                    <a:pt x="30051" y="801659"/>
                  </a:lnTo>
                  <a:lnTo>
                    <a:pt x="17031" y="755613"/>
                  </a:lnTo>
                  <a:lnTo>
                    <a:pt x="7626" y="708552"/>
                  </a:lnTo>
                  <a:lnTo>
                    <a:pt x="1920" y="660680"/>
                  </a:lnTo>
                  <a:lnTo>
                    <a:pt x="0" y="612204"/>
                  </a:lnTo>
                  <a:lnTo>
                    <a:pt x="1920" y="563728"/>
                  </a:lnTo>
                  <a:lnTo>
                    <a:pt x="7626" y="515856"/>
                  </a:lnTo>
                  <a:lnTo>
                    <a:pt x="17031" y="468794"/>
                  </a:lnTo>
                  <a:lnTo>
                    <a:pt x="30051" y="422748"/>
                  </a:lnTo>
                  <a:lnTo>
                    <a:pt x="46601" y="377923"/>
                  </a:lnTo>
                  <a:lnTo>
                    <a:pt x="66595" y="334525"/>
                  </a:lnTo>
                  <a:lnTo>
                    <a:pt x="89948" y="292759"/>
                  </a:lnTo>
                  <a:lnTo>
                    <a:pt x="116575" y="252831"/>
                  </a:lnTo>
                  <a:lnTo>
                    <a:pt x="146390" y="214946"/>
                  </a:lnTo>
                  <a:lnTo>
                    <a:pt x="179310" y="179310"/>
                  </a:lnTo>
                  <a:lnTo>
                    <a:pt x="214946" y="146390"/>
                  </a:lnTo>
                  <a:lnTo>
                    <a:pt x="252831" y="116574"/>
                  </a:lnTo>
                  <a:lnTo>
                    <a:pt x="292759" y="89947"/>
                  </a:lnTo>
                  <a:lnTo>
                    <a:pt x="334525" y="66595"/>
                  </a:lnTo>
                  <a:lnTo>
                    <a:pt x="377923" y="46601"/>
                  </a:lnTo>
                  <a:lnTo>
                    <a:pt x="422748" y="30051"/>
                  </a:lnTo>
                  <a:lnTo>
                    <a:pt x="468794" y="17031"/>
                  </a:lnTo>
                  <a:lnTo>
                    <a:pt x="515856" y="7626"/>
                  </a:lnTo>
                  <a:lnTo>
                    <a:pt x="563728" y="1920"/>
                  </a:lnTo>
                  <a:lnTo>
                    <a:pt x="612204" y="0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873708" y="3647247"/>
              <a:ext cx="1121410" cy="1121410"/>
            </a:xfrm>
            <a:custGeom>
              <a:avLst/>
              <a:gdLst/>
              <a:ahLst/>
              <a:cxnLst/>
              <a:rect l="l" t="t" r="r" b="b"/>
              <a:pathLst>
                <a:path w="1121409" h="1121410">
                  <a:moveTo>
                    <a:pt x="754916" y="1120691"/>
                  </a:moveTo>
                  <a:lnTo>
                    <a:pt x="741645" y="1121288"/>
                  </a:lnTo>
                  <a:lnTo>
                    <a:pt x="729673" y="1113423"/>
                  </a:lnTo>
                  <a:lnTo>
                    <a:pt x="557690" y="898763"/>
                  </a:lnTo>
                  <a:lnTo>
                    <a:pt x="550212" y="892682"/>
                  </a:lnTo>
                  <a:lnTo>
                    <a:pt x="541264" y="890272"/>
                  </a:lnTo>
                  <a:lnTo>
                    <a:pt x="532091" y="891612"/>
                  </a:lnTo>
                  <a:lnTo>
                    <a:pt x="523936" y="896783"/>
                  </a:lnTo>
                  <a:lnTo>
                    <a:pt x="327902" y="1089737"/>
                  </a:lnTo>
                  <a:lnTo>
                    <a:pt x="315097" y="1096146"/>
                  </a:lnTo>
                  <a:lnTo>
                    <a:pt x="301993" y="1093996"/>
                  </a:lnTo>
                  <a:lnTo>
                    <a:pt x="292193" y="1085035"/>
                  </a:lnTo>
                  <a:lnTo>
                    <a:pt x="289298" y="1071013"/>
                  </a:lnTo>
                  <a:lnTo>
                    <a:pt x="319476" y="797610"/>
                  </a:lnTo>
                  <a:lnTo>
                    <a:pt x="318486" y="788024"/>
                  </a:lnTo>
                  <a:lnTo>
                    <a:pt x="313867" y="779995"/>
                  </a:lnTo>
                  <a:lnTo>
                    <a:pt x="306440" y="774457"/>
                  </a:lnTo>
                  <a:lnTo>
                    <a:pt x="297028" y="772343"/>
                  </a:lnTo>
                  <a:lnTo>
                    <a:pt x="21925" y="770158"/>
                  </a:lnTo>
                  <a:lnTo>
                    <a:pt x="8342" y="765639"/>
                  </a:lnTo>
                  <a:lnTo>
                    <a:pt x="596" y="754852"/>
                  </a:lnTo>
                  <a:lnTo>
                    <a:pt x="0" y="741581"/>
                  </a:lnTo>
                  <a:lnTo>
                    <a:pt x="7864" y="729609"/>
                  </a:lnTo>
                  <a:lnTo>
                    <a:pt x="222524" y="557625"/>
                  </a:lnTo>
                  <a:lnTo>
                    <a:pt x="228605" y="550147"/>
                  </a:lnTo>
                  <a:lnTo>
                    <a:pt x="231015" y="541200"/>
                  </a:lnTo>
                  <a:lnTo>
                    <a:pt x="229675" y="532027"/>
                  </a:lnTo>
                  <a:lnTo>
                    <a:pt x="224504" y="523872"/>
                  </a:lnTo>
                  <a:lnTo>
                    <a:pt x="31588" y="327864"/>
                  </a:lnTo>
                  <a:lnTo>
                    <a:pt x="25179" y="315059"/>
                  </a:lnTo>
                  <a:lnTo>
                    <a:pt x="27329" y="301956"/>
                  </a:lnTo>
                  <a:lnTo>
                    <a:pt x="36290" y="292155"/>
                  </a:lnTo>
                  <a:lnTo>
                    <a:pt x="50312" y="289261"/>
                  </a:lnTo>
                  <a:lnTo>
                    <a:pt x="323715" y="319438"/>
                  </a:lnTo>
                  <a:lnTo>
                    <a:pt x="333300" y="318449"/>
                  </a:lnTo>
                  <a:lnTo>
                    <a:pt x="341329" y="313829"/>
                  </a:lnTo>
                  <a:lnTo>
                    <a:pt x="346868" y="306402"/>
                  </a:lnTo>
                  <a:lnTo>
                    <a:pt x="348949" y="296996"/>
                  </a:lnTo>
                  <a:lnTo>
                    <a:pt x="351140" y="21925"/>
                  </a:lnTo>
                  <a:lnTo>
                    <a:pt x="355659" y="8342"/>
                  </a:lnTo>
                  <a:lnTo>
                    <a:pt x="366446" y="596"/>
                  </a:lnTo>
                  <a:lnTo>
                    <a:pt x="379717" y="0"/>
                  </a:lnTo>
                  <a:lnTo>
                    <a:pt x="391689" y="7864"/>
                  </a:lnTo>
                  <a:lnTo>
                    <a:pt x="563673" y="222524"/>
                  </a:lnTo>
                  <a:lnTo>
                    <a:pt x="571151" y="228605"/>
                  </a:lnTo>
                  <a:lnTo>
                    <a:pt x="580098" y="231015"/>
                  </a:lnTo>
                  <a:lnTo>
                    <a:pt x="589271" y="229675"/>
                  </a:lnTo>
                  <a:lnTo>
                    <a:pt x="597426" y="224504"/>
                  </a:lnTo>
                  <a:lnTo>
                    <a:pt x="793461" y="31550"/>
                  </a:lnTo>
                  <a:lnTo>
                    <a:pt x="806265" y="25141"/>
                  </a:lnTo>
                  <a:lnTo>
                    <a:pt x="819369" y="27291"/>
                  </a:lnTo>
                  <a:lnTo>
                    <a:pt x="829169" y="36252"/>
                  </a:lnTo>
                  <a:lnTo>
                    <a:pt x="832064" y="50274"/>
                  </a:lnTo>
                  <a:lnTo>
                    <a:pt x="801887" y="323677"/>
                  </a:lnTo>
                  <a:lnTo>
                    <a:pt x="802876" y="333263"/>
                  </a:lnTo>
                  <a:lnTo>
                    <a:pt x="807496" y="341292"/>
                  </a:lnTo>
                  <a:lnTo>
                    <a:pt x="814922" y="346830"/>
                  </a:lnTo>
                  <a:lnTo>
                    <a:pt x="824334" y="348944"/>
                  </a:lnTo>
                  <a:lnTo>
                    <a:pt x="1099400" y="351102"/>
                  </a:lnTo>
                  <a:lnTo>
                    <a:pt x="1112983" y="355621"/>
                  </a:lnTo>
                  <a:lnTo>
                    <a:pt x="1120729" y="366408"/>
                  </a:lnTo>
                  <a:lnTo>
                    <a:pt x="1121325" y="379680"/>
                  </a:lnTo>
                  <a:lnTo>
                    <a:pt x="1113460" y="391651"/>
                  </a:lnTo>
                  <a:lnTo>
                    <a:pt x="898800" y="563635"/>
                  </a:lnTo>
                  <a:lnTo>
                    <a:pt x="892720" y="571113"/>
                  </a:lnTo>
                  <a:lnTo>
                    <a:pt x="890310" y="580060"/>
                  </a:lnTo>
                  <a:lnTo>
                    <a:pt x="891650" y="589233"/>
                  </a:lnTo>
                  <a:lnTo>
                    <a:pt x="896821" y="597388"/>
                  </a:lnTo>
                  <a:lnTo>
                    <a:pt x="1089774" y="793423"/>
                  </a:lnTo>
                  <a:lnTo>
                    <a:pt x="1096183" y="806228"/>
                  </a:lnTo>
                  <a:lnTo>
                    <a:pt x="1094033" y="819331"/>
                  </a:lnTo>
                  <a:lnTo>
                    <a:pt x="1085073" y="829132"/>
                  </a:lnTo>
                  <a:lnTo>
                    <a:pt x="1071051" y="832026"/>
                  </a:lnTo>
                  <a:lnTo>
                    <a:pt x="797648" y="801849"/>
                  </a:lnTo>
                  <a:lnTo>
                    <a:pt x="788062" y="802838"/>
                  </a:lnTo>
                  <a:lnTo>
                    <a:pt x="780033" y="807458"/>
                  </a:lnTo>
                  <a:lnTo>
                    <a:pt x="774495" y="814885"/>
                  </a:lnTo>
                  <a:lnTo>
                    <a:pt x="772381" y="824296"/>
                  </a:lnTo>
                  <a:lnTo>
                    <a:pt x="770223" y="1099362"/>
                  </a:lnTo>
                  <a:lnTo>
                    <a:pt x="765704" y="1112945"/>
                  </a:lnTo>
                  <a:lnTo>
                    <a:pt x="754916" y="11206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0988857" y="3774260"/>
              <a:ext cx="1221740" cy="1221740"/>
            </a:xfrm>
            <a:custGeom>
              <a:avLst/>
              <a:gdLst/>
              <a:ahLst/>
              <a:cxnLst/>
              <a:rect l="l" t="t" r="r" b="b"/>
              <a:pathLst>
                <a:path w="1221740" h="1221739">
                  <a:moveTo>
                    <a:pt x="822203" y="1220684"/>
                  </a:moveTo>
                  <a:lnTo>
                    <a:pt x="807748" y="1221327"/>
                  </a:lnTo>
                  <a:lnTo>
                    <a:pt x="794713" y="1212757"/>
                  </a:lnTo>
                  <a:lnTo>
                    <a:pt x="607368" y="978928"/>
                  </a:lnTo>
                  <a:lnTo>
                    <a:pt x="599219" y="972307"/>
                  </a:lnTo>
                  <a:lnTo>
                    <a:pt x="589473" y="969680"/>
                  </a:lnTo>
                  <a:lnTo>
                    <a:pt x="579488" y="971135"/>
                  </a:lnTo>
                  <a:lnTo>
                    <a:pt x="570627" y="976761"/>
                  </a:lnTo>
                  <a:lnTo>
                    <a:pt x="357105" y="1186948"/>
                  </a:lnTo>
                  <a:lnTo>
                    <a:pt x="343156" y="1193924"/>
                  </a:lnTo>
                  <a:lnTo>
                    <a:pt x="328885" y="1191581"/>
                  </a:lnTo>
                  <a:lnTo>
                    <a:pt x="318213" y="1181823"/>
                  </a:lnTo>
                  <a:lnTo>
                    <a:pt x="315061" y="1166553"/>
                  </a:lnTo>
                  <a:lnTo>
                    <a:pt x="347948" y="868739"/>
                  </a:lnTo>
                  <a:lnTo>
                    <a:pt x="346881" y="858299"/>
                  </a:lnTo>
                  <a:lnTo>
                    <a:pt x="341843" y="849552"/>
                  </a:lnTo>
                  <a:lnTo>
                    <a:pt x="333743" y="843520"/>
                  </a:lnTo>
                  <a:lnTo>
                    <a:pt x="323490" y="841224"/>
                  </a:lnTo>
                  <a:lnTo>
                    <a:pt x="23877" y="838870"/>
                  </a:lnTo>
                  <a:lnTo>
                    <a:pt x="9076" y="833952"/>
                  </a:lnTo>
                  <a:lnTo>
                    <a:pt x="643" y="822203"/>
                  </a:lnTo>
                  <a:lnTo>
                    <a:pt x="0" y="807748"/>
                  </a:lnTo>
                  <a:lnTo>
                    <a:pt x="8570" y="794713"/>
                  </a:lnTo>
                  <a:lnTo>
                    <a:pt x="242398" y="607368"/>
                  </a:lnTo>
                  <a:lnTo>
                    <a:pt x="249020" y="599219"/>
                  </a:lnTo>
                  <a:lnTo>
                    <a:pt x="251647" y="589473"/>
                  </a:lnTo>
                  <a:lnTo>
                    <a:pt x="250192" y="579488"/>
                  </a:lnTo>
                  <a:lnTo>
                    <a:pt x="244566" y="570627"/>
                  </a:lnTo>
                  <a:lnTo>
                    <a:pt x="34378" y="357105"/>
                  </a:lnTo>
                  <a:lnTo>
                    <a:pt x="27403" y="343156"/>
                  </a:lnTo>
                  <a:lnTo>
                    <a:pt x="29746" y="328885"/>
                  </a:lnTo>
                  <a:lnTo>
                    <a:pt x="39504" y="318213"/>
                  </a:lnTo>
                  <a:lnTo>
                    <a:pt x="54774" y="315061"/>
                  </a:lnTo>
                  <a:lnTo>
                    <a:pt x="352588" y="347949"/>
                  </a:lnTo>
                  <a:lnTo>
                    <a:pt x="363028" y="346881"/>
                  </a:lnTo>
                  <a:lnTo>
                    <a:pt x="371775" y="341843"/>
                  </a:lnTo>
                  <a:lnTo>
                    <a:pt x="377807" y="333743"/>
                  </a:lnTo>
                  <a:lnTo>
                    <a:pt x="380103" y="323490"/>
                  </a:lnTo>
                  <a:lnTo>
                    <a:pt x="382457" y="23877"/>
                  </a:lnTo>
                  <a:lnTo>
                    <a:pt x="387374" y="9076"/>
                  </a:lnTo>
                  <a:lnTo>
                    <a:pt x="399124" y="643"/>
                  </a:lnTo>
                  <a:lnTo>
                    <a:pt x="413579" y="0"/>
                  </a:lnTo>
                  <a:lnTo>
                    <a:pt x="426613" y="8570"/>
                  </a:lnTo>
                  <a:lnTo>
                    <a:pt x="613959" y="242398"/>
                  </a:lnTo>
                  <a:lnTo>
                    <a:pt x="622107" y="249020"/>
                  </a:lnTo>
                  <a:lnTo>
                    <a:pt x="631854" y="251647"/>
                  </a:lnTo>
                  <a:lnTo>
                    <a:pt x="641839" y="250192"/>
                  </a:lnTo>
                  <a:lnTo>
                    <a:pt x="650700" y="244566"/>
                  </a:lnTo>
                  <a:lnTo>
                    <a:pt x="864222" y="34378"/>
                  </a:lnTo>
                  <a:lnTo>
                    <a:pt x="878171" y="27403"/>
                  </a:lnTo>
                  <a:lnTo>
                    <a:pt x="892442" y="29746"/>
                  </a:lnTo>
                  <a:lnTo>
                    <a:pt x="903114" y="39504"/>
                  </a:lnTo>
                  <a:lnTo>
                    <a:pt x="906266" y="54774"/>
                  </a:lnTo>
                  <a:lnTo>
                    <a:pt x="873378" y="352588"/>
                  </a:lnTo>
                  <a:lnTo>
                    <a:pt x="874445" y="363028"/>
                  </a:lnTo>
                  <a:lnTo>
                    <a:pt x="879484" y="371775"/>
                  </a:lnTo>
                  <a:lnTo>
                    <a:pt x="887584" y="377807"/>
                  </a:lnTo>
                  <a:lnTo>
                    <a:pt x="897837" y="380103"/>
                  </a:lnTo>
                  <a:lnTo>
                    <a:pt x="1197450" y="382457"/>
                  </a:lnTo>
                  <a:lnTo>
                    <a:pt x="1212250" y="387374"/>
                  </a:lnTo>
                  <a:lnTo>
                    <a:pt x="1220684" y="399124"/>
                  </a:lnTo>
                  <a:lnTo>
                    <a:pt x="1221327" y="413579"/>
                  </a:lnTo>
                  <a:lnTo>
                    <a:pt x="1212757" y="426613"/>
                  </a:lnTo>
                  <a:lnTo>
                    <a:pt x="978928" y="613959"/>
                  </a:lnTo>
                  <a:lnTo>
                    <a:pt x="972307" y="622107"/>
                  </a:lnTo>
                  <a:lnTo>
                    <a:pt x="969679" y="631854"/>
                  </a:lnTo>
                  <a:lnTo>
                    <a:pt x="971135" y="641839"/>
                  </a:lnTo>
                  <a:lnTo>
                    <a:pt x="976761" y="650700"/>
                  </a:lnTo>
                  <a:lnTo>
                    <a:pt x="1186948" y="864222"/>
                  </a:lnTo>
                  <a:lnTo>
                    <a:pt x="1193924" y="878171"/>
                  </a:lnTo>
                  <a:lnTo>
                    <a:pt x="1191581" y="892442"/>
                  </a:lnTo>
                  <a:lnTo>
                    <a:pt x="1181823" y="903114"/>
                  </a:lnTo>
                  <a:lnTo>
                    <a:pt x="1166553" y="906266"/>
                  </a:lnTo>
                  <a:lnTo>
                    <a:pt x="868739" y="873378"/>
                  </a:lnTo>
                  <a:lnTo>
                    <a:pt x="858299" y="874445"/>
                  </a:lnTo>
                  <a:lnTo>
                    <a:pt x="849552" y="879484"/>
                  </a:lnTo>
                  <a:lnTo>
                    <a:pt x="843520" y="887584"/>
                  </a:lnTo>
                  <a:lnTo>
                    <a:pt x="841224" y="897837"/>
                  </a:lnTo>
                  <a:lnTo>
                    <a:pt x="838870" y="1197450"/>
                  </a:lnTo>
                  <a:lnTo>
                    <a:pt x="833952" y="1212250"/>
                  </a:lnTo>
                  <a:lnTo>
                    <a:pt x="822203" y="1220684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26889" y="8549104"/>
            <a:ext cx="1187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14">
                <a:latin typeface="Trebuchet MS"/>
                <a:cs typeface="Trebuchet MS"/>
              </a:rPr>
              <a:t>Next</a:t>
            </a:r>
            <a:r>
              <a:rPr dirty="0" sz="1800" spc="5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Slide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294369" y="1708169"/>
            <a:ext cx="15153005" cy="8503920"/>
            <a:chOff x="2294369" y="1708169"/>
            <a:chExt cx="15153005" cy="850392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61661" y="1708169"/>
              <a:ext cx="3048483" cy="261979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94369" y="3084135"/>
              <a:ext cx="10199420" cy="536076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79659" y="7620234"/>
              <a:ext cx="2567899" cy="2591802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2493790" y="2485375"/>
              <a:ext cx="4953000" cy="4114800"/>
            </a:xfrm>
            <a:custGeom>
              <a:avLst/>
              <a:gdLst/>
              <a:ahLst/>
              <a:cxnLst/>
              <a:rect l="l" t="t" r="r" b="b"/>
              <a:pathLst>
                <a:path w="4953000" h="4114800">
                  <a:moveTo>
                    <a:pt x="4953000" y="4114800"/>
                  </a:moveTo>
                  <a:lnTo>
                    <a:pt x="0" y="4114800"/>
                  </a:lnTo>
                  <a:lnTo>
                    <a:pt x="0" y="0"/>
                  </a:lnTo>
                  <a:lnTo>
                    <a:pt x="4953000" y="0"/>
                  </a:lnTo>
                  <a:lnTo>
                    <a:pt x="4953000" y="4114800"/>
                  </a:lnTo>
                  <a:close/>
                </a:path>
              </a:pathLst>
            </a:custGeom>
            <a:solidFill>
              <a:srgbClr val="8B52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45312"/>
            <a:ext cx="1171574" cy="1171574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1583176" y="587946"/>
            <a:ext cx="8060055" cy="44246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200" spc="275" b="1">
                <a:latin typeface="Trebuchet MS"/>
                <a:cs typeface="Trebuchet MS"/>
              </a:rPr>
              <a:t>Technologies</a:t>
            </a:r>
            <a:r>
              <a:rPr dirty="0" sz="5200" spc="20" b="1">
                <a:latin typeface="Trebuchet MS"/>
                <a:cs typeface="Trebuchet MS"/>
              </a:rPr>
              <a:t> </a:t>
            </a:r>
            <a:r>
              <a:rPr dirty="0" sz="5200" spc="290" b="1">
                <a:latin typeface="Trebuchet MS"/>
                <a:cs typeface="Trebuchet MS"/>
              </a:rPr>
              <a:t>we</a:t>
            </a:r>
            <a:r>
              <a:rPr dirty="0" sz="5200" spc="25" b="1">
                <a:latin typeface="Trebuchet MS"/>
                <a:cs typeface="Trebuchet MS"/>
              </a:rPr>
              <a:t> </a:t>
            </a:r>
            <a:r>
              <a:rPr dirty="0" sz="5200" spc="270" b="1">
                <a:latin typeface="Trebuchet MS"/>
                <a:cs typeface="Trebuchet MS"/>
              </a:rPr>
              <a:t>used</a:t>
            </a:r>
            <a:endParaRPr sz="5200">
              <a:latin typeface="Trebuchet MS"/>
              <a:cs typeface="Trebuchet MS"/>
            </a:endParaRPr>
          </a:p>
          <a:p>
            <a:pPr algn="r" marL="5997575" marR="5080" indent="158115">
              <a:lnSpc>
                <a:spcPct val="116500"/>
              </a:lnSpc>
              <a:spcBef>
                <a:spcPts val="4380"/>
              </a:spcBef>
            </a:pPr>
            <a:r>
              <a:rPr dirty="0" sz="4850" spc="-430">
                <a:latin typeface="Arial Black"/>
                <a:cs typeface="Arial Black"/>
              </a:rPr>
              <a:t>React </a:t>
            </a:r>
            <a:r>
              <a:rPr dirty="0" sz="4850" spc="-195">
                <a:latin typeface="Arial Black"/>
                <a:cs typeface="Arial Black"/>
              </a:rPr>
              <a:t>Native</a:t>
            </a:r>
            <a:endParaRPr sz="4850">
              <a:latin typeface="Arial Black"/>
              <a:cs typeface="Arial Black"/>
            </a:endParaRPr>
          </a:p>
          <a:p>
            <a:pPr algn="ctr" marL="1177925">
              <a:lnSpc>
                <a:spcPts val="10450"/>
              </a:lnSpc>
            </a:pPr>
            <a:r>
              <a:rPr dirty="0" sz="9200" spc="-800">
                <a:latin typeface="Arial Black"/>
                <a:cs typeface="Arial Black"/>
              </a:rPr>
              <a:t>C#</a:t>
            </a:r>
            <a:endParaRPr sz="9200">
              <a:latin typeface="Arial Black"/>
              <a:cs typeface="Arial Black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594492" y="5475409"/>
            <a:ext cx="2439035" cy="57658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3600" spc="-470">
                <a:latin typeface="Arial Black"/>
                <a:cs typeface="Arial Black"/>
              </a:rPr>
              <a:t>Java</a:t>
            </a:r>
            <a:r>
              <a:rPr dirty="0" sz="3600" spc="-254">
                <a:latin typeface="Arial Black"/>
                <a:cs typeface="Arial Black"/>
              </a:rPr>
              <a:t> </a:t>
            </a:r>
            <a:r>
              <a:rPr dirty="0" sz="3600" spc="-210">
                <a:latin typeface="Arial Black"/>
                <a:cs typeface="Arial Black"/>
              </a:rPr>
              <a:t>Script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9832974" y="3566940"/>
            <a:ext cx="2259330" cy="1427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200" spc="-1019">
                <a:latin typeface="Arial Black"/>
                <a:cs typeface="Arial Black"/>
              </a:rPr>
              <a:t>SQL</a:t>
            </a:r>
            <a:endParaRPr sz="920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586396" y="6262516"/>
            <a:ext cx="2506345" cy="1427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200" spc="-415">
                <a:latin typeface="Arial Black"/>
                <a:cs typeface="Arial Black"/>
              </a:rPr>
              <a:t>.Net</a:t>
            </a:r>
            <a:endParaRPr sz="9200">
              <a:latin typeface="Arial Black"/>
              <a:cs typeface="Arial Black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336497" y="5026447"/>
            <a:ext cx="2498725" cy="1084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950" spc="-625">
                <a:latin typeface="Arial Black"/>
                <a:cs typeface="Arial Black"/>
              </a:rPr>
              <a:t>React</a:t>
            </a:r>
            <a:endParaRPr sz="69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96025" y="8373834"/>
            <a:ext cx="1891030" cy="665480"/>
          </a:xfrm>
          <a:custGeom>
            <a:avLst/>
            <a:gdLst/>
            <a:ahLst/>
            <a:cxnLst/>
            <a:rect l="l" t="t" r="r" b="b"/>
            <a:pathLst>
              <a:path w="1891029" h="665479">
                <a:moveTo>
                  <a:pt x="332481" y="0"/>
                </a:moveTo>
                <a:lnTo>
                  <a:pt x="1558082" y="0"/>
                </a:lnTo>
                <a:lnTo>
                  <a:pt x="1610407" y="4141"/>
                </a:lnTo>
                <a:lnTo>
                  <a:pt x="1660973" y="16320"/>
                </a:lnTo>
                <a:lnTo>
                  <a:pt x="1708886" y="36166"/>
                </a:lnTo>
                <a:lnTo>
                  <a:pt x="1753253" y="63310"/>
                </a:lnTo>
                <a:lnTo>
                  <a:pt x="1793182" y="97381"/>
                </a:lnTo>
                <a:lnTo>
                  <a:pt x="1827253" y="137310"/>
                </a:lnTo>
                <a:lnTo>
                  <a:pt x="1854396" y="181677"/>
                </a:lnTo>
                <a:lnTo>
                  <a:pt x="1874243" y="229590"/>
                </a:lnTo>
                <a:lnTo>
                  <a:pt x="1886422" y="280156"/>
                </a:lnTo>
                <a:lnTo>
                  <a:pt x="1890564" y="332481"/>
                </a:lnTo>
                <a:lnTo>
                  <a:pt x="1886422" y="384807"/>
                </a:lnTo>
                <a:lnTo>
                  <a:pt x="1874243" y="435373"/>
                </a:lnTo>
                <a:lnTo>
                  <a:pt x="1854397" y="483286"/>
                </a:lnTo>
                <a:lnTo>
                  <a:pt x="1827253" y="527653"/>
                </a:lnTo>
                <a:lnTo>
                  <a:pt x="1793182" y="567582"/>
                </a:lnTo>
                <a:lnTo>
                  <a:pt x="1753253" y="601653"/>
                </a:lnTo>
                <a:lnTo>
                  <a:pt x="1708886" y="628797"/>
                </a:lnTo>
                <a:lnTo>
                  <a:pt x="1660973" y="648643"/>
                </a:lnTo>
                <a:lnTo>
                  <a:pt x="1610407" y="660822"/>
                </a:lnTo>
                <a:lnTo>
                  <a:pt x="1558082" y="664964"/>
                </a:lnTo>
                <a:lnTo>
                  <a:pt x="332481" y="664964"/>
                </a:lnTo>
                <a:lnTo>
                  <a:pt x="280156" y="660822"/>
                </a:lnTo>
                <a:lnTo>
                  <a:pt x="229590" y="648643"/>
                </a:lnTo>
                <a:lnTo>
                  <a:pt x="181677" y="628797"/>
                </a:lnTo>
                <a:lnTo>
                  <a:pt x="137310" y="601653"/>
                </a:lnTo>
                <a:lnTo>
                  <a:pt x="97381" y="567582"/>
                </a:lnTo>
                <a:lnTo>
                  <a:pt x="63310" y="527653"/>
                </a:lnTo>
                <a:lnTo>
                  <a:pt x="36166" y="483286"/>
                </a:lnTo>
                <a:lnTo>
                  <a:pt x="16320" y="435373"/>
                </a:lnTo>
                <a:lnTo>
                  <a:pt x="4141" y="384807"/>
                </a:lnTo>
                <a:lnTo>
                  <a:pt x="0" y="332481"/>
                </a:lnTo>
                <a:lnTo>
                  <a:pt x="4141" y="280156"/>
                </a:lnTo>
                <a:lnTo>
                  <a:pt x="16320" y="229590"/>
                </a:lnTo>
                <a:lnTo>
                  <a:pt x="36167" y="181677"/>
                </a:lnTo>
                <a:lnTo>
                  <a:pt x="63310" y="137310"/>
                </a:lnTo>
                <a:lnTo>
                  <a:pt x="97381" y="97381"/>
                </a:lnTo>
                <a:lnTo>
                  <a:pt x="137310" y="63310"/>
                </a:lnTo>
                <a:lnTo>
                  <a:pt x="181677" y="36167"/>
                </a:lnTo>
                <a:lnTo>
                  <a:pt x="229590" y="16320"/>
                </a:lnTo>
                <a:lnTo>
                  <a:pt x="280156" y="4141"/>
                </a:lnTo>
                <a:lnTo>
                  <a:pt x="33248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5966080" y="2485131"/>
            <a:ext cx="10484485" cy="6311900"/>
            <a:chOff x="5966080" y="2485131"/>
            <a:chExt cx="10484485" cy="631190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90217" y="2730497"/>
              <a:ext cx="5960331" cy="59603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9262272" y="2485131"/>
              <a:ext cx="1863089" cy="1863089"/>
            </a:xfrm>
            <a:custGeom>
              <a:avLst/>
              <a:gdLst/>
              <a:ahLst/>
              <a:cxnLst/>
              <a:rect l="l" t="t" r="r" b="b"/>
              <a:pathLst>
                <a:path w="1863090" h="1863089">
                  <a:moveTo>
                    <a:pt x="1254285" y="1862015"/>
                  </a:moveTo>
                  <a:lnTo>
                    <a:pt x="1232235" y="1863006"/>
                  </a:lnTo>
                  <a:lnTo>
                    <a:pt x="1212344" y="1849939"/>
                  </a:lnTo>
                  <a:lnTo>
                    <a:pt x="926595" y="1493284"/>
                  </a:lnTo>
                  <a:lnTo>
                    <a:pt x="914171" y="1483182"/>
                  </a:lnTo>
                  <a:lnTo>
                    <a:pt x="899305" y="1479177"/>
                  </a:lnTo>
                  <a:lnTo>
                    <a:pt x="884064" y="1481403"/>
                  </a:lnTo>
                  <a:lnTo>
                    <a:pt x="870514" y="1489995"/>
                  </a:lnTo>
                  <a:lnTo>
                    <a:pt x="544805" y="1810585"/>
                  </a:lnTo>
                  <a:lnTo>
                    <a:pt x="523530" y="1821234"/>
                  </a:lnTo>
                  <a:lnTo>
                    <a:pt x="501758" y="1817661"/>
                  </a:lnTo>
                  <a:lnTo>
                    <a:pt x="485475" y="1802774"/>
                  </a:lnTo>
                  <a:lnTo>
                    <a:pt x="480666" y="1779476"/>
                  </a:lnTo>
                  <a:lnTo>
                    <a:pt x="530806" y="1325220"/>
                  </a:lnTo>
                  <a:lnTo>
                    <a:pt x="529162" y="1309294"/>
                  </a:lnTo>
                  <a:lnTo>
                    <a:pt x="521486" y="1295954"/>
                  </a:lnTo>
                  <a:lnTo>
                    <a:pt x="509147" y="1286752"/>
                  </a:lnTo>
                  <a:lnTo>
                    <a:pt x="493510" y="1283240"/>
                  </a:lnTo>
                  <a:lnTo>
                    <a:pt x="36428" y="1279609"/>
                  </a:lnTo>
                  <a:lnTo>
                    <a:pt x="13860" y="1272101"/>
                  </a:lnTo>
                  <a:lnTo>
                    <a:pt x="991" y="1254178"/>
                  </a:lnTo>
                  <a:lnTo>
                    <a:pt x="0" y="1232128"/>
                  </a:lnTo>
                  <a:lnTo>
                    <a:pt x="13067" y="1212237"/>
                  </a:lnTo>
                  <a:lnTo>
                    <a:pt x="369722" y="926488"/>
                  </a:lnTo>
                  <a:lnTo>
                    <a:pt x="379824" y="914064"/>
                  </a:lnTo>
                  <a:lnTo>
                    <a:pt x="383829" y="899198"/>
                  </a:lnTo>
                  <a:lnTo>
                    <a:pt x="381603" y="883957"/>
                  </a:lnTo>
                  <a:lnTo>
                    <a:pt x="373011" y="870407"/>
                  </a:lnTo>
                  <a:lnTo>
                    <a:pt x="52483" y="544743"/>
                  </a:lnTo>
                  <a:lnTo>
                    <a:pt x="41835" y="523468"/>
                  </a:lnTo>
                  <a:lnTo>
                    <a:pt x="45407" y="501696"/>
                  </a:lnTo>
                  <a:lnTo>
                    <a:pt x="60295" y="485413"/>
                  </a:lnTo>
                  <a:lnTo>
                    <a:pt x="83593" y="480604"/>
                  </a:lnTo>
                  <a:lnTo>
                    <a:pt x="537848" y="530743"/>
                  </a:lnTo>
                  <a:lnTo>
                    <a:pt x="553775" y="529099"/>
                  </a:lnTo>
                  <a:lnTo>
                    <a:pt x="567115" y="521424"/>
                  </a:lnTo>
                  <a:lnTo>
                    <a:pt x="576317" y="509084"/>
                  </a:lnTo>
                  <a:lnTo>
                    <a:pt x="579776" y="493456"/>
                  </a:lnTo>
                  <a:lnTo>
                    <a:pt x="583415" y="36428"/>
                  </a:lnTo>
                  <a:lnTo>
                    <a:pt x="590923" y="13860"/>
                  </a:lnTo>
                  <a:lnTo>
                    <a:pt x="608846" y="991"/>
                  </a:lnTo>
                  <a:lnTo>
                    <a:pt x="630896" y="0"/>
                  </a:lnTo>
                  <a:lnTo>
                    <a:pt x="650787" y="13067"/>
                  </a:lnTo>
                  <a:lnTo>
                    <a:pt x="936536" y="369722"/>
                  </a:lnTo>
                  <a:lnTo>
                    <a:pt x="948961" y="379824"/>
                  </a:lnTo>
                  <a:lnTo>
                    <a:pt x="963826" y="383829"/>
                  </a:lnTo>
                  <a:lnTo>
                    <a:pt x="979067" y="381603"/>
                  </a:lnTo>
                  <a:lnTo>
                    <a:pt x="992617" y="373011"/>
                  </a:lnTo>
                  <a:lnTo>
                    <a:pt x="1318326" y="52421"/>
                  </a:lnTo>
                  <a:lnTo>
                    <a:pt x="1339601" y="41772"/>
                  </a:lnTo>
                  <a:lnTo>
                    <a:pt x="1361373" y="45345"/>
                  </a:lnTo>
                  <a:lnTo>
                    <a:pt x="1377656" y="60232"/>
                  </a:lnTo>
                  <a:lnTo>
                    <a:pt x="1382465" y="83530"/>
                  </a:lnTo>
                  <a:lnTo>
                    <a:pt x="1332326" y="537786"/>
                  </a:lnTo>
                  <a:lnTo>
                    <a:pt x="1333970" y="553712"/>
                  </a:lnTo>
                  <a:lnTo>
                    <a:pt x="1341645" y="567053"/>
                  </a:lnTo>
                  <a:lnTo>
                    <a:pt x="1353984" y="576255"/>
                  </a:lnTo>
                  <a:lnTo>
                    <a:pt x="1369622" y="579767"/>
                  </a:lnTo>
                  <a:lnTo>
                    <a:pt x="1826640" y="583352"/>
                  </a:lnTo>
                  <a:lnTo>
                    <a:pt x="1849208" y="590861"/>
                  </a:lnTo>
                  <a:lnTo>
                    <a:pt x="1862078" y="608783"/>
                  </a:lnTo>
                  <a:lnTo>
                    <a:pt x="1863069" y="630834"/>
                  </a:lnTo>
                  <a:lnTo>
                    <a:pt x="1850001" y="650725"/>
                  </a:lnTo>
                  <a:lnTo>
                    <a:pt x="1493347" y="936474"/>
                  </a:lnTo>
                  <a:lnTo>
                    <a:pt x="1483244" y="948898"/>
                  </a:lnTo>
                  <a:lnTo>
                    <a:pt x="1479239" y="963764"/>
                  </a:lnTo>
                  <a:lnTo>
                    <a:pt x="1481466" y="979005"/>
                  </a:lnTo>
                  <a:lnTo>
                    <a:pt x="1490057" y="992554"/>
                  </a:lnTo>
                  <a:lnTo>
                    <a:pt x="1810648" y="1318263"/>
                  </a:lnTo>
                  <a:lnTo>
                    <a:pt x="1821296" y="1339538"/>
                  </a:lnTo>
                  <a:lnTo>
                    <a:pt x="1817724" y="1361310"/>
                  </a:lnTo>
                  <a:lnTo>
                    <a:pt x="1802836" y="1377593"/>
                  </a:lnTo>
                  <a:lnTo>
                    <a:pt x="1779539" y="1382402"/>
                  </a:lnTo>
                  <a:lnTo>
                    <a:pt x="1325283" y="1332263"/>
                  </a:lnTo>
                  <a:lnTo>
                    <a:pt x="1309356" y="1333907"/>
                  </a:lnTo>
                  <a:lnTo>
                    <a:pt x="1296016" y="1341582"/>
                  </a:lnTo>
                  <a:lnTo>
                    <a:pt x="1286814" y="1353922"/>
                  </a:lnTo>
                  <a:lnTo>
                    <a:pt x="1283302" y="1369559"/>
                  </a:lnTo>
                  <a:lnTo>
                    <a:pt x="1279716" y="1826578"/>
                  </a:lnTo>
                  <a:lnTo>
                    <a:pt x="1272208" y="1849146"/>
                  </a:lnTo>
                  <a:lnTo>
                    <a:pt x="1254285" y="18620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453591" y="2696161"/>
              <a:ext cx="2029460" cy="2029460"/>
            </a:xfrm>
            <a:custGeom>
              <a:avLst/>
              <a:gdLst/>
              <a:ahLst/>
              <a:cxnLst/>
              <a:rect l="l" t="t" r="r" b="b"/>
              <a:pathLst>
                <a:path w="2029459" h="2029460">
                  <a:moveTo>
                    <a:pt x="1366081" y="2028153"/>
                  </a:moveTo>
                  <a:lnTo>
                    <a:pt x="1342064" y="2029221"/>
                  </a:lnTo>
                  <a:lnTo>
                    <a:pt x="1320407" y="2014981"/>
                  </a:lnTo>
                  <a:lnTo>
                    <a:pt x="1009135" y="1626478"/>
                  </a:lnTo>
                  <a:lnTo>
                    <a:pt x="995596" y="1615477"/>
                  </a:lnTo>
                  <a:lnTo>
                    <a:pt x="979402" y="1611112"/>
                  </a:lnTo>
                  <a:lnTo>
                    <a:pt x="962813" y="1613529"/>
                  </a:lnTo>
                  <a:lnTo>
                    <a:pt x="948090" y="1622877"/>
                  </a:lnTo>
                  <a:lnTo>
                    <a:pt x="593326" y="1972101"/>
                  </a:lnTo>
                  <a:lnTo>
                    <a:pt x="570150" y="1983691"/>
                  </a:lnTo>
                  <a:lnTo>
                    <a:pt x="546439" y="1979798"/>
                  </a:lnTo>
                  <a:lnTo>
                    <a:pt x="528707" y="1963585"/>
                  </a:lnTo>
                  <a:lnTo>
                    <a:pt x="523470" y="1938215"/>
                  </a:lnTo>
                  <a:lnTo>
                    <a:pt x="578113" y="1443400"/>
                  </a:lnTo>
                  <a:lnTo>
                    <a:pt x="576339" y="1426054"/>
                  </a:lnTo>
                  <a:lnTo>
                    <a:pt x="567968" y="1411521"/>
                  </a:lnTo>
                  <a:lnTo>
                    <a:pt x="554510" y="1401499"/>
                  </a:lnTo>
                  <a:lnTo>
                    <a:pt x="537475" y="1397684"/>
                  </a:lnTo>
                  <a:lnTo>
                    <a:pt x="39672" y="1393773"/>
                  </a:lnTo>
                  <a:lnTo>
                    <a:pt x="15081" y="1385602"/>
                  </a:lnTo>
                  <a:lnTo>
                    <a:pt x="1068" y="1366081"/>
                  </a:lnTo>
                  <a:lnTo>
                    <a:pt x="0" y="1342064"/>
                  </a:lnTo>
                  <a:lnTo>
                    <a:pt x="14239" y="1320408"/>
                  </a:lnTo>
                  <a:lnTo>
                    <a:pt x="402742" y="1009136"/>
                  </a:lnTo>
                  <a:lnTo>
                    <a:pt x="413744" y="995596"/>
                  </a:lnTo>
                  <a:lnTo>
                    <a:pt x="418109" y="979402"/>
                  </a:lnTo>
                  <a:lnTo>
                    <a:pt x="415692" y="962813"/>
                  </a:lnTo>
                  <a:lnTo>
                    <a:pt x="406344" y="948090"/>
                  </a:lnTo>
                  <a:lnTo>
                    <a:pt x="57120" y="593326"/>
                  </a:lnTo>
                  <a:lnTo>
                    <a:pt x="45530" y="570150"/>
                  </a:lnTo>
                  <a:lnTo>
                    <a:pt x="49423" y="546439"/>
                  </a:lnTo>
                  <a:lnTo>
                    <a:pt x="65636" y="528707"/>
                  </a:lnTo>
                  <a:lnTo>
                    <a:pt x="91006" y="523470"/>
                  </a:lnTo>
                  <a:lnTo>
                    <a:pt x="585821" y="578113"/>
                  </a:lnTo>
                  <a:lnTo>
                    <a:pt x="603167" y="576340"/>
                  </a:lnTo>
                  <a:lnTo>
                    <a:pt x="617700" y="567968"/>
                  </a:lnTo>
                  <a:lnTo>
                    <a:pt x="627722" y="554510"/>
                  </a:lnTo>
                  <a:lnTo>
                    <a:pt x="631537" y="537475"/>
                  </a:lnTo>
                  <a:lnTo>
                    <a:pt x="635448" y="39672"/>
                  </a:lnTo>
                  <a:lnTo>
                    <a:pt x="643618" y="15081"/>
                  </a:lnTo>
                  <a:lnTo>
                    <a:pt x="663140" y="1068"/>
                  </a:lnTo>
                  <a:lnTo>
                    <a:pt x="687157" y="0"/>
                  </a:lnTo>
                  <a:lnTo>
                    <a:pt x="708813" y="14239"/>
                  </a:lnTo>
                  <a:lnTo>
                    <a:pt x="1020085" y="402742"/>
                  </a:lnTo>
                  <a:lnTo>
                    <a:pt x="1033625" y="413744"/>
                  </a:lnTo>
                  <a:lnTo>
                    <a:pt x="1049819" y="418109"/>
                  </a:lnTo>
                  <a:lnTo>
                    <a:pt x="1066408" y="415692"/>
                  </a:lnTo>
                  <a:lnTo>
                    <a:pt x="1081131" y="406344"/>
                  </a:lnTo>
                  <a:lnTo>
                    <a:pt x="1435895" y="57120"/>
                  </a:lnTo>
                  <a:lnTo>
                    <a:pt x="1459071" y="45530"/>
                  </a:lnTo>
                  <a:lnTo>
                    <a:pt x="1482782" y="49423"/>
                  </a:lnTo>
                  <a:lnTo>
                    <a:pt x="1500514" y="65635"/>
                  </a:lnTo>
                  <a:lnTo>
                    <a:pt x="1505751" y="91006"/>
                  </a:lnTo>
                  <a:lnTo>
                    <a:pt x="1451108" y="585821"/>
                  </a:lnTo>
                  <a:lnTo>
                    <a:pt x="1452881" y="603167"/>
                  </a:lnTo>
                  <a:lnTo>
                    <a:pt x="1461252" y="617700"/>
                  </a:lnTo>
                  <a:lnTo>
                    <a:pt x="1474711" y="627722"/>
                  </a:lnTo>
                  <a:lnTo>
                    <a:pt x="1491746" y="631536"/>
                  </a:lnTo>
                  <a:lnTo>
                    <a:pt x="1989549" y="635448"/>
                  </a:lnTo>
                  <a:lnTo>
                    <a:pt x="2014140" y="643618"/>
                  </a:lnTo>
                  <a:lnTo>
                    <a:pt x="2028153" y="663140"/>
                  </a:lnTo>
                  <a:lnTo>
                    <a:pt x="2029221" y="687156"/>
                  </a:lnTo>
                  <a:lnTo>
                    <a:pt x="2014981" y="708813"/>
                  </a:lnTo>
                  <a:lnTo>
                    <a:pt x="1626478" y="1020085"/>
                  </a:lnTo>
                  <a:lnTo>
                    <a:pt x="1615477" y="1033624"/>
                  </a:lnTo>
                  <a:lnTo>
                    <a:pt x="1611112" y="1049819"/>
                  </a:lnTo>
                  <a:lnTo>
                    <a:pt x="1613529" y="1066408"/>
                  </a:lnTo>
                  <a:lnTo>
                    <a:pt x="1622877" y="1081131"/>
                  </a:lnTo>
                  <a:lnTo>
                    <a:pt x="1972101" y="1435895"/>
                  </a:lnTo>
                  <a:lnTo>
                    <a:pt x="1983690" y="1459071"/>
                  </a:lnTo>
                  <a:lnTo>
                    <a:pt x="1979798" y="1482782"/>
                  </a:lnTo>
                  <a:lnTo>
                    <a:pt x="1963585" y="1500514"/>
                  </a:lnTo>
                  <a:lnTo>
                    <a:pt x="1938215" y="1505751"/>
                  </a:lnTo>
                  <a:lnTo>
                    <a:pt x="1443400" y="1451108"/>
                  </a:lnTo>
                  <a:lnTo>
                    <a:pt x="1426054" y="1452881"/>
                  </a:lnTo>
                  <a:lnTo>
                    <a:pt x="1411521" y="1461253"/>
                  </a:lnTo>
                  <a:lnTo>
                    <a:pt x="1401498" y="1474711"/>
                  </a:lnTo>
                  <a:lnTo>
                    <a:pt x="1397684" y="1491746"/>
                  </a:lnTo>
                  <a:lnTo>
                    <a:pt x="1393773" y="1989549"/>
                  </a:lnTo>
                  <a:lnTo>
                    <a:pt x="1385602" y="2014140"/>
                  </a:lnTo>
                  <a:lnTo>
                    <a:pt x="1366081" y="2028153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66080" y="5710663"/>
              <a:ext cx="3532504" cy="3086100"/>
            </a:xfrm>
            <a:custGeom>
              <a:avLst/>
              <a:gdLst/>
              <a:ahLst/>
              <a:cxnLst/>
              <a:rect l="l" t="t" r="r" b="b"/>
              <a:pathLst>
                <a:path w="3532504" h="3086100">
                  <a:moveTo>
                    <a:pt x="3316539" y="3086099"/>
                  </a:moveTo>
                  <a:lnTo>
                    <a:pt x="219075" y="3086099"/>
                  </a:lnTo>
                  <a:lnTo>
                    <a:pt x="168843" y="3080313"/>
                  </a:lnTo>
                  <a:lnTo>
                    <a:pt x="122731" y="3063832"/>
                  </a:lnTo>
                  <a:lnTo>
                    <a:pt x="82054" y="3037971"/>
                  </a:lnTo>
                  <a:lnTo>
                    <a:pt x="48128" y="3004044"/>
                  </a:lnTo>
                  <a:lnTo>
                    <a:pt x="22267" y="2963368"/>
                  </a:lnTo>
                  <a:lnTo>
                    <a:pt x="5786" y="2917256"/>
                  </a:lnTo>
                  <a:lnTo>
                    <a:pt x="0" y="2867024"/>
                  </a:lnTo>
                  <a:lnTo>
                    <a:pt x="0" y="219075"/>
                  </a:lnTo>
                  <a:lnTo>
                    <a:pt x="5786" y="168843"/>
                  </a:lnTo>
                  <a:lnTo>
                    <a:pt x="22267" y="122731"/>
                  </a:lnTo>
                  <a:lnTo>
                    <a:pt x="48128" y="82054"/>
                  </a:lnTo>
                  <a:lnTo>
                    <a:pt x="82054" y="48128"/>
                  </a:lnTo>
                  <a:lnTo>
                    <a:pt x="122731" y="22267"/>
                  </a:lnTo>
                  <a:lnTo>
                    <a:pt x="168843" y="5786"/>
                  </a:lnTo>
                  <a:lnTo>
                    <a:pt x="219075" y="0"/>
                  </a:lnTo>
                  <a:lnTo>
                    <a:pt x="3316539" y="0"/>
                  </a:lnTo>
                  <a:lnTo>
                    <a:pt x="3366770" y="5786"/>
                  </a:lnTo>
                  <a:lnTo>
                    <a:pt x="3412882" y="22267"/>
                  </a:lnTo>
                  <a:lnTo>
                    <a:pt x="3453559" y="48128"/>
                  </a:lnTo>
                  <a:lnTo>
                    <a:pt x="3487485" y="82054"/>
                  </a:lnTo>
                  <a:lnTo>
                    <a:pt x="3513346" y="122731"/>
                  </a:lnTo>
                  <a:lnTo>
                    <a:pt x="3529828" y="168843"/>
                  </a:lnTo>
                  <a:lnTo>
                    <a:pt x="3532137" y="188895"/>
                  </a:lnTo>
                  <a:lnTo>
                    <a:pt x="3532137" y="2897204"/>
                  </a:lnTo>
                  <a:lnTo>
                    <a:pt x="3513346" y="2963368"/>
                  </a:lnTo>
                  <a:lnTo>
                    <a:pt x="3487485" y="3004044"/>
                  </a:lnTo>
                  <a:lnTo>
                    <a:pt x="3453559" y="3037971"/>
                  </a:lnTo>
                  <a:lnTo>
                    <a:pt x="3412882" y="3063832"/>
                  </a:lnTo>
                  <a:lnTo>
                    <a:pt x="3366770" y="3080313"/>
                  </a:lnTo>
                  <a:lnTo>
                    <a:pt x="3316539" y="3086099"/>
                  </a:lnTo>
                  <a:close/>
                </a:path>
              </a:pathLst>
            </a:custGeom>
            <a:solidFill>
              <a:srgbClr val="B3B0F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052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700" spc="325" b="1">
                <a:latin typeface="Trebuchet MS"/>
                <a:cs typeface="Trebuchet MS"/>
              </a:rPr>
              <a:t>Types</a:t>
            </a:r>
            <a:r>
              <a:rPr dirty="0" sz="5700" spc="-5" b="1">
                <a:latin typeface="Trebuchet MS"/>
                <a:cs typeface="Trebuchet MS"/>
              </a:rPr>
              <a:t> </a:t>
            </a:r>
            <a:r>
              <a:rPr dirty="0" sz="5700" spc="300" b="1">
                <a:latin typeface="Trebuchet MS"/>
                <a:cs typeface="Trebuchet MS"/>
              </a:rPr>
              <a:t>of</a:t>
            </a:r>
            <a:r>
              <a:rPr dirty="0" sz="5700" b="1">
                <a:latin typeface="Trebuchet MS"/>
                <a:cs typeface="Trebuchet MS"/>
              </a:rPr>
              <a:t> </a:t>
            </a:r>
            <a:r>
              <a:rPr dirty="0" sz="5700" spc="210" b="1">
                <a:latin typeface="Trebuchet MS"/>
                <a:cs typeface="Trebuchet MS"/>
              </a:rPr>
              <a:t>users</a:t>
            </a:r>
            <a:r>
              <a:rPr dirty="0" sz="5700" spc="-5" b="1">
                <a:latin typeface="Trebuchet MS"/>
                <a:cs typeface="Trebuchet MS"/>
              </a:rPr>
              <a:t> </a:t>
            </a:r>
            <a:r>
              <a:rPr dirty="0" sz="5700" spc="90" b="1">
                <a:latin typeface="Trebuchet MS"/>
                <a:cs typeface="Trebuchet MS"/>
              </a:rPr>
              <a:t>in</a:t>
            </a:r>
            <a:r>
              <a:rPr dirty="0" sz="5700" b="1">
                <a:latin typeface="Trebuchet MS"/>
                <a:cs typeface="Trebuchet MS"/>
              </a:rPr>
              <a:t> </a:t>
            </a:r>
            <a:r>
              <a:rPr dirty="0" sz="5700" spc="145" b="1">
                <a:latin typeface="Trebuchet MS"/>
                <a:cs typeface="Trebuchet MS"/>
              </a:rPr>
              <a:t>the</a:t>
            </a:r>
            <a:r>
              <a:rPr dirty="0" sz="5700" spc="-5" b="1">
                <a:latin typeface="Trebuchet MS"/>
                <a:cs typeface="Trebuchet MS"/>
              </a:rPr>
              <a:t> </a:t>
            </a:r>
            <a:r>
              <a:rPr dirty="0" sz="5700" spc="245" b="1">
                <a:latin typeface="Trebuchet MS"/>
                <a:cs typeface="Trebuchet MS"/>
              </a:rPr>
              <a:t>application</a:t>
            </a:r>
            <a:endParaRPr sz="57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926889" y="8549104"/>
            <a:ext cx="1187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14">
                <a:latin typeface="Trebuchet MS"/>
                <a:cs typeface="Trebuchet MS"/>
              </a:rPr>
              <a:t>Next</a:t>
            </a:r>
            <a:r>
              <a:rPr dirty="0" sz="1800" spc="5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Slide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588810" y="2730497"/>
            <a:ext cx="3218815" cy="3086100"/>
          </a:xfrm>
          <a:custGeom>
            <a:avLst/>
            <a:gdLst/>
            <a:ahLst/>
            <a:cxnLst/>
            <a:rect l="l" t="t" r="r" b="b"/>
            <a:pathLst>
              <a:path w="3218815" h="3086100">
                <a:moveTo>
                  <a:pt x="3002160" y="3086099"/>
                </a:moveTo>
                <a:lnTo>
                  <a:pt x="219075" y="3086099"/>
                </a:lnTo>
                <a:lnTo>
                  <a:pt x="168843" y="3080314"/>
                </a:lnTo>
                <a:lnTo>
                  <a:pt x="122731" y="3063833"/>
                </a:lnTo>
                <a:lnTo>
                  <a:pt x="82054" y="3037971"/>
                </a:lnTo>
                <a:lnTo>
                  <a:pt x="48128" y="3004045"/>
                </a:lnTo>
                <a:lnTo>
                  <a:pt x="22267" y="2963368"/>
                </a:lnTo>
                <a:lnTo>
                  <a:pt x="5785" y="2917256"/>
                </a:lnTo>
                <a:lnTo>
                  <a:pt x="0" y="2867025"/>
                </a:lnTo>
                <a:lnTo>
                  <a:pt x="0" y="219075"/>
                </a:lnTo>
                <a:lnTo>
                  <a:pt x="5785" y="168843"/>
                </a:lnTo>
                <a:lnTo>
                  <a:pt x="22267" y="122731"/>
                </a:lnTo>
                <a:lnTo>
                  <a:pt x="48128" y="82054"/>
                </a:lnTo>
                <a:lnTo>
                  <a:pt x="82054" y="48128"/>
                </a:lnTo>
                <a:lnTo>
                  <a:pt x="122731" y="22267"/>
                </a:lnTo>
                <a:lnTo>
                  <a:pt x="168843" y="5785"/>
                </a:lnTo>
                <a:lnTo>
                  <a:pt x="219075" y="0"/>
                </a:lnTo>
                <a:lnTo>
                  <a:pt x="3002160" y="0"/>
                </a:lnTo>
                <a:lnTo>
                  <a:pt x="3052392" y="5785"/>
                </a:lnTo>
                <a:lnTo>
                  <a:pt x="3098504" y="22267"/>
                </a:lnTo>
                <a:lnTo>
                  <a:pt x="3139180" y="48128"/>
                </a:lnTo>
                <a:lnTo>
                  <a:pt x="3173107" y="82054"/>
                </a:lnTo>
                <a:lnTo>
                  <a:pt x="3198968" y="122731"/>
                </a:lnTo>
                <a:lnTo>
                  <a:pt x="3215449" y="168843"/>
                </a:lnTo>
                <a:lnTo>
                  <a:pt x="3218705" y="197109"/>
                </a:lnTo>
                <a:lnTo>
                  <a:pt x="3218705" y="2888990"/>
                </a:lnTo>
                <a:lnTo>
                  <a:pt x="3198968" y="2963368"/>
                </a:lnTo>
                <a:lnTo>
                  <a:pt x="3173107" y="3004045"/>
                </a:lnTo>
                <a:lnTo>
                  <a:pt x="3139180" y="3037971"/>
                </a:lnTo>
                <a:lnTo>
                  <a:pt x="3098504" y="3063833"/>
                </a:lnTo>
                <a:lnTo>
                  <a:pt x="3052392" y="3080314"/>
                </a:lnTo>
                <a:lnTo>
                  <a:pt x="3002160" y="3086099"/>
                </a:lnTo>
                <a:close/>
              </a:path>
            </a:pathLst>
          </a:custGeom>
          <a:solidFill>
            <a:srgbClr val="B3B0F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001452" y="6596243"/>
            <a:ext cx="332867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5" b="1">
                <a:latin typeface="Trebuchet MS"/>
                <a:cs typeface="Trebuchet MS"/>
              </a:rPr>
              <a:t>Guests/Clients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612126" y="3854510"/>
            <a:ext cx="3174365" cy="650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 spc="-160" b="1">
                <a:latin typeface="Trebuchet MS"/>
                <a:cs typeface="Trebuchet MS"/>
              </a:rPr>
              <a:t>Hotel</a:t>
            </a:r>
            <a:r>
              <a:rPr dirty="0" sz="4100" spc="-150" b="1">
                <a:latin typeface="Trebuchet MS"/>
                <a:cs typeface="Trebuchet MS"/>
              </a:rPr>
              <a:t> </a:t>
            </a:r>
            <a:r>
              <a:rPr dirty="0" sz="4100" spc="-35" b="1">
                <a:latin typeface="Trebuchet MS"/>
                <a:cs typeface="Trebuchet MS"/>
              </a:rPr>
              <a:t>Owners</a:t>
            </a:r>
            <a:endParaRPr sz="4100">
              <a:latin typeface="Trebuchet MS"/>
              <a:cs typeface="Trebuchet MS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3690418" y="5399919"/>
            <a:ext cx="2220595" cy="2240280"/>
            <a:chOff x="3690418" y="5399919"/>
            <a:chExt cx="2220595" cy="2240280"/>
          </a:xfrm>
        </p:grpSpPr>
        <p:sp>
          <p:nvSpPr>
            <p:cNvPr id="14" name="object 14" descr=""/>
            <p:cNvSpPr/>
            <p:nvPr/>
          </p:nvSpPr>
          <p:spPr>
            <a:xfrm>
              <a:off x="3690418" y="5399919"/>
              <a:ext cx="1863089" cy="1863089"/>
            </a:xfrm>
            <a:custGeom>
              <a:avLst/>
              <a:gdLst/>
              <a:ahLst/>
              <a:cxnLst/>
              <a:rect l="l" t="t" r="r" b="b"/>
              <a:pathLst>
                <a:path w="1863089" h="1863090">
                  <a:moveTo>
                    <a:pt x="1254285" y="1862015"/>
                  </a:moveTo>
                  <a:lnTo>
                    <a:pt x="1232235" y="1863006"/>
                  </a:lnTo>
                  <a:lnTo>
                    <a:pt x="1212344" y="1849939"/>
                  </a:lnTo>
                  <a:lnTo>
                    <a:pt x="926595" y="1493284"/>
                  </a:lnTo>
                  <a:lnTo>
                    <a:pt x="914171" y="1483182"/>
                  </a:lnTo>
                  <a:lnTo>
                    <a:pt x="899305" y="1479177"/>
                  </a:lnTo>
                  <a:lnTo>
                    <a:pt x="884064" y="1481403"/>
                  </a:lnTo>
                  <a:lnTo>
                    <a:pt x="870514" y="1489995"/>
                  </a:lnTo>
                  <a:lnTo>
                    <a:pt x="544805" y="1810585"/>
                  </a:lnTo>
                  <a:lnTo>
                    <a:pt x="523530" y="1821234"/>
                  </a:lnTo>
                  <a:lnTo>
                    <a:pt x="501758" y="1817661"/>
                  </a:lnTo>
                  <a:lnTo>
                    <a:pt x="485475" y="1802774"/>
                  </a:lnTo>
                  <a:lnTo>
                    <a:pt x="480666" y="1779476"/>
                  </a:lnTo>
                  <a:lnTo>
                    <a:pt x="530806" y="1325220"/>
                  </a:lnTo>
                  <a:lnTo>
                    <a:pt x="529162" y="1309294"/>
                  </a:lnTo>
                  <a:lnTo>
                    <a:pt x="521486" y="1295954"/>
                  </a:lnTo>
                  <a:lnTo>
                    <a:pt x="509147" y="1286752"/>
                  </a:lnTo>
                  <a:lnTo>
                    <a:pt x="493510" y="1283240"/>
                  </a:lnTo>
                  <a:lnTo>
                    <a:pt x="36428" y="1279609"/>
                  </a:lnTo>
                  <a:lnTo>
                    <a:pt x="13860" y="1272101"/>
                  </a:lnTo>
                  <a:lnTo>
                    <a:pt x="991" y="1254178"/>
                  </a:lnTo>
                  <a:lnTo>
                    <a:pt x="0" y="1232128"/>
                  </a:lnTo>
                  <a:lnTo>
                    <a:pt x="13067" y="1212237"/>
                  </a:lnTo>
                  <a:lnTo>
                    <a:pt x="369722" y="926488"/>
                  </a:lnTo>
                  <a:lnTo>
                    <a:pt x="379824" y="914064"/>
                  </a:lnTo>
                  <a:lnTo>
                    <a:pt x="383829" y="899198"/>
                  </a:lnTo>
                  <a:lnTo>
                    <a:pt x="381603" y="883957"/>
                  </a:lnTo>
                  <a:lnTo>
                    <a:pt x="373011" y="870407"/>
                  </a:lnTo>
                  <a:lnTo>
                    <a:pt x="52483" y="544743"/>
                  </a:lnTo>
                  <a:lnTo>
                    <a:pt x="41835" y="523468"/>
                  </a:lnTo>
                  <a:lnTo>
                    <a:pt x="45407" y="501696"/>
                  </a:lnTo>
                  <a:lnTo>
                    <a:pt x="60295" y="485413"/>
                  </a:lnTo>
                  <a:lnTo>
                    <a:pt x="83593" y="480604"/>
                  </a:lnTo>
                  <a:lnTo>
                    <a:pt x="537848" y="530743"/>
                  </a:lnTo>
                  <a:lnTo>
                    <a:pt x="553775" y="529099"/>
                  </a:lnTo>
                  <a:lnTo>
                    <a:pt x="567115" y="521424"/>
                  </a:lnTo>
                  <a:lnTo>
                    <a:pt x="576317" y="509084"/>
                  </a:lnTo>
                  <a:lnTo>
                    <a:pt x="579776" y="493456"/>
                  </a:lnTo>
                  <a:lnTo>
                    <a:pt x="583415" y="36428"/>
                  </a:lnTo>
                  <a:lnTo>
                    <a:pt x="590923" y="13860"/>
                  </a:lnTo>
                  <a:lnTo>
                    <a:pt x="608846" y="991"/>
                  </a:lnTo>
                  <a:lnTo>
                    <a:pt x="630896" y="0"/>
                  </a:lnTo>
                  <a:lnTo>
                    <a:pt x="650787" y="13067"/>
                  </a:lnTo>
                  <a:lnTo>
                    <a:pt x="936536" y="369722"/>
                  </a:lnTo>
                  <a:lnTo>
                    <a:pt x="948961" y="379824"/>
                  </a:lnTo>
                  <a:lnTo>
                    <a:pt x="963826" y="383829"/>
                  </a:lnTo>
                  <a:lnTo>
                    <a:pt x="979067" y="381603"/>
                  </a:lnTo>
                  <a:lnTo>
                    <a:pt x="992617" y="373011"/>
                  </a:lnTo>
                  <a:lnTo>
                    <a:pt x="1318326" y="52421"/>
                  </a:lnTo>
                  <a:lnTo>
                    <a:pt x="1339601" y="41772"/>
                  </a:lnTo>
                  <a:lnTo>
                    <a:pt x="1361373" y="45345"/>
                  </a:lnTo>
                  <a:lnTo>
                    <a:pt x="1377656" y="60232"/>
                  </a:lnTo>
                  <a:lnTo>
                    <a:pt x="1382465" y="83530"/>
                  </a:lnTo>
                  <a:lnTo>
                    <a:pt x="1332326" y="537786"/>
                  </a:lnTo>
                  <a:lnTo>
                    <a:pt x="1333970" y="553712"/>
                  </a:lnTo>
                  <a:lnTo>
                    <a:pt x="1341645" y="567053"/>
                  </a:lnTo>
                  <a:lnTo>
                    <a:pt x="1353984" y="576255"/>
                  </a:lnTo>
                  <a:lnTo>
                    <a:pt x="1369622" y="579767"/>
                  </a:lnTo>
                  <a:lnTo>
                    <a:pt x="1826640" y="583352"/>
                  </a:lnTo>
                  <a:lnTo>
                    <a:pt x="1849208" y="590861"/>
                  </a:lnTo>
                  <a:lnTo>
                    <a:pt x="1862078" y="608783"/>
                  </a:lnTo>
                  <a:lnTo>
                    <a:pt x="1863069" y="630834"/>
                  </a:lnTo>
                  <a:lnTo>
                    <a:pt x="1850001" y="650725"/>
                  </a:lnTo>
                  <a:lnTo>
                    <a:pt x="1493347" y="936474"/>
                  </a:lnTo>
                  <a:lnTo>
                    <a:pt x="1483244" y="948898"/>
                  </a:lnTo>
                  <a:lnTo>
                    <a:pt x="1479239" y="963764"/>
                  </a:lnTo>
                  <a:lnTo>
                    <a:pt x="1481466" y="979005"/>
                  </a:lnTo>
                  <a:lnTo>
                    <a:pt x="1490057" y="992554"/>
                  </a:lnTo>
                  <a:lnTo>
                    <a:pt x="1810648" y="1318263"/>
                  </a:lnTo>
                  <a:lnTo>
                    <a:pt x="1821296" y="1339538"/>
                  </a:lnTo>
                  <a:lnTo>
                    <a:pt x="1817724" y="1361310"/>
                  </a:lnTo>
                  <a:lnTo>
                    <a:pt x="1802836" y="1377593"/>
                  </a:lnTo>
                  <a:lnTo>
                    <a:pt x="1779539" y="1382402"/>
                  </a:lnTo>
                  <a:lnTo>
                    <a:pt x="1325283" y="1332263"/>
                  </a:lnTo>
                  <a:lnTo>
                    <a:pt x="1309356" y="1333907"/>
                  </a:lnTo>
                  <a:lnTo>
                    <a:pt x="1296016" y="1341582"/>
                  </a:lnTo>
                  <a:lnTo>
                    <a:pt x="1286814" y="1353922"/>
                  </a:lnTo>
                  <a:lnTo>
                    <a:pt x="1283302" y="1369559"/>
                  </a:lnTo>
                  <a:lnTo>
                    <a:pt x="1279716" y="1826578"/>
                  </a:lnTo>
                  <a:lnTo>
                    <a:pt x="1272208" y="1849146"/>
                  </a:lnTo>
                  <a:lnTo>
                    <a:pt x="1254285" y="18620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881737" y="5610949"/>
              <a:ext cx="2029460" cy="2029460"/>
            </a:xfrm>
            <a:custGeom>
              <a:avLst/>
              <a:gdLst/>
              <a:ahLst/>
              <a:cxnLst/>
              <a:rect l="l" t="t" r="r" b="b"/>
              <a:pathLst>
                <a:path w="2029460" h="2029459">
                  <a:moveTo>
                    <a:pt x="1366081" y="2028153"/>
                  </a:moveTo>
                  <a:lnTo>
                    <a:pt x="1342064" y="2029221"/>
                  </a:lnTo>
                  <a:lnTo>
                    <a:pt x="1320407" y="2014981"/>
                  </a:lnTo>
                  <a:lnTo>
                    <a:pt x="1009135" y="1626478"/>
                  </a:lnTo>
                  <a:lnTo>
                    <a:pt x="995596" y="1615477"/>
                  </a:lnTo>
                  <a:lnTo>
                    <a:pt x="979402" y="1611112"/>
                  </a:lnTo>
                  <a:lnTo>
                    <a:pt x="962813" y="1613529"/>
                  </a:lnTo>
                  <a:lnTo>
                    <a:pt x="948090" y="1622877"/>
                  </a:lnTo>
                  <a:lnTo>
                    <a:pt x="593326" y="1972101"/>
                  </a:lnTo>
                  <a:lnTo>
                    <a:pt x="570150" y="1983691"/>
                  </a:lnTo>
                  <a:lnTo>
                    <a:pt x="546439" y="1979798"/>
                  </a:lnTo>
                  <a:lnTo>
                    <a:pt x="528707" y="1963585"/>
                  </a:lnTo>
                  <a:lnTo>
                    <a:pt x="523470" y="1938215"/>
                  </a:lnTo>
                  <a:lnTo>
                    <a:pt x="578113" y="1443400"/>
                  </a:lnTo>
                  <a:lnTo>
                    <a:pt x="576339" y="1426054"/>
                  </a:lnTo>
                  <a:lnTo>
                    <a:pt x="567968" y="1411521"/>
                  </a:lnTo>
                  <a:lnTo>
                    <a:pt x="554510" y="1401499"/>
                  </a:lnTo>
                  <a:lnTo>
                    <a:pt x="537475" y="1397684"/>
                  </a:lnTo>
                  <a:lnTo>
                    <a:pt x="39672" y="1393773"/>
                  </a:lnTo>
                  <a:lnTo>
                    <a:pt x="15081" y="1385602"/>
                  </a:lnTo>
                  <a:lnTo>
                    <a:pt x="1068" y="1366081"/>
                  </a:lnTo>
                  <a:lnTo>
                    <a:pt x="0" y="1342064"/>
                  </a:lnTo>
                  <a:lnTo>
                    <a:pt x="14239" y="1320408"/>
                  </a:lnTo>
                  <a:lnTo>
                    <a:pt x="402742" y="1009136"/>
                  </a:lnTo>
                  <a:lnTo>
                    <a:pt x="413744" y="995596"/>
                  </a:lnTo>
                  <a:lnTo>
                    <a:pt x="418109" y="979402"/>
                  </a:lnTo>
                  <a:lnTo>
                    <a:pt x="415692" y="962813"/>
                  </a:lnTo>
                  <a:lnTo>
                    <a:pt x="406344" y="948090"/>
                  </a:lnTo>
                  <a:lnTo>
                    <a:pt x="57120" y="593326"/>
                  </a:lnTo>
                  <a:lnTo>
                    <a:pt x="45530" y="570150"/>
                  </a:lnTo>
                  <a:lnTo>
                    <a:pt x="49423" y="546439"/>
                  </a:lnTo>
                  <a:lnTo>
                    <a:pt x="65636" y="528707"/>
                  </a:lnTo>
                  <a:lnTo>
                    <a:pt x="91006" y="523470"/>
                  </a:lnTo>
                  <a:lnTo>
                    <a:pt x="585821" y="578113"/>
                  </a:lnTo>
                  <a:lnTo>
                    <a:pt x="603167" y="576340"/>
                  </a:lnTo>
                  <a:lnTo>
                    <a:pt x="617700" y="567968"/>
                  </a:lnTo>
                  <a:lnTo>
                    <a:pt x="627722" y="554510"/>
                  </a:lnTo>
                  <a:lnTo>
                    <a:pt x="631537" y="537475"/>
                  </a:lnTo>
                  <a:lnTo>
                    <a:pt x="635448" y="39672"/>
                  </a:lnTo>
                  <a:lnTo>
                    <a:pt x="643618" y="15081"/>
                  </a:lnTo>
                  <a:lnTo>
                    <a:pt x="663140" y="1068"/>
                  </a:lnTo>
                  <a:lnTo>
                    <a:pt x="687157" y="0"/>
                  </a:lnTo>
                  <a:lnTo>
                    <a:pt x="708813" y="14239"/>
                  </a:lnTo>
                  <a:lnTo>
                    <a:pt x="1020085" y="402742"/>
                  </a:lnTo>
                  <a:lnTo>
                    <a:pt x="1033625" y="413744"/>
                  </a:lnTo>
                  <a:lnTo>
                    <a:pt x="1049819" y="418109"/>
                  </a:lnTo>
                  <a:lnTo>
                    <a:pt x="1066408" y="415692"/>
                  </a:lnTo>
                  <a:lnTo>
                    <a:pt x="1081131" y="406344"/>
                  </a:lnTo>
                  <a:lnTo>
                    <a:pt x="1435895" y="57120"/>
                  </a:lnTo>
                  <a:lnTo>
                    <a:pt x="1459071" y="45530"/>
                  </a:lnTo>
                  <a:lnTo>
                    <a:pt x="1482782" y="49423"/>
                  </a:lnTo>
                  <a:lnTo>
                    <a:pt x="1500514" y="65635"/>
                  </a:lnTo>
                  <a:lnTo>
                    <a:pt x="1505751" y="91006"/>
                  </a:lnTo>
                  <a:lnTo>
                    <a:pt x="1451108" y="585821"/>
                  </a:lnTo>
                  <a:lnTo>
                    <a:pt x="1452881" y="603167"/>
                  </a:lnTo>
                  <a:lnTo>
                    <a:pt x="1461252" y="617700"/>
                  </a:lnTo>
                  <a:lnTo>
                    <a:pt x="1474711" y="627722"/>
                  </a:lnTo>
                  <a:lnTo>
                    <a:pt x="1491746" y="631536"/>
                  </a:lnTo>
                  <a:lnTo>
                    <a:pt x="1989549" y="635448"/>
                  </a:lnTo>
                  <a:lnTo>
                    <a:pt x="2014140" y="643618"/>
                  </a:lnTo>
                  <a:lnTo>
                    <a:pt x="2028153" y="663140"/>
                  </a:lnTo>
                  <a:lnTo>
                    <a:pt x="2029221" y="687156"/>
                  </a:lnTo>
                  <a:lnTo>
                    <a:pt x="2014981" y="708813"/>
                  </a:lnTo>
                  <a:lnTo>
                    <a:pt x="1626478" y="1020085"/>
                  </a:lnTo>
                  <a:lnTo>
                    <a:pt x="1615477" y="1033624"/>
                  </a:lnTo>
                  <a:lnTo>
                    <a:pt x="1611112" y="1049819"/>
                  </a:lnTo>
                  <a:lnTo>
                    <a:pt x="1613529" y="1066408"/>
                  </a:lnTo>
                  <a:lnTo>
                    <a:pt x="1622877" y="1081131"/>
                  </a:lnTo>
                  <a:lnTo>
                    <a:pt x="1972101" y="1435895"/>
                  </a:lnTo>
                  <a:lnTo>
                    <a:pt x="1983690" y="1459071"/>
                  </a:lnTo>
                  <a:lnTo>
                    <a:pt x="1979798" y="1482782"/>
                  </a:lnTo>
                  <a:lnTo>
                    <a:pt x="1963585" y="1500514"/>
                  </a:lnTo>
                  <a:lnTo>
                    <a:pt x="1938215" y="1505751"/>
                  </a:lnTo>
                  <a:lnTo>
                    <a:pt x="1443400" y="1451108"/>
                  </a:lnTo>
                  <a:lnTo>
                    <a:pt x="1426054" y="1452881"/>
                  </a:lnTo>
                  <a:lnTo>
                    <a:pt x="1411521" y="1461253"/>
                  </a:lnTo>
                  <a:lnTo>
                    <a:pt x="1401498" y="1474711"/>
                  </a:lnTo>
                  <a:lnTo>
                    <a:pt x="1397684" y="1491746"/>
                  </a:lnTo>
                  <a:lnTo>
                    <a:pt x="1393773" y="1989549"/>
                  </a:lnTo>
                  <a:lnTo>
                    <a:pt x="1385602" y="2014140"/>
                  </a:lnTo>
                  <a:lnTo>
                    <a:pt x="1366081" y="2028153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6" name="object 1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114424" cy="11144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96025" y="8373834"/>
            <a:ext cx="1891030" cy="665480"/>
          </a:xfrm>
          <a:custGeom>
            <a:avLst/>
            <a:gdLst/>
            <a:ahLst/>
            <a:cxnLst/>
            <a:rect l="l" t="t" r="r" b="b"/>
            <a:pathLst>
              <a:path w="1891029" h="665479">
                <a:moveTo>
                  <a:pt x="332481" y="0"/>
                </a:moveTo>
                <a:lnTo>
                  <a:pt x="1558082" y="0"/>
                </a:lnTo>
                <a:lnTo>
                  <a:pt x="1610407" y="4141"/>
                </a:lnTo>
                <a:lnTo>
                  <a:pt x="1660973" y="16320"/>
                </a:lnTo>
                <a:lnTo>
                  <a:pt x="1708886" y="36166"/>
                </a:lnTo>
                <a:lnTo>
                  <a:pt x="1753253" y="63310"/>
                </a:lnTo>
                <a:lnTo>
                  <a:pt x="1793182" y="97381"/>
                </a:lnTo>
                <a:lnTo>
                  <a:pt x="1827253" y="137310"/>
                </a:lnTo>
                <a:lnTo>
                  <a:pt x="1854396" y="181677"/>
                </a:lnTo>
                <a:lnTo>
                  <a:pt x="1874243" y="229590"/>
                </a:lnTo>
                <a:lnTo>
                  <a:pt x="1886422" y="280156"/>
                </a:lnTo>
                <a:lnTo>
                  <a:pt x="1890564" y="332481"/>
                </a:lnTo>
                <a:lnTo>
                  <a:pt x="1886422" y="384807"/>
                </a:lnTo>
                <a:lnTo>
                  <a:pt x="1874243" y="435373"/>
                </a:lnTo>
                <a:lnTo>
                  <a:pt x="1854397" y="483286"/>
                </a:lnTo>
                <a:lnTo>
                  <a:pt x="1827253" y="527653"/>
                </a:lnTo>
                <a:lnTo>
                  <a:pt x="1793182" y="567582"/>
                </a:lnTo>
                <a:lnTo>
                  <a:pt x="1753253" y="601653"/>
                </a:lnTo>
                <a:lnTo>
                  <a:pt x="1708886" y="628797"/>
                </a:lnTo>
                <a:lnTo>
                  <a:pt x="1660973" y="648643"/>
                </a:lnTo>
                <a:lnTo>
                  <a:pt x="1610407" y="660822"/>
                </a:lnTo>
                <a:lnTo>
                  <a:pt x="1558082" y="664964"/>
                </a:lnTo>
                <a:lnTo>
                  <a:pt x="332481" y="664964"/>
                </a:lnTo>
                <a:lnTo>
                  <a:pt x="280156" y="660822"/>
                </a:lnTo>
                <a:lnTo>
                  <a:pt x="229590" y="648643"/>
                </a:lnTo>
                <a:lnTo>
                  <a:pt x="181677" y="628797"/>
                </a:lnTo>
                <a:lnTo>
                  <a:pt x="137310" y="601653"/>
                </a:lnTo>
                <a:lnTo>
                  <a:pt x="97381" y="567582"/>
                </a:lnTo>
                <a:lnTo>
                  <a:pt x="63310" y="527653"/>
                </a:lnTo>
                <a:lnTo>
                  <a:pt x="36166" y="483286"/>
                </a:lnTo>
                <a:lnTo>
                  <a:pt x="16320" y="435373"/>
                </a:lnTo>
                <a:lnTo>
                  <a:pt x="4141" y="384807"/>
                </a:lnTo>
                <a:lnTo>
                  <a:pt x="0" y="332481"/>
                </a:lnTo>
                <a:lnTo>
                  <a:pt x="4141" y="280156"/>
                </a:lnTo>
                <a:lnTo>
                  <a:pt x="16320" y="229590"/>
                </a:lnTo>
                <a:lnTo>
                  <a:pt x="36167" y="181677"/>
                </a:lnTo>
                <a:lnTo>
                  <a:pt x="63310" y="137310"/>
                </a:lnTo>
                <a:lnTo>
                  <a:pt x="97381" y="97381"/>
                </a:lnTo>
                <a:lnTo>
                  <a:pt x="137310" y="63310"/>
                </a:lnTo>
                <a:lnTo>
                  <a:pt x="181677" y="36167"/>
                </a:lnTo>
                <a:lnTo>
                  <a:pt x="229590" y="16320"/>
                </a:lnTo>
                <a:lnTo>
                  <a:pt x="280156" y="4141"/>
                </a:lnTo>
                <a:lnTo>
                  <a:pt x="33248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0221176" y="2211395"/>
            <a:ext cx="8067040" cy="8075930"/>
            <a:chOff x="10221176" y="2211395"/>
            <a:chExt cx="8067040" cy="807593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21176" y="2211395"/>
              <a:ext cx="8066824" cy="807560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1608681" y="2923730"/>
              <a:ext cx="1863089" cy="1863089"/>
            </a:xfrm>
            <a:custGeom>
              <a:avLst/>
              <a:gdLst/>
              <a:ahLst/>
              <a:cxnLst/>
              <a:rect l="l" t="t" r="r" b="b"/>
              <a:pathLst>
                <a:path w="1863090" h="1863089">
                  <a:moveTo>
                    <a:pt x="1254285" y="1862015"/>
                  </a:moveTo>
                  <a:lnTo>
                    <a:pt x="1232235" y="1863006"/>
                  </a:lnTo>
                  <a:lnTo>
                    <a:pt x="1212344" y="1849939"/>
                  </a:lnTo>
                  <a:lnTo>
                    <a:pt x="926595" y="1493284"/>
                  </a:lnTo>
                  <a:lnTo>
                    <a:pt x="914171" y="1483182"/>
                  </a:lnTo>
                  <a:lnTo>
                    <a:pt x="899305" y="1479177"/>
                  </a:lnTo>
                  <a:lnTo>
                    <a:pt x="884064" y="1481403"/>
                  </a:lnTo>
                  <a:lnTo>
                    <a:pt x="870514" y="1489995"/>
                  </a:lnTo>
                  <a:lnTo>
                    <a:pt x="544805" y="1810585"/>
                  </a:lnTo>
                  <a:lnTo>
                    <a:pt x="523530" y="1821234"/>
                  </a:lnTo>
                  <a:lnTo>
                    <a:pt x="501758" y="1817661"/>
                  </a:lnTo>
                  <a:lnTo>
                    <a:pt x="485475" y="1802774"/>
                  </a:lnTo>
                  <a:lnTo>
                    <a:pt x="480666" y="1779476"/>
                  </a:lnTo>
                  <a:lnTo>
                    <a:pt x="530806" y="1325220"/>
                  </a:lnTo>
                  <a:lnTo>
                    <a:pt x="529162" y="1309294"/>
                  </a:lnTo>
                  <a:lnTo>
                    <a:pt x="521486" y="1295954"/>
                  </a:lnTo>
                  <a:lnTo>
                    <a:pt x="509147" y="1286752"/>
                  </a:lnTo>
                  <a:lnTo>
                    <a:pt x="493510" y="1283240"/>
                  </a:lnTo>
                  <a:lnTo>
                    <a:pt x="36428" y="1279609"/>
                  </a:lnTo>
                  <a:lnTo>
                    <a:pt x="13860" y="1272101"/>
                  </a:lnTo>
                  <a:lnTo>
                    <a:pt x="991" y="1254178"/>
                  </a:lnTo>
                  <a:lnTo>
                    <a:pt x="0" y="1232128"/>
                  </a:lnTo>
                  <a:lnTo>
                    <a:pt x="13067" y="1212237"/>
                  </a:lnTo>
                  <a:lnTo>
                    <a:pt x="369722" y="926488"/>
                  </a:lnTo>
                  <a:lnTo>
                    <a:pt x="379824" y="914064"/>
                  </a:lnTo>
                  <a:lnTo>
                    <a:pt x="383829" y="899198"/>
                  </a:lnTo>
                  <a:lnTo>
                    <a:pt x="381603" y="883957"/>
                  </a:lnTo>
                  <a:lnTo>
                    <a:pt x="373011" y="870407"/>
                  </a:lnTo>
                  <a:lnTo>
                    <a:pt x="52483" y="544743"/>
                  </a:lnTo>
                  <a:lnTo>
                    <a:pt x="41835" y="523468"/>
                  </a:lnTo>
                  <a:lnTo>
                    <a:pt x="45407" y="501696"/>
                  </a:lnTo>
                  <a:lnTo>
                    <a:pt x="60295" y="485413"/>
                  </a:lnTo>
                  <a:lnTo>
                    <a:pt x="83593" y="480604"/>
                  </a:lnTo>
                  <a:lnTo>
                    <a:pt x="537848" y="530743"/>
                  </a:lnTo>
                  <a:lnTo>
                    <a:pt x="553775" y="529099"/>
                  </a:lnTo>
                  <a:lnTo>
                    <a:pt x="567115" y="521424"/>
                  </a:lnTo>
                  <a:lnTo>
                    <a:pt x="576317" y="509084"/>
                  </a:lnTo>
                  <a:lnTo>
                    <a:pt x="579776" y="493456"/>
                  </a:lnTo>
                  <a:lnTo>
                    <a:pt x="583415" y="36428"/>
                  </a:lnTo>
                  <a:lnTo>
                    <a:pt x="590923" y="13860"/>
                  </a:lnTo>
                  <a:lnTo>
                    <a:pt x="608846" y="991"/>
                  </a:lnTo>
                  <a:lnTo>
                    <a:pt x="630896" y="0"/>
                  </a:lnTo>
                  <a:lnTo>
                    <a:pt x="650787" y="13067"/>
                  </a:lnTo>
                  <a:lnTo>
                    <a:pt x="936536" y="369722"/>
                  </a:lnTo>
                  <a:lnTo>
                    <a:pt x="948961" y="379824"/>
                  </a:lnTo>
                  <a:lnTo>
                    <a:pt x="963826" y="383829"/>
                  </a:lnTo>
                  <a:lnTo>
                    <a:pt x="979067" y="381603"/>
                  </a:lnTo>
                  <a:lnTo>
                    <a:pt x="992617" y="373011"/>
                  </a:lnTo>
                  <a:lnTo>
                    <a:pt x="1318326" y="52421"/>
                  </a:lnTo>
                  <a:lnTo>
                    <a:pt x="1339601" y="41772"/>
                  </a:lnTo>
                  <a:lnTo>
                    <a:pt x="1361373" y="45345"/>
                  </a:lnTo>
                  <a:lnTo>
                    <a:pt x="1377656" y="60232"/>
                  </a:lnTo>
                  <a:lnTo>
                    <a:pt x="1382465" y="83530"/>
                  </a:lnTo>
                  <a:lnTo>
                    <a:pt x="1332326" y="537786"/>
                  </a:lnTo>
                  <a:lnTo>
                    <a:pt x="1333970" y="553712"/>
                  </a:lnTo>
                  <a:lnTo>
                    <a:pt x="1341645" y="567053"/>
                  </a:lnTo>
                  <a:lnTo>
                    <a:pt x="1353984" y="576255"/>
                  </a:lnTo>
                  <a:lnTo>
                    <a:pt x="1369622" y="579767"/>
                  </a:lnTo>
                  <a:lnTo>
                    <a:pt x="1826640" y="583352"/>
                  </a:lnTo>
                  <a:lnTo>
                    <a:pt x="1849208" y="590861"/>
                  </a:lnTo>
                  <a:lnTo>
                    <a:pt x="1862078" y="608783"/>
                  </a:lnTo>
                  <a:lnTo>
                    <a:pt x="1863069" y="630834"/>
                  </a:lnTo>
                  <a:lnTo>
                    <a:pt x="1850001" y="650725"/>
                  </a:lnTo>
                  <a:lnTo>
                    <a:pt x="1493347" y="936474"/>
                  </a:lnTo>
                  <a:lnTo>
                    <a:pt x="1483244" y="948898"/>
                  </a:lnTo>
                  <a:lnTo>
                    <a:pt x="1479239" y="963764"/>
                  </a:lnTo>
                  <a:lnTo>
                    <a:pt x="1481466" y="979005"/>
                  </a:lnTo>
                  <a:lnTo>
                    <a:pt x="1490057" y="992554"/>
                  </a:lnTo>
                  <a:lnTo>
                    <a:pt x="1810648" y="1318263"/>
                  </a:lnTo>
                  <a:lnTo>
                    <a:pt x="1821296" y="1339538"/>
                  </a:lnTo>
                  <a:lnTo>
                    <a:pt x="1817724" y="1361310"/>
                  </a:lnTo>
                  <a:lnTo>
                    <a:pt x="1802836" y="1377593"/>
                  </a:lnTo>
                  <a:lnTo>
                    <a:pt x="1779539" y="1382402"/>
                  </a:lnTo>
                  <a:lnTo>
                    <a:pt x="1325283" y="1332263"/>
                  </a:lnTo>
                  <a:lnTo>
                    <a:pt x="1309356" y="1333907"/>
                  </a:lnTo>
                  <a:lnTo>
                    <a:pt x="1296016" y="1341582"/>
                  </a:lnTo>
                  <a:lnTo>
                    <a:pt x="1286814" y="1353922"/>
                  </a:lnTo>
                  <a:lnTo>
                    <a:pt x="1283302" y="1369559"/>
                  </a:lnTo>
                  <a:lnTo>
                    <a:pt x="1279716" y="1826578"/>
                  </a:lnTo>
                  <a:lnTo>
                    <a:pt x="1272208" y="1849146"/>
                  </a:lnTo>
                  <a:lnTo>
                    <a:pt x="1254285" y="18620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1800000" y="3134760"/>
              <a:ext cx="2029460" cy="2029460"/>
            </a:xfrm>
            <a:custGeom>
              <a:avLst/>
              <a:gdLst/>
              <a:ahLst/>
              <a:cxnLst/>
              <a:rect l="l" t="t" r="r" b="b"/>
              <a:pathLst>
                <a:path w="2029459" h="2029460">
                  <a:moveTo>
                    <a:pt x="1366081" y="2028153"/>
                  </a:moveTo>
                  <a:lnTo>
                    <a:pt x="1342064" y="2029221"/>
                  </a:lnTo>
                  <a:lnTo>
                    <a:pt x="1320407" y="2014981"/>
                  </a:lnTo>
                  <a:lnTo>
                    <a:pt x="1009135" y="1626478"/>
                  </a:lnTo>
                  <a:lnTo>
                    <a:pt x="995596" y="1615477"/>
                  </a:lnTo>
                  <a:lnTo>
                    <a:pt x="979402" y="1611112"/>
                  </a:lnTo>
                  <a:lnTo>
                    <a:pt x="962813" y="1613529"/>
                  </a:lnTo>
                  <a:lnTo>
                    <a:pt x="948090" y="1622877"/>
                  </a:lnTo>
                  <a:lnTo>
                    <a:pt x="593326" y="1972101"/>
                  </a:lnTo>
                  <a:lnTo>
                    <a:pt x="570150" y="1983691"/>
                  </a:lnTo>
                  <a:lnTo>
                    <a:pt x="546439" y="1979798"/>
                  </a:lnTo>
                  <a:lnTo>
                    <a:pt x="528707" y="1963585"/>
                  </a:lnTo>
                  <a:lnTo>
                    <a:pt x="523470" y="1938215"/>
                  </a:lnTo>
                  <a:lnTo>
                    <a:pt x="578113" y="1443400"/>
                  </a:lnTo>
                  <a:lnTo>
                    <a:pt x="576339" y="1426054"/>
                  </a:lnTo>
                  <a:lnTo>
                    <a:pt x="567968" y="1411521"/>
                  </a:lnTo>
                  <a:lnTo>
                    <a:pt x="554510" y="1401499"/>
                  </a:lnTo>
                  <a:lnTo>
                    <a:pt x="537475" y="1397684"/>
                  </a:lnTo>
                  <a:lnTo>
                    <a:pt x="39672" y="1393773"/>
                  </a:lnTo>
                  <a:lnTo>
                    <a:pt x="15081" y="1385602"/>
                  </a:lnTo>
                  <a:lnTo>
                    <a:pt x="1068" y="1366081"/>
                  </a:lnTo>
                  <a:lnTo>
                    <a:pt x="0" y="1342064"/>
                  </a:lnTo>
                  <a:lnTo>
                    <a:pt x="14239" y="1320408"/>
                  </a:lnTo>
                  <a:lnTo>
                    <a:pt x="402742" y="1009136"/>
                  </a:lnTo>
                  <a:lnTo>
                    <a:pt x="413744" y="995596"/>
                  </a:lnTo>
                  <a:lnTo>
                    <a:pt x="418109" y="979402"/>
                  </a:lnTo>
                  <a:lnTo>
                    <a:pt x="415692" y="962813"/>
                  </a:lnTo>
                  <a:lnTo>
                    <a:pt x="406344" y="948090"/>
                  </a:lnTo>
                  <a:lnTo>
                    <a:pt x="57120" y="593326"/>
                  </a:lnTo>
                  <a:lnTo>
                    <a:pt x="45530" y="570150"/>
                  </a:lnTo>
                  <a:lnTo>
                    <a:pt x="49423" y="546439"/>
                  </a:lnTo>
                  <a:lnTo>
                    <a:pt x="65636" y="528707"/>
                  </a:lnTo>
                  <a:lnTo>
                    <a:pt x="91006" y="523470"/>
                  </a:lnTo>
                  <a:lnTo>
                    <a:pt x="585821" y="578113"/>
                  </a:lnTo>
                  <a:lnTo>
                    <a:pt x="603167" y="576340"/>
                  </a:lnTo>
                  <a:lnTo>
                    <a:pt x="617700" y="567968"/>
                  </a:lnTo>
                  <a:lnTo>
                    <a:pt x="627722" y="554510"/>
                  </a:lnTo>
                  <a:lnTo>
                    <a:pt x="631537" y="537475"/>
                  </a:lnTo>
                  <a:lnTo>
                    <a:pt x="635448" y="39672"/>
                  </a:lnTo>
                  <a:lnTo>
                    <a:pt x="643618" y="15081"/>
                  </a:lnTo>
                  <a:lnTo>
                    <a:pt x="663140" y="1068"/>
                  </a:lnTo>
                  <a:lnTo>
                    <a:pt x="687157" y="0"/>
                  </a:lnTo>
                  <a:lnTo>
                    <a:pt x="708813" y="14239"/>
                  </a:lnTo>
                  <a:lnTo>
                    <a:pt x="1020085" y="402742"/>
                  </a:lnTo>
                  <a:lnTo>
                    <a:pt x="1033625" y="413744"/>
                  </a:lnTo>
                  <a:lnTo>
                    <a:pt x="1049819" y="418109"/>
                  </a:lnTo>
                  <a:lnTo>
                    <a:pt x="1066408" y="415692"/>
                  </a:lnTo>
                  <a:lnTo>
                    <a:pt x="1081131" y="406344"/>
                  </a:lnTo>
                  <a:lnTo>
                    <a:pt x="1435895" y="57120"/>
                  </a:lnTo>
                  <a:lnTo>
                    <a:pt x="1459071" y="45530"/>
                  </a:lnTo>
                  <a:lnTo>
                    <a:pt x="1482782" y="49423"/>
                  </a:lnTo>
                  <a:lnTo>
                    <a:pt x="1500514" y="65635"/>
                  </a:lnTo>
                  <a:lnTo>
                    <a:pt x="1505751" y="91006"/>
                  </a:lnTo>
                  <a:lnTo>
                    <a:pt x="1451108" y="585821"/>
                  </a:lnTo>
                  <a:lnTo>
                    <a:pt x="1452881" y="603167"/>
                  </a:lnTo>
                  <a:lnTo>
                    <a:pt x="1461252" y="617700"/>
                  </a:lnTo>
                  <a:lnTo>
                    <a:pt x="1474711" y="627722"/>
                  </a:lnTo>
                  <a:lnTo>
                    <a:pt x="1491746" y="631536"/>
                  </a:lnTo>
                  <a:lnTo>
                    <a:pt x="1989549" y="635448"/>
                  </a:lnTo>
                  <a:lnTo>
                    <a:pt x="2014140" y="643618"/>
                  </a:lnTo>
                  <a:lnTo>
                    <a:pt x="2028153" y="663140"/>
                  </a:lnTo>
                  <a:lnTo>
                    <a:pt x="2029221" y="687156"/>
                  </a:lnTo>
                  <a:lnTo>
                    <a:pt x="2014981" y="708813"/>
                  </a:lnTo>
                  <a:lnTo>
                    <a:pt x="1626478" y="1020085"/>
                  </a:lnTo>
                  <a:lnTo>
                    <a:pt x="1615477" y="1033624"/>
                  </a:lnTo>
                  <a:lnTo>
                    <a:pt x="1611112" y="1049819"/>
                  </a:lnTo>
                  <a:lnTo>
                    <a:pt x="1613529" y="1066408"/>
                  </a:lnTo>
                  <a:lnTo>
                    <a:pt x="1622877" y="1081131"/>
                  </a:lnTo>
                  <a:lnTo>
                    <a:pt x="1972101" y="1435895"/>
                  </a:lnTo>
                  <a:lnTo>
                    <a:pt x="1983690" y="1459071"/>
                  </a:lnTo>
                  <a:lnTo>
                    <a:pt x="1979798" y="1482782"/>
                  </a:lnTo>
                  <a:lnTo>
                    <a:pt x="1963585" y="1500514"/>
                  </a:lnTo>
                  <a:lnTo>
                    <a:pt x="1938215" y="1505751"/>
                  </a:lnTo>
                  <a:lnTo>
                    <a:pt x="1443400" y="1451108"/>
                  </a:lnTo>
                  <a:lnTo>
                    <a:pt x="1426054" y="1452881"/>
                  </a:lnTo>
                  <a:lnTo>
                    <a:pt x="1411521" y="1461253"/>
                  </a:lnTo>
                  <a:lnTo>
                    <a:pt x="1401498" y="1474711"/>
                  </a:lnTo>
                  <a:lnTo>
                    <a:pt x="1397684" y="1491746"/>
                  </a:lnTo>
                  <a:lnTo>
                    <a:pt x="1393773" y="1989549"/>
                  </a:lnTo>
                  <a:lnTo>
                    <a:pt x="1385602" y="2014140"/>
                  </a:lnTo>
                  <a:lnTo>
                    <a:pt x="1366081" y="2028153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7554" y="2849917"/>
            <a:ext cx="2133599" cy="459104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16836" y="2849917"/>
            <a:ext cx="2200274" cy="459104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11069" y="2849917"/>
            <a:ext cx="2181224" cy="4591049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05495" rIns="0" bIns="0" rtlCol="0" vert="horz">
            <a:spAutoFit/>
          </a:bodyPr>
          <a:lstStyle/>
          <a:p>
            <a:pPr marL="103124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926889" y="8549104"/>
            <a:ext cx="1187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14">
                <a:latin typeface="Trebuchet MS"/>
                <a:cs typeface="Trebuchet MS"/>
              </a:rPr>
              <a:t>Next</a:t>
            </a:r>
            <a:r>
              <a:rPr dirty="0" sz="1800" spc="5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Slide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29592" y="7876944"/>
            <a:ext cx="3815079" cy="978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250" spc="-195" b="1">
                <a:latin typeface="Trebuchet MS"/>
                <a:cs typeface="Trebuchet MS"/>
              </a:rPr>
              <a:t>Befor</a:t>
            </a:r>
            <a:r>
              <a:rPr dirty="0" sz="6250" spc="-245" b="1">
                <a:latin typeface="Trebuchet MS"/>
                <a:cs typeface="Trebuchet MS"/>
              </a:rPr>
              <a:t> </a:t>
            </a:r>
            <a:r>
              <a:rPr dirty="0" sz="6250" spc="-145" b="1">
                <a:latin typeface="Trebuchet MS"/>
                <a:cs typeface="Trebuchet MS"/>
              </a:rPr>
              <a:t>login</a:t>
            </a:r>
            <a:endParaRPr sz="62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64279" y="2692346"/>
            <a:ext cx="2724149" cy="556259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28200" y="2692346"/>
            <a:ext cx="2705099" cy="556259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981482" y="2692346"/>
            <a:ext cx="2609849" cy="556259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05495" rIns="0" bIns="0" rtlCol="0" vert="horz">
            <a:spAutoFit/>
          </a:bodyPr>
          <a:lstStyle/>
          <a:p>
            <a:pPr marL="103124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741746" y="8742393"/>
            <a:ext cx="361632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29" b="1">
                <a:latin typeface="Trebuchet MS"/>
                <a:cs typeface="Trebuchet MS"/>
              </a:rPr>
              <a:t>Profile</a:t>
            </a:r>
            <a:r>
              <a:rPr dirty="0" sz="5200" spc="-140" b="1">
                <a:latin typeface="Trebuchet MS"/>
                <a:cs typeface="Trebuchet MS"/>
              </a:rPr>
              <a:t> </a:t>
            </a:r>
            <a:r>
              <a:rPr dirty="0" sz="5200" spc="-165" b="1">
                <a:latin typeface="Trebuchet MS"/>
                <a:cs typeface="Trebuchet MS"/>
              </a:rPr>
              <a:t>Hotel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2597703" y="8742393"/>
            <a:ext cx="383603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29" b="1">
                <a:latin typeface="Trebuchet MS"/>
                <a:cs typeface="Trebuchet MS"/>
              </a:rPr>
              <a:t>Profile</a:t>
            </a:r>
            <a:r>
              <a:rPr dirty="0" sz="5200" spc="-140" b="1">
                <a:latin typeface="Trebuchet MS"/>
                <a:cs typeface="Trebuchet MS"/>
              </a:rPr>
              <a:t> </a:t>
            </a:r>
            <a:r>
              <a:rPr dirty="0" sz="5200" spc="45" b="1">
                <a:latin typeface="Trebuchet MS"/>
                <a:cs typeface="Trebuchet MS"/>
              </a:rPr>
              <a:t>Room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224309" y="9434874"/>
            <a:ext cx="1891030" cy="665480"/>
          </a:xfrm>
          <a:custGeom>
            <a:avLst/>
            <a:gdLst/>
            <a:ahLst/>
            <a:cxnLst/>
            <a:rect l="l" t="t" r="r" b="b"/>
            <a:pathLst>
              <a:path w="1891030" h="665479">
                <a:moveTo>
                  <a:pt x="332481" y="0"/>
                </a:moveTo>
                <a:lnTo>
                  <a:pt x="1558081" y="0"/>
                </a:lnTo>
                <a:lnTo>
                  <a:pt x="1610407" y="4141"/>
                </a:lnTo>
                <a:lnTo>
                  <a:pt x="1660973" y="16320"/>
                </a:lnTo>
                <a:lnTo>
                  <a:pt x="1708886" y="36166"/>
                </a:lnTo>
                <a:lnTo>
                  <a:pt x="1753253" y="63310"/>
                </a:lnTo>
                <a:lnTo>
                  <a:pt x="1793181" y="97381"/>
                </a:lnTo>
                <a:lnTo>
                  <a:pt x="1827253" y="137310"/>
                </a:lnTo>
                <a:lnTo>
                  <a:pt x="1854396" y="181677"/>
                </a:lnTo>
                <a:lnTo>
                  <a:pt x="1874242" y="229590"/>
                </a:lnTo>
                <a:lnTo>
                  <a:pt x="1886421" y="280156"/>
                </a:lnTo>
                <a:lnTo>
                  <a:pt x="1890563" y="332481"/>
                </a:lnTo>
                <a:lnTo>
                  <a:pt x="1886421" y="384807"/>
                </a:lnTo>
                <a:lnTo>
                  <a:pt x="1874242" y="435373"/>
                </a:lnTo>
                <a:lnTo>
                  <a:pt x="1854396" y="483286"/>
                </a:lnTo>
                <a:lnTo>
                  <a:pt x="1827253" y="527653"/>
                </a:lnTo>
                <a:lnTo>
                  <a:pt x="1793182" y="567582"/>
                </a:lnTo>
                <a:lnTo>
                  <a:pt x="1753253" y="601653"/>
                </a:lnTo>
                <a:lnTo>
                  <a:pt x="1708886" y="628797"/>
                </a:lnTo>
                <a:lnTo>
                  <a:pt x="1660973" y="648643"/>
                </a:lnTo>
                <a:lnTo>
                  <a:pt x="1610407" y="660822"/>
                </a:lnTo>
                <a:lnTo>
                  <a:pt x="1558081" y="664964"/>
                </a:lnTo>
                <a:lnTo>
                  <a:pt x="332481" y="664964"/>
                </a:lnTo>
                <a:lnTo>
                  <a:pt x="280156" y="660822"/>
                </a:lnTo>
                <a:lnTo>
                  <a:pt x="229590" y="648643"/>
                </a:lnTo>
                <a:lnTo>
                  <a:pt x="181677" y="628796"/>
                </a:lnTo>
                <a:lnTo>
                  <a:pt x="137309" y="601653"/>
                </a:lnTo>
                <a:lnTo>
                  <a:pt x="97381" y="567582"/>
                </a:lnTo>
                <a:lnTo>
                  <a:pt x="63310" y="527653"/>
                </a:lnTo>
                <a:lnTo>
                  <a:pt x="36166" y="483286"/>
                </a:lnTo>
                <a:lnTo>
                  <a:pt x="16320" y="435373"/>
                </a:lnTo>
                <a:lnTo>
                  <a:pt x="4141" y="384807"/>
                </a:lnTo>
                <a:lnTo>
                  <a:pt x="0" y="332481"/>
                </a:lnTo>
                <a:lnTo>
                  <a:pt x="4141" y="280156"/>
                </a:lnTo>
                <a:lnTo>
                  <a:pt x="16320" y="229590"/>
                </a:lnTo>
                <a:lnTo>
                  <a:pt x="36167" y="181677"/>
                </a:lnTo>
                <a:lnTo>
                  <a:pt x="63310" y="137310"/>
                </a:lnTo>
                <a:lnTo>
                  <a:pt x="97381" y="97381"/>
                </a:lnTo>
                <a:lnTo>
                  <a:pt x="137310" y="63310"/>
                </a:lnTo>
                <a:lnTo>
                  <a:pt x="181677" y="36167"/>
                </a:lnTo>
                <a:lnTo>
                  <a:pt x="229590" y="16320"/>
                </a:lnTo>
                <a:lnTo>
                  <a:pt x="280156" y="4141"/>
                </a:lnTo>
                <a:lnTo>
                  <a:pt x="332481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10902" y="2875563"/>
            <a:ext cx="2867024" cy="59721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72017" y="2875563"/>
            <a:ext cx="2895599" cy="596264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829992" y="2883982"/>
            <a:ext cx="2857499" cy="596264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15555171" y="9610142"/>
            <a:ext cx="1187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114">
                <a:latin typeface="Trebuchet MS"/>
                <a:cs typeface="Trebuchet MS"/>
              </a:rPr>
              <a:t>Next</a:t>
            </a:r>
            <a:r>
              <a:rPr dirty="0" sz="1800" spc="5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Slide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338130" y="178238"/>
            <a:ext cx="4962525" cy="8191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498202" y="835018"/>
            <a:ext cx="4069079" cy="1352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700" spc="-535" b="1">
                <a:latin typeface="Trebuchet MS"/>
                <a:cs typeface="Trebuchet MS"/>
              </a:rPr>
              <a:t>Filter</a:t>
            </a:r>
            <a:r>
              <a:rPr dirty="0" sz="8700" spc="-270" b="1">
                <a:latin typeface="Trebuchet MS"/>
                <a:cs typeface="Trebuchet MS"/>
              </a:rPr>
              <a:t> </a:t>
            </a:r>
            <a:r>
              <a:rPr dirty="0" sz="8700" spc="120" b="1">
                <a:latin typeface="Trebuchet MS"/>
                <a:cs typeface="Trebuchet MS"/>
              </a:rPr>
              <a:t>By</a:t>
            </a:r>
            <a:endParaRPr sz="87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356489" y="8992954"/>
            <a:ext cx="252222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55" b="1">
                <a:latin typeface="Trebuchet MS"/>
                <a:cs typeface="Trebuchet MS"/>
              </a:rPr>
              <a:t>Location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198291" y="9120271"/>
            <a:ext cx="149352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150" b="1">
                <a:latin typeface="Trebuchet MS"/>
                <a:cs typeface="Trebuchet MS"/>
              </a:rPr>
              <a:t>Tags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2340672" y="9120271"/>
            <a:ext cx="156718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10" b="1">
                <a:latin typeface="Trebuchet MS"/>
                <a:cs typeface="Trebuchet MS"/>
              </a:rPr>
              <a:t>Stars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88453" y="910970"/>
            <a:ext cx="615315" cy="419734"/>
          </a:xfrm>
          <a:custGeom>
            <a:avLst/>
            <a:gdLst/>
            <a:ahLst/>
            <a:cxnLst/>
            <a:rect l="l" t="t" r="r" b="b"/>
            <a:pathLst>
              <a:path w="615314" h="419734">
                <a:moveTo>
                  <a:pt x="301713" y="60858"/>
                </a:moveTo>
                <a:lnTo>
                  <a:pt x="295313" y="58648"/>
                </a:lnTo>
                <a:lnTo>
                  <a:pt x="295313" y="343509"/>
                </a:lnTo>
                <a:lnTo>
                  <a:pt x="301713" y="343509"/>
                </a:lnTo>
                <a:lnTo>
                  <a:pt x="301713" y="60858"/>
                </a:lnTo>
                <a:close/>
              </a:path>
              <a:path w="615314" h="419734">
                <a:moveTo>
                  <a:pt x="614730" y="419252"/>
                </a:moveTo>
                <a:lnTo>
                  <a:pt x="582180" y="402437"/>
                </a:lnTo>
                <a:lnTo>
                  <a:pt x="547712" y="387515"/>
                </a:lnTo>
                <a:lnTo>
                  <a:pt x="511467" y="374586"/>
                </a:lnTo>
                <a:lnTo>
                  <a:pt x="473583" y="363804"/>
                </a:lnTo>
                <a:lnTo>
                  <a:pt x="473583" y="158102"/>
                </a:lnTo>
                <a:lnTo>
                  <a:pt x="467067" y="155892"/>
                </a:lnTo>
                <a:lnTo>
                  <a:pt x="467067" y="362204"/>
                </a:lnTo>
                <a:lnTo>
                  <a:pt x="462648" y="361099"/>
                </a:lnTo>
                <a:lnTo>
                  <a:pt x="458216" y="360108"/>
                </a:lnTo>
                <a:lnTo>
                  <a:pt x="453669" y="359130"/>
                </a:lnTo>
                <a:lnTo>
                  <a:pt x="453669" y="151218"/>
                </a:lnTo>
                <a:lnTo>
                  <a:pt x="447154" y="149009"/>
                </a:lnTo>
                <a:lnTo>
                  <a:pt x="447154" y="357771"/>
                </a:lnTo>
                <a:lnTo>
                  <a:pt x="442734" y="356793"/>
                </a:lnTo>
                <a:lnTo>
                  <a:pt x="433755" y="355066"/>
                </a:lnTo>
                <a:lnTo>
                  <a:pt x="433755" y="144335"/>
                </a:lnTo>
                <a:lnTo>
                  <a:pt x="427240" y="142125"/>
                </a:lnTo>
                <a:lnTo>
                  <a:pt x="427240" y="353961"/>
                </a:lnTo>
                <a:lnTo>
                  <a:pt x="415925" y="351993"/>
                </a:lnTo>
                <a:lnTo>
                  <a:pt x="410273" y="351129"/>
                </a:lnTo>
                <a:lnTo>
                  <a:pt x="410273" y="96507"/>
                </a:lnTo>
                <a:lnTo>
                  <a:pt x="362077" y="130568"/>
                </a:lnTo>
                <a:lnTo>
                  <a:pt x="362077" y="345605"/>
                </a:lnTo>
                <a:lnTo>
                  <a:pt x="348183" y="344614"/>
                </a:lnTo>
                <a:lnTo>
                  <a:pt x="341172" y="344246"/>
                </a:lnTo>
                <a:lnTo>
                  <a:pt x="341172" y="74510"/>
                </a:lnTo>
                <a:lnTo>
                  <a:pt x="334657" y="72288"/>
                </a:lnTo>
                <a:lnTo>
                  <a:pt x="334657" y="344004"/>
                </a:lnTo>
                <a:lnTo>
                  <a:pt x="321259" y="343636"/>
                </a:lnTo>
                <a:lnTo>
                  <a:pt x="321259" y="67741"/>
                </a:lnTo>
                <a:lnTo>
                  <a:pt x="314744" y="65532"/>
                </a:lnTo>
                <a:lnTo>
                  <a:pt x="314744" y="343636"/>
                </a:lnTo>
                <a:lnTo>
                  <a:pt x="306997" y="343636"/>
                </a:lnTo>
                <a:lnTo>
                  <a:pt x="298716" y="343687"/>
                </a:lnTo>
                <a:lnTo>
                  <a:pt x="290474" y="343814"/>
                </a:lnTo>
                <a:lnTo>
                  <a:pt x="282257" y="344055"/>
                </a:lnTo>
                <a:lnTo>
                  <a:pt x="274040" y="344373"/>
                </a:lnTo>
                <a:lnTo>
                  <a:pt x="274040" y="0"/>
                </a:lnTo>
                <a:lnTo>
                  <a:pt x="215404" y="44500"/>
                </a:lnTo>
                <a:lnTo>
                  <a:pt x="215404" y="153682"/>
                </a:lnTo>
                <a:lnTo>
                  <a:pt x="240487" y="164744"/>
                </a:lnTo>
                <a:lnTo>
                  <a:pt x="239255" y="346710"/>
                </a:lnTo>
                <a:lnTo>
                  <a:pt x="231508" y="347446"/>
                </a:lnTo>
                <a:lnTo>
                  <a:pt x="227698" y="347941"/>
                </a:lnTo>
                <a:lnTo>
                  <a:pt x="227698" y="203720"/>
                </a:lnTo>
                <a:lnTo>
                  <a:pt x="221183" y="201142"/>
                </a:lnTo>
                <a:lnTo>
                  <a:pt x="221183" y="348678"/>
                </a:lnTo>
                <a:lnTo>
                  <a:pt x="216750" y="349288"/>
                </a:lnTo>
                <a:lnTo>
                  <a:pt x="212204" y="349783"/>
                </a:lnTo>
                <a:lnTo>
                  <a:pt x="207772" y="350520"/>
                </a:lnTo>
                <a:lnTo>
                  <a:pt x="207772" y="195859"/>
                </a:lnTo>
                <a:lnTo>
                  <a:pt x="201256" y="193268"/>
                </a:lnTo>
                <a:lnTo>
                  <a:pt x="201256" y="351497"/>
                </a:lnTo>
                <a:lnTo>
                  <a:pt x="187858" y="353720"/>
                </a:lnTo>
                <a:lnTo>
                  <a:pt x="187858" y="187858"/>
                </a:lnTo>
                <a:lnTo>
                  <a:pt x="181343" y="185280"/>
                </a:lnTo>
                <a:lnTo>
                  <a:pt x="181343" y="354825"/>
                </a:lnTo>
                <a:lnTo>
                  <a:pt x="171018" y="356793"/>
                </a:lnTo>
                <a:lnTo>
                  <a:pt x="165976" y="357898"/>
                </a:lnTo>
                <a:lnTo>
                  <a:pt x="165976" y="136588"/>
                </a:lnTo>
                <a:lnTo>
                  <a:pt x="115074" y="172491"/>
                </a:lnTo>
                <a:lnTo>
                  <a:pt x="115074" y="370801"/>
                </a:lnTo>
                <a:lnTo>
                  <a:pt x="84696" y="380847"/>
                </a:lnTo>
                <a:lnTo>
                  <a:pt x="55283" y="392303"/>
                </a:lnTo>
                <a:lnTo>
                  <a:pt x="26987" y="405130"/>
                </a:lnTo>
                <a:lnTo>
                  <a:pt x="0" y="419252"/>
                </a:lnTo>
                <a:lnTo>
                  <a:pt x="46456" y="405511"/>
                </a:lnTo>
                <a:lnTo>
                  <a:pt x="95097" y="393992"/>
                </a:lnTo>
                <a:lnTo>
                  <a:pt x="145707" y="384835"/>
                </a:lnTo>
                <a:lnTo>
                  <a:pt x="198081" y="378142"/>
                </a:lnTo>
                <a:lnTo>
                  <a:pt x="252044" y="374040"/>
                </a:lnTo>
                <a:lnTo>
                  <a:pt x="307365" y="372656"/>
                </a:lnTo>
                <a:lnTo>
                  <a:pt x="362686" y="374040"/>
                </a:lnTo>
                <a:lnTo>
                  <a:pt x="416636" y="378142"/>
                </a:lnTo>
                <a:lnTo>
                  <a:pt x="469023" y="384835"/>
                </a:lnTo>
                <a:lnTo>
                  <a:pt x="519633" y="393992"/>
                </a:lnTo>
                <a:lnTo>
                  <a:pt x="568274" y="405511"/>
                </a:lnTo>
                <a:lnTo>
                  <a:pt x="614730" y="4192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6132533" y="1920074"/>
            <a:ext cx="1423670" cy="1436370"/>
            <a:chOff x="16132533" y="1920074"/>
            <a:chExt cx="1423670" cy="1436370"/>
          </a:xfrm>
        </p:grpSpPr>
        <p:sp>
          <p:nvSpPr>
            <p:cNvPr id="4" name="object 4" descr=""/>
            <p:cNvSpPr/>
            <p:nvPr/>
          </p:nvSpPr>
          <p:spPr>
            <a:xfrm>
              <a:off x="16132533" y="1920074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4" h="1194435">
                  <a:moveTo>
                    <a:pt x="804041" y="1193618"/>
                  </a:moveTo>
                  <a:lnTo>
                    <a:pt x="789906" y="1194253"/>
                  </a:lnTo>
                  <a:lnTo>
                    <a:pt x="777156" y="1185877"/>
                  </a:lnTo>
                  <a:lnTo>
                    <a:pt x="593980" y="957248"/>
                  </a:lnTo>
                  <a:lnTo>
                    <a:pt x="586016" y="950772"/>
                  </a:lnTo>
                  <a:lnTo>
                    <a:pt x="576486" y="948205"/>
                  </a:lnTo>
                  <a:lnTo>
                    <a:pt x="566716" y="949632"/>
                  </a:lnTo>
                  <a:lnTo>
                    <a:pt x="558031" y="955140"/>
                  </a:lnTo>
                  <a:lnTo>
                    <a:pt x="349239" y="1160650"/>
                  </a:lnTo>
                  <a:lnTo>
                    <a:pt x="335601" y="1167476"/>
                  </a:lnTo>
                  <a:lnTo>
                    <a:pt x="321645" y="1165186"/>
                  </a:lnTo>
                  <a:lnTo>
                    <a:pt x="311207" y="1155642"/>
                  </a:lnTo>
                  <a:lnTo>
                    <a:pt x="308124" y="1140707"/>
                  </a:lnTo>
                  <a:lnTo>
                    <a:pt x="340265" y="849513"/>
                  </a:lnTo>
                  <a:lnTo>
                    <a:pt x="339211" y="839304"/>
                  </a:lnTo>
                  <a:lnTo>
                    <a:pt x="334291" y="830752"/>
                  </a:lnTo>
                  <a:lnTo>
                    <a:pt x="326381" y="824853"/>
                  </a:lnTo>
                  <a:lnTo>
                    <a:pt x="316357" y="822602"/>
                  </a:lnTo>
                  <a:lnTo>
                    <a:pt x="23352" y="820275"/>
                  </a:lnTo>
                  <a:lnTo>
                    <a:pt x="8885" y="815462"/>
                  </a:lnTo>
                  <a:lnTo>
                    <a:pt x="635" y="803973"/>
                  </a:lnTo>
                  <a:lnTo>
                    <a:pt x="0" y="789838"/>
                  </a:lnTo>
                  <a:lnTo>
                    <a:pt x="8376" y="777087"/>
                  </a:lnTo>
                  <a:lnTo>
                    <a:pt x="237005" y="593912"/>
                  </a:lnTo>
                  <a:lnTo>
                    <a:pt x="243481" y="585947"/>
                  </a:lnTo>
                  <a:lnTo>
                    <a:pt x="246048" y="576418"/>
                  </a:lnTo>
                  <a:lnTo>
                    <a:pt x="244621" y="566648"/>
                  </a:lnTo>
                  <a:lnTo>
                    <a:pt x="239113" y="557962"/>
                  </a:lnTo>
                  <a:lnTo>
                    <a:pt x="33644" y="349199"/>
                  </a:lnTo>
                  <a:lnTo>
                    <a:pt x="26817" y="335561"/>
                  </a:lnTo>
                  <a:lnTo>
                    <a:pt x="29108" y="321605"/>
                  </a:lnTo>
                  <a:lnTo>
                    <a:pt x="38651" y="311167"/>
                  </a:lnTo>
                  <a:lnTo>
                    <a:pt x="53586" y="308084"/>
                  </a:lnTo>
                  <a:lnTo>
                    <a:pt x="344780" y="340225"/>
                  </a:lnTo>
                  <a:lnTo>
                    <a:pt x="354989" y="339171"/>
                  </a:lnTo>
                  <a:lnTo>
                    <a:pt x="363541" y="334251"/>
                  </a:lnTo>
                  <a:lnTo>
                    <a:pt x="369440" y="326341"/>
                  </a:lnTo>
                  <a:lnTo>
                    <a:pt x="371657" y="316323"/>
                  </a:lnTo>
                  <a:lnTo>
                    <a:pt x="373990" y="23352"/>
                  </a:lnTo>
                  <a:lnTo>
                    <a:pt x="378803" y="8885"/>
                  </a:lnTo>
                  <a:lnTo>
                    <a:pt x="390292" y="635"/>
                  </a:lnTo>
                  <a:lnTo>
                    <a:pt x="404427" y="0"/>
                  </a:lnTo>
                  <a:lnTo>
                    <a:pt x="417178" y="8376"/>
                  </a:lnTo>
                  <a:lnTo>
                    <a:pt x="600353" y="237005"/>
                  </a:lnTo>
                  <a:lnTo>
                    <a:pt x="608317" y="243481"/>
                  </a:lnTo>
                  <a:lnTo>
                    <a:pt x="617847" y="246048"/>
                  </a:lnTo>
                  <a:lnTo>
                    <a:pt x="627617" y="244621"/>
                  </a:lnTo>
                  <a:lnTo>
                    <a:pt x="636303" y="239113"/>
                  </a:lnTo>
                  <a:lnTo>
                    <a:pt x="845094" y="33603"/>
                  </a:lnTo>
                  <a:lnTo>
                    <a:pt x="858732" y="26777"/>
                  </a:lnTo>
                  <a:lnTo>
                    <a:pt x="872688" y="29067"/>
                  </a:lnTo>
                  <a:lnTo>
                    <a:pt x="883126" y="38611"/>
                  </a:lnTo>
                  <a:lnTo>
                    <a:pt x="886209" y="53545"/>
                  </a:lnTo>
                  <a:lnTo>
                    <a:pt x="854068" y="344740"/>
                  </a:lnTo>
                  <a:lnTo>
                    <a:pt x="855122" y="354949"/>
                  </a:lnTo>
                  <a:lnTo>
                    <a:pt x="860042" y="363501"/>
                  </a:lnTo>
                  <a:lnTo>
                    <a:pt x="867952" y="369400"/>
                  </a:lnTo>
                  <a:lnTo>
                    <a:pt x="877976" y="371651"/>
                  </a:lnTo>
                  <a:lnTo>
                    <a:pt x="1170941" y="373949"/>
                  </a:lnTo>
                  <a:lnTo>
                    <a:pt x="1185408" y="378763"/>
                  </a:lnTo>
                  <a:lnTo>
                    <a:pt x="1193658" y="390252"/>
                  </a:lnTo>
                  <a:lnTo>
                    <a:pt x="1194293" y="404387"/>
                  </a:lnTo>
                  <a:lnTo>
                    <a:pt x="1185917" y="417137"/>
                  </a:lnTo>
                  <a:lnTo>
                    <a:pt x="957288" y="600313"/>
                  </a:lnTo>
                  <a:lnTo>
                    <a:pt x="950812" y="608277"/>
                  </a:lnTo>
                  <a:lnTo>
                    <a:pt x="948245" y="617807"/>
                  </a:lnTo>
                  <a:lnTo>
                    <a:pt x="949672" y="627577"/>
                  </a:lnTo>
                  <a:lnTo>
                    <a:pt x="955180" y="636263"/>
                  </a:lnTo>
                  <a:lnTo>
                    <a:pt x="1160690" y="845054"/>
                  </a:lnTo>
                  <a:lnTo>
                    <a:pt x="1167516" y="858692"/>
                  </a:lnTo>
                  <a:lnTo>
                    <a:pt x="1165226" y="872648"/>
                  </a:lnTo>
                  <a:lnTo>
                    <a:pt x="1155682" y="883086"/>
                  </a:lnTo>
                  <a:lnTo>
                    <a:pt x="1140748" y="886169"/>
                  </a:lnTo>
                  <a:lnTo>
                    <a:pt x="849553" y="854028"/>
                  </a:lnTo>
                  <a:lnTo>
                    <a:pt x="839344" y="855082"/>
                  </a:lnTo>
                  <a:lnTo>
                    <a:pt x="830792" y="860002"/>
                  </a:lnTo>
                  <a:lnTo>
                    <a:pt x="824893" y="867912"/>
                  </a:lnTo>
                  <a:lnTo>
                    <a:pt x="822642" y="877936"/>
                  </a:lnTo>
                  <a:lnTo>
                    <a:pt x="820344" y="1170901"/>
                  </a:lnTo>
                  <a:lnTo>
                    <a:pt x="815530" y="1185368"/>
                  </a:lnTo>
                  <a:lnTo>
                    <a:pt x="804041" y="1193618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255175" y="2055351"/>
              <a:ext cx="1301115" cy="1301115"/>
            </a:xfrm>
            <a:custGeom>
              <a:avLst/>
              <a:gdLst/>
              <a:ahLst/>
              <a:cxnLst/>
              <a:rect l="l" t="t" r="r" b="b"/>
              <a:pathLst>
                <a:path w="1301115" h="1301114">
                  <a:moveTo>
                    <a:pt x="875706" y="1300118"/>
                  </a:moveTo>
                  <a:lnTo>
                    <a:pt x="860311" y="1300803"/>
                  </a:lnTo>
                  <a:lnTo>
                    <a:pt x="846428" y="1291675"/>
                  </a:lnTo>
                  <a:lnTo>
                    <a:pt x="646892" y="1042631"/>
                  </a:lnTo>
                  <a:lnTo>
                    <a:pt x="638213" y="1035578"/>
                  </a:lnTo>
                  <a:lnTo>
                    <a:pt x="627832" y="1032780"/>
                  </a:lnTo>
                  <a:lnTo>
                    <a:pt x="617197" y="1034330"/>
                  </a:lnTo>
                  <a:lnTo>
                    <a:pt x="607759" y="1040322"/>
                  </a:lnTo>
                  <a:lnTo>
                    <a:pt x="380343" y="1264187"/>
                  </a:lnTo>
                  <a:lnTo>
                    <a:pt x="365486" y="1271616"/>
                  </a:lnTo>
                  <a:lnTo>
                    <a:pt x="350287" y="1269121"/>
                  </a:lnTo>
                  <a:lnTo>
                    <a:pt x="338920" y="1258728"/>
                  </a:lnTo>
                  <a:lnTo>
                    <a:pt x="335563" y="1242465"/>
                  </a:lnTo>
                  <a:lnTo>
                    <a:pt x="370591" y="925271"/>
                  </a:lnTo>
                  <a:lnTo>
                    <a:pt x="369454" y="914151"/>
                  </a:lnTo>
                  <a:lnTo>
                    <a:pt x="364088" y="904835"/>
                  </a:lnTo>
                  <a:lnTo>
                    <a:pt x="355460" y="898410"/>
                  </a:lnTo>
                  <a:lnTo>
                    <a:pt x="344541" y="895965"/>
                  </a:lnTo>
                  <a:lnTo>
                    <a:pt x="25431" y="893458"/>
                  </a:lnTo>
                  <a:lnTo>
                    <a:pt x="9667" y="888220"/>
                  </a:lnTo>
                  <a:lnTo>
                    <a:pt x="685" y="875707"/>
                  </a:lnTo>
                  <a:lnTo>
                    <a:pt x="0" y="860311"/>
                  </a:lnTo>
                  <a:lnTo>
                    <a:pt x="9128" y="846428"/>
                  </a:lnTo>
                  <a:lnTo>
                    <a:pt x="258172" y="646892"/>
                  </a:lnTo>
                  <a:lnTo>
                    <a:pt x="265224" y="638213"/>
                  </a:lnTo>
                  <a:lnTo>
                    <a:pt x="268023" y="627832"/>
                  </a:lnTo>
                  <a:lnTo>
                    <a:pt x="266473" y="617198"/>
                  </a:lnTo>
                  <a:lnTo>
                    <a:pt x="260481" y="607759"/>
                  </a:lnTo>
                  <a:lnTo>
                    <a:pt x="36616" y="380343"/>
                  </a:lnTo>
                  <a:lnTo>
                    <a:pt x="29186" y="365487"/>
                  </a:lnTo>
                  <a:lnTo>
                    <a:pt x="31682" y="350287"/>
                  </a:lnTo>
                  <a:lnTo>
                    <a:pt x="42075" y="338920"/>
                  </a:lnTo>
                  <a:lnTo>
                    <a:pt x="58338" y="335563"/>
                  </a:lnTo>
                  <a:lnTo>
                    <a:pt x="375532" y="370591"/>
                  </a:lnTo>
                  <a:lnTo>
                    <a:pt x="386651" y="369454"/>
                  </a:lnTo>
                  <a:lnTo>
                    <a:pt x="395967" y="364088"/>
                  </a:lnTo>
                  <a:lnTo>
                    <a:pt x="402392" y="355461"/>
                  </a:lnTo>
                  <a:lnTo>
                    <a:pt x="404837" y="344541"/>
                  </a:lnTo>
                  <a:lnTo>
                    <a:pt x="407345" y="25431"/>
                  </a:lnTo>
                  <a:lnTo>
                    <a:pt x="412582" y="9667"/>
                  </a:lnTo>
                  <a:lnTo>
                    <a:pt x="425096" y="685"/>
                  </a:lnTo>
                  <a:lnTo>
                    <a:pt x="440492" y="0"/>
                  </a:lnTo>
                  <a:lnTo>
                    <a:pt x="454375" y="9128"/>
                  </a:lnTo>
                  <a:lnTo>
                    <a:pt x="653911" y="258172"/>
                  </a:lnTo>
                  <a:lnTo>
                    <a:pt x="662590" y="265224"/>
                  </a:lnTo>
                  <a:lnTo>
                    <a:pt x="672971" y="268023"/>
                  </a:lnTo>
                  <a:lnTo>
                    <a:pt x="683605" y="266473"/>
                  </a:lnTo>
                  <a:lnTo>
                    <a:pt x="693043" y="260481"/>
                  </a:lnTo>
                  <a:lnTo>
                    <a:pt x="920460" y="36616"/>
                  </a:lnTo>
                  <a:lnTo>
                    <a:pt x="935316" y="29186"/>
                  </a:lnTo>
                  <a:lnTo>
                    <a:pt x="950516" y="31682"/>
                  </a:lnTo>
                  <a:lnTo>
                    <a:pt x="961883" y="42075"/>
                  </a:lnTo>
                  <a:lnTo>
                    <a:pt x="965240" y="58338"/>
                  </a:lnTo>
                  <a:lnTo>
                    <a:pt x="930212" y="375532"/>
                  </a:lnTo>
                  <a:lnTo>
                    <a:pt x="931348" y="386651"/>
                  </a:lnTo>
                  <a:lnTo>
                    <a:pt x="936715" y="395967"/>
                  </a:lnTo>
                  <a:lnTo>
                    <a:pt x="945342" y="402392"/>
                  </a:lnTo>
                  <a:lnTo>
                    <a:pt x="956262" y="404837"/>
                  </a:lnTo>
                  <a:lnTo>
                    <a:pt x="1275372" y="407345"/>
                  </a:lnTo>
                  <a:lnTo>
                    <a:pt x="1291135" y="412582"/>
                  </a:lnTo>
                  <a:lnTo>
                    <a:pt x="1300118" y="425096"/>
                  </a:lnTo>
                  <a:lnTo>
                    <a:pt x="1300803" y="440492"/>
                  </a:lnTo>
                  <a:lnTo>
                    <a:pt x="1291675" y="454374"/>
                  </a:lnTo>
                  <a:lnTo>
                    <a:pt x="1042630" y="653911"/>
                  </a:lnTo>
                  <a:lnTo>
                    <a:pt x="1035578" y="662590"/>
                  </a:lnTo>
                  <a:lnTo>
                    <a:pt x="1032780" y="672971"/>
                  </a:lnTo>
                  <a:lnTo>
                    <a:pt x="1034330" y="683605"/>
                  </a:lnTo>
                  <a:lnTo>
                    <a:pt x="1040322" y="693043"/>
                  </a:lnTo>
                  <a:lnTo>
                    <a:pt x="1264187" y="920460"/>
                  </a:lnTo>
                  <a:lnTo>
                    <a:pt x="1271616" y="935316"/>
                  </a:lnTo>
                  <a:lnTo>
                    <a:pt x="1269121" y="950516"/>
                  </a:lnTo>
                  <a:lnTo>
                    <a:pt x="1258728" y="961883"/>
                  </a:lnTo>
                  <a:lnTo>
                    <a:pt x="1242464" y="965240"/>
                  </a:lnTo>
                  <a:lnTo>
                    <a:pt x="925271" y="930212"/>
                  </a:lnTo>
                  <a:lnTo>
                    <a:pt x="914151" y="931349"/>
                  </a:lnTo>
                  <a:lnTo>
                    <a:pt x="904835" y="936715"/>
                  </a:lnTo>
                  <a:lnTo>
                    <a:pt x="898410" y="945342"/>
                  </a:lnTo>
                  <a:lnTo>
                    <a:pt x="895965" y="956262"/>
                  </a:lnTo>
                  <a:lnTo>
                    <a:pt x="893458" y="1275372"/>
                  </a:lnTo>
                  <a:lnTo>
                    <a:pt x="888220" y="1291135"/>
                  </a:lnTo>
                  <a:lnTo>
                    <a:pt x="875706" y="130011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673603" y="6704371"/>
            <a:ext cx="1219200" cy="1229995"/>
            <a:chOff x="673603" y="6704371"/>
            <a:chExt cx="1219200" cy="1229995"/>
          </a:xfrm>
        </p:grpSpPr>
        <p:sp>
          <p:nvSpPr>
            <p:cNvPr id="7" name="object 7" descr=""/>
            <p:cNvSpPr/>
            <p:nvPr/>
          </p:nvSpPr>
          <p:spPr>
            <a:xfrm>
              <a:off x="673603" y="6704371"/>
              <a:ext cx="1022985" cy="1022985"/>
            </a:xfrm>
            <a:custGeom>
              <a:avLst/>
              <a:gdLst/>
              <a:ahLst/>
              <a:cxnLst/>
              <a:rect l="l" t="t" r="r" b="b"/>
              <a:pathLst>
                <a:path w="1022985" h="1022984">
                  <a:moveTo>
                    <a:pt x="688651" y="1022319"/>
                  </a:moveTo>
                  <a:lnTo>
                    <a:pt x="676545" y="1022863"/>
                  </a:lnTo>
                  <a:lnTo>
                    <a:pt x="665624" y="1015688"/>
                  </a:lnTo>
                  <a:lnTo>
                    <a:pt x="508736" y="819871"/>
                  </a:lnTo>
                  <a:lnTo>
                    <a:pt x="501915" y="814324"/>
                  </a:lnTo>
                  <a:lnTo>
                    <a:pt x="493753" y="812125"/>
                  </a:lnTo>
                  <a:lnTo>
                    <a:pt x="485385" y="813348"/>
                  </a:lnTo>
                  <a:lnTo>
                    <a:pt x="477946" y="818065"/>
                  </a:lnTo>
                  <a:lnTo>
                    <a:pt x="299119" y="994081"/>
                  </a:lnTo>
                  <a:lnTo>
                    <a:pt x="287438" y="999928"/>
                  </a:lnTo>
                  <a:lnTo>
                    <a:pt x="275485" y="997966"/>
                  </a:lnTo>
                  <a:lnTo>
                    <a:pt x="266545" y="989793"/>
                  </a:lnTo>
                  <a:lnTo>
                    <a:pt x="263904" y="977001"/>
                  </a:lnTo>
                  <a:lnTo>
                    <a:pt x="291433" y="727597"/>
                  </a:lnTo>
                  <a:lnTo>
                    <a:pt x="290530" y="718853"/>
                  </a:lnTo>
                  <a:lnTo>
                    <a:pt x="286316" y="711529"/>
                  </a:lnTo>
                  <a:lnTo>
                    <a:pt x="279541" y="706476"/>
                  </a:lnTo>
                  <a:lnTo>
                    <a:pt x="270956" y="704548"/>
                  </a:lnTo>
                  <a:lnTo>
                    <a:pt x="20000" y="702555"/>
                  </a:lnTo>
                  <a:lnTo>
                    <a:pt x="7610" y="698433"/>
                  </a:lnTo>
                  <a:lnTo>
                    <a:pt x="544" y="688592"/>
                  </a:lnTo>
                  <a:lnTo>
                    <a:pt x="0" y="676486"/>
                  </a:lnTo>
                  <a:lnTo>
                    <a:pt x="7174" y="665565"/>
                  </a:lnTo>
                  <a:lnTo>
                    <a:pt x="202991" y="508678"/>
                  </a:lnTo>
                  <a:lnTo>
                    <a:pt x="208538" y="501856"/>
                  </a:lnTo>
                  <a:lnTo>
                    <a:pt x="210737" y="493694"/>
                  </a:lnTo>
                  <a:lnTo>
                    <a:pt x="209514" y="485326"/>
                  </a:lnTo>
                  <a:lnTo>
                    <a:pt x="204797" y="477887"/>
                  </a:lnTo>
                  <a:lnTo>
                    <a:pt x="28815" y="299085"/>
                  </a:lnTo>
                  <a:lnTo>
                    <a:pt x="22969" y="287404"/>
                  </a:lnTo>
                  <a:lnTo>
                    <a:pt x="24930" y="275450"/>
                  </a:lnTo>
                  <a:lnTo>
                    <a:pt x="33104" y="266510"/>
                  </a:lnTo>
                  <a:lnTo>
                    <a:pt x="45895" y="263870"/>
                  </a:lnTo>
                  <a:lnTo>
                    <a:pt x="295299" y="291398"/>
                  </a:lnTo>
                  <a:lnTo>
                    <a:pt x="304044" y="290496"/>
                  </a:lnTo>
                  <a:lnTo>
                    <a:pt x="311368" y="286282"/>
                  </a:lnTo>
                  <a:lnTo>
                    <a:pt x="316420" y="279507"/>
                  </a:lnTo>
                  <a:lnTo>
                    <a:pt x="318319" y="270926"/>
                  </a:lnTo>
                  <a:lnTo>
                    <a:pt x="320317" y="20000"/>
                  </a:lnTo>
                  <a:lnTo>
                    <a:pt x="324440" y="7610"/>
                  </a:lnTo>
                  <a:lnTo>
                    <a:pt x="334280" y="544"/>
                  </a:lnTo>
                  <a:lnTo>
                    <a:pt x="346386" y="0"/>
                  </a:lnTo>
                  <a:lnTo>
                    <a:pt x="357307" y="7174"/>
                  </a:lnTo>
                  <a:lnTo>
                    <a:pt x="514195" y="202991"/>
                  </a:lnTo>
                  <a:lnTo>
                    <a:pt x="521016" y="208538"/>
                  </a:lnTo>
                  <a:lnTo>
                    <a:pt x="529178" y="210737"/>
                  </a:lnTo>
                  <a:lnTo>
                    <a:pt x="537546" y="209514"/>
                  </a:lnTo>
                  <a:lnTo>
                    <a:pt x="544985" y="204797"/>
                  </a:lnTo>
                  <a:lnTo>
                    <a:pt x="723812" y="28781"/>
                  </a:lnTo>
                  <a:lnTo>
                    <a:pt x="735493" y="22934"/>
                  </a:lnTo>
                  <a:lnTo>
                    <a:pt x="747446" y="24896"/>
                  </a:lnTo>
                  <a:lnTo>
                    <a:pt x="756386" y="33070"/>
                  </a:lnTo>
                  <a:lnTo>
                    <a:pt x="759027" y="45861"/>
                  </a:lnTo>
                  <a:lnTo>
                    <a:pt x="731498" y="295265"/>
                  </a:lnTo>
                  <a:lnTo>
                    <a:pt x="732401" y="304009"/>
                  </a:lnTo>
                  <a:lnTo>
                    <a:pt x="736615" y="311334"/>
                  </a:lnTo>
                  <a:lnTo>
                    <a:pt x="743390" y="316386"/>
                  </a:lnTo>
                  <a:lnTo>
                    <a:pt x="751975" y="318314"/>
                  </a:lnTo>
                  <a:lnTo>
                    <a:pt x="1002896" y="320283"/>
                  </a:lnTo>
                  <a:lnTo>
                    <a:pt x="1015287" y="324405"/>
                  </a:lnTo>
                  <a:lnTo>
                    <a:pt x="1022353" y="334246"/>
                  </a:lnTo>
                  <a:lnTo>
                    <a:pt x="1022897" y="346352"/>
                  </a:lnTo>
                  <a:lnTo>
                    <a:pt x="1015722" y="357273"/>
                  </a:lnTo>
                  <a:lnTo>
                    <a:pt x="819905" y="514160"/>
                  </a:lnTo>
                  <a:lnTo>
                    <a:pt x="814359" y="520982"/>
                  </a:lnTo>
                  <a:lnTo>
                    <a:pt x="812160" y="529144"/>
                  </a:lnTo>
                  <a:lnTo>
                    <a:pt x="813382" y="537511"/>
                  </a:lnTo>
                  <a:lnTo>
                    <a:pt x="818099" y="544951"/>
                  </a:lnTo>
                  <a:lnTo>
                    <a:pt x="994116" y="723778"/>
                  </a:lnTo>
                  <a:lnTo>
                    <a:pt x="999962" y="735458"/>
                  </a:lnTo>
                  <a:lnTo>
                    <a:pt x="998001" y="747412"/>
                  </a:lnTo>
                  <a:lnTo>
                    <a:pt x="989827" y="756352"/>
                  </a:lnTo>
                  <a:lnTo>
                    <a:pt x="977036" y="758992"/>
                  </a:lnTo>
                  <a:lnTo>
                    <a:pt x="727632" y="731464"/>
                  </a:lnTo>
                  <a:lnTo>
                    <a:pt x="718887" y="732366"/>
                  </a:lnTo>
                  <a:lnTo>
                    <a:pt x="711563" y="736580"/>
                  </a:lnTo>
                  <a:lnTo>
                    <a:pt x="706511" y="743355"/>
                  </a:lnTo>
                  <a:lnTo>
                    <a:pt x="704582" y="751941"/>
                  </a:lnTo>
                  <a:lnTo>
                    <a:pt x="702614" y="1002862"/>
                  </a:lnTo>
                  <a:lnTo>
                    <a:pt x="698491" y="1015253"/>
                  </a:lnTo>
                  <a:lnTo>
                    <a:pt x="688651" y="1022319"/>
                  </a:lnTo>
                  <a:close/>
                </a:path>
              </a:pathLst>
            </a:custGeom>
            <a:solidFill>
              <a:srgbClr val="F2B9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778645" y="6820235"/>
              <a:ext cx="1114425" cy="1114425"/>
            </a:xfrm>
            <a:custGeom>
              <a:avLst/>
              <a:gdLst/>
              <a:ahLst/>
              <a:cxnLst/>
              <a:rect l="l" t="t" r="r" b="b"/>
              <a:pathLst>
                <a:path w="1114425" h="1114425">
                  <a:moveTo>
                    <a:pt x="750031" y="1113534"/>
                  </a:moveTo>
                  <a:lnTo>
                    <a:pt x="736845" y="1114121"/>
                  </a:lnTo>
                  <a:lnTo>
                    <a:pt x="724955" y="1106303"/>
                  </a:lnTo>
                  <a:lnTo>
                    <a:pt x="554054" y="893000"/>
                  </a:lnTo>
                  <a:lnTo>
                    <a:pt x="546621" y="886959"/>
                  </a:lnTo>
                  <a:lnTo>
                    <a:pt x="537730" y="884563"/>
                  </a:lnTo>
                  <a:lnTo>
                    <a:pt x="528622" y="885890"/>
                  </a:lnTo>
                  <a:lnTo>
                    <a:pt x="520538" y="891022"/>
                  </a:lnTo>
                  <a:lnTo>
                    <a:pt x="325759" y="1082760"/>
                  </a:lnTo>
                  <a:lnTo>
                    <a:pt x="313034" y="1089123"/>
                  </a:lnTo>
                  <a:lnTo>
                    <a:pt x="300016" y="1086986"/>
                  </a:lnTo>
                  <a:lnTo>
                    <a:pt x="290280" y="1078084"/>
                  </a:lnTo>
                  <a:lnTo>
                    <a:pt x="287405" y="1064155"/>
                  </a:lnTo>
                  <a:lnTo>
                    <a:pt x="317406" y="792482"/>
                  </a:lnTo>
                  <a:lnTo>
                    <a:pt x="316433" y="782959"/>
                  </a:lnTo>
                  <a:lnTo>
                    <a:pt x="311836" y="774980"/>
                  </a:lnTo>
                  <a:lnTo>
                    <a:pt x="304447" y="769477"/>
                  </a:lnTo>
                  <a:lnTo>
                    <a:pt x="295094" y="767383"/>
                  </a:lnTo>
                  <a:lnTo>
                    <a:pt x="21781" y="765235"/>
                  </a:lnTo>
                  <a:lnTo>
                    <a:pt x="8280" y="760749"/>
                  </a:lnTo>
                  <a:lnTo>
                    <a:pt x="586" y="750031"/>
                  </a:lnTo>
                  <a:lnTo>
                    <a:pt x="0" y="736845"/>
                  </a:lnTo>
                  <a:lnTo>
                    <a:pt x="7818" y="724955"/>
                  </a:lnTo>
                  <a:lnTo>
                    <a:pt x="221121" y="554054"/>
                  </a:lnTo>
                  <a:lnTo>
                    <a:pt x="227161" y="546621"/>
                  </a:lnTo>
                  <a:lnTo>
                    <a:pt x="229558" y="537730"/>
                  </a:lnTo>
                  <a:lnTo>
                    <a:pt x="228231" y="528622"/>
                  </a:lnTo>
                  <a:lnTo>
                    <a:pt x="223098" y="520538"/>
                  </a:lnTo>
                  <a:lnTo>
                    <a:pt x="31361" y="325759"/>
                  </a:lnTo>
                  <a:lnTo>
                    <a:pt x="24998" y="313035"/>
                  </a:lnTo>
                  <a:lnTo>
                    <a:pt x="27135" y="300016"/>
                  </a:lnTo>
                  <a:lnTo>
                    <a:pt x="36036" y="290281"/>
                  </a:lnTo>
                  <a:lnTo>
                    <a:pt x="49966" y="287405"/>
                  </a:lnTo>
                  <a:lnTo>
                    <a:pt x="321638" y="317406"/>
                  </a:lnTo>
                  <a:lnTo>
                    <a:pt x="331162" y="316433"/>
                  </a:lnTo>
                  <a:lnTo>
                    <a:pt x="339141" y="311837"/>
                  </a:lnTo>
                  <a:lnTo>
                    <a:pt x="344644" y="304447"/>
                  </a:lnTo>
                  <a:lnTo>
                    <a:pt x="346738" y="295094"/>
                  </a:lnTo>
                  <a:lnTo>
                    <a:pt x="348885" y="21781"/>
                  </a:lnTo>
                  <a:lnTo>
                    <a:pt x="353371" y="8280"/>
                  </a:lnTo>
                  <a:lnTo>
                    <a:pt x="364089" y="586"/>
                  </a:lnTo>
                  <a:lnTo>
                    <a:pt x="377275" y="0"/>
                  </a:lnTo>
                  <a:lnTo>
                    <a:pt x="389166" y="7818"/>
                  </a:lnTo>
                  <a:lnTo>
                    <a:pt x="560066" y="221121"/>
                  </a:lnTo>
                  <a:lnTo>
                    <a:pt x="567500" y="227161"/>
                  </a:lnTo>
                  <a:lnTo>
                    <a:pt x="576391" y="229558"/>
                  </a:lnTo>
                  <a:lnTo>
                    <a:pt x="585499" y="228231"/>
                  </a:lnTo>
                  <a:lnTo>
                    <a:pt x="593583" y="223098"/>
                  </a:lnTo>
                  <a:lnTo>
                    <a:pt x="788362" y="31361"/>
                  </a:lnTo>
                  <a:lnTo>
                    <a:pt x="801086" y="24998"/>
                  </a:lnTo>
                  <a:lnTo>
                    <a:pt x="814105" y="27135"/>
                  </a:lnTo>
                  <a:lnTo>
                    <a:pt x="823840" y="36036"/>
                  </a:lnTo>
                  <a:lnTo>
                    <a:pt x="826715" y="49966"/>
                  </a:lnTo>
                  <a:lnTo>
                    <a:pt x="796714" y="321638"/>
                  </a:lnTo>
                  <a:lnTo>
                    <a:pt x="797688" y="331162"/>
                  </a:lnTo>
                  <a:lnTo>
                    <a:pt x="802284" y="339141"/>
                  </a:lnTo>
                  <a:lnTo>
                    <a:pt x="809673" y="344644"/>
                  </a:lnTo>
                  <a:lnTo>
                    <a:pt x="819026" y="346738"/>
                  </a:lnTo>
                  <a:lnTo>
                    <a:pt x="1092339" y="348885"/>
                  </a:lnTo>
                  <a:lnTo>
                    <a:pt x="1105841" y="353371"/>
                  </a:lnTo>
                  <a:lnTo>
                    <a:pt x="1113534" y="364089"/>
                  </a:lnTo>
                  <a:lnTo>
                    <a:pt x="1114121" y="377275"/>
                  </a:lnTo>
                  <a:lnTo>
                    <a:pt x="1106303" y="389166"/>
                  </a:lnTo>
                  <a:lnTo>
                    <a:pt x="893000" y="560066"/>
                  </a:lnTo>
                  <a:lnTo>
                    <a:pt x="886959" y="567500"/>
                  </a:lnTo>
                  <a:lnTo>
                    <a:pt x="884563" y="576391"/>
                  </a:lnTo>
                  <a:lnTo>
                    <a:pt x="885890" y="585499"/>
                  </a:lnTo>
                  <a:lnTo>
                    <a:pt x="891022" y="593583"/>
                  </a:lnTo>
                  <a:lnTo>
                    <a:pt x="1082760" y="788362"/>
                  </a:lnTo>
                  <a:lnTo>
                    <a:pt x="1089123" y="801086"/>
                  </a:lnTo>
                  <a:lnTo>
                    <a:pt x="1086986" y="814105"/>
                  </a:lnTo>
                  <a:lnTo>
                    <a:pt x="1078084" y="823840"/>
                  </a:lnTo>
                  <a:lnTo>
                    <a:pt x="1064155" y="826715"/>
                  </a:lnTo>
                  <a:lnTo>
                    <a:pt x="792482" y="796714"/>
                  </a:lnTo>
                  <a:lnTo>
                    <a:pt x="782959" y="797688"/>
                  </a:lnTo>
                  <a:lnTo>
                    <a:pt x="774980" y="802284"/>
                  </a:lnTo>
                  <a:lnTo>
                    <a:pt x="769477" y="809673"/>
                  </a:lnTo>
                  <a:lnTo>
                    <a:pt x="767383" y="819026"/>
                  </a:lnTo>
                  <a:lnTo>
                    <a:pt x="765235" y="1092339"/>
                  </a:lnTo>
                  <a:lnTo>
                    <a:pt x="760749" y="1105841"/>
                  </a:lnTo>
                  <a:lnTo>
                    <a:pt x="750031" y="11135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14307" y="2092384"/>
            <a:ext cx="2838449" cy="598169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11667" y="2090286"/>
            <a:ext cx="2809874" cy="598169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5083" y="0"/>
            <a:ext cx="1809749" cy="1809749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2338130" y="178238"/>
            <a:ext cx="4962525" cy="819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200" spc="260" b="1">
                <a:latin typeface="Trebuchet MS"/>
                <a:cs typeface="Trebuchet MS"/>
              </a:rPr>
              <a:t>Guests/Clients</a:t>
            </a:r>
            <a:endParaRPr sz="52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564345" y="3730091"/>
            <a:ext cx="4069079" cy="1352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700" spc="-535" b="1">
                <a:latin typeface="Trebuchet MS"/>
                <a:cs typeface="Trebuchet MS"/>
              </a:rPr>
              <a:t>Filter</a:t>
            </a:r>
            <a:r>
              <a:rPr dirty="0" sz="8700" spc="-270" b="1">
                <a:latin typeface="Trebuchet MS"/>
                <a:cs typeface="Trebuchet MS"/>
              </a:rPr>
              <a:t> </a:t>
            </a:r>
            <a:r>
              <a:rPr dirty="0" sz="8700" spc="120" b="1">
                <a:latin typeface="Trebuchet MS"/>
                <a:cs typeface="Trebuchet MS"/>
              </a:rPr>
              <a:t>By</a:t>
            </a:r>
            <a:endParaRPr sz="87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878807" y="1245768"/>
            <a:ext cx="290512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85" b="1">
                <a:latin typeface="Trebuchet MS"/>
                <a:cs typeface="Trebuchet MS"/>
              </a:rPr>
              <a:t>Room</a:t>
            </a:r>
            <a:endParaRPr sz="85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080376" y="8346471"/>
            <a:ext cx="837565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200" spc="-20" b="1">
                <a:latin typeface="Trebuchet MS"/>
                <a:cs typeface="Trebuchet MS"/>
              </a:rPr>
              <a:t>Display</a:t>
            </a:r>
            <a:r>
              <a:rPr dirty="0" sz="5200" spc="-280" b="1">
                <a:latin typeface="Trebuchet MS"/>
                <a:cs typeface="Trebuchet MS"/>
              </a:rPr>
              <a:t> </a:t>
            </a:r>
            <a:r>
              <a:rPr dirty="0" sz="5200" spc="-210" b="1">
                <a:latin typeface="Trebuchet MS"/>
                <a:cs typeface="Trebuchet MS"/>
              </a:rPr>
              <a:t>only</a:t>
            </a:r>
            <a:r>
              <a:rPr dirty="0" sz="5200" spc="-185" b="1">
                <a:latin typeface="Trebuchet MS"/>
                <a:cs typeface="Trebuchet MS"/>
              </a:rPr>
              <a:t> </a:t>
            </a:r>
            <a:r>
              <a:rPr dirty="0" sz="5200" spc="-135" b="1">
                <a:latin typeface="Trebuchet MS"/>
                <a:cs typeface="Trebuchet MS"/>
              </a:rPr>
              <a:t>Available</a:t>
            </a:r>
            <a:r>
              <a:rPr dirty="0" sz="5200" spc="-229" b="1">
                <a:latin typeface="Trebuchet MS"/>
                <a:cs typeface="Trebuchet MS"/>
              </a:rPr>
              <a:t> </a:t>
            </a:r>
            <a:r>
              <a:rPr dirty="0" sz="5200" spc="45" b="1">
                <a:latin typeface="Trebuchet MS"/>
                <a:cs typeface="Trebuchet MS"/>
              </a:rPr>
              <a:t>Room</a:t>
            </a:r>
            <a:endParaRPr sz="5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فاطمة الزهراء صعيدي</dc:creator>
  <cp:keywords>DAGdHH-GO3g,BAFRo3jUg2E,0</cp:keywords>
  <dc:title>Pink and Purple Cute Gradient Abstract Payment Mobile App Presentation</dc:title>
  <dcterms:created xsi:type="dcterms:W3CDTF">2025-05-24T16:20:20Z</dcterms:created>
  <dcterms:modified xsi:type="dcterms:W3CDTF">2025-05-24T16:20:20Z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2025-01-31T00:00:00Z</vt:filetime>
  </property>
  <property fmtid="{D5CDD505-2E9C-101B-9397-08002B2CF9AE}" pid="3" name="Creator">
    <vt:lpwstr>Canva</vt:lpwstr>
  </property>
  <property fmtid="{D5CDD505-2E9C-101B-9397-08002B2CF9AE}" pid="4" name="LastSaved">
    <vt:filetime>2025-05-24T00:00:00Z</vt:filetime>
  </property>
  <property fmtid="{D5CDD505-2E9C-101B-9397-08002B2CF9AE}" pid="5" name="Producer">
    <vt:lpwstr>Canva</vt:lpwstr>
  </property>
</Properties>
</file>