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5143500" cx="9144000"/>
  <p:notesSz cx="6858000" cy="9144000"/>
  <p:embeddedFontLst>
    <p:embeddedFont>
      <p:font typeface="Raleway"/>
      <p:regular r:id="rId22"/>
      <p:bold r:id="rId23"/>
      <p:italic r:id="rId24"/>
      <p:boldItalic r:id="rId25"/>
    </p:embeddedFont>
    <p:embeddedFont>
      <p:font typeface="Raleway Thin"/>
      <p:regular r:id="rId26"/>
      <p:bold r:id="rId27"/>
      <p:italic r:id="rId28"/>
      <p:boldItalic r:id="rId29"/>
    </p:embeddedFont>
    <p:embeddedFont>
      <p:font typeface="Barlow Light"/>
      <p:regular r:id="rId30"/>
      <p:bold r:id="rId31"/>
      <p:italic r:id="rId32"/>
      <p:boldItalic r:id="rId33"/>
    </p:embeddedFont>
    <p:embeddedFont>
      <p:font typeface="Barlow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8" roundtripDataSignature="AMtx7mg6JJwlDMsJoJTps55nFALjCOKh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Raleway-regular.fntdata"/><Relationship Id="rId21" Type="http://schemas.openxmlformats.org/officeDocument/2006/relationships/slide" Target="slides/slide17.xml"/><Relationship Id="rId24" Type="http://schemas.openxmlformats.org/officeDocument/2006/relationships/font" Target="fonts/Raleway-italic.fntdata"/><Relationship Id="rId23" Type="http://schemas.openxmlformats.org/officeDocument/2006/relationships/font" Target="fonts/Raleway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alewayThin-regular.fntdata"/><Relationship Id="rId25" Type="http://schemas.openxmlformats.org/officeDocument/2006/relationships/font" Target="fonts/Raleway-boldItalic.fntdata"/><Relationship Id="rId28" Type="http://schemas.openxmlformats.org/officeDocument/2006/relationships/font" Target="fonts/RalewayThin-italic.fntdata"/><Relationship Id="rId27" Type="http://schemas.openxmlformats.org/officeDocument/2006/relationships/font" Target="fonts/RalewayThin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alewayThin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BarlowLight-bold.fntdata"/><Relationship Id="rId30" Type="http://schemas.openxmlformats.org/officeDocument/2006/relationships/font" Target="fonts/BarlowLight-regular.fntdata"/><Relationship Id="rId11" Type="http://schemas.openxmlformats.org/officeDocument/2006/relationships/slide" Target="slides/slide7.xml"/><Relationship Id="rId33" Type="http://schemas.openxmlformats.org/officeDocument/2006/relationships/font" Target="fonts/BarlowLight-boldItalic.fntdata"/><Relationship Id="rId10" Type="http://schemas.openxmlformats.org/officeDocument/2006/relationships/slide" Target="slides/slide6.xml"/><Relationship Id="rId32" Type="http://schemas.openxmlformats.org/officeDocument/2006/relationships/font" Target="fonts/BarlowLight-italic.fntdata"/><Relationship Id="rId13" Type="http://schemas.openxmlformats.org/officeDocument/2006/relationships/slide" Target="slides/slide9.xml"/><Relationship Id="rId35" Type="http://schemas.openxmlformats.org/officeDocument/2006/relationships/font" Target="fonts/Barlow-bold.fntdata"/><Relationship Id="rId12" Type="http://schemas.openxmlformats.org/officeDocument/2006/relationships/slide" Target="slides/slide8.xml"/><Relationship Id="rId34" Type="http://schemas.openxmlformats.org/officeDocument/2006/relationships/font" Target="fonts/Barlow-regular.fntdata"/><Relationship Id="rId15" Type="http://schemas.openxmlformats.org/officeDocument/2006/relationships/slide" Target="slides/slide11.xml"/><Relationship Id="rId37" Type="http://schemas.openxmlformats.org/officeDocument/2006/relationships/font" Target="fonts/Barlow-boldItalic.fntdata"/><Relationship Id="rId14" Type="http://schemas.openxmlformats.org/officeDocument/2006/relationships/slide" Target="slides/slide10.xml"/><Relationship Id="rId36" Type="http://schemas.openxmlformats.org/officeDocument/2006/relationships/font" Target="fonts/Barlow-italic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38" Type="http://customschemas.google.com/relationships/presentationmetadata" Target="meta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7" name="Google Shape;49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UI/UX , The colors we used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4" name="Google Shape;57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d94caefee1_2_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4" name="Google Shape;614;gd94caefee1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dc35346821_1_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dc35346821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d94caefee1_2_1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5" name="Google Shape;625;gd94caefee1_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gd94caefee1_2_1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0" name="Google Shape;630;gd94caefee1_2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9" name="Google Shape;63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2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5" name="Google Shape;75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ce8afd5e1f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ce8afd5e1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dc35346821_1_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dc35346821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cbd34685ab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gcbd34685a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cec610a3e8_0_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cec610a3e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d94caefee1_2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d94caefee1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Free license because we will get it from Austria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 costs on the customer on the insurance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 costs on us also because we have no buildings and no customers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ce8afd5e1f_0_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ce8afd5e1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3"/>
          <p:cNvSpPr txBox="1"/>
          <p:nvPr>
            <p:ph type="ctrTitle"/>
          </p:nvPr>
        </p:nvSpPr>
        <p:spPr>
          <a:xfrm>
            <a:off x="1076325" y="1863600"/>
            <a:ext cx="4962600" cy="1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11" name="Google Shape;11;p43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2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52"/>
          <p:cNvSpPr/>
          <p:nvPr/>
        </p:nvSpPr>
        <p:spPr>
          <a:xfrm rot="5400000">
            <a:off x="-100350" y="4448760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52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58" name="Google Shape;58;p52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4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44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44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16" name="Google Shape;16;p44"/>
          <p:cNvSpPr txBox="1"/>
          <p:nvPr>
            <p:ph idx="1" type="body"/>
          </p:nvPr>
        </p:nvSpPr>
        <p:spPr>
          <a:xfrm>
            <a:off x="457200" y="1995750"/>
            <a:ext cx="26826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indent="-3429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indent="-3429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indent="-3429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indent="-3429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indent="-3429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indent="-3429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indent="-3429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indent="-3429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/>
        </p:txBody>
      </p:sp>
      <p:sp>
        <p:nvSpPr>
          <p:cNvPr id="17" name="Google Shape;17;p44"/>
          <p:cNvSpPr txBox="1"/>
          <p:nvPr>
            <p:ph idx="2" type="body"/>
          </p:nvPr>
        </p:nvSpPr>
        <p:spPr>
          <a:xfrm>
            <a:off x="3415578" y="1995750"/>
            <a:ext cx="26826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indent="-3429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indent="-3429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indent="-3429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indent="-3429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indent="-3429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indent="-3429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indent="-3429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indent="-3429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/>
        </p:txBody>
      </p:sp>
      <p:sp>
        <p:nvSpPr>
          <p:cNvPr id="18" name="Google Shape;18;p44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5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45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6"/>
          <p:cNvSpPr txBox="1"/>
          <p:nvPr>
            <p:ph type="ctrTitle"/>
          </p:nvPr>
        </p:nvSpPr>
        <p:spPr>
          <a:xfrm>
            <a:off x="1085850" y="2031025"/>
            <a:ext cx="4676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4" name="Google Shape;24;p46"/>
          <p:cNvSpPr txBox="1"/>
          <p:nvPr>
            <p:ph idx="1" type="subTitle"/>
          </p:nvPr>
        </p:nvSpPr>
        <p:spPr>
          <a:xfrm>
            <a:off x="1085850" y="3287726"/>
            <a:ext cx="46767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5" name="Google Shape;25;p46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7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47"/>
          <p:cNvSpPr/>
          <p:nvPr/>
        </p:nvSpPr>
        <p:spPr>
          <a:xfrm rot="5400000">
            <a:off x="-303375" y="9274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47"/>
          <p:cNvSpPr txBox="1"/>
          <p:nvPr>
            <p:ph idx="1" type="body"/>
          </p:nvPr>
        </p:nvSpPr>
        <p:spPr>
          <a:xfrm>
            <a:off x="1039050" y="1028325"/>
            <a:ext cx="4742700" cy="35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318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▸"/>
              <a:defRPr sz="3200">
                <a:solidFill>
                  <a:schemeClr val="lt1"/>
                </a:solidFill>
              </a:defRPr>
            </a:lvl1pPr>
            <a:lvl2pPr indent="-4318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2pPr>
            <a:lvl3pPr indent="-4318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3pPr>
            <a:lvl4pPr indent="-4318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4pPr>
            <a:lvl5pPr indent="-4318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5pPr>
            <a:lvl6pPr indent="-4318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6pPr>
            <a:lvl7pPr indent="-4318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7pPr>
            <a:lvl8pPr indent="-4318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8pPr>
            <a:lvl9pPr indent="-4318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" name="Google Shape;30;p47"/>
          <p:cNvSpPr txBox="1"/>
          <p:nvPr/>
        </p:nvSpPr>
        <p:spPr>
          <a:xfrm>
            <a:off x="19050" y="933775"/>
            <a:ext cx="5310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Arial"/>
              <a:buNone/>
            </a:pPr>
            <a:r>
              <a:rPr b="1" i="0" lang="en" sz="8600" u="none" cap="none" strike="noStrike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b="1" i="0" sz="8600" u="none" cap="none" strike="noStrike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1" name="Google Shape;31;p47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8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48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48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36" name="Google Shape;36;p48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▸"/>
              <a:defRPr/>
            </a:lvl1pPr>
            <a:lvl2pPr indent="-3429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2pPr>
            <a:lvl3pPr indent="-3429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3pPr>
            <a:lvl4pPr indent="-3556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4pPr>
            <a:lvl5pPr indent="-3556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5pPr>
            <a:lvl6pPr indent="-3556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6pPr>
            <a:lvl7pPr indent="-3556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7pPr>
            <a:lvl8pPr indent="-3556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8pPr>
            <a:lvl9pPr indent="-3556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9pPr>
          </a:lstStyle>
          <a:p/>
        </p:txBody>
      </p:sp>
      <p:sp>
        <p:nvSpPr>
          <p:cNvPr id="37" name="Google Shape;37;p48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9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49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49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42" name="Google Shape;42;p49"/>
          <p:cNvSpPr txBox="1"/>
          <p:nvPr>
            <p:ph idx="1" type="body"/>
          </p:nvPr>
        </p:nvSpPr>
        <p:spPr>
          <a:xfrm>
            <a:off x="457200" y="1995750"/>
            <a:ext cx="25635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43" name="Google Shape;43;p49"/>
          <p:cNvSpPr txBox="1"/>
          <p:nvPr>
            <p:ph idx="2" type="body"/>
          </p:nvPr>
        </p:nvSpPr>
        <p:spPr>
          <a:xfrm>
            <a:off x="3290250" y="1995750"/>
            <a:ext cx="25635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44" name="Google Shape;44;p49"/>
          <p:cNvSpPr txBox="1"/>
          <p:nvPr>
            <p:ph idx="3" type="body"/>
          </p:nvPr>
        </p:nvSpPr>
        <p:spPr>
          <a:xfrm>
            <a:off x="6123300" y="1995750"/>
            <a:ext cx="25635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45" name="Google Shape;45;p49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dark">
  <p:cSld name="BLANK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0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50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51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51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51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53" name="Google Shape;53;p51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6200038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2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b="0" i="0" sz="48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b="0" i="0" sz="48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b="0" i="0" sz="48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b="0" i="0" sz="48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b="0" i="0" sz="48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b="0" i="0" sz="48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b="0" i="0" sz="48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b="0" i="0" sz="48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b="0" i="0" sz="48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/>
        </p:txBody>
      </p:sp>
      <p:sp>
        <p:nvSpPr>
          <p:cNvPr id="7" name="Google Shape;7;p42"/>
          <p:cNvSpPr txBox="1"/>
          <p:nvPr>
            <p:ph idx="1" type="body"/>
          </p:nvPr>
        </p:nvSpPr>
        <p:spPr>
          <a:xfrm>
            <a:off x="457200" y="1995750"/>
            <a:ext cx="56409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▸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-355600" lvl="3" marL="18288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-355600" lvl="4" marL="22860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-355600" lvl="5" marL="27432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-355600" lvl="6" marL="32004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-355600" lvl="7" marL="36576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-355600" lvl="8" marL="41148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8" name="Google Shape;8;p42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 txBox="1"/>
          <p:nvPr>
            <p:ph type="ctrTitle"/>
          </p:nvPr>
        </p:nvSpPr>
        <p:spPr>
          <a:xfrm>
            <a:off x="705200" y="414675"/>
            <a:ext cx="6164700" cy="220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Digital Only Insurance Company</a:t>
            </a:r>
            <a:endParaRPr/>
          </a:p>
        </p:txBody>
      </p:sp>
      <p:sp>
        <p:nvSpPr>
          <p:cNvPr id="64" name="Google Shape;64;p1"/>
          <p:cNvSpPr txBox="1"/>
          <p:nvPr/>
        </p:nvSpPr>
        <p:spPr>
          <a:xfrm>
            <a:off x="904550" y="2749075"/>
            <a:ext cx="34065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PalSurance</a:t>
            </a:r>
            <a:endParaRPr b="1" sz="900"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65" name="Google Shape;6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0600" y="1348550"/>
            <a:ext cx="2992025" cy="3182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5"/>
          <p:cNvSpPr txBox="1"/>
          <p:nvPr>
            <p:ph idx="1" type="body"/>
          </p:nvPr>
        </p:nvSpPr>
        <p:spPr>
          <a:xfrm>
            <a:off x="679825" y="406575"/>
            <a:ext cx="4755300" cy="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3200"/>
              <a:buNone/>
            </a:pPr>
            <a:r>
              <a:rPr lang="en">
                <a:latin typeface="Raleway Thin"/>
                <a:ea typeface="Raleway Thin"/>
                <a:cs typeface="Raleway Thin"/>
                <a:sym typeface="Raleway Thin"/>
              </a:rPr>
              <a:t>Programming languages</a:t>
            </a:r>
            <a:endParaRPr/>
          </a:p>
        </p:txBody>
      </p:sp>
      <p:sp>
        <p:nvSpPr>
          <p:cNvPr id="500" name="Google Shape;500;p5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501" name="Google Shape;501;p5"/>
          <p:cNvGrpSpPr/>
          <p:nvPr/>
        </p:nvGrpSpPr>
        <p:grpSpPr>
          <a:xfrm>
            <a:off x="6230974" y="930400"/>
            <a:ext cx="2318494" cy="3612481"/>
            <a:chOff x="6661328" y="2103554"/>
            <a:chExt cx="850574" cy="1325340"/>
          </a:xfrm>
        </p:grpSpPr>
        <p:sp>
          <p:nvSpPr>
            <p:cNvPr id="502" name="Google Shape;502;p5"/>
            <p:cNvSpPr/>
            <p:nvPr/>
          </p:nvSpPr>
          <p:spPr>
            <a:xfrm>
              <a:off x="7216759" y="3070053"/>
              <a:ext cx="247057" cy="142875"/>
            </a:xfrm>
            <a:custGeom>
              <a:rect b="b" l="l" r="r" t="t"/>
              <a:pathLst>
                <a:path extrusionOk="0" h="381000" w="658819">
                  <a:moveTo>
                    <a:pt x="658819" y="190500"/>
                  </a:moveTo>
                  <a:cubicBezTo>
                    <a:pt x="658819" y="295710"/>
                    <a:pt x="511337" y="381000"/>
                    <a:pt x="329409" y="381000"/>
                  </a:cubicBezTo>
                  <a:cubicBezTo>
                    <a:pt x="147482" y="381000"/>
                    <a:pt x="0" y="295710"/>
                    <a:pt x="0" y="190500"/>
                  </a:cubicBezTo>
                  <a:cubicBezTo>
                    <a:pt x="0" y="85290"/>
                    <a:pt x="147481" y="0"/>
                    <a:pt x="329409" y="0"/>
                  </a:cubicBezTo>
                  <a:cubicBezTo>
                    <a:pt x="511337" y="0"/>
                    <a:pt x="658819" y="85290"/>
                    <a:pt x="658819" y="190500"/>
                  </a:cubicBezTo>
                  <a:close/>
                </a:path>
              </a:pathLst>
            </a:custGeom>
            <a:solidFill>
              <a:srgbClr val="000000">
                <a:alpha val="941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Google Shape;503;p5"/>
            <p:cNvSpPr/>
            <p:nvPr/>
          </p:nvSpPr>
          <p:spPr>
            <a:xfrm>
              <a:off x="7342016" y="3123138"/>
              <a:ext cx="71660" cy="55453"/>
            </a:xfrm>
            <a:custGeom>
              <a:rect b="b" l="l" r="r" t="t"/>
              <a:pathLst>
                <a:path extrusionOk="0" h="147874" w="191092">
                  <a:moveTo>
                    <a:pt x="175923" y="5"/>
                  </a:moveTo>
                  <a:cubicBezTo>
                    <a:pt x="153005" y="19055"/>
                    <a:pt x="118866" y="1625"/>
                    <a:pt x="117534" y="3339"/>
                  </a:cubicBezTo>
                  <a:cubicBezTo>
                    <a:pt x="90651" y="28352"/>
                    <a:pt x="62427" y="51879"/>
                    <a:pt x="32995" y="73824"/>
                  </a:cubicBezTo>
                  <a:cubicBezTo>
                    <a:pt x="18731" y="85064"/>
                    <a:pt x="-3522" y="100113"/>
                    <a:pt x="472" y="121449"/>
                  </a:cubicBezTo>
                  <a:cubicBezTo>
                    <a:pt x="7699" y="160121"/>
                    <a:pt x="69511" y="148214"/>
                    <a:pt x="92810" y="136403"/>
                  </a:cubicBezTo>
                  <a:cubicBezTo>
                    <a:pt x="116108" y="124592"/>
                    <a:pt x="135127" y="104971"/>
                    <a:pt x="157189" y="91255"/>
                  </a:cubicBezTo>
                  <a:cubicBezTo>
                    <a:pt x="172975" y="81730"/>
                    <a:pt x="188475" y="76396"/>
                    <a:pt x="190948" y="56489"/>
                  </a:cubicBezTo>
                  <a:cubicBezTo>
                    <a:pt x="192564" y="44678"/>
                    <a:pt x="180202" y="-566"/>
                    <a:pt x="175923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" name="Google Shape;504;p5"/>
            <p:cNvSpPr/>
            <p:nvPr/>
          </p:nvSpPr>
          <p:spPr>
            <a:xfrm>
              <a:off x="7342406" y="3141358"/>
              <a:ext cx="71304" cy="37263"/>
            </a:xfrm>
            <a:custGeom>
              <a:rect b="b" l="l" r="r" t="t"/>
              <a:pathLst>
                <a:path extrusionOk="0" h="99367" w="190145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9" y="47911"/>
                    <a:pt x="113639" y="68104"/>
                    <a:pt x="90340" y="79915"/>
                  </a:cubicBezTo>
                  <a:cubicBezTo>
                    <a:pt x="68849" y="90774"/>
                    <a:pt x="15120" y="101632"/>
                    <a:pt x="0" y="74009"/>
                  </a:cubicBezTo>
                  <a:cubicBezTo>
                    <a:pt x="8178" y="111347"/>
                    <a:pt x="68849" y="99632"/>
                    <a:pt x="91957" y="87916"/>
                  </a:cubicBezTo>
                  <a:cubicBezTo>
                    <a:pt x="115065" y="76200"/>
                    <a:pt x="134275" y="56483"/>
                    <a:pt x="156336" y="42767"/>
                  </a:cubicBezTo>
                  <a:cubicBezTo>
                    <a:pt x="172122" y="33242"/>
                    <a:pt x="187623" y="27908"/>
                    <a:pt x="190095" y="8001"/>
                  </a:cubicBezTo>
                  <a:cubicBezTo>
                    <a:pt x="190229" y="5325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" name="Google Shape;505;p5"/>
            <p:cNvSpPr/>
            <p:nvPr/>
          </p:nvSpPr>
          <p:spPr>
            <a:xfrm>
              <a:off x="7268719" y="3095364"/>
              <a:ext cx="71613" cy="53417"/>
            </a:xfrm>
            <a:custGeom>
              <a:rect b="b" l="l" r="r" t="t"/>
              <a:pathLst>
                <a:path extrusionOk="0" h="142446" w="190969">
                  <a:moveTo>
                    <a:pt x="173186" y="102"/>
                  </a:moveTo>
                  <a:cubicBezTo>
                    <a:pt x="150268" y="19152"/>
                    <a:pt x="110138" y="-1613"/>
                    <a:pt x="108522" y="102"/>
                  </a:cubicBezTo>
                  <a:cubicBezTo>
                    <a:pt x="84624" y="24276"/>
                    <a:pt x="59386" y="47079"/>
                    <a:pt x="32921" y="68396"/>
                  </a:cubicBezTo>
                  <a:cubicBezTo>
                    <a:pt x="18657" y="79636"/>
                    <a:pt x="-3596" y="94685"/>
                    <a:pt x="493" y="116021"/>
                  </a:cubicBezTo>
                  <a:cubicBezTo>
                    <a:pt x="7626" y="154693"/>
                    <a:pt x="69437" y="142786"/>
                    <a:pt x="92736" y="130975"/>
                  </a:cubicBezTo>
                  <a:cubicBezTo>
                    <a:pt x="116034" y="119164"/>
                    <a:pt x="135148" y="99543"/>
                    <a:pt x="157210" y="85827"/>
                  </a:cubicBezTo>
                  <a:cubicBezTo>
                    <a:pt x="172901" y="76302"/>
                    <a:pt x="188402" y="70968"/>
                    <a:pt x="190874" y="51061"/>
                  </a:cubicBezTo>
                  <a:cubicBezTo>
                    <a:pt x="192300" y="39249"/>
                    <a:pt x="177275" y="-374"/>
                    <a:pt x="173186" y="10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" name="Google Shape;506;p5"/>
            <p:cNvSpPr/>
            <p:nvPr/>
          </p:nvSpPr>
          <p:spPr>
            <a:xfrm>
              <a:off x="7268869" y="3112444"/>
              <a:ext cx="71304" cy="37267"/>
            </a:xfrm>
            <a:custGeom>
              <a:rect b="b" l="l" r="r" t="t"/>
              <a:pathLst>
                <a:path extrusionOk="0" h="99378" w="190145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8" y="48006"/>
                    <a:pt x="113639" y="68104"/>
                    <a:pt x="90340" y="79915"/>
                  </a:cubicBezTo>
                  <a:cubicBezTo>
                    <a:pt x="68849" y="90869"/>
                    <a:pt x="15120" y="101727"/>
                    <a:pt x="0" y="74104"/>
                  </a:cubicBezTo>
                  <a:cubicBezTo>
                    <a:pt x="8178" y="111347"/>
                    <a:pt x="68944" y="99631"/>
                    <a:pt x="91957" y="87916"/>
                  </a:cubicBezTo>
                  <a:cubicBezTo>
                    <a:pt x="114970" y="76200"/>
                    <a:pt x="134274" y="56579"/>
                    <a:pt x="156431" y="42767"/>
                  </a:cubicBezTo>
                  <a:cubicBezTo>
                    <a:pt x="172122" y="33242"/>
                    <a:pt x="187622" y="27908"/>
                    <a:pt x="190095" y="8001"/>
                  </a:cubicBezTo>
                  <a:cubicBezTo>
                    <a:pt x="190228" y="5324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7" name="Google Shape;507;p5"/>
            <p:cNvSpPr/>
            <p:nvPr/>
          </p:nvSpPr>
          <p:spPr>
            <a:xfrm>
              <a:off x="7286737" y="2775175"/>
              <a:ext cx="123184" cy="353826"/>
            </a:xfrm>
            <a:custGeom>
              <a:rect b="b" l="l" r="r" t="t"/>
              <a:pathLst>
                <a:path extrusionOk="0" h="943536" w="328490">
                  <a:moveTo>
                    <a:pt x="324560" y="81915"/>
                  </a:moveTo>
                  <a:cubicBezTo>
                    <a:pt x="323514" y="116681"/>
                    <a:pt x="312673" y="267367"/>
                    <a:pt x="307918" y="347091"/>
                  </a:cubicBezTo>
                  <a:cubicBezTo>
                    <a:pt x="303163" y="426815"/>
                    <a:pt x="301927" y="524637"/>
                    <a:pt x="301927" y="524637"/>
                  </a:cubicBezTo>
                  <a:cubicBezTo>
                    <a:pt x="301927" y="524637"/>
                    <a:pt x="315716" y="582740"/>
                    <a:pt x="324560" y="651034"/>
                  </a:cubicBezTo>
                  <a:cubicBezTo>
                    <a:pt x="333403" y="719328"/>
                    <a:pt x="324560" y="934879"/>
                    <a:pt x="324560" y="934879"/>
                  </a:cubicBezTo>
                  <a:cubicBezTo>
                    <a:pt x="306701" y="946423"/>
                    <a:pt x="283745" y="946423"/>
                    <a:pt x="265886" y="934879"/>
                  </a:cubicBezTo>
                  <a:cubicBezTo>
                    <a:pt x="265886" y="934879"/>
                    <a:pt x="229274" y="762381"/>
                    <a:pt x="212252" y="684657"/>
                  </a:cubicBezTo>
                  <a:cubicBezTo>
                    <a:pt x="195230" y="606933"/>
                    <a:pt x="192378" y="562166"/>
                    <a:pt x="183724" y="513969"/>
                  </a:cubicBezTo>
                  <a:cubicBezTo>
                    <a:pt x="173073" y="455676"/>
                    <a:pt x="150060" y="183642"/>
                    <a:pt x="150060" y="183642"/>
                  </a:cubicBezTo>
                  <a:lnTo>
                    <a:pt x="140551" y="184214"/>
                  </a:lnTo>
                  <a:lnTo>
                    <a:pt x="116206" y="491490"/>
                  </a:lnTo>
                  <a:cubicBezTo>
                    <a:pt x="123766" y="514131"/>
                    <a:pt x="128959" y="537496"/>
                    <a:pt x="131707" y="561213"/>
                  </a:cubicBezTo>
                  <a:cubicBezTo>
                    <a:pt x="138363" y="611219"/>
                    <a:pt x="124670" y="862870"/>
                    <a:pt x="124670" y="862870"/>
                  </a:cubicBezTo>
                  <a:cubicBezTo>
                    <a:pt x="104700" y="873966"/>
                    <a:pt x="80213" y="872938"/>
                    <a:pt x="61241" y="860203"/>
                  </a:cubicBezTo>
                  <a:cubicBezTo>
                    <a:pt x="61241" y="860203"/>
                    <a:pt x="0" y="526828"/>
                    <a:pt x="0" y="476250"/>
                  </a:cubicBezTo>
                  <a:cubicBezTo>
                    <a:pt x="0" y="442722"/>
                    <a:pt x="5706" y="0"/>
                    <a:pt x="5706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" name="Google Shape;508;p5"/>
            <p:cNvSpPr/>
            <p:nvPr/>
          </p:nvSpPr>
          <p:spPr>
            <a:xfrm>
              <a:off x="7314533" y="2554952"/>
              <a:ext cx="78868" cy="76871"/>
            </a:xfrm>
            <a:custGeom>
              <a:rect b="b" l="l" r="r" t="t"/>
              <a:pathLst>
                <a:path extrusionOk="0" h="204988" w="210314">
                  <a:moveTo>
                    <a:pt x="167279" y="0"/>
                  </a:moveTo>
                  <a:cubicBezTo>
                    <a:pt x="167279" y="0"/>
                    <a:pt x="163380" y="75629"/>
                    <a:pt x="165092" y="82391"/>
                  </a:cubicBezTo>
                  <a:cubicBezTo>
                    <a:pt x="166804" y="89154"/>
                    <a:pt x="199707" y="110966"/>
                    <a:pt x="209312" y="119158"/>
                  </a:cubicBezTo>
                  <a:cubicBezTo>
                    <a:pt x="218916" y="127349"/>
                    <a:pt x="157104" y="188214"/>
                    <a:pt x="127054" y="202025"/>
                  </a:cubicBezTo>
                  <a:cubicBezTo>
                    <a:pt x="97004" y="215836"/>
                    <a:pt x="1719" y="179451"/>
                    <a:pt x="102" y="132588"/>
                  </a:cubicBezTo>
                  <a:cubicBezTo>
                    <a:pt x="-1515" y="85725"/>
                    <a:pt x="16363" y="46387"/>
                    <a:pt x="31008" y="44291"/>
                  </a:cubicBezTo>
                  <a:cubicBezTo>
                    <a:pt x="45653" y="42196"/>
                    <a:pt x="167279" y="0"/>
                    <a:pt x="16727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" name="Google Shape;509;p5"/>
            <p:cNvSpPr/>
            <p:nvPr/>
          </p:nvSpPr>
          <p:spPr>
            <a:xfrm>
              <a:off x="7190170" y="2579409"/>
              <a:ext cx="118999" cy="169986"/>
            </a:xfrm>
            <a:custGeom>
              <a:rect b="b" l="l" r="r" t="t"/>
              <a:pathLst>
                <a:path extrusionOk="0" h="453297" w="317332">
                  <a:moveTo>
                    <a:pt x="317332" y="2194"/>
                  </a:moveTo>
                  <a:cubicBezTo>
                    <a:pt x="317332" y="2194"/>
                    <a:pt x="296887" y="-29144"/>
                    <a:pt x="222237" y="145069"/>
                  </a:cubicBezTo>
                  <a:cubicBezTo>
                    <a:pt x="147588" y="319281"/>
                    <a:pt x="101562" y="365001"/>
                    <a:pt x="68088" y="408340"/>
                  </a:cubicBezTo>
                  <a:cubicBezTo>
                    <a:pt x="37848" y="447773"/>
                    <a:pt x="22918" y="385099"/>
                    <a:pt x="22918" y="385099"/>
                  </a:cubicBezTo>
                  <a:cubicBezTo>
                    <a:pt x="22918" y="385099"/>
                    <a:pt x="46977" y="354714"/>
                    <a:pt x="26912" y="354714"/>
                  </a:cubicBezTo>
                  <a:cubicBezTo>
                    <a:pt x="15691" y="355381"/>
                    <a:pt x="0" y="378526"/>
                    <a:pt x="0" y="378526"/>
                  </a:cubicBezTo>
                  <a:lnTo>
                    <a:pt x="25581" y="419484"/>
                  </a:lnTo>
                  <a:lnTo>
                    <a:pt x="92147" y="453298"/>
                  </a:lnTo>
                  <a:cubicBezTo>
                    <a:pt x="92147" y="453298"/>
                    <a:pt x="173644" y="378241"/>
                    <a:pt x="199985" y="331949"/>
                  </a:cubicBezTo>
                  <a:cubicBezTo>
                    <a:pt x="228514" y="295468"/>
                    <a:pt x="271211" y="223078"/>
                    <a:pt x="271211" y="223078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" name="Google Shape;510;p5"/>
            <p:cNvSpPr/>
            <p:nvPr/>
          </p:nvSpPr>
          <p:spPr>
            <a:xfrm>
              <a:off x="7180686" y="2720915"/>
              <a:ext cx="56790" cy="37169"/>
            </a:xfrm>
            <a:custGeom>
              <a:rect b="b" l="l" r="r" t="t"/>
              <a:pathLst>
                <a:path extrusionOk="0" h="99116" w="151441">
                  <a:moveTo>
                    <a:pt x="25622" y="35807"/>
                  </a:moveTo>
                  <a:cubicBezTo>
                    <a:pt x="24861" y="35236"/>
                    <a:pt x="4986" y="12090"/>
                    <a:pt x="4986" y="12090"/>
                  </a:cubicBezTo>
                  <a:cubicBezTo>
                    <a:pt x="4986" y="12090"/>
                    <a:pt x="-6901" y="1708"/>
                    <a:pt x="6032" y="946"/>
                  </a:cubicBezTo>
                  <a:cubicBezTo>
                    <a:pt x="18965" y="184"/>
                    <a:pt x="65086" y="89"/>
                    <a:pt x="65086" y="89"/>
                  </a:cubicBezTo>
                  <a:cubicBezTo>
                    <a:pt x="69803" y="-369"/>
                    <a:pt x="74510" y="955"/>
                    <a:pt x="78305" y="3803"/>
                  </a:cubicBezTo>
                  <a:cubicBezTo>
                    <a:pt x="84105" y="8375"/>
                    <a:pt x="150957" y="93148"/>
                    <a:pt x="150957" y="93148"/>
                  </a:cubicBezTo>
                  <a:cubicBezTo>
                    <a:pt x="150957" y="93148"/>
                    <a:pt x="153905" y="98291"/>
                    <a:pt x="145252" y="98863"/>
                  </a:cubicBezTo>
                  <a:cubicBezTo>
                    <a:pt x="136598" y="99434"/>
                    <a:pt x="80587" y="98863"/>
                    <a:pt x="80587" y="98863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" name="Google Shape;511;p5"/>
            <p:cNvSpPr/>
            <p:nvPr/>
          </p:nvSpPr>
          <p:spPr>
            <a:xfrm>
              <a:off x="7182331" y="2728860"/>
              <a:ext cx="37082" cy="30910"/>
            </a:xfrm>
            <a:custGeom>
              <a:rect b="b" l="l" r="r" t="t"/>
              <a:pathLst>
                <a:path extrusionOk="0" h="82426" w="98885">
                  <a:moveTo>
                    <a:pt x="15807" y="295"/>
                  </a:moveTo>
                  <a:cubicBezTo>
                    <a:pt x="15807" y="295"/>
                    <a:pt x="-3878" y="-3420"/>
                    <a:pt x="687" y="15534"/>
                  </a:cubicBezTo>
                  <a:cubicBezTo>
                    <a:pt x="5251" y="34489"/>
                    <a:pt x="33495" y="54111"/>
                    <a:pt x="33495" y="54111"/>
                  </a:cubicBezTo>
                  <a:lnTo>
                    <a:pt x="62974" y="78876"/>
                  </a:lnTo>
                  <a:cubicBezTo>
                    <a:pt x="70334" y="83610"/>
                    <a:pt x="79768" y="83610"/>
                    <a:pt x="87128" y="78876"/>
                  </a:cubicBezTo>
                  <a:cubicBezTo>
                    <a:pt x="94736" y="74113"/>
                    <a:pt x="105387" y="61159"/>
                    <a:pt x="93690" y="48872"/>
                  </a:cubicBezTo>
                  <a:cubicBezTo>
                    <a:pt x="81993" y="36585"/>
                    <a:pt x="71533" y="9629"/>
                    <a:pt x="41673" y="10772"/>
                  </a:cubicBezTo>
                  <a:cubicBezTo>
                    <a:pt x="41673" y="10772"/>
                    <a:pt x="40056" y="3628"/>
                    <a:pt x="22654" y="1247"/>
                  </a:cubicBezTo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2" name="Google Shape;512;p5"/>
            <p:cNvSpPr/>
            <p:nvPr/>
          </p:nvSpPr>
          <p:spPr>
            <a:xfrm>
              <a:off x="7286654" y="2565698"/>
              <a:ext cx="128280" cy="258276"/>
            </a:xfrm>
            <a:custGeom>
              <a:rect b="b" l="l" r="r" t="t"/>
              <a:pathLst>
                <a:path extrusionOk="0" h="688737" w="342080">
                  <a:moveTo>
                    <a:pt x="250227" y="66733"/>
                  </a:moveTo>
                  <a:cubicBezTo>
                    <a:pt x="250227" y="66733"/>
                    <a:pt x="195357" y="148457"/>
                    <a:pt x="118901" y="156172"/>
                  </a:cubicBezTo>
                  <a:cubicBezTo>
                    <a:pt x="94841" y="132360"/>
                    <a:pt x="92654" y="47683"/>
                    <a:pt x="126033" y="20632"/>
                  </a:cubicBezTo>
                  <a:cubicBezTo>
                    <a:pt x="126033" y="20632"/>
                    <a:pt x="95317" y="-4229"/>
                    <a:pt x="74301" y="629"/>
                  </a:cubicBezTo>
                  <a:cubicBezTo>
                    <a:pt x="49433" y="14088"/>
                    <a:pt x="30395" y="36272"/>
                    <a:pt x="20857" y="62923"/>
                  </a:cubicBezTo>
                  <a:cubicBezTo>
                    <a:pt x="6783" y="106071"/>
                    <a:pt x="-1110" y="155792"/>
                    <a:pt x="126" y="236087"/>
                  </a:cubicBezTo>
                  <a:cubicBezTo>
                    <a:pt x="1363" y="316383"/>
                    <a:pt x="126" y="561557"/>
                    <a:pt x="126" y="561557"/>
                  </a:cubicBezTo>
                  <a:cubicBezTo>
                    <a:pt x="126" y="561557"/>
                    <a:pt x="10967" y="613468"/>
                    <a:pt x="80102" y="652044"/>
                  </a:cubicBezTo>
                  <a:cubicBezTo>
                    <a:pt x="149236" y="690620"/>
                    <a:pt x="200207" y="694335"/>
                    <a:pt x="247754" y="683381"/>
                  </a:cubicBezTo>
                  <a:cubicBezTo>
                    <a:pt x="286458" y="674333"/>
                    <a:pt x="318410" y="660712"/>
                    <a:pt x="331723" y="632613"/>
                  </a:cubicBezTo>
                  <a:cubicBezTo>
                    <a:pt x="328300" y="576320"/>
                    <a:pt x="303195" y="429540"/>
                    <a:pt x="312704" y="358769"/>
                  </a:cubicBezTo>
                  <a:cubicBezTo>
                    <a:pt x="322214" y="287999"/>
                    <a:pt x="336954" y="234944"/>
                    <a:pt x="341233" y="177794"/>
                  </a:cubicBezTo>
                  <a:cubicBezTo>
                    <a:pt x="345512" y="120644"/>
                    <a:pt x="333625" y="121692"/>
                    <a:pt x="305001" y="101594"/>
                  </a:cubicBezTo>
                  <a:cubicBezTo>
                    <a:pt x="287618" y="88650"/>
                    <a:pt x="269312" y="77001"/>
                    <a:pt x="250227" y="6673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3" name="Google Shape;513;p5"/>
            <p:cNvSpPr/>
            <p:nvPr/>
          </p:nvSpPr>
          <p:spPr>
            <a:xfrm>
              <a:off x="7391109" y="2618517"/>
              <a:ext cx="49710" cy="228160"/>
            </a:xfrm>
            <a:custGeom>
              <a:rect b="b" l="l" r="r" t="t"/>
              <a:pathLst>
                <a:path extrusionOk="0" h="608427" w="132559">
                  <a:moveTo>
                    <a:pt x="1779" y="533694"/>
                  </a:moveTo>
                  <a:cubicBezTo>
                    <a:pt x="13190" y="520931"/>
                    <a:pt x="32779" y="450160"/>
                    <a:pt x="44001" y="405488"/>
                  </a:cubicBezTo>
                  <a:cubicBezTo>
                    <a:pt x="54832" y="355339"/>
                    <a:pt x="57019" y="303694"/>
                    <a:pt x="50467" y="252802"/>
                  </a:cubicBezTo>
                  <a:cubicBezTo>
                    <a:pt x="40387" y="191842"/>
                    <a:pt x="12429" y="107451"/>
                    <a:pt x="4536" y="72494"/>
                  </a:cubicBezTo>
                  <a:cubicBezTo>
                    <a:pt x="-3357" y="37537"/>
                    <a:pt x="7104" y="22678"/>
                    <a:pt x="22604" y="8581"/>
                  </a:cubicBezTo>
                  <a:cubicBezTo>
                    <a:pt x="40767" y="-7993"/>
                    <a:pt x="67870" y="-3040"/>
                    <a:pt x="85367" y="45538"/>
                  </a:cubicBezTo>
                  <a:cubicBezTo>
                    <a:pt x="108199" y="112727"/>
                    <a:pt x="123538" y="182231"/>
                    <a:pt x="131108" y="252802"/>
                  </a:cubicBezTo>
                  <a:cubicBezTo>
                    <a:pt x="135206" y="305361"/>
                    <a:pt x="130614" y="358234"/>
                    <a:pt x="117509" y="409298"/>
                  </a:cubicBezTo>
                  <a:cubicBezTo>
                    <a:pt x="105813" y="456923"/>
                    <a:pt x="88981" y="491403"/>
                    <a:pt x="66728" y="535028"/>
                  </a:cubicBezTo>
                  <a:cubicBezTo>
                    <a:pt x="60737" y="546839"/>
                    <a:pt x="47044" y="580081"/>
                    <a:pt x="38200" y="604084"/>
                  </a:cubicBezTo>
                  <a:cubicBezTo>
                    <a:pt x="29356" y="628087"/>
                    <a:pt x="-8587" y="545315"/>
                    <a:pt x="1779" y="53369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" name="Google Shape;514;p5"/>
            <p:cNvSpPr/>
            <p:nvPr/>
          </p:nvSpPr>
          <p:spPr>
            <a:xfrm>
              <a:off x="7311279" y="2475275"/>
              <a:ext cx="85098" cy="103818"/>
            </a:xfrm>
            <a:custGeom>
              <a:rect b="b" l="l" r="r" t="t"/>
              <a:pathLst>
                <a:path extrusionOk="0" h="276849" w="226927">
                  <a:moveTo>
                    <a:pt x="4992" y="100093"/>
                  </a:moveTo>
                  <a:lnTo>
                    <a:pt x="4992" y="100093"/>
                  </a:lnTo>
                  <a:cubicBezTo>
                    <a:pt x="14026" y="41324"/>
                    <a:pt x="56248" y="-3158"/>
                    <a:pt x="116729" y="176"/>
                  </a:cubicBezTo>
                  <a:cubicBezTo>
                    <a:pt x="180871" y="3548"/>
                    <a:pt x="230140" y="58374"/>
                    <a:pt x="226764" y="122620"/>
                  </a:cubicBezTo>
                  <a:cubicBezTo>
                    <a:pt x="224862" y="159005"/>
                    <a:pt x="206061" y="192400"/>
                    <a:pt x="175973" y="212869"/>
                  </a:cubicBezTo>
                  <a:cubicBezTo>
                    <a:pt x="173795" y="221746"/>
                    <a:pt x="170610" y="230347"/>
                    <a:pt x="166464" y="238491"/>
                  </a:cubicBezTo>
                  <a:cubicBezTo>
                    <a:pt x="145067" y="263542"/>
                    <a:pt x="80403" y="279068"/>
                    <a:pt x="61859" y="276591"/>
                  </a:cubicBezTo>
                  <a:cubicBezTo>
                    <a:pt x="37990" y="273162"/>
                    <a:pt x="25152" y="263161"/>
                    <a:pt x="13741" y="237062"/>
                  </a:cubicBezTo>
                  <a:cubicBezTo>
                    <a:pt x="-6229" y="190771"/>
                    <a:pt x="47" y="129144"/>
                    <a:pt x="4992" y="10009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5" name="Google Shape;515;p5"/>
            <p:cNvSpPr/>
            <p:nvPr/>
          </p:nvSpPr>
          <p:spPr>
            <a:xfrm>
              <a:off x="7314515" y="2466234"/>
              <a:ext cx="89964" cy="88884"/>
            </a:xfrm>
            <a:custGeom>
              <a:rect b="b" l="l" r="r" t="t"/>
              <a:pathLst>
                <a:path extrusionOk="0" h="237025" w="239905">
                  <a:moveTo>
                    <a:pt x="167327" y="237026"/>
                  </a:moveTo>
                  <a:lnTo>
                    <a:pt x="167327" y="237026"/>
                  </a:lnTo>
                  <a:lnTo>
                    <a:pt x="161811" y="185781"/>
                  </a:lnTo>
                  <a:cubicBezTo>
                    <a:pt x="161811" y="185781"/>
                    <a:pt x="203558" y="77387"/>
                    <a:pt x="104754" y="98151"/>
                  </a:cubicBezTo>
                  <a:cubicBezTo>
                    <a:pt x="39519" y="111962"/>
                    <a:pt x="23163" y="117868"/>
                    <a:pt x="3383" y="74053"/>
                  </a:cubicBezTo>
                  <a:cubicBezTo>
                    <a:pt x="-16397" y="30238"/>
                    <a:pt x="53498" y="-9100"/>
                    <a:pt x="136516" y="1853"/>
                  </a:cubicBezTo>
                  <a:cubicBezTo>
                    <a:pt x="196036" y="7797"/>
                    <a:pt x="241026" y="58537"/>
                    <a:pt x="239884" y="118439"/>
                  </a:cubicBezTo>
                  <a:cubicBezTo>
                    <a:pt x="237222" y="150729"/>
                    <a:pt x="228663" y="215975"/>
                    <a:pt x="167327" y="237026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" name="Google Shape;516;p5"/>
            <p:cNvSpPr/>
            <p:nvPr/>
          </p:nvSpPr>
          <p:spPr>
            <a:xfrm>
              <a:off x="7384763" y="2604603"/>
              <a:ext cx="55737" cy="75876"/>
            </a:xfrm>
            <a:custGeom>
              <a:rect b="b" l="l" r="r" t="t"/>
              <a:pathLst>
                <a:path extrusionOk="0" h="202336" w="148633">
                  <a:moveTo>
                    <a:pt x="148634" y="161388"/>
                  </a:moveTo>
                  <a:cubicBezTo>
                    <a:pt x="148634" y="161388"/>
                    <a:pt x="94810" y="215109"/>
                    <a:pt x="31001" y="199488"/>
                  </a:cubicBezTo>
                  <a:cubicBezTo>
                    <a:pt x="21491" y="193297"/>
                    <a:pt x="0" y="67757"/>
                    <a:pt x="0" y="67757"/>
                  </a:cubicBezTo>
                  <a:cubicBezTo>
                    <a:pt x="0" y="67757"/>
                    <a:pt x="0" y="-1775"/>
                    <a:pt x="53253" y="35"/>
                  </a:cubicBezTo>
                  <a:cubicBezTo>
                    <a:pt x="106506" y="1844"/>
                    <a:pt x="148634" y="161388"/>
                    <a:pt x="148634" y="16138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" name="Google Shape;517;p5"/>
            <p:cNvSpPr/>
            <p:nvPr/>
          </p:nvSpPr>
          <p:spPr>
            <a:xfrm>
              <a:off x="7269438" y="2565933"/>
              <a:ext cx="45289" cy="73030"/>
            </a:xfrm>
            <a:custGeom>
              <a:rect b="b" l="l" r="r" t="t"/>
              <a:pathLst>
                <a:path extrusionOk="0" h="194746" w="120770">
                  <a:moveTo>
                    <a:pt x="46502" y="194215"/>
                  </a:moveTo>
                  <a:cubicBezTo>
                    <a:pt x="46502" y="194215"/>
                    <a:pt x="11602" y="198596"/>
                    <a:pt x="0" y="182213"/>
                  </a:cubicBezTo>
                  <a:cubicBezTo>
                    <a:pt x="2092" y="153638"/>
                    <a:pt x="48594" y="7906"/>
                    <a:pt x="120771" y="0"/>
                  </a:cubicBezTo>
                  <a:cubicBezTo>
                    <a:pt x="103197" y="15916"/>
                    <a:pt x="88011" y="34300"/>
                    <a:pt x="75696" y="54578"/>
                  </a:cubicBezTo>
                  <a:cubicBezTo>
                    <a:pt x="49925" y="97345"/>
                    <a:pt x="46502" y="194215"/>
                    <a:pt x="46502" y="19421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" name="Google Shape;518;p5"/>
            <p:cNvSpPr/>
            <p:nvPr/>
          </p:nvSpPr>
          <p:spPr>
            <a:xfrm>
              <a:off x="6661328" y="3286571"/>
              <a:ext cx="246169" cy="142323"/>
            </a:xfrm>
            <a:custGeom>
              <a:rect b="b" l="l" r="r" t="t"/>
              <a:pathLst>
                <a:path extrusionOk="0" h="380237" w="657677">
                  <a:moveTo>
                    <a:pt x="657678" y="190119"/>
                  </a:moveTo>
                  <a:cubicBezTo>
                    <a:pt x="657678" y="295119"/>
                    <a:pt x="510452" y="380238"/>
                    <a:pt x="328839" y="380238"/>
                  </a:cubicBezTo>
                  <a:cubicBezTo>
                    <a:pt x="147226" y="380238"/>
                    <a:pt x="0" y="295119"/>
                    <a:pt x="0" y="190119"/>
                  </a:cubicBezTo>
                  <a:cubicBezTo>
                    <a:pt x="0" y="85119"/>
                    <a:pt x="147226" y="0"/>
                    <a:pt x="328839" y="0"/>
                  </a:cubicBezTo>
                  <a:cubicBezTo>
                    <a:pt x="510452" y="0"/>
                    <a:pt x="657678" y="85119"/>
                    <a:pt x="657678" y="190119"/>
                  </a:cubicBezTo>
                  <a:close/>
                </a:path>
              </a:pathLst>
            </a:custGeom>
            <a:solidFill>
              <a:srgbClr val="000000">
                <a:alpha val="941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" name="Google Shape;519;p5"/>
            <p:cNvSpPr/>
            <p:nvPr/>
          </p:nvSpPr>
          <p:spPr>
            <a:xfrm>
              <a:off x="6681151" y="2824698"/>
              <a:ext cx="58982" cy="128668"/>
            </a:xfrm>
            <a:custGeom>
              <a:rect b="b" l="l" r="r" t="t"/>
              <a:pathLst>
                <a:path extrusionOk="0" h="343757" w="157580">
                  <a:moveTo>
                    <a:pt x="34717" y="0"/>
                  </a:moveTo>
                  <a:cubicBezTo>
                    <a:pt x="31009" y="32004"/>
                    <a:pt x="-7029" y="170021"/>
                    <a:pt x="1149" y="217361"/>
                  </a:cubicBezTo>
                  <a:cubicBezTo>
                    <a:pt x="9327" y="264700"/>
                    <a:pt x="139512" y="343757"/>
                    <a:pt x="139512" y="343757"/>
                  </a:cubicBezTo>
                  <a:lnTo>
                    <a:pt x="157580" y="262795"/>
                  </a:lnTo>
                  <a:lnTo>
                    <a:pt x="85403" y="192024"/>
                  </a:lnTo>
                  <a:lnTo>
                    <a:pt x="104898" y="57912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" name="Google Shape;520;p5"/>
            <p:cNvSpPr/>
            <p:nvPr/>
          </p:nvSpPr>
          <p:spPr>
            <a:xfrm>
              <a:off x="6689412" y="2771791"/>
              <a:ext cx="42428" cy="81725"/>
            </a:xfrm>
            <a:custGeom>
              <a:rect b="b" l="l" r="r" t="t"/>
              <a:pathLst>
                <a:path extrusionOk="0" h="218341" w="113353">
                  <a:moveTo>
                    <a:pt x="113353" y="5238"/>
                  </a:moveTo>
                  <a:cubicBezTo>
                    <a:pt x="87120" y="-6849"/>
                    <a:pt x="56006" y="2599"/>
                    <a:pt x="40891" y="27240"/>
                  </a:cubicBezTo>
                  <a:cubicBezTo>
                    <a:pt x="21872" y="59054"/>
                    <a:pt x="1807" y="168020"/>
                    <a:pt x="0" y="186689"/>
                  </a:cubicBezTo>
                  <a:cubicBezTo>
                    <a:pt x="0" y="186689"/>
                    <a:pt x="26912" y="223836"/>
                    <a:pt x="67232" y="21764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" name="Google Shape;521;p5"/>
            <p:cNvSpPr/>
            <p:nvPr/>
          </p:nvSpPr>
          <p:spPr>
            <a:xfrm>
              <a:off x="6782889" y="3337575"/>
              <a:ext cx="91454" cy="51556"/>
            </a:xfrm>
            <a:custGeom>
              <a:rect b="b" l="l" r="r" t="t"/>
              <a:pathLst>
                <a:path extrusionOk="0" h="137739" w="244333">
                  <a:moveTo>
                    <a:pt x="12344" y="32993"/>
                  </a:moveTo>
                  <a:cubicBezTo>
                    <a:pt x="40672" y="40842"/>
                    <a:pt x="70948" y="37175"/>
                    <a:pt x="96598" y="22802"/>
                  </a:cubicBezTo>
                  <a:cubicBezTo>
                    <a:pt x="116948" y="23468"/>
                    <a:pt x="227163" y="-23775"/>
                    <a:pt x="242093" y="15848"/>
                  </a:cubicBezTo>
                  <a:cubicBezTo>
                    <a:pt x="255216" y="50615"/>
                    <a:pt x="207479" y="82523"/>
                    <a:pt x="181993" y="89001"/>
                  </a:cubicBezTo>
                  <a:cubicBezTo>
                    <a:pt x="126363" y="102431"/>
                    <a:pt x="85186" y="130244"/>
                    <a:pt x="62839" y="135006"/>
                  </a:cubicBezTo>
                  <a:cubicBezTo>
                    <a:pt x="46197" y="138530"/>
                    <a:pt x="24801" y="140817"/>
                    <a:pt x="11297" y="127672"/>
                  </a:cubicBezTo>
                  <a:cubicBezTo>
                    <a:pt x="-4583" y="111956"/>
                    <a:pt x="-3252" y="53472"/>
                    <a:pt x="12344" y="3299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" name="Google Shape;522;p5"/>
            <p:cNvSpPr/>
            <p:nvPr/>
          </p:nvSpPr>
          <p:spPr>
            <a:xfrm>
              <a:off x="6784412" y="3346110"/>
              <a:ext cx="89915" cy="43199"/>
            </a:xfrm>
            <a:custGeom>
              <a:rect b="b" l="l" r="r" t="t"/>
              <a:pathLst>
                <a:path extrusionOk="0" h="115414" w="240222">
                  <a:moveTo>
                    <a:pt x="58769" y="102584"/>
                  </a:moveTo>
                  <a:cubicBezTo>
                    <a:pt x="81116" y="97822"/>
                    <a:pt x="122292" y="70009"/>
                    <a:pt x="177923" y="56579"/>
                  </a:cubicBezTo>
                  <a:cubicBezTo>
                    <a:pt x="199319" y="51340"/>
                    <a:pt x="236121" y="28004"/>
                    <a:pt x="239830" y="0"/>
                  </a:cubicBezTo>
                  <a:cubicBezTo>
                    <a:pt x="244775" y="32004"/>
                    <a:pt x="201792" y="60388"/>
                    <a:pt x="177923" y="66675"/>
                  </a:cubicBezTo>
                  <a:cubicBezTo>
                    <a:pt x="122292" y="80105"/>
                    <a:pt x="81116" y="107918"/>
                    <a:pt x="58769" y="112681"/>
                  </a:cubicBezTo>
                  <a:cubicBezTo>
                    <a:pt x="42127" y="116205"/>
                    <a:pt x="20731" y="118491"/>
                    <a:pt x="7227" y="105346"/>
                  </a:cubicBezTo>
                  <a:cubicBezTo>
                    <a:pt x="3793" y="101575"/>
                    <a:pt x="1314" y="97041"/>
                    <a:pt x="0" y="92107"/>
                  </a:cubicBezTo>
                  <a:cubicBezTo>
                    <a:pt x="16840" y="104699"/>
                    <a:pt x="38626" y="108575"/>
                    <a:pt x="58769" y="102584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Google Shape;523;p5"/>
            <p:cNvSpPr/>
            <p:nvPr/>
          </p:nvSpPr>
          <p:spPr>
            <a:xfrm>
              <a:off x="6715968" y="3307485"/>
              <a:ext cx="91493" cy="51556"/>
            </a:xfrm>
            <a:custGeom>
              <a:rect b="b" l="l" r="r" t="t"/>
              <a:pathLst>
                <a:path extrusionOk="0" h="137739" w="244438">
                  <a:moveTo>
                    <a:pt x="12449" y="32993"/>
                  </a:moveTo>
                  <a:cubicBezTo>
                    <a:pt x="40778" y="40842"/>
                    <a:pt x="71053" y="37175"/>
                    <a:pt x="96703" y="22802"/>
                  </a:cubicBezTo>
                  <a:cubicBezTo>
                    <a:pt x="116959" y="23468"/>
                    <a:pt x="227174" y="-23775"/>
                    <a:pt x="242199" y="15848"/>
                  </a:cubicBezTo>
                  <a:cubicBezTo>
                    <a:pt x="255322" y="50615"/>
                    <a:pt x="207584" y="82523"/>
                    <a:pt x="182099" y="89001"/>
                  </a:cubicBezTo>
                  <a:cubicBezTo>
                    <a:pt x="126468" y="102526"/>
                    <a:pt x="85197" y="130244"/>
                    <a:pt x="62849" y="135006"/>
                  </a:cubicBezTo>
                  <a:cubicBezTo>
                    <a:pt x="46208" y="138530"/>
                    <a:pt x="24811" y="140817"/>
                    <a:pt x="11403" y="127672"/>
                  </a:cubicBezTo>
                  <a:cubicBezTo>
                    <a:pt x="-4573" y="111956"/>
                    <a:pt x="-3337" y="53758"/>
                    <a:pt x="12449" y="3299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5"/>
            <p:cNvSpPr/>
            <p:nvPr/>
          </p:nvSpPr>
          <p:spPr>
            <a:xfrm>
              <a:off x="6717638" y="3316019"/>
              <a:ext cx="89951" cy="43199"/>
            </a:xfrm>
            <a:custGeom>
              <a:rect b="b" l="l" r="r" t="t"/>
              <a:pathLst>
                <a:path extrusionOk="0" h="115414" w="240317">
                  <a:moveTo>
                    <a:pt x="58769" y="102584"/>
                  </a:moveTo>
                  <a:cubicBezTo>
                    <a:pt x="81116" y="97822"/>
                    <a:pt x="122387" y="70009"/>
                    <a:pt x="178018" y="56579"/>
                  </a:cubicBezTo>
                  <a:cubicBezTo>
                    <a:pt x="199319" y="51340"/>
                    <a:pt x="236216" y="28004"/>
                    <a:pt x="239925" y="0"/>
                  </a:cubicBezTo>
                  <a:cubicBezTo>
                    <a:pt x="244870" y="32004"/>
                    <a:pt x="201887" y="60388"/>
                    <a:pt x="178018" y="66675"/>
                  </a:cubicBezTo>
                  <a:cubicBezTo>
                    <a:pt x="122387" y="80201"/>
                    <a:pt x="81116" y="107918"/>
                    <a:pt x="58769" y="112681"/>
                  </a:cubicBezTo>
                  <a:cubicBezTo>
                    <a:pt x="42127" y="116205"/>
                    <a:pt x="20731" y="118491"/>
                    <a:pt x="7322" y="105346"/>
                  </a:cubicBezTo>
                  <a:cubicBezTo>
                    <a:pt x="3892" y="101556"/>
                    <a:pt x="1386" y="97031"/>
                    <a:pt x="0" y="92107"/>
                  </a:cubicBezTo>
                  <a:cubicBezTo>
                    <a:pt x="16840" y="104699"/>
                    <a:pt x="38626" y="108576"/>
                    <a:pt x="58769" y="102584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" name="Google Shape;525;p5"/>
            <p:cNvSpPr/>
            <p:nvPr/>
          </p:nvSpPr>
          <p:spPr>
            <a:xfrm>
              <a:off x="6715994" y="2973759"/>
              <a:ext cx="133983" cy="378277"/>
            </a:xfrm>
            <a:custGeom>
              <a:rect b="b" l="l" r="r" t="t"/>
              <a:pathLst>
                <a:path extrusionOk="0" h="1010624" w="357956">
                  <a:moveTo>
                    <a:pt x="10194" y="624745"/>
                  </a:moveTo>
                  <a:cubicBezTo>
                    <a:pt x="14905" y="583749"/>
                    <a:pt x="23405" y="543287"/>
                    <a:pt x="35584" y="503872"/>
                  </a:cubicBezTo>
                  <a:cubicBezTo>
                    <a:pt x="35584" y="503872"/>
                    <a:pt x="28071" y="399574"/>
                    <a:pt x="24268" y="300609"/>
                  </a:cubicBezTo>
                  <a:cubicBezTo>
                    <a:pt x="19893" y="188404"/>
                    <a:pt x="-19001" y="89630"/>
                    <a:pt x="11715" y="0"/>
                  </a:cubicBezTo>
                  <a:lnTo>
                    <a:pt x="357956" y="77057"/>
                  </a:lnTo>
                  <a:cubicBezTo>
                    <a:pt x="357956" y="77057"/>
                    <a:pt x="337035" y="524732"/>
                    <a:pt x="332376" y="578739"/>
                  </a:cubicBezTo>
                  <a:cubicBezTo>
                    <a:pt x="329842" y="620897"/>
                    <a:pt x="324665" y="662864"/>
                    <a:pt x="316875" y="704374"/>
                  </a:cubicBezTo>
                  <a:cubicBezTo>
                    <a:pt x="301090" y="791242"/>
                    <a:pt x="275414" y="997839"/>
                    <a:pt x="275414" y="997839"/>
                  </a:cubicBezTo>
                  <a:cubicBezTo>
                    <a:pt x="238897" y="1019175"/>
                    <a:pt x="190874" y="1007364"/>
                    <a:pt x="190874" y="1007364"/>
                  </a:cubicBezTo>
                  <a:cubicBezTo>
                    <a:pt x="190874" y="1007364"/>
                    <a:pt x="193537" y="745998"/>
                    <a:pt x="195914" y="683514"/>
                  </a:cubicBezTo>
                  <a:cubicBezTo>
                    <a:pt x="198767" y="607314"/>
                    <a:pt x="201049" y="612934"/>
                    <a:pt x="201049" y="612934"/>
                  </a:cubicBezTo>
                  <a:lnTo>
                    <a:pt x="189638" y="422434"/>
                  </a:lnTo>
                  <a:lnTo>
                    <a:pt x="182221" y="327755"/>
                  </a:lnTo>
                  <a:cubicBezTo>
                    <a:pt x="182221" y="327755"/>
                    <a:pt x="172711" y="397288"/>
                    <a:pt x="166435" y="459391"/>
                  </a:cubicBezTo>
                  <a:cubicBezTo>
                    <a:pt x="160919" y="513493"/>
                    <a:pt x="147416" y="562451"/>
                    <a:pt x="133342" y="663226"/>
                  </a:cubicBezTo>
                  <a:cubicBezTo>
                    <a:pt x="120694" y="750665"/>
                    <a:pt x="100154" y="926306"/>
                    <a:pt x="100154" y="926306"/>
                  </a:cubicBezTo>
                  <a:cubicBezTo>
                    <a:pt x="63637" y="947547"/>
                    <a:pt x="13997" y="929926"/>
                    <a:pt x="13997" y="929926"/>
                  </a:cubicBezTo>
                  <a:cubicBezTo>
                    <a:pt x="13997" y="929926"/>
                    <a:pt x="304" y="700564"/>
                    <a:pt x="10194" y="62474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5"/>
            <p:cNvSpPr/>
            <p:nvPr/>
          </p:nvSpPr>
          <p:spPr>
            <a:xfrm>
              <a:off x="6733197" y="2663396"/>
              <a:ext cx="97219" cy="155678"/>
            </a:xfrm>
            <a:custGeom>
              <a:rect b="b" l="l" r="r" t="t"/>
              <a:pathLst>
                <a:path extrusionOk="0" h="415919" w="259735">
                  <a:moveTo>
                    <a:pt x="14728" y="296735"/>
                  </a:moveTo>
                  <a:cubicBezTo>
                    <a:pt x="41069" y="298068"/>
                    <a:pt x="60659" y="304831"/>
                    <a:pt x="63892" y="296735"/>
                  </a:cubicBezTo>
                  <a:cubicBezTo>
                    <a:pt x="66746" y="283124"/>
                    <a:pt x="68778" y="269351"/>
                    <a:pt x="69978" y="255492"/>
                  </a:cubicBezTo>
                  <a:cubicBezTo>
                    <a:pt x="66935" y="247776"/>
                    <a:pt x="64272" y="239585"/>
                    <a:pt x="64272" y="239585"/>
                  </a:cubicBezTo>
                  <a:cubicBezTo>
                    <a:pt x="31274" y="219201"/>
                    <a:pt x="20814" y="183388"/>
                    <a:pt x="16725" y="141763"/>
                  </a:cubicBezTo>
                  <a:cubicBezTo>
                    <a:pt x="9307" y="70516"/>
                    <a:pt x="47726" y="8413"/>
                    <a:pt x="118857" y="698"/>
                  </a:cubicBezTo>
                  <a:cubicBezTo>
                    <a:pt x="185424" y="-6350"/>
                    <a:pt x="234968" y="40798"/>
                    <a:pt x="248091" y="105473"/>
                  </a:cubicBezTo>
                  <a:cubicBezTo>
                    <a:pt x="255128" y="137382"/>
                    <a:pt x="269202" y="197675"/>
                    <a:pt x="250183" y="250158"/>
                  </a:cubicBezTo>
                  <a:cubicBezTo>
                    <a:pt x="239533" y="279495"/>
                    <a:pt x="225839" y="302831"/>
                    <a:pt x="212145" y="307308"/>
                  </a:cubicBezTo>
                  <a:cubicBezTo>
                    <a:pt x="198902" y="306889"/>
                    <a:pt x="185695" y="305708"/>
                    <a:pt x="172586" y="303784"/>
                  </a:cubicBezTo>
                  <a:lnTo>
                    <a:pt x="172586" y="303784"/>
                  </a:lnTo>
                  <a:cubicBezTo>
                    <a:pt x="172586" y="303784"/>
                    <a:pt x="169067" y="323500"/>
                    <a:pt x="166595" y="336264"/>
                  </a:cubicBezTo>
                  <a:cubicBezTo>
                    <a:pt x="164122" y="349027"/>
                    <a:pt x="165168" y="355314"/>
                    <a:pt x="190368" y="371221"/>
                  </a:cubicBezTo>
                  <a:cubicBezTo>
                    <a:pt x="215569" y="387127"/>
                    <a:pt x="152330" y="418846"/>
                    <a:pt x="110774" y="415702"/>
                  </a:cubicBezTo>
                  <a:cubicBezTo>
                    <a:pt x="69217" y="412559"/>
                    <a:pt x="22716" y="387127"/>
                    <a:pt x="9878" y="360648"/>
                  </a:cubicBezTo>
                  <a:cubicBezTo>
                    <a:pt x="-4577" y="331120"/>
                    <a:pt x="-3340" y="295878"/>
                    <a:pt x="14728" y="2967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Google Shape;527;p5"/>
            <p:cNvSpPr/>
            <p:nvPr/>
          </p:nvSpPr>
          <p:spPr>
            <a:xfrm>
              <a:off x="6701449" y="2773633"/>
              <a:ext cx="149347" cy="247668"/>
            </a:xfrm>
            <a:custGeom>
              <a:rect b="b" l="l" r="r" t="t"/>
              <a:pathLst>
                <a:path extrusionOk="0" h="661684" w="399004">
                  <a:moveTo>
                    <a:pt x="137586" y="6128"/>
                  </a:moveTo>
                  <a:cubicBezTo>
                    <a:pt x="130359" y="24416"/>
                    <a:pt x="148903" y="46704"/>
                    <a:pt x="198352" y="62230"/>
                  </a:cubicBezTo>
                  <a:cubicBezTo>
                    <a:pt x="247801" y="77756"/>
                    <a:pt x="252271" y="57753"/>
                    <a:pt x="252271" y="57753"/>
                  </a:cubicBezTo>
                  <a:cubicBezTo>
                    <a:pt x="252271" y="57753"/>
                    <a:pt x="324733" y="90900"/>
                    <a:pt x="348317" y="107379"/>
                  </a:cubicBezTo>
                  <a:cubicBezTo>
                    <a:pt x="378082" y="128143"/>
                    <a:pt x="391205" y="188341"/>
                    <a:pt x="395199" y="289878"/>
                  </a:cubicBezTo>
                  <a:cubicBezTo>
                    <a:pt x="399859" y="407321"/>
                    <a:pt x="400239" y="581628"/>
                    <a:pt x="396340" y="611727"/>
                  </a:cubicBezTo>
                  <a:cubicBezTo>
                    <a:pt x="396340" y="611727"/>
                    <a:pt x="340900" y="667068"/>
                    <a:pt x="269864" y="661257"/>
                  </a:cubicBezTo>
                  <a:cubicBezTo>
                    <a:pt x="198827" y="655447"/>
                    <a:pt x="79673" y="592487"/>
                    <a:pt x="50479" y="543909"/>
                  </a:cubicBezTo>
                  <a:cubicBezTo>
                    <a:pt x="51240" y="440849"/>
                    <a:pt x="63317" y="424085"/>
                    <a:pt x="46675" y="364744"/>
                  </a:cubicBezTo>
                  <a:cubicBezTo>
                    <a:pt x="8637" y="228918"/>
                    <a:pt x="-11523" y="173292"/>
                    <a:pt x="6925" y="82995"/>
                  </a:cubicBezTo>
                  <a:cubicBezTo>
                    <a:pt x="22236" y="8604"/>
                    <a:pt x="43632" y="-635"/>
                    <a:pt x="73492" y="32"/>
                  </a:cubicBezTo>
                  <a:cubicBezTo>
                    <a:pt x="94947" y="956"/>
                    <a:pt x="116341" y="2985"/>
                    <a:pt x="137586" y="612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5"/>
            <p:cNvSpPr/>
            <p:nvPr/>
          </p:nvSpPr>
          <p:spPr>
            <a:xfrm>
              <a:off x="6807278" y="2804619"/>
              <a:ext cx="188299" cy="147777"/>
            </a:xfrm>
            <a:custGeom>
              <a:rect b="b" l="l" r="r" t="t"/>
              <a:pathLst>
                <a:path extrusionOk="0" h="394810" w="503069">
                  <a:moveTo>
                    <a:pt x="224008" y="304248"/>
                  </a:moveTo>
                  <a:cubicBezTo>
                    <a:pt x="165809" y="318917"/>
                    <a:pt x="152116" y="282150"/>
                    <a:pt x="144413" y="251670"/>
                  </a:cubicBezTo>
                  <a:cubicBezTo>
                    <a:pt x="125965" y="177852"/>
                    <a:pt x="115884" y="111272"/>
                    <a:pt x="102096" y="69362"/>
                  </a:cubicBezTo>
                  <a:cubicBezTo>
                    <a:pt x="85834" y="20022"/>
                    <a:pt x="68812" y="12212"/>
                    <a:pt x="45039" y="2687"/>
                  </a:cubicBezTo>
                  <a:cubicBezTo>
                    <a:pt x="16510" y="-8553"/>
                    <a:pt x="-7264" y="15260"/>
                    <a:pt x="2056" y="78125"/>
                  </a:cubicBezTo>
                  <a:cubicBezTo>
                    <a:pt x="13182" y="152420"/>
                    <a:pt x="27731" y="204617"/>
                    <a:pt x="55404" y="292628"/>
                  </a:cubicBezTo>
                  <a:cubicBezTo>
                    <a:pt x="62726" y="315583"/>
                    <a:pt x="78988" y="356350"/>
                    <a:pt x="102952" y="376067"/>
                  </a:cubicBezTo>
                  <a:cubicBezTo>
                    <a:pt x="133002" y="400451"/>
                    <a:pt x="178267" y="399403"/>
                    <a:pt x="246735" y="382353"/>
                  </a:cubicBezTo>
                  <a:cubicBezTo>
                    <a:pt x="275929" y="375019"/>
                    <a:pt x="307977" y="357588"/>
                    <a:pt x="363227" y="331776"/>
                  </a:cubicBezTo>
                  <a:cubicBezTo>
                    <a:pt x="378252" y="324822"/>
                    <a:pt x="389853" y="320060"/>
                    <a:pt x="418382" y="306725"/>
                  </a:cubicBezTo>
                  <a:cubicBezTo>
                    <a:pt x="446972" y="293856"/>
                    <a:pt x="472030" y="274245"/>
                    <a:pt x="491415" y="249575"/>
                  </a:cubicBezTo>
                  <a:cubicBezTo>
                    <a:pt x="506345" y="227953"/>
                    <a:pt x="503682" y="214142"/>
                    <a:pt x="500925" y="209284"/>
                  </a:cubicBezTo>
                  <a:cubicBezTo>
                    <a:pt x="498167" y="204426"/>
                    <a:pt x="494934" y="208046"/>
                    <a:pt x="486946" y="217095"/>
                  </a:cubicBezTo>
                  <a:cubicBezTo>
                    <a:pt x="475446" y="232497"/>
                    <a:pt x="461234" y="245670"/>
                    <a:pt x="445009" y="255956"/>
                  </a:cubicBezTo>
                  <a:cubicBezTo>
                    <a:pt x="445009" y="255956"/>
                    <a:pt x="463457" y="236906"/>
                    <a:pt x="473537" y="224524"/>
                  </a:cubicBezTo>
                  <a:cubicBezTo>
                    <a:pt x="482455" y="213561"/>
                    <a:pt x="489875" y="201445"/>
                    <a:pt x="495599" y="188520"/>
                  </a:cubicBezTo>
                  <a:cubicBezTo>
                    <a:pt x="500829" y="175851"/>
                    <a:pt x="489989" y="158706"/>
                    <a:pt x="481715" y="167755"/>
                  </a:cubicBezTo>
                  <a:cubicBezTo>
                    <a:pt x="473442" y="176804"/>
                    <a:pt x="469543" y="185853"/>
                    <a:pt x="454518" y="203950"/>
                  </a:cubicBezTo>
                  <a:cubicBezTo>
                    <a:pt x="446394" y="213542"/>
                    <a:pt x="437170" y="222143"/>
                    <a:pt x="427036" y="229572"/>
                  </a:cubicBezTo>
                  <a:cubicBezTo>
                    <a:pt x="436376" y="216895"/>
                    <a:pt x="444676" y="203483"/>
                    <a:pt x="451855" y="189472"/>
                  </a:cubicBezTo>
                  <a:cubicBezTo>
                    <a:pt x="461365" y="169946"/>
                    <a:pt x="429508" y="179947"/>
                    <a:pt x="411250" y="198997"/>
                  </a:cubicBezTo>
                  <a:cubicBezTo>
                    <a:pt x="397937" y="212808"/>
                    <a:pt x="386620" y="220809"/>
                    <a:pt x="386240" y="216999"/>
                  </a:cubicBezTo>
                  <a:cubicBezTo>
                    <a:pt x="385860" y="213189"/>
                    <a:pt x="359994" y="241097"/>
                    <a:pt x="346775" y="255099"/>
                  </a:cubicBezTo>
                  <a:cubicBezTo>
                    <a:pt x="333557" y="269101"/>
                    <a:pt x="279448" y="290246"/>
                    <a:pt x="224008" y="30424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5"/>
            <p:cNvSpPr/>
            <p:nvPr/>
          </p:nvSpPr>
          <p:spPr>
            <a:xfrm>
              <a:off x="6800502" y="2801416"/>
              <a:ext cx="57697" cy="84545"/>
            </a:xfrm>
            <a:custGeom>
              <a:rect b="b" l="l" r="r" t="t"/>
              <a:pathLst>
                <a:path extrusionOk="0" h="225876" w="154147">
                  <a:moveTo>
                    <a:pt x="41365" y="1052"/>
                  </a:moveTo>
                  <a:cubicBezTo>
                    <a:pt x="80259" y="-4758"/>
                    <a:pt x="107931" y="12768"/>
                    <a:pt x="124954" y="71823"/>
                  </a:cubicBezTo>
                  <a:cubicBezTo>
                    <a:pt x="141976" y="130878"/>
                    <a:pt x="154148" y="179360"/>
                    <a:pt x="154148" y="179360"/>
                  </a:cubicBezTo>
                  <a:cubicBezTo>
                    <a:pt x="138761" y="201611"/>
                    <a:pt x="115453" y="217117"/>
                    <a:pt x="89008" y="222699"/>
                  </a:cubicBezTo>
                  <a:cubicBezTo>
                    <a:pt x="42411" y="233939"/>
                    <a:pt x="25674" y="211745"/>
                    <a:pt x="25674" y="211745"/>
                  </a:cubicBezTo>
                  <a:cubicBezTo>
                    <a:pt x="25674" y="211745"/>
                    <a:pt x="12741" y="149833"/>
                    <a:pt x="4753" y="107732"/>
                  </a:cubicBezTo>
                  <a:cubicBezTo>
                    <a:pt x="-3235" y="65632"/>
                    <a:pt x="-6753" y="8101"/>
                    <a:pt x="41365" y="105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5"/>
            <p:cNvSpPr/>
            <p:nvPr/>
          </p:nvSpPr>
          <p:spPr>
            <a:xfrm>
              <a:off x="6736209" y="2656556"/>
              <a:ext cx="94148" cy="104017"/>
            </a:xfrm>
            <a:custGeom>
              <a:rect b="b" l="l" r="r" t="t"/>
              <a:pathLst>
                <a:path extrusionOk="0" h="277898" w="251532">
                  <a:moveTo>
                    <a:pt x="237382" y="114605"/>
                  </a:moveTo>
                  <a:cubicBezTo>
                    <a:pt x="237382" y="114605"/>
                    <a:pt x="298814" y="20974"/>
                    <a:pt x="165681" y="1924"/>
                  </a:cubicBezTo>
                  <a:cubicBezTo>
                    <a:pt x="69635" y="-11792"/>
                    <a:pt x="7918" y="50025"/>
                    <a:pt x="786" y="117081"/>
                  </a:cubicBezTo>
                  <a:cubicBezTo>
                    <a:pt x="-6061" y="181185"/>
                    <a:pt x="33308" y="247669"/>
                    <a:pt x="61837" y="274149"/>
                  </a:cubicBezTo>
                  <a:cubicBezTo>
                    <a:pt x="75721" y="279102"/>
                    <a:pt x="105581" y="281959"/>
                    <a:pt x="144855" y="264052"/>
                  </a:cubicBezTo>
                  <a:cubicBezTo>
                    <a:pt x="146420" y="246602"/>
                    <a:pt x="147024" y="229086"/>
                    <a:pt x="146662" y="211569"/>
                  </a:cubicBezTo>
                  <a:cubicBezTo>
                    <a:pt x="146662" y="211569"/>
                    <a:pt x="99875" y="112890"/>
                    <a:pt x="237382" y="11460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Google Shape;531;p5"/>
            <p:cNvSpPr/>
            <p:nvPr/>
          </p:nvSpPr>
          <p:spPr>
            <a:xfrm>
              <a:off x="6938621" y="2869615"/>
              <a:ext cx="28491" cy="25068"/>
            </a:xfrm>
            <a:custGeom>
              <a:rect b="b" l="l" r="r" t="t"/>
              <a:pathLst>
                <a:path extrusionOk="0" h="66973" w="76119">
                  <a:moveTo>
                    <a:pt x="8709" y="56972"/>
                  </a:moveTo>
                  <a:cubicBezTo>
                    <a:pt x="8709" y="56972"/>
                    <a:pt x="-6411" y="29445"/>
                    <a:pt x="3194" y="22587"/>
                  </a:cubicBezTo>
                  <a:cubicBezTo>
                    <a:pt x="12798" y="15729"/>
                    <a:pt x="26492" y="41637"/>
                    <a:pt x="29250" y="51638"/>
                  </a:cubicBezTo>
                  <a:cubicBezTo>
                    <a:pt x="32008" y="61639"/>
                    <a:pt x="28204" y="48590"/>
                    <a:pt x="28204" y="48590"/>
                  </a:cubicBezTo>
                  <a:cubicBezTo>
                    <a:pt x="28204" y="48590"/>
                    <a:pt x="17838" y="17443"/>
                    <a:pt x="24590" y="11442"/>
                  </a:cubicBezTo>
                  <a:cubicBezTo>
                    <a:pt x="31342" y="5442"/>
                    <a:pt x="40376" y="18777"/>
                    <a:pt x="49410" y="38303"/>
                  </a:cubicBezTo>
                  <a:cubicBezTo>
                    <a:pt x="58444" y="57829"/>
                    <a:pt x="51597" y="36684"/>
                    <a:pt x="51597" y="36684"/>
                  </a:cubicBezTo>
                  <a:cubicBezTo>
                    <a:pt x="51597" y="36684"/>
                    <a:pt x="36667" y="5442"/>
                    <a:pt x="43039" y="1060"/>
                  </a:cubicBezTo>
                  <a:cubicBezTo>
                    <a:pt x="51597" y="-4655"/>
                    <a:pt x="65671" y="13823"/>
                    <a:pt x="74040" y="30492"/>
                  </a:cubicBezTo>
                  <a:cubicBezTo>
                    <a:pt x="82408" y="47161"/>
                    <a:pt x="62818" y="66973"/>
                    <a:pt x="62818" y="6697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32" name="Google Shape;532;p5"/>
            <p:cNvGrpSpPr/>
            <p:nvPr/>
          </p:nvGrpSpPr>
          <p:grpSpPr>
            <a:xfrm>
              <a:off x="6930455" y="2860622"/>
              <a:ext cx="82395" cy="49453"/>
              <a:chOff x="4865564" y="4292025"/>
              <a:chExt cx="220130" cy="132120"/>
            </a:xfrm>
          </p:grpSpPr>
          <p:sp>
            <p:nvSpPr>
              <p:cNvPr id="533" name="Google Shape;533;p5"/>
              <p:cNvSpPr/>
              <p:nvPr/>
            </p:nvSpPr>
            <p:spPr>
              <a:xfrm>
                <a:off x="4866015" y="4297264"/>
                <a:ext cx="219679" cy="126881"/>
              </a:xfrm>
              <a:custGeom>
                <a:rect b="b" l="l" r="r" t="t"/>
                <a:pathLst>
                  <a:path extrusionOk="0" h="126881" w="219679">
                    <a:moveTo>
                      <a:pt x="59268" y="125002"/>
                    </a:moveTo>
                    <a:lnTo>
                      <a:pt x="3257" y="92332"/>
                    </a:lnTo>
                    <a:cubicBezTo>
                      <a:pt x="-1593" y="89569"/>
                      <a:pt x="-927" y="84807"/>
                      <a:pt x="4589" y="81568"/>
                    </a:cubicBezTo>
                    <a:lnTo>
                      <a:pt x="140955" y="2701"/>
                    </a:lnTo>
                    <a:cubicBezTo>
                      <a:pt x="146802" y="-613"/>
                      <a:pt x="153882" y="-890"/>
                      <a:pt x="159974" y="1939"/>
                    </a:cubicBezTo>
                    <a:lnTo>
                      <a:pt x="216461" y="34610"/>
                    </a:lnTo>
                    <a:cubicBezTo>
                      <a:pt x="221215" y="37372"/>
                      <a:pt x="220645" y="42230"/>
                      <a:pt x="215129" y="45373"/>
                    </a:cubicBezTo>
                    <a:lnTo>
                      <a:pt x="77907" y="124240"/>
                    </a:lnTo>
                    <a:cubicBezTo>
                      <a:pt x="72174" y="127469"/>
                      <a:pt x="65245" y="127755"/>
                      <a:pt x="59268" y="125002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4" name="Google Shape;534;p5"/>
              <p:cNvSpPr/>
              <p:nvPr/>
            </p:nvSpPr>
            <p:spPr>
              <a:xfrm>
                <a:off x="4865564" y="4379690"/>
                <a:ext cx="6086" cy="5238"/>
              </a:xfrm>
              <a:custGeom>
                <a:rect b="b" l="l" r="r" t="t"/>
                <a:pathLst>
                  <a:path extrusionOk="0" h="5238" w="6086">
                    <a:moveTo>
                      <a:pt x="0" y="5239"/>
                    </a:moveTo>
                    <a:lnTo>
                      <a:pt x="0" y="0"/>
                    </a:lnTo>
                    <a:lnTo>
                      <a:pt x="6086" y="2286"/>
                    </a:lnTo>
                    <a:lnTo>
                      <a:pt x="0" y="5239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5" name="Google Shape;535;p5"/>
              <p:cNvSpPr/>
              <p:nvPr/>
            </p:nvSpPr>
            <p:spPr>
              <a:xfrm>
                <a:off x="5080003" y="4331398"/>
                <a:ext cx="4849" cy="4953"/>
              </a:xfrm>
              <a:custGeom>
                <a:rect b="b" l="l" r="r" t="t"/>
                <a:pathLst>
                  <a:path extrusionOk="0" h="4953" w="4849">
                    <a:moveTo>
                      <a:pt x="4850" y="4953"/>
                    </a:moveTo>
                    <a:lnTo>
                      <a:pt x="4850" y="0"/>
                    </a:lnTo>
                    <a:lnTo>
                      <a:pt x="0" y="3048"/>
                    </a:lnTo>
                    <a:lnTo>
                      <a:pt x="4850" y="4953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6" name="Google Shape;536;p5"/>
              <p:cNvSpPr/>
              <p:nvPr/>
            </p:nvSpPr>
            <p:spPr>
              <a:xfrm>
                <a:off x="4866015" y="4293038"/>
                <a:ext cx="219203" cy="126874"/>
              </a:xfrm>
              <a:custGeom>
                <a:rect b="b" l="l" r="r" t="t"/>
                <a:pathLst>
                  <a:path extrusionOk="0" h="126874" w="219203">
                    <a:moveTo>
                      <a:pt x="59268" y="124847"/>
                    </a:moveTo>
                    <a:lnTo>
                      <a:pt x="3257" y="92177"/>
                    </a:lnTo>
                    <a:cubicBezTo>
                      <a:pt x="-1593" y="89414"/>
                      <a:pt x="-927" y="84556"/>
                      <a:pt x="4589" y="81413"/>
                    </a:cubicBezTo>
                    <a:lnTo>
                      <a:pt x="140480" y="2737"/>
                    </a:lnTo>
                    <a:cubicBezTo>
                      <a:pt x="146312" y="-626"/>
                      <a:pt x="153417" y="-902"/>
                      <a:pt x="159499" y="1975"/>
                    </a:cubicBezTo>
                    <a:lnTo>
                      <a:pt x="215985" y="34646"/>
                    </a:lnTo>
                    <a:cubicBezTo>
                      <a:pt x="220740" y="37408"/>
                      <a:pt x="220169" y="42170"/>
                      <a:pt x="214654" y="45409"/>
                    </a:cubicBezTo>
                    <a:lnTo>
                      <a:pt x="78287" y="124276"/>
                    </a:lnTo>
                    <a:cubicBezTo>
                      <a:pt x="72411" y="127524"/>
                      <a:pt x="65330" y="127743"/>
                      <a:pt x="59268" y="124847"/>
                    </a:cubicBezTo>
                    <a:close/>
                  </a:path>
                </a:pathLst>
              </a:custGeom>
              <a:solidFill>
                <a:srgbClr val="616E8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7" name="Google Shape;537;p5"/>
              <p:cNvSpPr/>
              <p:nvPr/>
            </p:nvSpPr>
            <p:spPr>
              <a:xfrm rot="-1790023">
                <a:off x="4877359" y="4403357"/>
                <a:ext cx="1145" cy="2102"/>
              </a:xfrm>
              <a:custGeom>
                <a:rect b="b" l="l" r="r" t="t"/>
                <a:pathLst>
                  <a:path extrusionOk="0" h="2102" w="1145">
                    <a:moveTo>
                      <a:pt x="1145" y="1053"/>
                    </a:moveTo>
                    <a:cubicBezTo>
                      <a:pt x="1145" y="1634"/>
                      <a:pt x="889" y="2104"/>
                      <a:pt x="573" y="2104"/>
                    </a:cubicBezTo>
                    <a:cubicBezTo>
                      <a:pt x="257" y="2104"/>
                      <a:pt x="0" y="1633"/>
                      <a:pt x="0" y="1053"/>
                    </a:cubicBezTo>
                    <a:cubicBezTo>
                      <a:pt x="0" y="472"/>
                      <a:pt x="257" y="2"/>
                      <a:pt x="573" y="2"/>
                    </a:cubicBezTo>
                    <a:cubicBezTo>
                      <a:pt x="889" y="2"/>
                      <a:pt x="1145" y="472"/>
                      <a:pt x="1145" y="105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8" name="Google Shape;538;p5"/>
              <p:cNvSpPr/>
              <p:nvPr/>
            </p:nvSpPr>
            <p:spPr>
              <a:xfrm rot="-1801764">
                <a:off x="4877140" y="4391533"/>
                <a:ext cx="1140" cy="2093"/>
              </a:xfrm>
              <a:custGeom>
                <a:rect b="b" l="l" r="r" t="t"/>
                <a:pathLst>
                  <a:path extrusionOk="0" h="2095" w="1141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9" name="Google Shape;539;p5"/>
              <p:cNvSpPr/>
              <p:nvPr/>
            </p:nvSpPr>
            <p:spPr>
              <a:xfrm rot="-1801764">
                <a:off x="4879874" y="4393221"/>
                <a:ext cx="1140" cy="2093"/>
              </a:xfrm>
              <a:custGeom>
                <a:rect b="b" l="l" r="r" t="t"/>
                <a:pathLst>
                  <a:path extrusionOk="0" h="2095" w="1141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0" name="Google Shape;540;p5"/>
              <p:cNvSpPr/>
              <p:nvPr/>
            </p:nvSpPr>
            <p:spPr>
              <a:xfrm rot="-1801764">
                <a:off x="4882642" y="4394683"/>
                <a:ext cx="1140" cy="2093"/>
              </a:xfrm>
              <a:custGeom>
                <a:rect b="b" l="l" r="r" t="t"/>
                <a:pathLst>
                  <a:path extrusionOk="0" h="2095" w="1141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1" name="Google Shape;541;p5"/>
              <p:cNvSpPr/>
              <p:nvPr/>
            </p:nvSpPr>
            <p:spPr>
              <a:xfrm rot="-1801764">
                <a:off x="4905957" y="4408254"/>
                <a:ext cx="1140" cy="2093"/>
              </a:xfrm>
              <a:custGeom>
                <a:rect b="b" l="l" r="r" t="t"/>
                <a:pathLst>
                  <a:path extrusionOk="0" h="2095" w="1141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6" y="2095"/>
                      <a:pt x="0" y="1626"/>
                      <a:pt x="0" y="1048"/>
                    </a:cubicBezTo>
                    <a:cubicBezTo>
                      <a:pt x="0" y="469"/>
                      <a:pt x="256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2" name="Google Shape;542;p5"/>
              <p:cNvSpPr/>
              <p:nvPr/>
            </p:nvSpPr>
            <p:spPr>
              <a:xfrm rot="-1801764">
                <a:off x="4908679" y="4409799"/>
                <a:ext cx="1140" cy="2093"/>
              </a:xfrm>
              <a:custGeom>
                <a:rect b="b" l="l" r="r" t="t"/>
                <a:pathLst>
                  <a:path extrusionOk="0" h="2095" w="1141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3" name="Google Shape;543;p5"/>
              <p:cNvSpPr/>
              <p:nvPr/>
            </p:nvSpPr>
            <p:spPr>
              <a:xfrm rot="-1801764">
                <a:off x="4911365" y="4411405"/>
                <a:ext cx="1140" cy="2093"/>
              </a:xfrm>
              <a:custGeom>
                <a:rect b="b" l="l" r="r" t="t"/>
                <a:pathLst>
                  <a:path extrusionOk="0" h="2095" w="1141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6" y="2095"/>
                      <a:pt x="0" y="1626"/>
                      <a:pt x="0" y="1048"/>
                    </a:cubicBezTo>
                    <a:cubicBezTo>
                      <a:pt x="0" y="469"/>
                      <a:pt x="256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4" name="Google Shape;544;p5"/>
              <p:cNvSpPr/>
              <p:nvPr/>
            </p:nvSpPr>
            <p:spPr>
              <a:xfrm rot="-1801764">
                <a:off x="4914086" y="4412950"/>
                <a:ext cx="1140" cy="2093"/>
              </a:xfrm>
              <a:custGeom>
                <a:rect b="b" l="l" r="r" t="t"/>
                <a:pathLst>
                  <a:path extrusionOk="0" h="2095" w="1141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5" name="Google Shape;545;p5"/>
              <p:cNvSpPr/>
              <p:nvPr/>
            </p:nvSpPr>
            <p:spPr>
              <a:xfrm>
                <a:off x="4890288" y="4399104"/>
                <a:ext cx="9224" cy="6794"/>
              </a:xfrm>
              <a:custGeom>
                <a:rect b="b" l="l" r="r" t="t"/>
                <a:pathLst>
                  <a:path extrusionOk="0" h="6794" w="9224">
                    <a:moveTo>
                      <a:pt x="8368" y="6684"/>
                    </a:moveTo>
                    <a:lnTo>
                      <a:pt x="856" y="2398"/>
                    </a:lnTo>
                    <a:cubicBezTo>
                      <a:pt x="322" y="1989"/>
                      <a:pt x="8" y="1360"/>
                      <a:pt x="0" y="684"/>
                    </a:cubicBezTo>
                    <a:lnTo>
                      <a:pt x="0" y="684"/>
                    </a:lnTo>
                    <a:cubicBezTo>
                      <a:pt x="0" y="112"/>
                      <a:pt x="0" y="-174"/>
                      <a:pt x="856" y="112"/>
                    </a:cubicBezTo>
                    <a:lnTo>
                      <a:pt x="8368" y="4398"/>
                    </a:lnTo>
                    <a:cubicBezTo>
                      <a:pt x="8898" y="4770"/>
                      <a:pt x="9217" y="5370"/>
                      <a:pt x="9224" y="6018"/>
                    </a:cubicBezTo>
                    <a:lnTo>
                      <a:pt x="9224" y="6018"/>
                    </a:lnTo>
                    <a:cubicBezTo>
                      <a:pt x="9224" y="6684"/>
                      <a:pt x="8844" y="6970"/>
                      <a:pt x="8368" y="6684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6" name="Google Shape;546;p5"/>
              <p:cNvSpPr/>
              <p:nvPr/>
            </p:nvSpPr>
            <p:spPr>
              <a:xfrm>
                <a:off x="5060033" y="4346638"/>
                <a:ext cx="8558" cy="6096"/>
              </a:xfrm>
              <a:custGeom>
                <a:rect b="b" l="l" r="r" t="t"/>
                <a:pathLst>
                  <a:path extrusionOk="0" h="6096" w="8558">
                    <a:moveTo>
                      <a:pt x="7703" y="2096"/>
                    </a:moveTo>
                    <a:lnTo>
                      <a:pt x="761" y="6096"/>
                    </a:lnTo>
                    <a:cubicBezTo>
                      <a:pt x="761" y="6096"/>
                      <a:pt x="0" y="6096"/>
                      <a:pt x="0" y="5525"/>
                    </a:cubicBezTo>
                    <a:lnTo>
                      <a:pt x="0" y="5525"/>
                    </a:lnTo>
                    <a:cubicBezTo>
                      <a:pt x="38" y="4934"/>
                      <a:pt x="312" y="4381"/>
                      <a:pt x="761" y="4001"/>
                    </a:cubicBezTo>
                    <a:lnTo>
                      <a:pt x="7703" y="0"/>
                    </a:lnTo>
                    <a:cubicBezTo>
                      <a:pt x="7703" y="0"/>
                      <a:pt x="8559" y="0"/>
                      <a:pt x="8559" y="571"/>
                    </a:cubicBezTo>
                    <a:lnTo>
                      <a:pt x="8559" y="571"/>
                    </a:lnTo>
                    <a:cubicBezTo>
                      <a:pt x="8554" y="1191"/>
                      <a:pt x="8230" y="1772"/>
                      <a:pt x="7703" y="2096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7" name="Google Shape;547;p5"/>
              <p:cNvSpPr/>
              <p:nvPr/>
            </p:nvSpPr>
            <p:spPr>
              <a:xfrm>
                <a:off x="5049382" y="4352829"/>
                <a:ext cx="8559" cy="6096"/>
              </a:xfrm>
              <a:custGeom>
                <a:rect b="b" l="l" r="r" t="t"/>
                <a:pathLst>
                  <a:path extrusionOk="0" h="6096" w="8559">
                    <a:moveTo>
                      <a:pt x="7703" y="2096"/>
                    </a:moveTo>
                    <a:lnTo>
                      <a:pt x="761" y="6096"/>
                    </a:lnTo>
                    <a:cubicBezTo>
                      <a:pt x="761" y="6096"/>
                      <a:pt x="1" y="6096"/>
                      <a:pt x="1" y="5525"/>
                    </a:cubicBezTo>
                    <a:lnTo>
                      <a:pt x="1" y="5525"/>
                    </a:lnTo>
                    <a:cubicBezTo>
                      <a:pt x="-16" y="4924"/>
                      <a:pt x="270" y="4353"/>
                      <a:pt x="761" y="4001"/>
                    </a:cubicBezTo>
                    <a:lnTo>
                      <a:pt x="7703" y="0"/>
                    </a:lnTo>
                    <a:cubicBezTo>
                      <a:pt x="7703" y="0"/>
                      <a:pt x="8559" y="0"/>
                      <a:pt x="8559" y="571"/>
                    </a:cubicBezTo>
                    <a:lnTo>
                      <a:pt x="8559" y="571"/>
                    </a:lnTo>
                    <a:cubicBezTo>
                      <a:pt x="8537" y="1191"/>
                      <a:pt x="8218" y="1753"/>
                      <a:pt x="7703" y="2096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8" name="Google Shape;548;p5"/>
              <p:cNvSpPr/>
              <p:nvPr/>
            </p:nvSpPr>
            <p:spPr>
              <a:xfrm>
                <a:off x="4866015" y="4292025"/>
                <a:ext cx="219679" cy="127142"/>
              </a:xfrm>
              <a:custGeom>
                <a:rect b="b" l="l" r="r" t="t"/>
                <a:pathLst>
                  <a:path extrusionOk="0" h="127142" w="219679">
                    <a:moveTo>
                      <a:pt x="59268" y="125097"/>
                    </a:moveTo>
                    <a:lnTo>
                      <a:pt x="3257" y="92427"/>
                    </a:lnTo>
                    <a:cubicBezTo>
                      <a:pt x="-1593" y="89664"/>
                      <a:pt x="-927" y="84807"/>
                      <a:pt x="4589" y="81568"/>
                    </a:cubicBezTo>
                    <a:lnTo>
                      <a:pt x="140955" y="2701"/>
                    </a:lnTo>
                    <a:cubicBezTo>
                      <a:pt x="146802" y="-613"/>
                      <a:pt x="153882" y="-890"/>
                      <a:pt x="159974" y="1939"/>
                    </a:cubicBezTo>
                    <a:lnTo>
                      <a:pt x="216461" y="34610"/>
                    </a:lnTo>
                    <a:cubicBezTo>
                      <a:pt x="221215" y="37372"/>
                      <a:pt x="220645" y="42230"/>
                      <a:pt x="215129" y="45373"/>
                    </a:cubicBezTo>
                    <a:lnTo>
                      <a:pt x="78763" y="124240"/>
                    </a:lnTo>
                    <a:cubicBezTo>
                      <a:pt x="72819" y="127784"/>
                      <a:pt x="65499" y="128098"/>
                      <a:pt x="59268" y="125097"/>
                    </a:cubicBezTo>
                    <a:close/>
                  </a:path>
                </a:pathLst>
              </a:custGeom>
              <a:solidFill>
                <a:srgbClr val="20232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9" name="Google Shape;549;p5"/>
              <p:cNvSpPr/>
              <p:nvPr/>
            </p:nvSpPr>
            <p:spPr>
              <a:xfrm>
                <a:off x="4874289" y="4295203"/>
                <a:ext cx="203812" cy="117633"/>
              </a:xfrm>
              <a:custGeom>
                <a:rect b="b" l="l" r="r" t="t"/>
                <a:pathLst>
                  <a:path extrusionOk="0" h="117633" w="203812">
                    <a:moveTo>
                      <a:pt x="201245" y="32766"/>
                    </a:moveTo>
                    <a:lnTo>
                      <a:pt x="179278" y="19621"/>
                    </a:lnTo>
                    <a:lnTo>
                      <a:pt x="179278" y="19621"/>
                    </a:lnTo>
                    <a:cubicBezTo>
                      <a:pt x="176299" y="21184"/>
                      <a:pt x="172748" y="21184"/>
                      <a:pt x="169769" y="19621"/>
                    </a:cubicBezTo>
                    <a:cubicBezTo>
                      <a:pt x="167106" y="18097"/>
                      <a:pt x="167106" y="15716"/>
                      <a:pt x="169769" y="14192"/>
                    </a:cubicBezTo>
                    <a:lnTo>
                      <a:pt x="169769" y="14192"/>
                    </a:lnTo>
                    <a:lnTo>
                      <a:pt x="147802" y="1429"/>
                    </a:lnTo>
                    <a:cubicBezTo>
                      <a:pt x="143967" y="-476"/>
                      <a:pt x="139464" y="-476"/>
                      <a:pt x="135629" y="1429"/>
                    </a:cubicBezTo>
                    <a:lnTo>
                      <a:pt x="2496" y="78200"/>
                    </a:lnTo>
                    <a:cubicBezTo>
                      <a:pt x="-832" y="80200"/>
                      <a:pt x="-832" y="83344"/>
                      <a:pt x="2496" y="85249"/>
                    </a:cubicBezTo>
                    <a:lnTo>
                      <a:pt x="56035" y="116205"/>
                    </a:lnTo>
                    <a:cubicBezTo>
                      <a:pt x="59836" y="118110"/>
                      <a:pt x="64311" y="118110"/>
                      <a:pt x="68112" y="116205"/>
                    </a:cubicBezTo>
                    <a:lnTo>
                      <a:pt x="201245" y="39338"/>
                    </a:lnTo>
                    <a:cubicBezTo>
                      <a:pt x="204668" y="37814"/>
                      <a:pt x="204668" y="34671"/>
                      <a:pt x="201245" y="3276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0" name="Google Shape;550;p5"/>
              <p:cNvSpPr/>
              <p:nvPr/>
            </p:nvSpPr>
            <p:spPr>
              <a:xfrm>
                <a:off x="4874289" y="4295203"/>
                <a:ext cx="203812" cy="117633"/>
              </a:xfrm>
              <a:custGeom>
                <a:rect b="b" l="l" r="r" t="t"/>
                <a:pathLst>
                  <a:path extrusionOk="0" h="117633" w="203812">
                    <a:moveTo>
                      <a:pt x="201245" y="32766"/>
                    </a:moveTo>
                    <a:lnTo>
                      <a:pt x="179278" y="19621"/>
                    </a:lnTo>
                    <a:lnTo>
                      <a:pt x="179278" y="19621"/>
                    </a:lnTo>
                    <a:cubicBezTo>
                      <a:pt x="176299" y="21184"/>
                      <a:pt x="172748" y="21184"/>
                      <a:pt x="169769" y="19621"/>
                    </a:cubicBezTo>
                    <a:cubicBezTo>
                      <a:pt x="167106" y="18097"/>
                      <a:pt x="167106" y="15716"/>
                      <a:pt x="169769" y="14192"/>
                    </a:cubicBezTo>
                    <a:lnTo>
                      <a:pt x="169769" y="14192"/>
                    </a:lnTo>
                    <a:lnTo>
                      <a:pt x="147802" y="1429"/>
                    </a:lnTo>
                    <a:cubicBezTo>
                      <a:pt x="143967" y="-476"/>
                      <a:pt x="139464" y="-476"/>
                      <a:pt x="135629" y="1429"/>
                    </a:cubicBezTo>
                    <a:lnTo>
                      <a:pt x="2496" y="78200"/>
                    </a:lnTo>
                    <a:cubicBezTo>
                      <a:pt x="-832" y="80200"/>
                      <a:pt x="-832" y="83344"/>
                      <a:pt x="2496" y="85249"/>
                    </a:cubicBezTo>
                    <a:lnTo>
                      <a:pt x="56035" y="116205"/>
                    </a:lnTo>
                    <a:cubicBezTo>
                      <a:pt x="59836" y="118110"/>
                      <a:pt x="64311" y="118110"/>
                      <a:pt x="68112" y="116205"/>
                    </a:cubicBezTo>
                    <a:lnTo>
                      <a:pt x="201245" y="39338"/>
                    </a:lnTo>
                    <a:cubicBezTo>
                      <a:pt x="204668" y="37814"/>
                      <a:pt x="204668" y="34671"/>
                      <a:pt x="201245" y="32766"/>
                    </a:cubicBezTo>
                    <a:close/>
                  </a:path>
                </a:pathLst>
              </a:custGeom>
              <a:solidFill>
                <a:srgbClr val="000000">
                  <a:alpha val="49411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1" name="Google Shape;551;p5"/>
              <p:cNvSpPr/>
              <p:nvPr/>
            </p:nvSpPr>
            <p:spPr>
              <a:xfrm>
                <a:off x="5044723" y="4311872"/>
                <a:ext cx="5135" cy="2857"/>
              </a:xfrm>
              <a:custGeom>
                <a:rect b="b" l="l" r="r" t="t"/>
                <a:pathLst>
                  <a:path extrusionOk="0" h="2857" w="5135">
                    <a:moveTo>
                      <a:pt x="5135" y="1429"/>
                    </a:moveTo>
                    <a:cubicBezTo>
                      <a:pt x="5135" y="2218"/>
                      <a:pt x="3986" y="2857"/>
                      <a:pt x="2568" y="2857"/>
                    </a:cubicBezTo>
                    <a:cubicBezTo>
                      <a:pt x="1150" y="2857"/>
                      <a:pt x="0" y="2218"/>
                      <a:pt x="0" y="1429"/>
                    </a:cubicBezTo>
                    <a:cubicBezTo>
                      <a:pt x="0" y="640"/>
                      <a:pt x="1150" y="0"/>
                      <a:pt x="2568" y="0"/>
                    </a:cubicBezTo>
                    <a:cubicBezTo>
                      <a:pt x="3986" y="0"/>
                      <a:pt x="5135" y="640"/>
                      <a:pt x="5135" y="142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2" name="Google Shape;552;p5"/>
              <p:cNvSpPr/>
              <p:nvPr/>
            </p:nvSpPr>
            <p:spPr>
              <a:xfrm>
                <a:off x="5046530" y="4312698"/>
                <a:ext cx="1521" cy="1221"/>
              </a:xfrm>
              <a:custGeom>
                <a:rect b="b" l="l" r="r" t="t"/>
                <a:pathLst>
                  <a:path extrusionOk="0" h="1221" w="1521">
                    <a:moveTo>
                      <a:pt x="0" y="1079"/>
                    </a:moveTo>
                    <a:cubicBezTo>
                      <a:pt x="0" y="1079"/>
                      <a:pt x="0" y="412"/>
                      <a:pt x="0" y="221"/>
                    </a:cubicBezTo>
                    <a:cubicBezTo>
                      <a:pt x="465" y="-74"/>
                      <a:pt x="1056" y="-74"/>
                      <a:pt x="1522" y="221"/>
                    </a:cubicBezTo>
                    <a:cubicBezTo>
                      <a:pt x="1522" y="221"/>
                      <a:pt x="1522" y="793"/>
                      <a:pt x="1522" y="1079"/>
                    </a:cubicBezTo>
                    <a:cubicBezTo>
                      <a:pt x="1033" y="1269"/>
                      <a:pt x="489" y="1269"/>
                      <a:pt x="0" y="1079"/>
                    </a:cubicBezTo>
                    <a:close/>
                  </a:path>
                </a:pathLst>
              </a:custGeom>
              <a:solidFill>
                <a:srgbClr val="FFFFFF">
                  <a:alpha val="9411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53" name="Google Shape;553;p5"/>
            <p:cNvSpPr/>
            <p:nvPr/>
          </p:nvSpPr>
          <p:spPr>
            <a:xfrm>
              <a:off x="6948039" y="2876090"/>
              <a:ext cx="48317" cy="40269"/>
            </a:xfrm>
            <a:custGeom>
              <a:rect b="b" l="l" r="r" t="t"/>
              <a:pathLst>
                <a:path extrusionOk="0" h="107584" w="129087">
                  <a:moveTo>
                    <a:pt x="100516" y="75867"/>
                  </a:moveTo>
                  <a:cubicBezTo>
                    <a:pt x="100516" y="75867"/>
                    <a:pt x="130375" y="48911"/>
                    <a:pt x="129044" y="13192"/>
                  </a:cubicBezTo>
                  <a:cubicBezTo>
                    <a:pt x="127237" y="-11668"/>
                    <a:pt x="112212" y="6239"/>
                    <a:pt x="112212" y="6239"/>
                  </a:cubicBezTo>
                  <a:lnTo>
                    <a:pt x="97092" y="33671"/>
                  </a:lnTo>
                  <a:cubicBezTo>
                    <a:pt x="89594" y="43806"/>
                    <a:pt x="79821" y="52026"/>
                    <a:pt x="68564" y="57674"/>
                  </a:cubicBezTo>
                  <a:cubicBezTo>
                    <a:pt x="57968" y="58693"/>
                    <a:pt x="47431" y="60255"/>
                    <a:pt x="36992" y="62341"/>
                  </a:cubicBezTo>
                  <a:cubicBezTo>
                    <a:pt x="18448" y="65961"/>
                    <a:pt x="0" y="89202"/>
                    <a:pt x="0" y="89202"/>
                  </a:cubicBezTo>
                  <a:lnTo>
                    <a:pt x="23298" y="107585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4" name="Google Shape;554;p5"/>
            <p:cNvSpPr/>
            <p:nvPr/>
          </p:nvSpPr>
          <p:spPr>
            <a:xfrm>
              <a:off x="6688913" y="2310158"/>
              <a:ext cx="266346" cy="294746"/>
            </a:xfrm>
            <a:custGeom>
              <a:rect b="b" l="l" r="r" t="t"/>
              <a:pathLst>
                <a:path extrusionOk="0" h="787458" w="711585">
                  <a:moveTo>
                    <a:pt x="654254" y="325496"/>
                  </a:moveTo>
                  <a:lnTo>
                    <a:pt x="104510" y="7551"/>
                  </a:lnTo>
                  <a:cubicBezTo>
                    <a:pt x="93809" y="169"/>
                    <a:pt x="80334" y="-1936"/>
                    <a:pt x="67898" y="1836"/>
                  </a:cubicBezTo>
                  <a:lnTo>
                    <a:pt x="67898" y="1836"/>
                  </a:lnTo>
                  <a:cubicBezTo>
                    <a:pt x="65551" y="2808"/>
                    <a:pt x="63345" y="4093"/>
                    <a:pt x="61336" y="5646"/>
                  </a:cubicBezTo>
                  <a:lnTo>
                    <a:pt x="0" y="40793"/>
                  </a:lnTo>
                  <a:lnTo>
                    <a:pt x="47548" y="96705"/>
                  </a:lnTo>
                  <a:lnTo>
                    <a:pt x="47548" y="326258"/>
                  </a:lnTo>
                  <a:cubicBezTo>
                    <a:pt x="49713" y="366529"/>
                    <a:pt x="70903" y="403353"/>
                    <a:pt x="104605" y="425413"/>
                  </a:cubicBezTo>
                  <a:lnTo>
                    <a:pt x="275776" y="533140"/>
                  </a:lnTo>
                  <a:lnTo>
                    <a:pt x="322277" y="639916"/>
                  </a:lnTo>
                  <a:lnTo>
                    <a:pt x="273303" y="723069"/>
                  </a:lnTo>
                  <a:lnTo>
                    <a:pt x="341487" y="684016"/>
                  </a:lnTo>
                  <a:lnTo>
                    <a:pt x="406246" y="608674"/>
                  </a:lnTo>
                  <a:lnTo>
                    <a:pt x="612888" y="720783"/>
                  </a:lnTo>
                  <a:lnTo>
                    <a:pt x="624014" y="787458"/>
                  </a:lnTo>
                  <a:lnTo>
                    <a:pt x="693624" y="747644"/>
                  </a:lnTo>
                  <a:lnTo>
                    <a:pt x="695526" y="746500"/>
                  </a:lnTo>
                  <a:lnTo>
                    <a:pt x="696191" y="746500"/>
                  </a:lnTo>
                  <a:lnTo>
                    <a:pt x="696191" y="746500"/>
                  </a:lnTo>
                  <a:cubicBezTo>
                    <a:pt x="706983" y="737785"/>
                    <a:pt x="712695" y="724231"/>
                    <a:pt x="711407" y="710401"/>
                  </a:cubicBezTo>
                  <a:lnTo>
                    <a:pt x="711407" y="424651"/>
                  </a:lnTo>
                  <a:cubicBezTo>
                    <a:pt x="709219" y="384370"/>
                    <a:pt x="687992" y="347536"/>
                    <a:pt x="654254" y="325496"/>
                  </a:cubicBez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5" name="Google Shape;555;p5"/>
            <p:cNvSpPr/>
            <p:nvPr/>
          </p:nvSpPr>
          <p:spPr>
            <a:xfrm>
              <a:off x="6681190" y="2324699"/>
              <a:ext cx="248446" cy="281264"/>
            </a:xfrm>
            <a:custGeom>
              <a:rect b="b" l="l" r="r" t="t"/>
              <a:pathLst>
                <a:path extrusionOk="0" h="751441" w="663763">
                  <a:moveTo>
                    <a:pt x="606802" y="325697"/>
                  </a:moveTo>
                  <a:lnTo>
                    <a:pt x="57057" y="7848"/>
                  </a:lnTo>
                  <a:cubicBezTo>
                    <a:pt x="25485" y="-10440"/>
                    <a:pt x="0" y="4324"/>
                    <a:pt x="0" y="40805"/>
                  </a:cubicBezTo>
                  <a:lnTo>
                    <a:pt x="0" y="326555"/>
                  </a:lnTo>
                  <a:cubicBezTo>
                    <a:pt x="2165" y="366826"/>
                    <a:pt x="23356" y="403650"/>
                    <a:pt x="57057" y="425710"/>
                  </a:cubicBezTo>
                  <a:lnTo>
                    <a:pt x="228228" y="533533"/>
                  </a:lnTo>
                  <a:lnTo>
                    <a:pt x="293939" y="684314"/>
                  </a:lnTo>
                  <a:lnTo>
                    <a:pt x="358699" y="608971"/>
                  </a:lnTo>
                  <a:lnTo>
                    <a:pt x="606707" y="743654"/>
                  </a:lnTo>
                  <a:cubicBezTo>
                    <a:pt x="638278" y="761847"/>
                    <a:pt x="663764" y="747083"/>
                    <a:pt x="663764" y="710603"/>
                  </a:cubicBezTo>
                  <a:lnTo>
                    <a:pt x="663764" y="424853"/>
                  </a:lnTo>
                  <a:cubicBezTo>
                    <a:pt x="661621" y="384600"/>
                    <a:pt x="640468" y="347776"/>
                    <a:pt x="606802" y="325697"/>
                  </a:cubicBezTo>
                  <a:close/>
                </a:path>
              </a:pathLst>
            </a:custGeom>
            <a:solidFill>
              <a:srgbClr val="E26D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6" name="Google Shape;556;p5"/>
            <p:cNvSpPr/>
            <p:nvPr/>
          </p:nvSpPr>
          <p:spPr>
            <a:xfrm>
              <a:off x="7244522" y="2103554"/>
              <a:ext cx="267380" cy="295937"/>
            </a:xfrm>
            <a:custGeom>
              <a:rect b="b" l="l" r="r" t="t"/>
              <a:pathLst>
                <a:path extrusionOk="0" h="789165" w="713014">
                  <a:moveTo>
                    <a:pt x="655586" y="326155"/>
                  </a:moveTo>
                  <a:lnTo>
                    <a:pt x="104700" y="7639"/>
                  </a:lnTo>
                  <a:cubicBezTo>
                    <a:pt x="93992" y="191"/>
                    <a:pt x="80470" y="-1949"/>
                    <a:pt x="67993" y="1829"/>
                  </a:cubicBezTo>
                  <a:lnTo>
                    <a:pt x="67993" y="1829"/>
                  </a:lnTo>
                  <a:cubicBezTo>
                    <a:pt x="65625" y="2760"/>
                    <a:pt x="63419" y="4045"/>
                    <a:pt x="61432" y="5639"/>
                  </a:cubicBezTo>
                  <a:lnTo>
                    <a:pt x="0" y="40882"/>
                  </a:lnTo>
                  <a:lnTo>
                    <a:pt x="47548" y="96793"/>
                  </a:lnTo>
                  <a:lnTo>
                    <a:pt x="47548" y="326917"/>
                  </a:lnTo>
                  <a:cubicBezTo>
                    <a:pt x="49697" y="367241"/>
                    <a:pt x="70884" y="404130"/>
                    <a:pt x="104605" y="426263"/>
                  </a:cubicBezTo>
                  <a:lnTo>
                    <a:pt x="276252" y="534277"/>
                  </a:lnTo>
                  <a:lnTo>
                    <a:pt x="322848" y="641242"/>
                  </a:lnTo>
                  <a:lnTo>
                    <a:pt x="273874" y="724586"/>
                  </a:lnTo>
                  <a:lnTo>
                    <a:pt x="342248" y="685629"/>
                  </a:lnTo>
                  <a:lnTo>
                    <a:pt x="407102" y="610096"/>
                  </a:lnTo>
                  <a:lnTo>
                    <a:pt x="614029" y="722491"/>
                  </a:lnTo>
                  <a:lnTo>
                    <a:pt x="625250" y="789166"/>
                  </a:lnTo>
                  <a:lnTo>
                    <a:pt x="694955" y="749161"/>
                  </a:lnTo>
                  <a:lnTo>
                    <a:pt x="696857" y="748113"/>
                  </a:lnTo>
                  <a:lnTo>
                    <a:pt x="697523" y="748113"/>
                  </a:lnTo>
                  <a:lnTo>
                    <a:pt x="697523" y="748113"/>
                  </a:lnTo>
                  <a:cubicBezTo>
                    <a:pt x="708373" y="739436"/>
                    <a:pt x="714136" y="725863"/>
                    <a:pt x="712833" y="712013"/>
                  </a:cubicBezTo>
                  <a:lnTo>
                    <a:pt x="712833" y="426263"/>
                  </a:lnTo>
                  <a:cubicBezTo>
                    <a:pt x="710874" y="385631"/>
                    <a:pt x="689592" y="348402"/>
                    <a:pt x="655586" y="326155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7" name="Google Shape;557;p5"/>
            <p:cNvSpPr/>
            <p:nvPr/>
          </p:nvSpPr>
          <p:spPr>
            <a:xfrm>
              <a:off x="7236798" y="2118137"/>
              <a:ext cx="249375" cy="282304"/>
            </a:xfrm>
            <a:custGeom>
              <a:rect b="b" l="l" r="r" t="t"/>
              <a:pathLst>
                <a:path extrusionOk="0" h="752811" w="665000">
                  <a:moveTo>
                    <a:pt x="607848" y="326342"/>
                  </a:moveTo>
                  <a:lnTo>
                    <a:pt x="57057" y="7826"/>
                  </a:lnTo>
                  <a:cubicBezTo>
                    <a:pt x="25485" y="-10462"/>
                    <a:pt x="0" y="4397"/>
                    <a:pt x="0" y="40973"/>
                  </a:cubicBezTo>
                  <a:lnTo>
                    <a:pt x="0" y="326723"/>
                  </a:lnTo>
                  <a:cubicBezTo>
                    <a:pt x="2149" y="367046"/>
                    <a:pt x="23336" y="403936"/>
                    <a:pt x="57057" y="426069"/>
                  </a:cubicBezTo>
                  <a:lnTo>
                    <a:pt x="228799" y="534464"/>
                  </a:lnTo>
                  <a:lnTo>
                    <a:pt x="294700" y="685625"/>
                  </a:lnTo>
                  <a:lnTo>
                    <a:pt x="359555" y="610092"/>
                  </a:lnTo>
                  <a:lnTo>
                    <a:pt x="607943" y="744966"/>
                  </a:lnTo>
                  <a:cubicBezTo>
                    <a:pt x="639610" y="763254"/>
                    <a:pt x="665000" y="748490"/>
                    <a:pt x="665000" y="711914"/>
                  </a:cubicBezTo>
                  <a:lnTo>
                    <a:pt x="665000" y="426164"/>
                  </a:lnTo>
                  <a:cubicBezTo>
                    <a:pt x="662994" y="385648"/>
                    <a:pt x="641749" y="348541"/>
                    <a:pt x="607848" y="326342"/>
                  </a:cubicBez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8" name="Google Shape;558;p5"/>
            <p:cNvSpPr/>
            <p:nvPr/>
          </p:nvSpPr>
          <p:spPr>
            <a:xfrm rot="-1798898">
              <a:off x="7282126" y="2196393"/>
              <a:ext cx="24191" cy="41957"/>
            </a:xfrm>
            <a:custGeom>
              <a:rect b="b" l="l" r="r" t="t"/>
              <a:pathLst>
                <a:path extrusionOk="0" h="111823" w="64474">
                  <a:moveTo>
                    <a:pt x="64475" y="55912"/>
                  </a:moveTo>
                  <a:cubicBezTo>
                    <a:pt x="64475" y="86791"/>
                    <a:pt x="50041" y="111823"/>
                    <a:pt x="32237" y="111823"/>
                  </a:cubicBezTo>
                  <a:cubicBezTo>
                    <a:pt x="14433" y="111823"/>
                    <a:pt x="0" y="86791"/>
                    <a:pt x="0" y="55912"/>
                  </a:cubicBezTo>
                  <a:cubicBezTo>
                    <a:pt x="0" y="25033"/>
                    <a:pt x="14433" y="0"/>
                    <a:pt x="32237" y="0"/>
                  </a:cubicBezTo>
                  <a:cubicBezTo>
                    <a:pt x="50041" y="0"/>
                    <a:pt x="64475" y="25033"/>
                    <a:pt x="64475" y="559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9" name="Google Shape;559;p5"/>
            <p:cNvSpPr/>
            <p:nvPr/>
          </p:nvSpPr>
          <p:spPr>
            <a:xfrm rot="-1778992">
              <a:off x="7345395" y="2232411"/>
              <a:ext cx="24194" cy="41962"/>
            </a:xfrm>
            <a:custGeom>
              <a:rect b="b" l="l" r="r" t="t"/>
              <a:pathLst>
                <a:path extrusionOk="0" h="112208" w="64696">
                  <a:moveTo>
                    <a:pt x="64698" y="56104"/>
                  </a:moveTo>
                  <a:cubicBezTo>
                    <a:pt x="64698" y="87090"/>
                    <a:pt x="50215" y="112209"/>
                    <a:pt x="32350" y="112209"/>
                  </a:cubicBezTo>
                  <a:cubicBezTo>
                    <a:pt x="14484" y="112209"/>
                    <a:pt x="1" y="87090"/>
                    <a:pt x="1" y="56104"/>
                  </a:cubicBezTo>
                  <a:cubicBezTo>
                    <a:pt x="1" y="25119"/>
                    <a:pt x="14484" y="0"/>
                    <a:pt x="32350" y="0"/>
                  </a:cubicBezTo>
                  <a:cubicBezTo>
                    <a:pt x="50215" y="0"/>
                    <a:pt x="64698" y="25119"/>
                    <a:pt x="64698" y="561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0" name="Google Shape;560;p5"/>
            <p:cNvSpPr/>
            <p:nvPr/>
          </p:nvSpPr>
          <p:spPr>
            <a:xfrm rot="-1798898">
              <a:off x="7404420" y="2267151"/>
              <a:ext cx="24191" cy="41957"/>
            </a:xfrm>
            <a:custGeom>
              <a:rect b="b" l="l" r="r" t="t"/>
              <a:pathLst>
                <a:path extrusionOk="0" h="111823" w="64474">
                  <a:moveTo>
                    <a:pt x="64474" y="55912"/>
                  </a:moveTo>
                  <a:cubicBezTo>
                    <a:pt x="64474" y="86791"/>
                    <a:pt x="50041" y="111823"/>
                    <a:pt x="32237" y="111823"/>
                  </a:cubicBezTo>
                  <a:cubicBezTo>
                    <a:pt x="14433" y="111823"/>
                    <a:pt x="0" y="86791"/>
                    <a:pt x="0" y="55912"/>
                  </a:cubicBezTo>
                  <a:cubicBezTo>
                    <a:pt x="0" y="25033"/>
                    <a:pt x="14433" y="0"/>
                    <a:pt x="32237" y="0"/>
                  </a:cubicBezTo>
                  <a:cubicBezTo>
                    <a:pt x="50041" y="0"/>
                    <a:pt x="64474" y="25033"/>
                    <a:pt x="64474" y="559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1" name="Google Shape;561;p5"/>
            <p:cNvSpPr/>
            <p:nvPr/>
          </p:nvSpPr>
          <p:spPr>
            <a:xfrm>
              <a:off x="7054307" y="2375460"/>
              <a:ext cx="81342" cy="108498"/>
            </a:xfrm>
            <a:custGeom>
              <a:rect b="b" l="l" r="r" t="t"/>
              <a:pathLst>
                <a:path extrusionOk="0" h="289327" w="216911">
                  <a:moveTo>
                    <a:pt x="216912" y="195983"/>
                  </a:moveTo>
                  <a:cubicBezTo>
                    <a:pt x="216912" y="129308"/>
                    <a:pt x="170030" y="47678"/>
                    <a:pt x="112307" y="14246"/>
                  </a:cubicBezTo>
                  <a:cubicBezTo>
                    <a:pt x="81496" y="-3566"/>
                    <a:pt x="53919" y="-4042"/>
                    <a:pt x="34805" y="9293"/>
                  </a:cubicBezTo>
                  <a:lnTo>
                    <a:pt x="0" y="29009"/>
                  </a:lnTo>
                  <a:lnTo>
                    <a:pt x="14835" y="34915"/>
                  </a:lnTo>
                  <a:cubicBezTo>
                    <a:pt x="9738" y="47589"/>
                    <a:pt x="7246" y="61163"/>
                    <a:pt x="7512" y="74825"/>
                  </a:cubicBezTo>
                  <a:cubicBezTo>
                    <a:pt x="7512" y="141500"/>
                    <a:pt x="54394" y="223034"/>
                    <a:pt x="112117" y="256562"/>
                  </a:cubicBezTo>
                  <a:cubicBezTo>
                    <a:pt x="121018" y="261857"/>
                    <a:pt x="130623" y="265858"/>
                    <a:pt x="140645" y="268468"/>
                  </a:cubicBezTo>
                  <a:lnTo>
                    <a:pt x="140645" y="289328"/>
                  </a:lnTo>
                  <a:lnTo>
                    <a:pt x="185530" y="263991"/>
                  </a:lnTo>
                  <a:lnTo>
                    <a:pt x="185530" y="263991"/>
                  </a:lnTo>
                  <a:lnTo>
                    <a:pt x="185530" y="263991"/>
                  </a:lnTo>
                  <a:cubicBezTo>
                    <a:pt x="205310" y="252656"/>
                    <a:pt x="216912" y="229225"/>
                    <a:pt x="216912" y="195983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2" name="Google Shape;562;p5"/>
            <p:cNvSpPr/>
            <p:nvPr/>
          </p:nvSpPr>
          <p:spPr>
            <a:xfrm rot="-1798898">
              <a:off x="7049958" y="2378905"/>
              <a:ext cx="64153" cy="111361"/>
            </a:xfrm>
            <a:custGeom>
              <a:rect b="b" l="l" r="r" t="t"/>
              <a:pathLst>
                <a:path extrusionOk="0" h="296798" w="170980">
                  <a:moveTo>
                    <a:pt x="170981" y="148399"/>
                  </a:moveTo>
                  <a:cubicBezTo>
                    <a:pt x="170981" y="230358"/>
                    <a:pt x="132706" y="296799"/>
                    <a:pt x="85491" y="296799"/>
                  </a:cubicBezTo>
                  <a:cubicBezTo>
                    <a:pt x="38276" y="296799"/>
                    <a:pt x="0" y="230358"/>
                    <a:pt x="0" y="148399"/>
                  </a:cubicBezTo>
                  <a:cubicBezTo>
                    <a:pt x="0" y="66441"/>
                    <a:pt x="38276" y="0"/>
                    <a:pt x="85491" y="0"/>
                  </a:cubicBezTo>
                  <a:cubicBezTo>
                    <a:pt x="132706" y="0"/>
                    <a:pt x="170981" y="66441"/>
                    <a:pt x="170981" y="148399"/>
                  </a:cubicBez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3" name="Google Shape;563;p5"/>
            <p:cNvSpPr/>
            <p:nvPr/>
          </p:nvSpPr>
          <p:spPr>
            <a:xfrm rot="-1798898">
              <a:off x="7061883" y="2407428"/>
              <a:ext cx="9134" cy="15868"/>
            </a:xfrm>
            <a:custGeom>
              <a:rect b="b" l="l" r="r" t="t"/>
              <a:pathLst>
                <a:path extrusionOk="0" h="42290" w="24344">
                  <a:moveTo>
                    <a:pt x="24344" y="21145"/>
                  </a:moveTo>
                  <a:cubicBezTo>
                    <a:pt x="24344" y="32824"/>
                    <a:pt x="18894" y="42291"/>
                    <a:pt x="12172" y="42291"/>
                  </a:cubicBezTo>
                  <a:cubicBezTo>
                    <a:pt x="5449" y="42291"/>
                    <a:pt x="0" y="32824"/>
                    <a:pt x="0" y="21145"/>
                  </a:cubicBezTo>
                  <a:cubicBezTo>
                    <a:pt x="0" y="9467"/>
                    <a:pt x="5450" y="0"/>
                    <a:pt x="12172" y="0"/>
                  </a:cubicBezTo>
                  <a:cubicBezTo>
                    <a:pt x="18895" y="0"/>
                    <a:pt x="24344" y="9467"/>
                    <a:pt x="24344" y="2114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4" name="Google Shape;564;p5"/>
            <p:cNvSpPr/>
            <p:nvPr/>
          </p:nvSpPr>
          <p:spPr>
            <a:xfrm rot="-1798898">
              <a:off x="7092283" y="2424967"/>
              <a:ext cx="9134" cy="15868"/>
            </a:xfrm>
            <a:custGeom>
              <a:rect b="b" l="l" r="r" t="t"/>
              <a:pathLst>
                <a:path extrusionOk="0" h="42290" w="24344">
                  <a:moveTo>
                    <a:pt x="24344" y="21145"/>
                  </a:moveTo>
                  <a:cubicBezTo>
                    <a:pt x="24344" y="32824"/>
                    <a:pt x="18894" y="42291"/>
                    <a:pt x="12172" y="42291"/>
                  </a:cubicBezTo>
                  <a:cubicBezTo>
                    <a:pt x="5449" y="42291"/>
                    <a:pt x="0" y="32824"/>
                    <a:pt x="0" y="21145"/>
                  </a:cubicBezTo>
                  <a:cubicBezTo>
                    <a:pt x="0" y="9467"/>
                    <a:pt x="5450" y="0"/>
                    <a:pt x="12172" y="0"/>
                  </a:cubicBezTo>
                  <a:cubicBezTo>
                    <a:pt x="18895" y="0"/>
                    <a:pt x="24344" y="9467"/>
                    <a:pt x="24344" y="2114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5" name="Google Shape;565;p5"/>
            <p:cNvSpPr/>
            <p:nvPr/>
          </p:nvSpPr>
          <p:spPr>
            <a:xfrm>
              <a:off x="7066445" y="2439547"/>
              <a:ext cx="31881" cy="22328"/>
            </a:xfrm>
            <a:custGeom>
              <a:rect b="b" l="l" r="r" t="t"/>
              <a:pathLst>
                <a:path extrusionOk="0" h="59542" w="85015">
                  <a:moveTo>
                    <a:pt x="0" y="0"/>
                  </a:moveTo>
                  <a:cubicBezTo>
                    <a:pt x="0" y="0"/>
                    <a:pt x="13694" y="37528"/>
                    <a:pt x="41272" y="53435"/>
                  </a:cubicBezTo>
                  <a:cubicBezTo>
                    <a:pt x="68849" y="69342"/>
                    <a:pt x="85015" y="49149"/>
                    <a:pt x="85015" y="49149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6" name="Google Shape;566;p5"/>
            <p:cNvSpPr/>
            <p:nvPr/>
          </p:nvSpPr>
          <p:spPr>
            <a:xfrm>
              <a:off x="7016984" y="2605070"/>
              <a:ext cx="22181" cy="70080"/>
            </a:xfrm>
            <a:custGeom>
              <a:rect b="b" l="l" r="r" t="t"/>
              <a:pathLst>
                <a:path extrusionOk="0" h="186880" w="59149">
                  <a:moveTo>
                    <a:pt x="0" y="152591"/>
                  </a:moveTo>
                  <a:lnTo>
                    <a:pt x="59149" y="186881"/>
                  </a:lnTo>
                  <a:lnTo>
                    <a:pt x="59149" y="34195"/>
                  </a:lnTo>
                  <a:lnTo>
                    <a:pt x="0" y="0"/>
                  </a:lnTo>
                  <a:lnTo>
                    <a:pt x="0" y="152591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Google Shape;567;p5"/>
            <p:cNvSpPr/>
            <p:nvPr/>
          </p:nvSpPr>
          <p:spPr>
            <a:xfrm>
              <a:off x="7016984" y="2594731"/>
              <a:ext cx="41045" cy="23253"/>
            </a:xfrm>
            <a:custGeom>
              <a:rect b="b" l="l" r="r" t="t"/>
              <a:pathLst>
                <a:path extrusionOk="0" h="62007" w="109454">
                  <a:moveTo>
                    <a:pt x="59149" y="62008"/>
                  </a:moveTo>
                  <a:lnTo>
                    <a:pt x="0" y="27718"/>
                  </a:lnTo>
                  <a:lnTo>
                    <a:pt x="47928" y="0"/>
                  </a:lnTo>
                  <a:lnTo>
                    <a:pt x="109455" y="34480"/>
                  </a:lnTo>
                  <a:lnTo>
                    <a:pt x="59149" y="6200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Google Shape;568;p5"/>
            <p:cNvSpPr/>
            <p:nvPr/>
          </p:nvSpPr>
          <p:spPr>
            <a:xfrm>
              <a:off x="7057740" y="2595705"/>
              <a:ext cx="65605" cy="105819"/>
            </a:xfrm>
            <a:custGeom>
              <a:rect b="b" l="l" r="r" t="t"/>
              <a:pathLst>
                <a:path extrusionOk="0" h="282184" w="174947">
                  <a:moveTo>
                    <a:pt x="174880" y="168275"/>
                  </a:moveTo>
                  <a:cubicBezTo>
                    <a:pt x="174376" y="153645"/>
                    <a:pt x="166502" y="140272"/>
                    <a:pt x="153959" y="132747"/>
                  </a:cubicBezTo>
                  <a:lnTo>
                    <a:pt x="84635" y="92646"/>
                  </a:lnTo>
                  <a:lnTo>
                    <a:pt x="95666" y="40545"/>
                  </a:lnTo>
                  <a:lnTo>
                    <a:pt x="95666" y="36639"/>
                  </a:lnTo>
                  <a:cubicBezTo>
                    <a:pt x="95704" y="31096"/>
                    <a:pt x="94933" y="25581"/>
                    <a:pt x="93383" y="20256"/>
                  </a:cubicBezTo>
                  <a:cubicBezTo>
                    <a:pt x="91291" y="13398"/>
                    <a:pt x="83874" y="-2889"/>
                    <a:pt x="79119" y="445"/>
                  </a:cubicBezTo>
                  <a:lnTo>
                    <a:pt x="6562" y="42450"/>
                  </a:lnTo>
                  <a:cubicBezTo>
                    <a:pt x="2187" y="43688"/>
                    <a:pt x="0" y="48736"/>
                    <a:pt x="0" y="56356"/>
                  </a:cubicBezTo>
                  <a:lnTo>
                    <a:pt x="0" y="184087"/>
                  </a:lnTo>
                  <a:cubicBezTo>
                    <a:pt x="903" y="199546"/>
                    <a:pt x="9053" y="213671"/>
                    <a:pt x="21967" y="222187"/>
                  </a:cubicBezTo>
                  <a:lnTo>
                    <a:pt x="120961" y="279337"/>
                  </a:lnTo>
                  <a:cubicBezTo>
                    <a:pt x="129710" y="284385"/>
                    <a:pt x="137412" y="282480"/>
                    <a:pt x="140741" y="275527"/>
                  </a:cubicBezTo>
                  <a:lnTo>
                    <a:pt x="173739" y="204280"/>
                  </a:lnTo>
                  <a:cubicBezTo>
                    <a:pt x="174728" y="201632"/>
                    <a:pt x="175118" y="198803"/>
                    <a:pt x="174880" y="19599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9" name="Google Shape;569;p5"/>
            <p:cNvSpPr/>
            <p:nvPr/>
          </p:nvSpPr>
          <p:spPr>
            <a:xfrm>
              <a:off x="7095932" y="2684289"/>
              <a:ext cx="13087" cy="23860"/>
            </a:xfrm>
            <a:custGeom>
              <a:rect b="b" l="l" r="r" t="t"/>
              <a:pathLst>
                <a:path extrusionOk="0" h="63627" w="34899">
                  <a:moveTo>
                    <a:pt x="0" y="63627"/>
                  </a:moveTo>
                  <a:lnTo>
                    <a:pt x="34900" y="43148"/>
                  </a:lnTo>
                  <a:lnTo>
                    <a:pt x="3138" y="0"/>
                  </a:lnTo>
                  <a:lnTo>
                    <a:pt x="0" y="63627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0" name="Google Shape;570;p5"/>
            <p:cNvSpPr/>
            <p:nvPr/>
          </p:nvSpPr>
          <p:spPr>
            <a:xfrm>
              <a:off x="7045282" y="2602986"/>
              <a:ext cx="65605" cy="105693"/>
            </a:xfrm>
            <a:custGeom>
              <a:rect b="b" l="l" r="r" t="t"/>
              <a:pathLst>
                <a:path extrusionOk="0" h="281849" w="174947">
                  <a:moveTo>
                    <a:pt x="174880" y="168254"/>
                  </a:moveTo>
                  <a:cubicBezTo>
                    <a:pt x="174319" y="153642"/>
                    <a:pt x="166464" y="140288"/>
                    <a:pt x="153959" y="132725"/>
                  </a:cubicBezTo>
                  <a:lnTo>
                    <a:pt x="84635" y="92720"/>
                  </a:lnTo>
                  <a:lnTo>
                    <a:pt x="95666" y="40523"/>
                  </a:lnTo>
                  <a:lnTo>
                    <a:pt x="95666" y="36713"/>
                  </a:lnTo>
                  <a:cubicBezTo>
                    <a:pt x="95704" y="31141"/>
                    <a:pt x="94933" y="25588"/>
                    <a:pt x="93383" y="20235"/>
                  </a:cubicBezTo>
                  <a:cubicBezTo>
                    <a:pt x="91291" y="13377"/>
                    <a:pt x="83874" y="-2815"/>
                    <a:pt x="79119" y="423"/>
                  </a:cubicBezTo>
                  <a:lnTo>
                    <a:pt x="6562" y="42429"/>
                  </a:lnTo>
                  <a:cubicBezTo>
                    <a:pt x="2187" y="43667"/>
                    <a:pt x="0" y="48810"/>
                    <a:pt x="0" y="56430"/>
                  </a:cubicBezTo>
                  <a:lnTo>
                    <a:pt x="0" y="183684"/>
                  </a:lnTo>
                  <a:cubicBezTo>
                    <a:pt x="875" y="199153"/>
                    <a:pt x="9025" y="213288"/>
                    <a:pt x="21967" y="221784"/>
                  </a:cubicBezTo>
                  <a:lnTo>
                    <a:pt x="120961" y="278934"/>
                  </a:lnTo>
                  <a:cubicBezTo>
                    <a:pt x="129710" y="284078"/>
                    <a:pt x="137412" y="282173"/>
                    <a:pt x="140741" y="275124"/>
                  </a:cubicBezTo>
                  <a:lnTo>
                    <a:pt x="173739" y="203877"/>
                  </a:lnTo>
                  <a:cubicBezTo>
                    <a:pt x="174728" y="201229"/>
                    <a:pt x="175118" y="198400"/>
                    <a:pt x="174880" y="195590"/>
                  </a:cubicBezTo>
                  <a:close/>
                </a:path>
              </a:pathLst>
            </a:custGeom>
            <a:solidFill>
              <a:srgbClr val="EFBD9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1" name="Google Shape;571;p5"/>
          <p:cNvSpPr txBox="1"/>
          <p:nvPr/>
        </p:nvSpPr>
        <p:spPr>
          <a:xfrm>
            <a:off x="679825" y="1874754"/>
            <a:ext cx="20727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3F3F3"/>
                </a:solidFill>
                <a:latin typeface="Raleway Thin"/>
                <a:ea typeface="Raleway Thin"/>
                <a:cs typeface="Raleway Thin"/>
                <a:sym typeface="Raleway Thin"/>
              </a:rPr>
              <a:t>-Html , CSS </a:t>
            </a:r>
            <a:endParaRPr sz="2000">
              <a:solidFill>
                <a:srgbClr val="F3F3F3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3F3F3"/>
                </a:solidFill>
                <a:latin typeface="Raleway Thin"/>
                <a:ea typeface="Raleway Thin"/>
                <a:cs typeface="Raleway Thin"/>
                <a:sym typeface="Raleway Thin"/>
              </a:rPr>
              <a:t>-Php </a:t>
            </a:r>
            <a:endParaRPr sz="2000">
              <a:solidFill>
                <a:srgbClr val="F3F3F3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3F3F3"/>
                </a:solidFill>
                <a:latin typeface="Raleway Thin"/>
                <a:ea typeface="Raleway Thin"/>
                <a:cs typeface="Raleway Thin"/>
                <a:sym typeface="Raleway Thin"/>
              </a:rPr>
              <a:t>-Java Script</a:t>
            </a:r>
            <a:endParaRPr sz="2000">
              <a:solidFill>
                <a:srgbClr val="F3F3F3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3F3F3"/>
                </a:solidFill>
                <a:latin typeface="Raleway Thin"/>
                <a:ea typeface="Raleway Thin"/>
                <a:cs typeface="Raleway Thin"/>
                <a:sym typeface="Raleway Thin"/>
              </a:rPr>
              <a:t>-JQuery</a:t>
            </a:r>
            <a:endParaRPr sz="2000">
              <a:solidFill>
                <a:srgbClr val="F3F3F3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3F3F3"/>
                </a:solidFill>
                <a:latin typeface="Raleway Thin"/>
                <a:ea typeface="Raleway Thin"/>
                <a:cs typeface="Raleway Thin"/>
                <a:sym typeface="Raleway Thin"/>
              </a:rPr>
              <a:t>-MySql</a:t>
            </a:r>
            <a:endParaRPr sz="2000">
              <a:solidFill>
                <a:srgbClr val="F3F3F3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22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">
                <a:solidFill>
                  <a:schemeClr val="accent2"/>
                </a:solidFill>
              </a:rPr>
              <a:t>‹#›</a:t>
            </a:fld>
            <a:endParaRPr>
              <a:solidFill>
                <a:schemeClr val="accent2"/>
              </a:solidFill>
            </a:endParaRPr>
          </a:p>
        </p:txBody>
      </p:sp>
      <p:grpSp>
        <p:nvGrpSpPr>
          <p:cNvPr id="577" name="Google Shape;577;p22"/>
          <p:cNvGrpSpPr/>
          <p:nvPr/>
        </p:nvGrpSpPr>
        <p:grpSpPr>
          <a:xfrm>
            <a:off x="6691696" y="2988012"/>
            <a:ext cx="1214231" cy="1884998"/>
            <a:chOff x="6492887" y="4126007"/>
            <a:chExt cx="271993" cy="422295"/>
          </a:xfrm>
        </p:grpSpPr>
        <p:sp>
          <p:nvSpPr>
            <p:cNvPr id="578" name="Google Shape;578;p22"/>
            <p:cNvSpPr/>
            <p:nvPr/>
          </p:nvSpPr>
          <p:spPr>
            <a:xfrm rot="10800000">
              <a:off x="6492887" y="4392220"/>
              <a:ext cx="271993" cy="156082"/>
            </a:xfrm>
            <a:custGeom>
              <a:rect b="b" l="l" r="r" t="t"/>
              <a:pathLst>
                <a:path extrusionOk="0" h="369950" w="644687">
                  <a:moveTo>
                    <a:pt x="258217" y="369951"/>
                  </a:moveTo>
                  <a:lnTo>
                    <a:pt x="0" y="221837"/>
                  </a:lnTo>
                  <a:lnTo>
                    <a:pt x="386471" y="0"/>
                  </a:lnTo>
                  <a:lnTo>
                    <a:pt x="644688" y="148114"/>
                  </a:lnTo>
                  <a:lnTo>
                    <a:pt x="258217" y="369951"/>
                  </a:lnTo>
                  <a:close/>
                </a:path>
              </a:pathLst>
            </a:custGeom>
            <a:solidFill>
              <a:srgbClr val="000000">
                <a:alpha val="941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9" name="Google Shape;579;p22"/>
            <p:cNvSpPr/>
            <p:nvPr/>
          </p:nvSpPr>
          <p:spPr>
            <a:xfrm flipH="1">
              <a:off x="6563431" y="4299082"/>
              <a:ext cx="180447" cy="104443"/>
            </a:xfrm>
            <a:custGeom>
              <a:rect b="b" l="l" r="r" t="t"/>
              <a:pathLst>
                <a:path extrusionOk="0" h="247554" w="427701">
                  <a:moveTo>
                    <a:pt x="213851" y="247555"/>
                  </a:moveTo>
                  <a:lnTo>
                    <a:pt x="0" y="123730"/>
                  </a:lnTo>
                  <a:lnTo>
                    <a:pt x="213851" y="0"/>
                  </a:lnTo>
                  <a:lnTo>
                    <a:pt x="427702" y="12373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0" name="Google Shape;580;p22"/>
            <p:cNvSpPr/>
            <p:nvPr/>
          </p:nvSpPr>
          <p:spPr>
            <a:xfrm flipH="1">
              <a:off x="6653655" y="4351284"/>
              <a:ext cx="90223" cy="156685"/>
            </a:xfrm>
            <a:custGeom>
              <a:rect b="b" l="l" r="r" t="t"/>
              <a:pathLst>
                <a:path extrusionOk="0" h="371379" w="213850">
                  <a:moveTo>
                    <a:pt x="213851" y="371380"/>
                  </a:moveTo>
                  <a:lnTo>
                    <a:pt x="0" y="247555"/>
                  </a:lnTo>
                  <a:lnTo>
                    <a:pt x="0" y="0"/>
                  </a:lnTo>
                  <a:lnTo>
                    <a:pt x="213851" y="123825"/>
                  </a:lnTo>
                  <a:lnTo>
                    <a:pt x="213851" y="371380"/>
                  </a:lnTo>
                  <a:close/>
                </a:path>
              </a:pathLst>
            </a:custGeom>
            <a:solidFill>
              <a:srgbClr val="C5C7D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1" name="Google Shape;581;p22"/>
            <p:cNvSpPr/>
            <p:nvPr/>
          </p:nvSpPr>
          <p:spPr>
            <a:xfrm flipH="1">
              <a:off x="6563431" y="4351284"/>
              <a:ext cx="90223" cy="156685"/>
            </a:xfrm>
            <a:custGeom>
              <a:rect b="b" l="l" r="r" t="t"/>
              <a:pathLst>
                <a:path extrusionOk="0" h="371379" w="213850">
                  <a:moveTo>
                    <a:pt x="213851" y="247555"/>
                  </a:moveTo>
                  <a:lnTo>
                    <a:pt x="0" y="371380"/>
                  </a:lnTo>
                  <a:lnTo>
                    <a:pt x="0" y="123825"/>
                  </a:lnTo>
                  <a:lnTo>
                    <a:pt x="213851" y="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Google Shape;582;p22"/>
            <p:cNvSpPr/>
            <p:nvPr/>
          </p:nvSpPr>
          <p:spPr>
            <a:xfrm>
              <a:off x="6631565" y="4127172"/>
              <a:ext cx="91680" cy="134039"/>
            </a:xfrm>
            <a:custGeom>
              <a:rect b="b" l="l" r="r" t="t"/>
              <a:pathLst>
                <a:path extrusionOk="0" h="299719" w="205002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Google Shape;583;p22"/>
            <p:cNvSpPr/>
            <p:nvPr/>
          </p:nvSpPr>
          <p:spPr>
            <a:xfrm>
              <a:off x="6638516" y="4126007"/>
              <a:ext cx="43914" cy="54116"/>
            </a:xfrm>
            <a:custGeom>
              <a:rect b="b" l="l" r="r" t="t"/>
              <a:pathLst>
                <a:path extrusionOk="0" h="121006" w="98194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4" name="Google Shape;584;p22"/>
            <p:cNvSpPr/>
            <p:nvPr/>
          </p:nvSpPr>
          <p:spPr>
            <a:xfrm>
              <a:off x="6647100" y="4184749"/>
              <a:ext cx="54168" cy="60624"/>
            </a:xfrm>
            <a:custGeom>
              <a:rect b="b" l="l" r="r" t="t"/>
              <a:pathLst>
                <a:path extrusionOk="0" h="135560" w="121123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Google Shape;585;p22"/>
            <p:cNvSpPr/>
            <p:nvPr/>
          </p:nvSpPr>
          <p:spPr>
            <a:xfrm>
              <a:off x="6554604" y="4208935"/>
              <a:ext cx="102224" cy="145520"/>
            </a:xfrm>
            <a:custGeom>
              <a:rect b="b" l="l" r="r" t="t"/>
              <a:pathLst>
                <a:path extrusionOk="0" h="325392" w="228579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Google Shape;586;p22"/>
            <p:cNvSpPr/>
            <p:nvPr/>
          </p:nvSpPr>
          <p:spPr>
            <a:xfrm>
              <a:off x="6631332" y="4204595"/>
              <a:ext cx="78964" cy="104158"/>
            </a:xfrm>
            <a:custGeom>
              <a:rect b="b" l="l" r="r" t="t"/>
              <a:pathLst>
                <a:path extrusionOk="0" h="232904" w="176568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7" name="Google Shape;587;p22"/>
            <p:cNvSpPr/>
            <p:nvPr/>
          </p:nvSpPr>
          <p:spPr>
            <a:xfrm>
              <a:off x="6645396" y="4130153"/>
              <a:ext cx="58090" cy="71561"/>
            </a:xfrm>
            <a:custGeom>
              <a:rect b="b" l="l" r="r" t="t"/>
              <a:pathLst>
                <a:path extrusionOk="0" h="160015" w="129892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8" name="Google Shape;588;p22"/>
            <p:cNvSpPr/>
            <p:nvPr/>
          </p:nvSpPr>
          <p:spPr>
            <a:xfrm>
              <a:off x="6647754" y="4129873"/>
              <a:ext cx="58319" cy="54888"/>
            </a:xfrm>
            <a:custGeom>
              <a:rect b="b" l="l" r="r" t="t"/>
              <a:pathLst>
                <a:path extrusionOk="0" h="122734" w="130406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9" name="Google Shape;589;p22"/>
            <p:cNvSpPr/>
            <p:nvPr/>
          </p:nvSpPr>
          <p:spPr>
            <a:xfrm>
              <a:off x="6577749" y="4490229"/>
              <a:ext cx="45861" cy="34982"/>
            </a:xfrm>
            <a:custGeom>
              <a:rect b="b" l="l" r="r" t="t"/>
              <a:pathLst>
                <a:path extrusionOk="0" h="78223" w="102549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0" name="Google Shape;590;p22"/>
            <p:cNvSpPr/>
            <p:nvPr/>
          </p:nvSpPr>
          <p:spPr>
            <a:xfrm>
              <a:off x="6577951" y="4501389"/>
              <a:ext cx="45653" cy="23835"/>
            </a:xfrm>
            <a:custGeom>
              <a:rect b="b" l="l" r="r" t="t"/>
              <a:pathLst>
                <a:path extrusionOk="0" h="53297" w="102084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1" name="Google Shape;591;p22"/>
            <p:cNvSpPr/>
            <p:nvPr/>
          </p:nvSpPr>
          <p:spPr>
            <a:xfrm>
              <a:off x="6554804" y="4475155"/>
              <a:ext cx="41980" cy="32521"/>
            </a:xfrm>
            <a:custGeom>
              <a:rect b="b" l="l" r="r" t="t"/>
              <a:pathLst>
                <a:path extrusionOk="0" h="72719" w="9387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2" name="Google Shape;592;p22"/>
            <p:cNvSpPr/>
            <p:nvPr/>
          </p:nvSpPr>
          <p:spPr>
            <a:xfrm>
              <a:off x="6554997" y="4485886"/>
              <a:ext cx="41814" cy="21828"/>
            </a:xfrm>
            <a:custGeom>
              <a:rect b="b" l="l" r="r" t="t"/>
              <a:pathLst>
                <a:path extrusionOk="0" h="48808" w="93498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3" name="Google Shape;593;p22"/>
            <p:cNvSpPr/>
            <p:nvPr/>
          </p:nvSpPr>
          <p:spPr>
            <a:xfrm>
              <a:off x="6570371" y="4307401"/>
              <a:ext cx="99964" cy="172414"/>
            </a:xfrm>
            <a:custGeom>
              <a:rect b="b" l="l" r="r" t="t"/>
              <a:pathLst>
                <a:path extrusionOk="0" h="385528" w="223526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4" name="Google Shape;594;p22"/>
            <p:cNvSpPr/>
            <p:nvPr/>
          </p:nvSpPr>
          <p:spPr>
            <a:xfrm>
              <a:off x="6597627" y="4307742"/>
              <a:ext cx="99521" cy="186686"/>
            </a:xfrm>
            <a:custGeom>
              <a:rect b="b" l="l" r="r" t="t"/>
              <a:pathLst>
                <a:path extrusionOk="0" h="417442" w="222535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5" name="Google Shape;595;p22"/>
            <p:cNvSpPr/>
            <p:nvPr/>
          </p:nvSpPr>
          <p:spPr>
            <a:xfrm>
              <a:off x="6560564" y="4295988"/>
              <a:ext cx="148825" cy="136991"/>
            </a:xfrm>
            <a:custGeom>
              <a:rect b="b" l="l" r="r" t="t"/>
              <a:pathLst>
                <a:path extrusionOk="0" h="306321" w="332782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6" name="Google Shape;596;p22"/>
            <p:cNvSpPr/>
            <p:nvPr/>
          </p:nvSpPr>
          <p:spPr>
            <a:xfrm>
              <a:off x="6680201" y="4215053"/>
              <a:ext cx="51721" cy="181324"/>
            </a:xfrm>
            <a:custGeom>
              <a:rect b="b" l="l" r="r" t="t"/>
              <a:pathLst>
                <a:path extrusionOk="0" h="405453" w="115651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7" name="Google Shape;597;p22"/>
            <p:cNvSpPr/>
            <p:nvPr/>
          </p:nvSpPr>
          <p:spPr>
            <a:xfrm>
              <a:off x="6690335" y="4212768"/>
              <a:ext cx="31273" cy="39773"/>
            </a:xfrm>
            <a:custGeom>
              <a:rect b="b" l="l" r="r" t="t"/>
              <a:pathLst>
                <a:path extrusionOk="0" h="88934" w="69928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8" name="Google Shape;598;p22"/>
            <p:cNvSpPr/>
            <p:nvPr/>
          </p:nvSpPr>
          <p:spPr>
            <a:xfrm>
              <a:off x="6629015" y="4204538"/>
              <a:ext cx="26751" cy="28086"/>
            </a:xfrm>
            <a:custGeom>
              <a:rect b="b" l="l" r="r" t="t"/>
              <a:pathLst>
                <a:path extrusionOk="0" h="62802" w="59816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99" name="Google Shape;599;p22"/>
            <p:cNvGrpSpPr/>
            <p:nvPr/>
          </p:nvGrpSpPr>
          <p:grpSpPr>
            <a:xfrm>
              <a:off x="6551528" y="4270928"/>
              <a:ext cx="147953" cy="112133"/>
              <a:chOff x="6621095" y="1452181"/>
              <a:chExt cx="330893" cy="250785"/>
            </a:xfrm>
          </p:grpSpPr>
          <p:sp>
            <p:nvSpPr>
              <p:cNvPr id="600" name="Google Shape;600;p22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rect b="b" l="l" r="r" t="t"/>
                <a:pathLst>
                  <a:path extrusionOk="0" h="174500" w="303199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1" name="Google Shape;601;p22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rect b="b" l="l" r="r" t="t"/>
                <a:pathLst>
                  <a:path extrusionOk="0" h="45815" w="79173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509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2" name="Google Shape;602;p22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rect b="b" l="l" r="r" t="t"/>
                <a:pathLst>
                  <a:path extrusionOk="0" h="118292" w="303209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3" name="Google Shape;603;p22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rect b="b" l="l" r="r" t="t"/>
                <a:pathLst>
                  <a:path extrusionOk="0" h="244320" w="217122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4" name="Google Shape;604;p22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rect b="b" l="l" r="r" t="t"/>
                <a:pathLst>
                  <a:path extrusionOk="0" h="245364" w="216421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05" name="Google Shape;605;p22"/>
          <p:cNvGrpSpPr/>
          <p:nvPr/>
        </p:nvGrpSpPr>
        <p:grpSpPr>
          <a:xfrm>
            <a:off x="1254781" y="1709847"/>
            <a:ext cx="4808268" cy="2928865"/>
            <a:chOff x="1177450" y="241631"/>
            <a:chExt cx="6173152" cy="3616776"/>
          </a:xfrm>
        </p:grpSpPr>
        <p:sp>
          <p:nvSpPr>
            <p:cNvPr id="606" name="Google Shape;606;p22"/>
            <p:cNvSpPr/>
            <p:nvPr/>
          </p:nvSpPr>
          <p:spPr>
            <a:xfrm>
              <a:off x="1682275" y="241631"/>
              <a:ext cx="5161606" cy="3454973"/>
            </a:xfrm>
            <a:custGeom>
              <a:rect b="b" l="l" r="r" t="t"/>
              <a:pathLst>
                <a:path extrusionOk="0" h="3454973" w="5161606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619866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p22"/>
            <p:cNvSpPr/>
            <p:nvPr/>
          </p:nvSpPr>
          <p:spPr>
            <a:xfrm>
              <a:off x="1177450" y="3763229"/>
              <a:ext cx="6173152" cy="95178"/>
            </a:xfrm>
            <a:custGeom>
              <a:rect b="b" l="l" r="r" t="t"/>
              <a:pathLst>
                <a:path extrusionOk="0" h="95178" w="6173152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  <a:effectLst>
              <a:outerShdw blurRad="100013" rotWithShape="0" algn="bl" dir="5400000" dist="28575">
                <a:srgbClr val="38226D">
                  <a:alpha val="298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Google Shape;608;p22"/>
            <p:cNvSpPr/>
            <p:nvPr/>
          </p:nvSpPr>
          <p:spPr>
            <a:xfrm>
              <a:off x="1177450" y="3687086"/>
              <a:ext cx="6172200" cy="76142"/>
            </a:xfrm>
            <a:custGeom>
              <a:rect b="b" l="l" r="r" t="t"/>
              <a:pathLst>
                <a:path extrusionOk="0" h="76142" w="617220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22"/>
            <p:cNvSpPr/>
            <p:nvPr/>
          </p:nvSpPr>
          <p:spPr>
            <a:xfrm>
              <a:off x="3806350" y="3687086"/>
              <a:ext cx="903922" cy="47589"/>
            </a:xfrm>
            <a:custGeom>
              <a:rect b="b" l="l" r="r" t="t"/>
              <a:pathLst>
                <a:path extrusionOk="0" h="47589" w="903922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941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0" name="Google Shape;610;p22"/>
          <p:cNvSpPr txBox="1"/>
          <p:nvPr/>
        </p:nvSpPr>
        <p:spPr>
          <a:xfrm>
            <a:off x="192300" y="139200"/>
            <a:ext cx="7573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Raleway Thin"/>
                <a:ea typeface="Raleway Thin"/>
                <a:cs typeface="Raleway Thin"/>
                <a:sym typeface="Raleway Thin"/>
              </a:rPr>
              <a:t>Tools/ Apps we used: </a:t>
            </a:r>
            <a:endParaRPr sz="4800">
              <a:solidFill>
                <a:srgbClr val="FFFFFF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  <p:sp>
        <p:nvSpPr>
          <p:cNvPr id="611" name="Google Shape;611;p22"/>
          <p:cNvSpPr txBox="1"/>
          <p:nvPr/>
        </p:nvSpPr>
        <p:spPr>
          <a:xfrm>
            <a:off x="1937300" y="2207075"/>
            <a:ext cx="31710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aleway Thin"/>
                <a:ea typeface="Raleway Thin"/>
                <a:cs typeface="Raleway Thin"/>
                <a:sym typeface="Raleway Thin"/>
              </a:rPr>
              <a:t>-Xamp.</a:t>
            </a:r>
            <a:endParaRPr sz="2000"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aleway Thin"/>
                <a:ea typeface="Raleway Thin"/>
                <a:cs typeface="Raleway Thin"/>
                <a:sym typeface="Raleway Thin"/>
              </a:rPr>
              <a:t>-Php </a:t>
            </a:r>
            <a:r>
              <a:rPr lang="en" sz="2000">
                <a:latin typeface="Raleway Thin"/>
                <a:ea typeface="Raleway Thin"/>
                <a:cs typeface="Raleway Thin"/>
                <a:sym typeface="Raleway Thin"/>
              </a:rPr>
              <a:t>MyAdmin</a:t>
            </a:r>
            <a:r>
              <a:rPr lang="en" sz="2000">
                <a:latin typeface="Raleway Thin"/>
                <a:ea typeface="Raleway Thin"/>
                <a:cs typeface="Raleway Thin"/>
                <a:sym typeface="Raleway Thin"/>
              </a:rPr>
              <a:t> .</a:t>
            </a:r>
            <a:endParaRPr sz="2000"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aleway Thin"/>
                <a:ea typeface="Raleway Thin"/>
                <a:cs typeface="Raleway Thin"/>
                <a:sym typeface="Raleway Thin"/>
              </a:rPr>
              <a:t>-Visual Studio Code</a:t>
            </a:r>
            <a:r>
              <a:rPr lang="en" sz="1700">
                <a:latin typeface="Raleway Thin"/>
                <a:ea typeface="Raleway Thin"/>
                <a:cs typeface="Raleway Thin"/>
                <a:sym typeface="Raleway Thin"/>
              </a:rPr>
              <a:t>.</a:t>
            </a:r>
            <a:endParaRPr sz="1700">
              <a:latin typeface="Raleway Thin"/>
              <a:ea typeface="Raleway Thin"/>
              <a:cs typeface="Raleway Thin"/>
              <a:sym typeface="Raleway Thi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d94caefee1_2_5"/>
          <p:cNvSpPr txBox="1"/>
          <p:nvPr>
            <p:ph type="ctrTitle"/>
          </p:nvPr>
        </p:nvSpPr>
        <p:spPr>
          <a:xfrm>
            <a:off x="846600" y="315100"/>
            <a:ext cx="7269300" cy="1096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buying journey: 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17" name="Google Shape;617;gd94caefee1_2_5"/>
          <p:cNvSpPr txBox="1"/>
          <p:nvPr>
            <p:ph idx="1" type="subTitle"/>
          </p:nvPr>
        </p:nvSpPr>
        <p:spPr>
          <a:xfrm>
            <a:off x="1045975" y="1862300"/>
            <a:ext cx="4676700" cy="126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AutoNum type="arabicPeriod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Awareness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AutoNum type="arabicPeriod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Consideration: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AutoNum type="arabicPeriod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Decision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dc35346821_1_6"/>
          <p:cNvSpPr txBox="1"/>
          <p:nvPr>
            <p:ph type="ctrTitle"/>
          </p:nvPr>
        </p:nvSpPr>
        <p:spPr>
          <a:xfrm>
            <a:off x="1085850" y="1755250"/>
            <a:ext cx="6500400" cy="5910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Story of PalSurance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7" name="Google Shape;627;gd94caefee1_2_10"/>
          <p:cNvPicPr preferRelativeResize="0"/>
          <p:nvPr/>
        </p:nvPicPr>
        <p:blipFill rotWithShape="1">
          <a:blip r:embed="rId3">
            <a:alphaModFix/>
          </a:blip>
          <a:srcRect b="-7104" l="-9366" r="-22559" t="-1863"/>
          <a:stretch/>
        </p:blipFill>
        <p:spPr>
          <a:xfrm>
            <a:off x="1178225" y="97600"/>
            <a:ext cx="7665400" cy="5088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d94caefee1_2_16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3" name="Google Shape;633;gd94caefee1_2_16"/>
          <p:cNvSpPr txBox="1"/>
          <p:nvPr/>
        </p:nvSpPr>
        <p:spPr>
          <a:xfrm>
            <a:off x="-715700" y="-253200"/>
            <a:ext cx="57417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634" name="Google Shape;634;gd94caefee1_2_16"/>
          <p:cNvSpPr txBox="1"/>
          <p:nvPr/>
        </p:nvSpPr>
        <p:spPr>
          <a:xfrm>
            <a:off x="590100" y="316050"/>
            <a:ext cx="6020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rPr>
              <a:t>Marketing Objectives: </a:t>
            </a:r>
            <a:endParaRPr sz="4800">
              <a:solidFill>
                <a:schemeClr val="accent2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  <p:sp>
        <p:nvSpPr>
          <p:cNvPr id="635" name="Google Shape;635;gd94caefee1_2_16"/>
          <p:cNvSpPr txBox="1"/>
          <p:nvPr/>
        </p:nvSpPr>
        <p:spPr>
          <a:xfrm>
            <a:off x="590100" y="1511175"/>
            <a:ext cx="637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636" name="Google Shape;636;gd94caefee1_2_16"/>
          <p:cNvSpPr txBox="1"/>
          <p:nvPr/>
        </p:nvSpPr>
        <p:spPr>
          <a:xfrm>
            <a:off x="699750" y="1511175"/>
            <a:ext cx="76257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-Increase our travel insurance market share 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-High rate of customer retention.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-Cultivate digital only insurance in Palestine to create future opportunities for PalSurance.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-Recruiting local travel agencies.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7"/>
          <p:cNvSpPr txBox="1"/>
          <p:nvPr>
            <p:ph idx="4294967295" type="ctrTitle"/>
          </p:nvPr>
        </p:nvSpPr>
        <p:spPr>
          <a:xfrm>
            <a:off x="311025" y="464500"/>
            <a:ext cx="4117800" cy="1288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</a:pPr>
            <a:r>
              <a:rPr lang="en">
                <a:solidFill>
                  <a:srgbClr val="3C78D8"/>
                </a:solidFill>
              </a:rPr>
              <a:t>Problems we faced:  </a:t>
            </a:r>
            <a:endParaRPr b="0" i="0" u="none" cap="none" strike="noStrike">
              <a:solidFill>
                <a:srgbClr val="3C78D8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  <p:sp>
        <p:nvSpPr>
          <p:cNvPr id="642" name="Google Shape;642;p7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643" name="Google Shape;643;p7"/>
          <p:cNvGrpSpPr/>
          <p:nvPr/>
        </p:nvGrpSpPr>
        <p:grpSpPr>
          <a:xfrm>
            <a:off x="5038937" y="624256"/>
            <a:ext cx="3428994" cy="3803332"/>
            <a:chOff x="2152750" y="190500"/>
            <a:chExt cx="4293756" cy="4762499"/>
          </a:xfrm>
        </p:grpSpPr>
        <p:sp>
          <p:nvSpPr>
            <p:cNvPr id="644" name="Google Shape;644;p7"/>
            <p:cNvSpPr/>
            <p:nvPr/>
          </p:nvSpPr>
          <p:spPr>
            <a:xfrm>
              <a:off x="2152750" y="2957607"/>
              <a:ext cx="756691" cy="437959"/>
            </a:xfrm>
            <a:custGeom>
              <a:rect b="b" l="l" r="r" t="t"/>
              <a:pathLst>
                <a:path extrusionOk="0" h="437959" w="756691">
                  <a:moveTo>
                    <a:pt x="756692" y="218980"/>
                  </a:moveTo>
                  <a:cubicBezTo>
                    <a:pt x="756692" y="339919"/>
                    <a:pt x="587300" y="437959"/>
                    <a:pt x="378346" y="437959"/>
                  </a:cubicBezTo>
                  <a:cubicBezTo>
                    <a:pt x="169391" y="437959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2" y="98041"/>
                    <a:pt x="756692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7"/>
            <p:cNvSpPr/>
            <p:nvPr/>
          </p:nvSpPr>
          <p:spPr>
            <a:xfrm>
              <a:off x="2318956" y="3109336"/>
              <a:ext cx="225716" cy="175248"/>
            </a:xfrm>
            <a:custGeom>
              <a:rect b="b" l="l" r="r" t="t"/>
              <a:pathLst>
                <a:path extrusionOk="0" h="175248" w="225716">
                  <a:moveTo>
                    <a:pt x="18072" y="5"/>
                  </a:moveTo>
                  <a:cubicBezTo>
                    <a:pt x="45158" y="22103"/>
                    <a:pt x="85074" y="1910"/>
                    <a:pt x="87070" y="3910"/>
                  </a:cubicBezTo>
                  <a:cubicBezTo>
                    <a:pt x="118886" y="33494"/>
                    <a:pt x="152260" y="61346"/>
                    <a:pt x="187050" y="87349"/>
                  </a:cubicBezTo>
                  <a:cubicBezTo>
                    <a:pt x="203871" y="100684"/>
                    <a:pt x="230197" y="118400"/>
                    <a:pt x="225065" y="144023"/>
                  </a:cubicBezTo>
                  <a:cubicBezTo>
                    <a:pt x="216511" y="189742"/>
                    <a:pt x="143522" y="175646"/>
                    <a:pt x="115961" y="161644"/>
                  </a:cubicBezTo>
                  <a:cubicBezTo>
                    <a:pt x="88400" y="147642"/>
                    <a:pt x="65876" y="124496"/>
                    <a:pt x="39931" y="108304"/>
                  </a:cubicBezTo>
                  <a:cubicBezTo>
                    <a:pt x="20924" y="96683"/>
                    <a:pt x="2961" y="90682"/>
                    <a:pt x="110" y="67156"/>
                  </a:cubicBezTo>
                  <a:cubicBezTo>
                    <a:pt x="-1410" y="52964"/>
                    <a:pt x="13225" y="-567"/>
                    <a:pt x="1807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Google Shape;646;p7"/>
            <p:cNvSpPr/>
            <p:nvPr/>
          </p:nvSpPr>
          <p:spPr>
            <a:xfrm>
              <a:off x="2319304" y="3166967"/>
              <a:ext cx="224715" cy="117585"/>
            </a:xfrm>
            <a:custGeom>
              <a:rect b="b" l="l" r="r" t="t"/>
              <a:pathLst>
                <a:path extrusionOk="0" h="117585" w="224715">
                  <a:moveTo>
                    <a:pt x="427" y="0"/>
                  </a:moveTo>
                  <a:cubicBezTo>
                    <a:pt x="3943" y="22574"/>
                    <a:pt x="22000" y="28575"/>
                    <a:pt x="40533" y="40291"/>
                  </a:cubicBezTo>
                  <a:cubicBezTo>
                    <a:pt x="66953" y="56769"/>
                    <a:pt x="90332" y="80582"/>
                    <a:pt x="117893" y="94583"/>
                  </a:cubicBezTo>
                  <a:cubicBezTo>
                    <a:pt x="143364" y="107442"/>
                    <a:pt x="206849" y="120301"/>
                    <a:pt x="224716" y="87630"/>
                  </a:cubicBezTo>
                  <a:cubicBezTo>
                    <a:pt x="215212" y="131731"/>
                    <a:pt x="143269" y="117920"/>
                    <a:pt x="115993" y="104013"/>
                  </a:cubicBezTo>
                  <a:cubicBezTo>
                    <a:pt x="88717" y="90107"/>
                    <a:pt x="65908" y="66866"/>
                    <a:pt x="39962" y="50673"/>
                  </a:cubicBezTo>
                  <a:cubicBezTo>
                    <a:pt x="20955" y="39053"/>
                    <a:pt x="2993" y="33052"/>
                    <a:pt x="142" y="9525"/>
                  </a:cubicBezTo>
                  <a:cubicBezTo>
                    <a:pt x="-117" y="6353"/>
                    <a:pt x="-21" y="3153"/>
                    <a:pt x="42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7" name="Google Shape;647;p7"/>
            <p:cNvSpPr/>
            <p:nvPr/>
          </p:nvSpPr>
          <p:spPr>
            <a:xfrm>
              <a:off x="2550431" y="3021675"/>
              <a:ext cx="225586" cy="168802"/>
            </a:xfrm>
            <a:custGeom>
              <a:rect b="b" l="l" r="r" t="t"/>
              <a:pathLst>
                <a:path extrusionOk="0" h="168802" w="225586">
                  <a:moveTo>
                    <a:pt x="21626" y="130"/>
                  </a:moveTo>
                  <a:cubicBezTo>
                    <a:pt x="48617" y="22228"/>
                    <a:pt x="96040" y="-1965"/>
                    <a:pt x="97656" y="130"/>
                  </a:cubicBezTo>
                  <a:cubicBezTo>
                    <a:pt x="125867" y="28715"/>
                    <a:pt x="155661" y="55680"/>
                    <a:pt x="186897" y="80902"/>
                  </a:cubicBezTo>
                  <a:cubicBezTo>
                    <a:pt x="203813" y="94237"/>
                    <a:pt x="230139" y="111954"/>
                    <a:pt x="224912" y="137576"/>
                  </a:cubicBezTo>
                  <a:cubicBezTo>
                    <a:pt x="216358" y="183296"/>
                    <a:pt x="143369" y="169199"/>
                    <a:pt x="115808" y="155197"/>
                  </a:cubicBezTo>
                  <a:cubicBezTo>
                    <a:pt x="88247" y="141196"/>
                    <a:pt x="65723" y="118050"/>
                    <a:pt x="39778" y="101857"/>
                  </a:cubicBezTo>
                  <a:cubicBezTo>
                    <a:pt x="20770" y="90237"/>
                    <a:pt x="2903" y="84236"/>
                    <a:pt x="52" y="60709"/>
                  </a:cubicBezTo>
                  <a:cubicBezTo>
                    <a:pt x="-1088" y="46517"/>
                    <a:pt x="16779" y="-441"/>
                    <a:pt x="21626" y="13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Google Shape;648;p7"/>
            <p:cNvSpPr/>
            <p:nvPr/>
          </p:nvSpPr>
          <p:spPr>
            <a:xfrm>
              <a:off x="2551534" y="3076575"/>
              <a:ext cx="224758" cy="117584"/>
            </a:xfrm>
            <a:custGeom>
              <a:rect b="b" l="l" r="r" t="t"/>
              <a:pathLst>
                <a:path extrusionOk="0" h="117584" w="224758">
                  <a:moveTo>
                    <a:pt x="375" y="0"/>
                  </a:moveTo>
                  <a:cubicBezTo>
                    <a:pt x="3986" y="22574"/>
                    <a:pt x="22043" y="28575"/>
                    <a:pt x="40481" y="40291"/>
                  </a:cubicBezTo>
                  <a:cubicBezTo>
                    <a:pt x="66996" y="56769"/>
                    <a:pt x="90375" y="80581"/>
                    <a:pt x="117841" y="94583"/>
                  </a:cubicBezTo>
                  <a:cubicBezTo>
                    <a:pt x="143312" y="107442"/>
                    <a:pt x="206892" y="120301"/>
                    <a:pt x="224759" y="87630"/>
                  </a:cubicBezTo>
                  <a:cubicBezTo>
                    <a:pt x="215255" y="131731"/>
                    <a:pt x="143217" y="117920"/>
                    <a:pt x="115941" y="104013"/>
                  </a:cubicBezTo>
                  <a:cubicBezTo>
                    <a:pt x="88665" y="90106"/>
                    <a:pt x="65951" y="66865"/>
                    <a:pt x="39910" y="50673"/>
                  </a:cubicBezTo>
                  <a:cubicBezTo>
                    <a:pt x="21378" y="39053"/>
                    <a:pt x="3036" y="33052"/>
                    <a:pt x="185" y="9525"/>
                  </a:cubicBezTo>
                  <a:cubicBezTo>
                    <a:pt x="-114" y="6353"/>
                    <a:pt x="-50" y="3153"/>
                    <a:pt x="37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Google Shape;649;p7"/>
            <p:cNvSpPr/>
            <p:nvPr/>
          </p:nvSpPr>
          <p:spPr>
            <a:xfrm>
              <a:off x="2330724" y="2010537"/>
              <a:ext cx="387976" cy="1115665"/>
            </a:xfrm>
            <a:custGeom>
              <a:rect b="b" l="l" r="r" t="t"/>
              <a:pathLst>
                <a:path extrusionOk="0" h="1115665" w="387976">
                  <a:moveTo>
                    <a:pt x="4689" y="96964"/>
                  </a:moveTo>
                  <a:cubicBezTo>
                    <a:pt x="6019" y="138017"/>
                    <a:pt x="18754" y="316039"/>
                    <a:pt x="24456" y="410623"/>
                  </a:cubicBezTo>
                  <a:cubicBezTo>
                    <a:pt x="30159" y="505206"/>
                    <a:pt x="31489" y="620173"/>
                    <a:pt x="31489" y="620173"/>
                  </a:cubicBezTo>
                  <a:cubicBezTo>
                    <a:pt x="31489" y="620173"/>
                    <a:pt x="15238" y="688943"/>
                    <a:pt x="4689" y="769715"/>
                  </a:cubicBezTo>
                  <a:cubicBezTo>
                    <a:pt x="-5861" y="850487"/>
                    <a:pt x="4689" y="1105472"/>
                    <a:pt x="4689" y="1105472"/>
                  </a:cubicBezTo>
                  <a:cubicBezTo>
                    <a:pt x="25827" y="1119064"/>
                    <a:pt x="52928" y="1119064"/>
                    <a:pt x="74066" y="1105472"/>
                  </a:cubicBezTo>
                  <a:cubicBezTo>
                    <a:pt x="74066" y="1105472"/>
                    <a:pt x="117403" y="901446"/>
                    <a:pt x="137456" y="809530"/>
                  </a:cubicBezTo>
                  <a:cubicBezTo>
                    <a:pt x="157509" y="717614"/>
                    <a:pt x="161026" y="664559"/>
                    <a:pt x="171480" y="607600"/>
                  </a:cubicBezTo>
                  <a:cubicBezTo>
                    <a:pt x="184025" y="538639"/>
                    <a:pt x="211206" y="217075"/>
                    <a:pt x="211206" y="217075"/>
                  </a:cubicBezTo>
                  <a:lnTo>
                    <a:pt x="222040" y="217742"/>
                  </a:lnTo>
                  <a:lnTo>
                    <a:pt x="250551" y="580930"/>
                  </a:lnTo>
                  <a:cubicBezTo>
                    <a:pt x="241642" y="607685"/>
                    <a:pt x="235526" y="635299"/>
                    <a:pt x="232304" y="663321"/>
                  </a:cubicBezTo>
                  <a:cubicBezTo>
                    <a:pt x="224416" y="722471"/>
                    <a:pt x="240573" y="1020127"/>
                    <a:pt x="240573" y="1020127"/>
                  </a:cubicBezTo>
                  <a:cubicBezTo>
                    <a:pt x="264164" y="1033272"/>
                    <a:pt x="293106" y="1032091"/>
                    <a:pt x="315557" y="1017079"/>
                  </a:cubicBezTo>
                  <a:cubicBezTo>
                    <a:pt x="315557" y="1017079"/>
                    <a:pt x="387976" y="622840"/>
                    <a:pt x="387976" y="562832"/>
                  </a:cubicBezTo>
                  <a:cubicBezTo>
                    <a:pt x="387976" y="523208"/>
                    <a:pt x="381229" y="0"/>
                    <a:pt x="3812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0" name="Google Shape;650;p7"/>
            <p:cNvSpPr/>
            <p:nvPr/>
          </p:nvSpPr>
          <p:spPr>
            <a:xfrm>
              <a:off x="2382705" y="1314450"/>
              <a:ext cx="248692" cy="242377"/>
            </a:xfrm>
            <a:custGeom>
              <a:rect b="b" l="l" r="r" t="t"/>
              <a:pathLst>
                <a:path extrusionOk="0" h="242377" w="248692">
                  <a:moveTo>
                    <a:pt x="50881" y="0"/>
                  </a:moveTo>
                  <a:cubicBezTo>
                    <a:pt x="50881" y="0"/>
                    <a:pt x="55538" y="89440"/>
                    <a:pt x="53542" y="97346"/>
                  </a:cubicBezTo>
                  <a:cubicBezTo>
                    <a:pt x="51546" y="105251"/>
                    <a:pt x="12486" y="131540"/>
                    <a:pt x="1176" y="140970"/>
                  </a:cubicBezTo>
                  <a:cubicBezTo>
                    <a:pt x="-10133" y="150400"/>
                    <a:pt x="62951" y="222599"/>
                    <a:pt x="98400" y="238887"/>
                  </a:cubicBezTo>
                  <a:cubicBezTo>
                    <a:pt x="133849" y="255175"/>
                    <a:pt x="246564" y="212217"/>
                    <a:pt x="248560" y="156782"/>
                  </a:cubicBezTo>
                  <a:cubicBezTo>
                    <a:pt x="250556" y="101346"/>
                    <a:pt x="229552" y="54769"/>
                    <a:pt x="211970" y="52006"/>
                  </a:cubicBezTo>
                  <a:cubicBezTo>
                    <a:pt x="194388" y="49244"/>
                    <a:pt x="50881" y="0"/>
                    <a:pt x="50881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1" name="Google Shape;651;p7"/>
            <p:cNvSpPr/>
            <p:nvPr/>
          </p:nvSpPr>
          <p:spPr>
            <a:xfrm>
              <a:off x="2671394" y="1371981"/>
              <a:ext cx="353519" cy="695039"/>
            </a:xfrm>
            <a:custGeom>
              <a:rect b="b" l="l" r="r" t="t"/>
              <a:pathLst>
                <a:path extrusionOk="0" h="695039" w="353519">
                  <a:moveTo>
                    <a:pt x="6725" y="108394"/>
                  </a:moveTo>
                  <a:cubicBezTo>
                    <a:pt x="11952" y="68961"/>
                    <a:pt x="-13993" y="31432"/>
                    <a:pt x="11192" y="0"/>
                  </a:cubicBezTo>
                  <a:cubicBezTo>
                    <a:pt x="99292" y="86582"/>
                    <a:pt x="88077" y="315754"/>
                    <a:pt x="108130" y="462344"/>
                  </a:cubicBezTo>
                  <a:cubicBezTo>
                    <a:pt x="173516" y="530924"/>
                    <a:pt x="305049" y="598456"/>
                    <a:pt x="342114" y="614744"/>
                  </a:cubicBezTo>
                  <a:cubicBezTo>
                    <a:pt x="348861" y="617791"/>
                    <a:pt x="354659" y="621030"/>
                    <a:pt x="353328" y="628364"/>
                  </a:cubicBezTo>
                  <a:cubicBezTo>
                    <a:pt x="348006" y="656939"/>
                    <a:pt x="339738" y="667798"/>
                    <a:pt x="322726" y="695039"/>
                  </a:cubicBezTo>
                  <a:cubicBezTo>
                    <a:pt x="235671" y="657415"/>
                    <a:pt x="172946" y="635794"/>
                    <a:pt x="64223" y="532257"/>
                  </a:cubicBezTo>
                  <a:cubicBezTo>
                    <a:pt x="53909" y="521094"/>
                    <a:pt x="44680" y="508978"/>
                    <a:pt x="36662" y="496062"/>
                  </a:cubicBezTo>
                  <a:cubicBezTo>
                    <a:pt x="5584" y="403479"/>
                    <a:pt x="-2209" y="176498"/>
                    <a:pt x="6725" y="1083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Google Shape;652;p7"/>
            <p:cNvSpPr/>
            <p:nvPr/>
          </p:nvSpPr>
          <p:spPr>
            <a:xfrm>
              <a:off x="2315965" y="1348763"/>
              <a:ext cx="403432" cy="814679"/>
            </a:xfrm>
            <a:custGeom>
              <a:rect b="b" l="l" r="r" t="t"/>
              <a:pathLst>
                <a:path extrusionOk="0" h="814679" w="403432">
                  <a:moveTo>
                    <a:pt x="107642" y="78462"/>
                  </a:moveTo>
                  <a:cubicBezTo>
                    <a:pt x="107642" y="78462"/>
                    <a:pt x="172458" y="175236"/>
                    <a:pt x="262839" y="184761"/>
                  </a:cubicBezTo>
                  <a:cubicBezTo>
                    <a:pt x="291351" y="156186"/>
                    <a:pt x="293917" y="56364"/>
                    <a:pt x="254476" y="24360"/>
                  </a:cubicBezTo>
                  <a:cubicBezTo>
                    <a:pt x="254476" y="24360"/>
                    <a:pt x="290780" y="-4977"/>
                    <a:pt x="315585" y="738"/>
                  </a:cubicBezTo>
                  <a:cubicBezTo>
                    <a:pt x="342222" y="16921"/>
                    <a:pt x="362057" y="42286"/>
                    <a:pt x="371373" y="72081"/>
                  </a:cubicBezTo>
                  <a:cubicBezTo>
                    <a:pt x="394367" y="138651"/>
                    <a:pt x="405154" y="208831"/>
                    <a:pt x="403210" y="279249"/>
                  </a:cubicBezTo>
                  <a:cubicBezTo>
                    <a:pt x="401690" y="374499"/>
                    <a:pt x="403210" y="664250"/>
                    <a:pt x="403210" y="664250"/>
                  </a:cubicBezTo>
                  <a:cubicBezTo>
                    <a:pt x="403210" y="664250"/>
                    <a:pt x="390570" y="725591"/>
                    <a:pt x="308838" y="771216"/>
                  </a:cubicBezTo>
                  <a:cubicBezTo>
                    <a:pt x="227105" y="816840"/>
                    <a:pt x="166281" y="821317"/>
                    <a:pt x="110874" y="808363"/>
                  </a:cubicBezTo>
                  <a:cubicBezTo>
                    <a:pt x="65065" y="797695"/>
                    <a:pt x="27240" y="781503"/>
                    <a:pt x="11559" y="748260"/>
                  </a:cubicBezTo>
                  <a:cubicBezTo>
                    <a:pt x="15646" y="681585"/>
                    <a:pt x="45298" y="508040"/>
                    <a:pt x="34178" y="424410"/>
                  </a:cubicBezTo>
                  <a:cubicBezTo>
                    <a:pt x="23059" y="340781"/>
                    <a:pt x="5667" y="278202"/>
                    <a:pt x="915" y="210574"/>
                  </a:cubicBezTo>
                  <a:cubicBezTo>
                    <a:pt x="-3837" y="142947"/>
                    <a:pt x="9848" y="143899"/>
                    <a:pt x="43682" y="120182"/>
                  </a:cubicBezTo>
                  <a:cubicBezTo>
                    <a:pt x="63986" y="104770"/>
                    <a:pt x="85361" y="90826"/>
                    <a:pt x="107642" y="7846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3" name="Google Shape;653;p7"/>
            <p:cNvSpPr/>
            <p:nvPr/>
          </p:nvSpPr>
          <p:spPr>
            <a:xfrm>
              <a:off x="2373403" y="1062776"/>
              <a:ext cx="268166" cy="327122"/>
            </a:xfrm>
            <a:custGeom>
              <a:rect b="b" l="l" r="r" t="t"/>
              <a:pathLst>
                <a:path extrusionOk="0" h="327122" w="268166">
                  <a:moveTo>
                    <a:pt x="262234" y="118324"/>
                  </a:moveTo>
                  <a:lnTo>
                    <a:pt x="262234" y="118324"/>
                  </a:lnTo>
                  <a:cubicBezTo>
                    <a:pt x="251590" y="48886"/>
                    <a:pt x="201695" y="-3787"/>
                    <a:pt x="130227" y="214"/>
                  </a:cubicBezTo>
                  <a:cubicBezTo>
                    <a:pt x="54204" y="4462"/>
                    <a:pt x="-3996" y="69658"/>
                    <a:pt x="215" y="145851"/>
                  </a:cubicBezTo>
                  <a:cubicBezTo>
                    <a:pt x="2583" y="188590"/>
                    <a:pt x="24775" y="227747"/>
                    <a:pt x="60184" y="251674"/>
                  </a:cubicBezTo>
                  <a:cubicBezTo>
                    <a:pt x="62685" y="262208"/>
                    <a:pt x="66417" y="272400"/>
                    <a:pt x="71303" y="282058"/>
                  </a:cubicBezTo>
                  <a:cubicBezTo>
                    <a:pt x="96488" y="311681"/>
                    <a:pt x="172994" y="329683"/>
                    <a:pt x="194852" y="326826"/>
                  </a:cubicBezTo>
                  <a:cubicBezTo>
                    <a:pt x="223364" y="322825"/>
                    <a:pt x="238380" y="311014"/>
                    <a:pt x="251875" y="280153"/>
                  </a:cubicBezTo>
                  <a:cubicBezTo>
                    <a:pt x="275540" y="225385"/>
                    <a:pt x="268127" y="152518"/>
                    <a:pt x="262234" y="11832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4" name="Google Shape;654;p7"/>
            <p:cNvSpPr/>
            <p:nvPr/>
          </p:nvSpPr>
          <p:spPr>
            <a:xfrm>
              <a:off x="2348404" y="1033740"/>
              <a:ext cx="282986" cy="280709"/>
            </a:xfrm>
            <a:custGeom>
              <a:rect b="b" l="l" r="r" t="t"/>
              <a:pathLst>
                <a:path extrusionOk="0" h="280709" w="282986">
                  <a:moveTo>
                    <a:pt x="85182" y="280709"/>
                  </a:moveTo>
                  <a:lnTo>
                    <a:pt x="85182" y="280709"/>
                  </a:lnTo>
                  <a:lnTo>
                    <a:pt x="91740" y="220130"/>
                  </a:lnTo>
                  <a:cubicBezTo>
                    <a:pt x="91740" y="220130"/>
                    <a:pt x="41940" y="91733"/>
                    <a:pt x="159122" y="116403"/>
                  </a:cubicBezTo>
                  <a:cubicBezTo>
                    <a:pt x="236102" y="132595"/>
                    <a:pt x="255490" y="139644"/>
                    <a:pt x="278964" y="87828"/>
                  </a:cubicBezTo>
                  <a:cubicBezTo>
                    <a:pt x="302439" y="36012"/>
                    <a:pt x="219661" y="-10565"/>
                    <a:pt x="121487" y="2103"/>
                  </a:cubicBezTo>
                  <a:cubicBezTo>
                    <a:pt x="51379" y="9511"/>
                    <a:pt x="-1397" y="69481"/>
                    <a:pt x="28" y="140120"/>
                  </a:cubicBezTo>
                  <a:cubicBezTo>
                    <a:pt x="2594" y="178506"/>
                    <a:pt x="12763" y="255658"/>
                    <a:pt x="85182" y="280709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Google Shape;655;p7"/>
            <p:cNvSpPr/>
            <p:nvPr/>
          </p:nvSpPr>
          <p:spPr>
            <a:xfrm>
              <a:off x="2295460" y="1509426"/>
              <a:ext cx="362138" cy="623316"/>
            </a:xfrm>
            <a:custGeom>
              <a:rect b="b" l="l" r="r" t="t"/>
              <a:pathLst>
                <a:path extrusionOk="0" h="623316" w="362138">
                  <a:moveTo>
                    <a:pt x="1462" y="9525"/>
                  </a:moveTo>
                  <a:cubicBezTo>
                    <a:pt x="35295" y="0"/>
                    <a:pt x="9540" y="7906"/>
                    <a:pt x="35295" y="0"/>
                  </a:cubicBezTo>
                  <a:cubicBezTo>
                    <a:pt x="123395" y="86678"/>
                    <a:pt x="112466" y="235077"/>
                    <a:pt x="132424" y="381762"/>
                  </a:cubicBezTo>
                  <a:cubicBezTo>
                    <a:pt x="181083" y="462343"/>
                    <a:pt x="361655" y="571595"/>
                    <a:pt x="361655" y="571595"/>
                  </a:cubicBezTo>
                  <a:cubicBezTo>
                    <a:pt x="363936" y="587216"/>
                    <a:pt x="358424" y="591788"/>
                    <a:pt x="338941" y="623316"/>
                  </a:cubicBezTo>
                  <a:cubicBezTo>
                    <a:pt x="251982" y="585692"/>
                    <a:pt x="179088" y="553212"/>
                    <a:pt x="70364" y="449771"/>
                  </a:cubicBezTo>
                  <a:cubicBezTo>
                    <a:pt x="66088" y="445675"/>
                    <a:pt x="59815" y="444627"/>
                    <a:pt x="58009" y="439007"/>
                  </a:cubicBezTo>
                  <a:cubicBezTo>
                    <a:pt x="26932" y="345376"/>
                    <a:pt x="-7567" y="77724"/>
                    <a:pt x="1462" y="9525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Google Shape;656;p7"/>
            <p:cNvSpPr/>
            <p:nvPr/>
          </p:nvSpPr>
          <p:spPr>
            <a:xfrm>
              <a:off x="2681160" y="1699641"/>
              <a:ext cx="419212" cy="565118"/>
            </a:xfrm>
            <a:custGeom>
              <a:rect b="b" l="l" r="r" t="t"/>
              <a:pathLst>
                <a:path extrusionOk="0" h="565118" w="419212">
                  <a:moveTo>
                    <a:pt x="419212" y="0"/>
                  </a:moveTo>
                  <a:lnTo>
                    <a:pt x="287965" y="449771"/>
                  </a:lnTo>
                  <a:lnTo>
                    <a:pt x="0" y="565118"/>
                  </a:lnTo>
                  <a:lnTo>
                    <a:pt x="105017" y="126968"/>
                  </a:lnTo>
                  <a:lnTo>
                    <a:pt x="419212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Google Shape;657;p7"/>
            <p:cNvSpPr/>
            <p:nvPr/>
          </p:nvSpPr>
          <p:spPr>
            <a:xfrm>
              <a:off x="2608827" y="2053875"/>
              <a:ext cx="212446" cy="104783"/>
            </a:xfrm>
            <a:custGeom>
              <a:rect b="b" l="l" r="r" t="t"/>
              <a:pathLst>
                <a:path extrusionOk="0" h="104783" w="212446">
                  <a:moveTo>
                    <a:pt x="2861" y="30194"/>
                  </a:moveTo>
                  <a:cubicBezTo>
                    <a:pt x="7137" y="14859"/>
                    <a:pt x="18257" y="18669"/>
                    <a:pt x="30707" y="22479"/>
                  </a:cubicBezTo>
                  <a:cubicBezTo>
                    <a:pt x="44209" y="27956"/>
                    <a:pt x="59041" y="29251"/>
                    <a:pt x="73284" y="26194"/>
                  </a:cubicBezTo>
                  <a:cubicBezTo>
                    <a:pt x="85164" y="22479"/>
                    <a:pt x="93717" y="12287"/>
                    <a:pt x="103791" y="5525"/>
                  </a:cubicBezTo>
                  <a:cubicBezTo>
                    <a:pt x="109552" y="2086"/>
                    <a:pt x="116096" y="181"/>
                    <a:pt x="122799" y="0"/>
                  </a:cubicBezTo>
                  <a:cubicBezTo>
                    <a:pt x="122228" y="3905"/>
                    <a:pt x="116241" y="26765"/>
                    <a:pt x="116241" y="26765"/>
                  </a:cubicBezTo>
                  <a:cubicBezTo>
                    <a:pt x="116241" y="26765"/>
                    <a:pt x="179346" y="27432"/>
                    <a:pt x="185809" y="26098"/>
                  </a:cubicBezTo>
                  <a:cubicBezTo>
                    <a:pt x="191634" y="25308"/>
                    <a:pt x="196997" y="29394"/>
                    <a:pt x="197789" y="35233"/>
                  </a:cubicBezTo>
                  <a:cubicBezTo>
                    <a:pt x="198199" y="38252"/>
                    <a:pt x="197297" y="41310"/>
                    <a:pt x="195312" y="43625"/>
                  </a:cubicBezTo>
                  <a:lnTo>
                    <a:pt x="199589" y="42958"/>
                  </a:lnTo>
                  <a:cubicBezTo>
                    <a:pt x="212514" y="40100"/>
                    <a:pt x="218027" y="59912"/>
                    <a:pt x="205006" y="62865"/>
                  </a:cubicBezTo>
                  <a:cubicBezTo>
                    <a:pt x="201585" y="63627"/>
                    <a:pt x="198069" y="64008"/>
                    <a:pt x="194457" y="64484"/>
                  </a:cubicBezTo>
                  <a:cubicBezTo>
                    <a:pt x="202915" y="67723"/>
                    <a:pt x="205006" y="81725"/>
                    <a:pt x="194457" y="83534"/>
                  </a:cubicBezTo>
                  <a:lnTo>
                    <a:pt x="191226" y="84106"/>
                  </a:lnTo>
                  <a:cubicBezTo>
                    <a:pt x="189741" y="84668"/>
                    <a:pt x="188151" y="84896"/>
                    <a:pt x="186569" y="84772"/>
                  </a:cubicBezTo>
                  <a:lnTo>
                    <a:pt x="184573" y="84772"/>
                  </a:lnTo>
                  <a:cubicBezTo>
                    <a:pt x="185790" y="90916"/>
                    <a:pt x="181809" y="96879"/>
                    <a:pt x="175683" y="98098"/>
                  </a:cubicBezTo>
                  <a:cubicBezTo>
                    <a:pt x="175480" y="98136"/>
                    <a:pt x="175275" y="98174"/>
                    <a:pt x="175069" y="98203"/>
                  </a:cubicBezTo>
                  <a:cubicBezTo>
                    <a:pt x="144277" y="102298"/>
                    <a:pt x="99039" y="114586"/>
                    <a:pt x="71098" y="89154"/>
                  </a:cubicBezTo>
                  <a:cubicBezTo>
                    <a:pt x="51763" y="87239"/>
                    <a:pt x="32878" y="82124"/>
                    <a:pt x="15216" y="74009"/>
                  </a:cubicBezTo>
                  <a:cubicBezTo>
                    <a:pt x="-1796" y="65913"/>
                    <a:pt x="-2271" y="48577"/>
                    <a:pt x="2861" y="301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8" name="Google Shape;658;p7"/>
            <p:cNvSpPr/>
            <p:nvPr/>
          </p:nvSpPr>
          <p:spPr>
            <a:xfrm>
              <a:off x="2916099" y="1987646"/>
              <a:ext cx="131568" cy="109091"/>
            </a:xfrm>
            <a:custGeom>
              <a:rect b="b" l="l" r="r" t="t"/>
              <a:pathLst>
                <a:path extrusionOk="0" h="109091" w="131568">
                  <a:moveTo>
                    <a:pt x="10639" y="59657"/>
                  </a:moveTo>
                  <a:lnTo>
                    <a:pt x="14916" y="59657"/>
                  </a:lnTo>
                  <a:cubicBezTo>
                    <a:pt x="10289" y="56028"/>
                    <a:pt x="9476" y="49322"/>
                    <a:pt x="13102" y="44683"/>
                  </a:cubicBezTo>
                  <a:cubicBezTo>
                    <a:pt x="14995" y="42255"/>
                    <a:pt x="17838" y="40778"/>
                    <a:pt x="20903" y="40607"/>
                  </a:cubicBezTo>
                  <a:cubicBezTo>
                    <a:pt x="27556" y="40607"/>
                    <a:pt x="92467" y="26986"/>
                    <a:pt x="92467" y="26986"/>
                  </a:cubicBezTo>
                  <a:lnTo>
                    <a:pt x="100260" y="221"/>
                  </a:lnTo>
                  <a:cubicBezTo>
                    <a:pt x="100260" y="-1303"/>
                    <a:pt x="111569" y="5555"/>
                    <a:pt x="111950" y="5840"/>
                  </a:cubicBezTo>
                  <a:cubicBezTo>
                    <a:pt x="123082" y="13146"/>
                    <a:pt x="130288" y="25138"/>
                    <a:pt x="131527" y="38416"/>
                  </a:cubicBezTo>
                  <a:cubicBezTo>
                    <a:pt x="132163" y="57028"/>
                    <a:pt x="125315" y="75116"/>
                    <a:pt x="112520" y="88613"/>
                  </a:cubicBezTo>
                  <a:cubicBezTo>
                    <a:pt x="100854" y="100414"/>
                    <a:pt x="85087" y="107244"/>
                    <a:pt x="68517" y="107663"/>
                  </a:cubicBezTo>
                  <a:cubicBezTo>
                    <a:pt x="60629" y="108139"/>
                    <a:pt x="53026" y="108520"/>
                    <a:pt x="46279" y="109092"/>
                  </a:cubicBezTo>
                  <a:cubicBezTo>
                    <a:pt x="40033" y="109092"/>
                    <a:pt x="34969" y="104015"/>
                    <a:pt x="34969" y="97757"/>
                  </a:cubicBezTo>
                  <a:cubicBezTo>
                    <a:pt x="34969" y="97728"/>
                    <a:pt x="34969" y="97690"/>
                    <a:pt x="34969" y="97661"/>
                  </a:cubicBezTo>
                  <a:lnTo>
                    <a:pt x="32973" y="97661"/>
                  </a:lnTo>
                  <a:cubicBezTo>
                    <a:pt x="31442" y="98023"/>
                    <a:pt x="29847" y="98023"/>
                    <a:pt x="28316" y="97661"/>
                  </a:cubicBezTo>
                  <a:lnTo>
                    <a:pt x="24990" y="97661"/>
                  </a:lnTo>
                  <a:cubicBezTo>
                    <a:pt x="13966" y="97661"/>
                    <a:pt x="13110" y="83946"/>
                    <a:pt x="20618" y="78611"/>
                  </a:cubicBezTo>
                  <a:cubicBezTo>
                    <a:pt x="17102" y="78611"/>
                    <a:pt x="13490" y="79278"/>
                    <a:pt x="9974" y="79278"/>
                  </a:cubicBezTo>
                  <a:cubicBezTo>
                    <a:pt x="-3806" y="80135"/>
                    <a:pt x="-3046" y="59561"/>
                    <a:pt x="10639" y="59657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Google Shape;659;p7"/>
            <p:cNvSpPr/>
            <p:nvPr/>
          </p:nvSpPr>
          <p:spPr>
            <a:xfrm>
              <a:off x="2631550" y="1349025"/>
              <a:ext cx="130391" cy="190023"/>
            </a:xfrm>
            <a:custGeom>
              <a:rect b="b" l="l" r="r" t="t"/>
              <a:pathLst>
                <a:path extrusionOk="0" h="190023" w="130391">
                  <a:moveTo>
                    <a:pt x="83348" y="190024"/>
                  </a:moveTo>
                  <a:cubicBezTo>
                    <a:pt x="83348" y="190024"/>
                    <a:pt x="116611" y="188309"/>
                    <a:pt x="130392" y="168878"/>
                  </a:cubicBezTo>
                  <a:cubicBezTo>
                    <a:pt x="127826" y="135636"/>
                    <a:pt x="85344" y="9430"/>
                    <a:pt x="0" y="0"/>
                  </a:cubicBezTo>
                  <a:cubicBezTo>
                    <a:pt x="23264" y="16335"/>
                    <a:pt x="41713" y="38643"/>
                    <a:pt x="53411" y="64580"/>
                  </a:cubicBezTo>
                  <a:cubicBezTo>
                    <a:pt x="68902" y="102584"/>
                    <a:pt x="83348" y="190024"/>
                    <a:pt x="83348" y="1900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0" name="Google Shape;660;p7"/>
            <p:cNvSpPr/>
            <p:nvPr/>
          </p:nvSpPr>
          <p:spPr>
            <a:xfrm>
              <a:off x="2269458" y="1478036"/>
              <a:ext cx="157611" cy="236452"/>
            </a:xfrm>
            <a:custGeom>
              <a:rect b="b" l="l" r="r" t="t"/>
              <a:pathLst>
                <a:path extrusionOk="0" h="236452" w="157611">
                  <a:moveTo>
                    <a:pt x="12067" y="227795"/>
                  </a:moveTo>
                  <a:cubicBezTo>
                    <a:pt x="12067" y="227795"/>
                    <a:pt x="97031" y="257132"/>
                    <a:pt x="156905" y="207793"/>
                  </a:cubicBezTo>
                  <a:cubicBezTo>
                    <a:pt x="163463" y="196458"/>
                    <a:pt x="122216" y="51583"/>
                    <a:pt x="122216" y="51583"/>
                  </a:cubicBezTo>
                  <a:cubicBezTo>
                    <a:pt x="122216" y="51583"/>
                    <a:pt x="86577" y="-22522"/>
                    <a:pt x="30790" y="6911"/>
                  </a:cubicBezTo>
                  <a:cubicBezTo>
                    <a:pt x="-24997" y="36343"/>
                    <a:pt x="12067" y="227795"/>
                    <a:pt x="12067" y="22779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Google Shape;661;p7"/>
            <p:cNvSpPr/>
            <p:nvPr/>
          </p:nvSpPr>
          <p:spPr>
            <a:xfrm>
              <a:off x="3098756" y="3983831"/>
              <a:ext cx="98079" cy="56769"/>
            </a:xfrm>
            <a:custGeom>
              <a:rect b="b" l="l" r="r" t="t"/>
              <a:pathLst>
                <a:path extrusionOk="0" h="56769" w="98079">
                  <a:moveTo>
                    <a:pt x="98079" y="28385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5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2" name="Google Shape;662;p7"/>
            <p:cNvSpPr/>
            <p:nvPr/>
          </p:nvSpPr>
          <p:spPr>
            <a:xfrm>
              <a:off x="4017202" y="4508754"/>
              <a:ext cx="98079" cy="56769"/>
            </a:xfrm>
            <a:custGeom>
              <a:rect b="b" l="l" r="r" t="t"/>
              <a:pathLst>
                <a:path extrusionOk="0" h="56769" w="98079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Google Shape;663;p7"/>
            <p:cNvSpPr/>
            <p:nvPr/>
          </p:nvSpPr>
          <p:spPr>
            <a:xfrm>
              <a:off x="5609182" y="3535680"/>
              <a:ext cx="98079" cy="56769"/>
            </a:xfrm>
            <a:custGeom>
              <a:rect b="b" l="l" r="r" t="t"/>
              <a:pathLst>
                <a:path extrusionOk="0" h="56769" w="98079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4" name="Google Shape;664;p7"/>
            <p:cNvSpPr/>
            <p:nvPr/>
          </p:nvSpPr>
          <p:spPr>
            <a:xfrm>
              <a:off x="3115863" y="3050952"/>
              <a:ext cx="67191" cy="975240"/>
            </a:xfrm>
            <a:custGeom>
              <a:rect b="b" l="l" r="r" t="t"/>
              <a:pathLst>
                <a:path extrusionOk="0" h="975240" w="67191">
                  <a:moveTo>
                    <a:pt x="0" y="0"/>
                  </a:moveTo>
                  <a:lnTo>
                    <a:pt x="0" y="955548"/>
                  </a:lnTo>
                  <a:cubicBezTo>
                    <a:pt x="447" y="961558"/>
                    <a:pt x="4068" y="966864"/>
                    <a:pt x="9504" y="969455"/>
                  </a:cubicBezTo>
                  <a:cubicBezTo>
                    <a:pt x="24643" y="977170"/>
                    <a:pt x="42549" y="977170"/>
                    <a:pt x="57688" y="969455"/>
                  </a:cubicBezTo>
                  <a:cubicBezTo>
                    <a:pt x="63105" y="966854"/>
                    <a:pt x="66726" y="961549"/>
                    <a:pt x="67192" y="955548"/>
                  </a:cubicBezTo>
                  <a:lnTo>
                    <a:pt x="67192" y="955548"/>
                  </a:lnTo>
                  <a:lnTo>
                    <a:pt x="67192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5" name="Google Shape;665;p7"/>
            <p:cNvSpPr/>
            <p:nvPr/>
          </p:nvSpPr>
          <p:spPr>
            <a:xfrm>
              <a:off x="4036495" y="3422808"/>
              <a:ext cx="59588" cy="1128783"/>
            </a:xfrm>
            <a:custGeom>
              <a:rect b="b" l="l" r="r" t="t"/>
              <a:pathLst>
                <a:path extrusionOk="0" h="1128783" w="59588">
                  <a:moveTo>
                    <a:pt x="0" y="0"/>
                  </a:moveTo>
                  <a:lnTo>
                    <a:pt x="0" y="1108996"/>
                  </a:lnTo>
                  <a:cubicBezTo>
                    <a:pt x="333" y="1114835"/>
                    <a:pt x="3583" y="1120102"/>
                    <a:pt x="8648" y="1122998"/>
                  </a:cubicBezTo>
                  <a:cubicBezTo>
                    <a:pt x="21659" y="1130713"/>
                    <a:pt x="37834" y="1130713"/>
                    <a:pt x="50845" y="1122998"/>
                  </a:cubicBezTo>
                  <a:cubicBezTo>
                    <a:pt x="55930" y="1120111"/>
                    <a:pt x="59218" y="1114844"/>
                    <a:pt x="59589" y="1108996"/>
                  </a:cubicBezTo>
                  <a:lnTo>
                    <a:pt x="59589" y="1108996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Google Shape;666;p7"/>
            <p:cNvSpPr/>
            <p:nvPr/>
          </p:nvSpPr>
          <p:spPr>
            <a:xfrm>
              <a:off x="5628379" y="2652522"/>
              <a:ext cx="59588" cy="923996"/>
            </a:xfrm>
            <a:custGeom>
              <a:rect b="b" l="l" r="r" t="t"/>
              <a:pathLst>
                <a:path extrusionOk="0" h="923996" w="59588">
                  <a:moveTo>
                    <a:pt x="0" y="0"/>
                  </a:moveTo>
                  <a:lnTo>
                    <a:pt x="0" y="904304"/>
                  </a:lnTo>
                  <a:cubicBezTo>
                    <a:pt x="342" y="910133"/>
                    <a:pt x="3649" y="915381"/>
                    <a:pt x="8744" y="918210"/>
                  </a:cubicBezTo>
                  <a:cubicBezTo>
                    <a:pt x="21716" y="925925"/>
                    <a:pt x="37873" y="925925"/>
                    <a:pt x="50845" y="918210"/>
                  </a:cubicBezTo>
                  <a:cubicBezTo>
                    <a:pt x="55939" y="915381"/>
                    <a:pt x="59247" y="910133"/>
                    <a:pt x="59589" y="904304"/>
                  </a:cubicBezTo>
                  <a:lnTo>
                    <a:pt x="59589" y="904304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7" name="Google Shape;667;p7"/>
            <p:cNvSpPr/>
            <p:nvPr/>
          </p:nvSpPr>
          <p:spPr>
            <a:xfrm>
              <a:off x="3056370" y="3054762"/>
              <a:ext cx="1009872" cy="652653"/>
            </a:xfrm>
            <a:custGeom>
              <a:rect b="b" l="l" r="r" t="t"/>
              <a:pathLst>
                <a:path extrusionOk="0" h="652653" w="1009872">
                  <a:moveTo>
                    <a:pt x="1009872" y="652653"/>
                  </a:moveTo>
                  <a:lnTo>
                    <a:pt x="0" y="68294"/>
                  </a:lnTo>
                  <a:lnTo>
                    <a:pt x="0" y="0"/>
                  </a:lnTo>
                  <a:lnTo>
                    <a:pt x="1009872" y="584454"/>
                  </a:lnTo>
                  <a:lnTo>
                    <a:pt x="1009872" y="652653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8" name="Google Shape;668;p7"/>
            <p:cNvSpPr/>
            <p:nvPr/>
          </p:nvSpPr>
          <p:spPr>
            <a:xfrm>
              <a:off x="3056084" y="2071592"/>
              <a:ext cx="2712855" cy="1569720"/>
            </a:xfrm>
            <a:custGeom>
              <a:rect b="b" l="l" r="r" t="t"/>
              <a:pathLst>
                <a:path extrusionOk="0" h="1569720" w="2712855">
                  <a:moveTo>
                    <a:pt x="2712856" y="584359"/>
                  </a:moveTo>
                  <a:lnTo>
                    <a:pt x="1009967" y="1569720"/>
                  </a:lnTo>
                  <a:lnTo>
                    <a:pt x="0" y="985361"/>
                  </a:lnTo>
                  <a:lnTo>
                    <a:pt x="1702889" y="0"/>
                  </a:lnTo>
                  <a:lnTo>
                    <a:pt x="2712856" y="58435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9" name="Google Shape;669;p7"/>
            <p:cNvSpPr/>
            <p:nvPr/>
          </p:nvSpPr>
          <p:spPr>
            <a:xfrm>
              <a:off x="4066242" y="2653855"/>
              <a:ext cx="1702888" cy="1053560"/>
            </a:xfrm>
            <a:custGeom>
              <a:rect b="b" l="l" r="r" t="t"/>
              <a:pathLst>
                <a:path extrusionOk="0" h="1053560" w="1702888">
                  <a:moveTo>
                    <a:pt x="1702888" y="68199"/>
                  </a:moveTo>
                  <a:lnTo>
                    <a:pt x="0" y="1053560"/>
                  </a:lnTo>
                  <a:lnTo>
                    <a:pt x="0" y="985361"/>
                  </a:lnTo>
                  <a:lnTo>
                    <a:pt x="1702888" y="0"/>
                  </a:lnTo>
                  <a:lnTo>
                    <a:pt x="1702888" y="68199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0" name="Google Shape;670;p7"/>
            <p:cNvSpPr/>
            <p:nvPr/>
          </p:nvSpPr>
          <p:spPr>
            <a:xfrm>
              <a:off x="4763535" y="2360390"/>
              <a:ext cx="519572" cy="326898"/>
            </a:xfrm>
            <a:custGeom>
              <a:rect b="b" l="l" r="r" t="t"/>
              <a:pathLst>
                <a:path extrusionOk="0" h="326898" w="519572">
                  <a:moveTo>
                    <a:pt x="519572" y="98965"/>
                  </a:moveTo>
                  <a:lnTo>
                    <a:pt x="248049" y="326898"/>
                  </a:lnTo>
                  <a:lnTo>
                    <a:pt x="0" y="227933"/>
                  </a:lnTo>
                  <a:lnTo>
                    <a:pt x="271523" y="0"/>
                  </a:lnTo>
                  <a:lnTo>
                    <a:pt x="519572" y="9896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1" name="Google Shape;671;p7"/>
            <p:cNvSpPr/>
            <p:nvPr/>
          </p:nvSpPr>
          <p:spPr>
            <a:xfrm>
              <a:off x="4668877" y="2346674"/>
              <a:ext cx="551219" cy="318992"/>
            </a:xfrm>
            <a:custGeom>
              <a:rect b="b" l="l" r="r" t="t"/>
              <a:pathLst>
                <a:path extrusionOk="0" h="318992" w="551219">
                  <a:moveTo>
                    <a:pt x="551220" y="123254"/>
                  </a:moveTo>
                  <a:lnTo>
                    <a:pt x="212980" y="318992"/>
                  </a:lnTo>
                  <a:lnTo>
                    <a:pt x="0" y="195739"/>
                  </a:lnTo>
                  <a:lnTo>
                    <a:pt x="338240" y="0"/>
                  </a:lnTo>
                  <a:lnTo>
                    <a:pt x="551220" y="12325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2" name="Google Shape;672;p7"/>
            <p:cNvSpPr/>
            <p:nvPr/>
          </p:nvSpPr>
          <p:spPr>
            <a:xfrm>
              <a:off x="4743291" y="2531554"/>
              <a:ext cx="161184" cy="93249"/>
            </a:xfrm>
            <a:custGeom>
              <a:rect b="b" l="l" r="r" t="t"/>
              <a:pathLst>
                <a:path extrusionOk="0" h="93249" w="161184">
                  <a:moveTo>
                    <a:pt x="161184" y="81248"/>
                  </a:moveTo>
                  <a:lnTo>
                    <a:pt x="140466" y="93250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61184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3" name="Google Shape;673;p7"/>
            <p:cNvSpPr/>
            <p:nvPr/>
          </p:nvSpPr>
          <p:spPr>
            <a:xfrm>
              <a:off x="4789955" y="2504598"/>
              <a:ext cx="161089" cy="93249"/>
            </a:xfrm>
            <a:custGeom>
              <a:rect b="b" l="l" r="r" t="t"/>
              <a:pathLst>
                <a:path extrusionOk="0" h="93249" w="161089">
                  <a:moveTo>
                    <a:pt x="161089" y="81248"/>
                  </a:moveTo>
                  <a:lnTo>
                    <a:pt x="140371" y="93250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4" name="Google Shape;674;p7"/>
            <p:cNvSpPr/>
            <p:nvPr/>
          </p:nvSpPr>
          <p:spPr>
            <a:xfrm>
              <a:off x="4834813" y="2478690"/>
              <a:ext cx="161089" cy="93154"/>
            </a:xfrm>
            <a:custGeom>
              <a:rect b="b" l="l" r="r" t="t"/>
              <a:pathLst>
                <a:path extrusionOk="0" h="93154" w="161089">
                  <a:moveTo>
                    <a:pt x="161089" y="81248"/>
                  </a:moveTo>
                  <a:lnTo>
                    <a:pt x="140371" y="93154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5" name="Google Shape;675;p7"/>
            <p:cNvSpPr/>
            <p:nvPr/>
          </p:nvSpPr>
          <p:spPr>
            <a:xfrm>
              <a:off x="4998753" y="2451734"/>
              <a:ext cx="102450" cy="59245"/>
            </a:xfrm>
            <a:custGeom>
              <a:rect b="b" l="l" r="r" t="t"/>
              <a:pathLst>
                <a:path extrusionOk="0" h="59245" w="102450">
                  <a:moveTo>
                    <a:pt x="102451" y="47244"/>
                  </a:moveTo>
                  <a:lnTo>
                    <a:pt x="81733" y="59246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02451" y="47244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6" name="Google Shape;676;p7"/>
            <p:cNvSpPr/>
            <p:nvPr/>
          </p:nvSpPr>
          <p:spPr>
            <a:xfrm>
              <a:off x="5043611" y="2425731"/>
              <a:ext cx="102450" cy="59245"/>
            </a:xfrm>
            <a:custGeom>
              <a:rect b="b" l="l" r="r" t="t"/>
              <a:pathLst>
                <a:path extrusionOk="0" h="59245" w="102450">
                  <a:moveTo>
                    <a:pt x="102451" y="47339"/>
                  </a:moveTo>
                  <a:lnTo>
                    <a:pt x="81733" y="59246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02451" y="473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7" name="Google Shape;677;p7"/>
            <p:cNvSpPr/>
            <p:nvPr/>
          </p:nvSpPr>
          <p:spPr>
            <a:xfrm>
              <a:off x="4912649" y="2469832"/>
              <a:ext cx="307447" cy="180974"/>
            </a:xfrm>
            <a:custGeom>
              <a:rect b="b" l="l" r="r" t="t"/>
              <a:pathLst>
                <a:path extrusionOk="0" h="180974" w="307447">
                  <a:moveTo>
                    <a:pt x="7508" y="180975"/>
                  </a:moveTo>
                  <a:cubicBezTo>
                    <a:pt x="13115" y="178594"/>
                    <a:pt x="307448" y="0"/>
                    <a:pt x="307448" y="0"/>
                  </a:cubicBezTo>
                  <a:lnTo>
                    <a:pt x="0" y="178117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8" name="Google Shape;678;p7"/>
            <p:cNvSpPr/>
            <p:nvPr/>
          </p:nvSpPr>
          <p:spPr>
            <a:xfrm>
              <a:off x="4894497" y="2841212"/>
              <a:ext cx="147498" cy="85344"/>
            </a:xfrm>
            <a:custGeom>
              <a:rect b="b" l="l" r="r" t="t"/>
              <a:pathLst>
                <a:path extrusionOk="0" h="85344" w="147498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9" name="Google Shape;679;p7"/>
            <p:cNvSpPr/>
            <p:nvPr/>
          </p:nvSpPr>
          <p:spPr>
            <a:xfrm>
              <a:off x="4901418" y="2763964"/>
              <a:ext cx="147800" cy="156591"/>
            </a:xfrm>
            <a:custGeom>
              <a:rect b="b" l="l" r="r" t="t"/>
              <a:pathLst>
                <a:path extrusionOk="0" h="156591" w="147800">
                  <a:moveTo>
                    <a:pt x="147801" y="113824"/>
                  </a:moveTo>
                  <a:lnTo>
                    <a:pt x="147801" y="0"/>
                  </a:lnTo>
                  <a:lnTo>
                    <a:pt x="587" y="3715"/>
                  </a:lnTo>
                  <a:lnTo>
                    <a:pt x="587" y="108490"/>
                  </a:lnTo>
                  <a:cubicBezTo>
                    <a:pt x="-2169" y="121063"/>
                    <a:pt x="4769" y="134303"/>
                    <a:pt x="21590" y="144018"/>
                  </a:cubicBezTo>
                  <a:cubicBezTo>
                    <a:pt x="54436" y="160782"/>
                    <a:pt x="93287" y="160782"/>
                    <a:pt x="126132" y="144018"/>
                  </a:cubicBezTo>
                  <a:cubicBezTo>
                    <a:pt x="138288" y="138646"/>
                    <a:pt x="146584" y="127083"/>
                    <a:pt x="147801" y="113824"/>
                  </a:cubicBezTo>
                  <a:close/>
                </a:path>
              </a:pathLst>
            </a:custGeom>
            <a:solidFill>
              <a:srgbClr val="A6CE2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0" name="Google Shape;680;p7"/>
            <p:cNvSpPr/>
            <p:nvPr/>
          </p:nvSpPr>
          <p:spPr>
            <a:xfrm>
              <a:off x="4901720" y="2721292"/>
              <a:ext cx="147498" cy="85344"/>
            </a:xfrm>
            <a:custGeom>
              <a:rect b="b" l="l" r="r" t="t"/>
              <a:pathLst>
                <a:path extrusionOk="0" h="85344" w="147498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8" y="85344"/>
                    <a:pt x="0" y="66239"/>
                    <a:pt x="0" y="42672"/>
                  </a:cubicBezTo>
                  <a:cubicBezTo>
                    <a:pt x="0" y="19105"/>
                    <a:pt x="33018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BCD64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1" name="Google Shape;681;p7"/>
            <p:cNvSpPr/>
            <p:nvPr/>
          </p:nvSpPr>
          <p:spPr>
            <a:xfrm>
              <a:off x="4913314" y="2732891"/>
              <a:ext cx="124214" cy="61955"/>
            </a:xfrm>
            <a:custGeom>
              <a:rect b="b" l="l" r="r" t="t"/>
              <a:pathLst>
                <a:path extrusionOk="0" h="61955" w="124214">
                  <a:moveTo>
                    <a:pt x="124215" y="31073"/>
                  </a:moveTo>
                  <a:cubicBezTo>
                    <a:pt x="124215" y="38026"/>
                    <a:pt x="118512" y="45360"/>
                    <a:pt x="108438" y="51075"/>
                  </a:cubicBezTo>
                  <a:cubicBezTo>
                    <a:pt x="95636" y="57924"/>
                    <a:pt x="81410" y="61639"/>
                    <a:pt x="66907" y="61934"/>
                  </a:cubicBezTo>
                  <a:lnTo>
                    <a:pt x="62060" y="61934"/>
                  </a:lnTo>
                  <a:cubicBezTo>
                    <a:pt x="45951" y="62277"/>
                    <a:pt x="30032" y="58505"/>
                    <a:pt x="15776" y="50980"/>
                  </a:cubicBezTo>
                  <a:cubicBezTo>
                    <a:pt x="5797" y="45265"/>
                    <a:pt x="0" y="37931"/>
                    <a:pt x="0" y="30978"/>
                  </a:cubicBezTo>
                  <a:cubicBezTo>
                    <a:pt x="0" y="24024"/>
                    <a:pt x="5797" y="16785"/>
                    <a:pt x="15776" y="10975"/>
                  </a:cubicBezTo>
                  <a:cubicBezTo>
                    <a:pt x="30032" y="3450"/>
                    <a:pt x="45951" y="-322"/>
                    <a:pt x="62060" y="21"/>
                  </a:cubicBezTo>
                  <a:lnTo>
                    <a:pt x="66812" y="21"/>
                  </a:lnTo>
                  <a:cubicBezTo>
                    <a:pt x="81314" y="317"/>
                    <a:pt x="95542" y="4031"/>
                    <a:pt x="108343" y="10880"/>
                  </a:cubicBezTo>
                  <a:cubicBezTo>
                    <a:pt x="118512" y="16881"/>
                    <a:pt x="124215" y="24120"/>
                    <a:pt x="124215" y="31073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2" name="Google Shape;682;p7"/>
            <p:cNvSpPr/>
            <p:nvPr/>
          </p:nvSpPr>
          <p:spPr>
            <a:xfrm>
              <a:off x="4922818" y="2733153"/>
              <a:ext cx="114710" cy="61622"/>
            </a:xfrm>
            <a:custGeom>
              <a:rect b="b" l="l" r="r" t="t"/>
              <a:pathLst>
                <a:path extrusionOk="0" h="61622" w="114710">
                  <a:moveTo>
                    <a:pt x="114711" y="30811"/>
                  </a:moveTo>
                  <a:cubicBezTo>
                    <a:pt x="114711" y="37764"/>
                    <a:pt x="109008" y="45099"/>
                    <a:pt x="98934" y="50814"/>
                  </a:cubicBezTo>
                  <a:cubicBezTo>
                    <a:pt x="73084" y="65225"/>
                    <a:pt x="41627" y="65225"/>
                    <a:pt x="15776" y="50814"/>
                  </a:cubicBezTo>
                  <a:cubicBezTo>
                    <a:pt x="5797" y="45099"/>
                    <a:pt x="0" y="37764"/>
                    <a:pt x="0" y="30811"/>
                  </a:cubicBezTo>
                  <a:cubicBezTo>
                    <a:pt x="0" y="23858"/>
                    <a:pt x="5797" y="16619"/>
                    <a:pt x="15776" y="10808"/>
                  </a:cubicBezTo>
                  <a:cubicBezTo>
                    <a:pt x="41627" y="-3603"/>
                    <a:pt x="73084" y="-3603"/>
                    <a:pt x="98934" y="10808"/>
                  </a:cubicBezTo>
                  <a:cubicBezTo>
                    <a:pt x="109008" y="16619"/>
                    <a:pt x="114711" y="23858"/>
                    <a:pt x="114711" y="30811"/>
                  </a:cubicBezTo>
                  <a:close/>
                </a:path>
              </a:pathLst>
            </a:custGeom>
            <a:solidFill>
              <a:srgbClr val="FFFFFF">
                <a:alpha val="6666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3" name="Google Shape;683;p7"/>
            <p:cNvSpPr/>
            <p:nvPr/>
          </p:nvSpPr>
          <p:spPr>
            <a:xfrm>
              <a:off x="5015195" y="2807589"/>
              <a:ext cx="42215" cy="98678"/>
            </a:xfrm>
            <a:custGeom>
              <a:rect b="b" l="l" r="r" t="t"/>
              <a:pathLst>
                <a:path extrusionOk="0" h="98678" w="42215">
                  <a:moveTo>
                    <a:pt x="23284" y="9049"/>
                  </a:moveTo>
                  <a:lnTo>
                    <a:pt x="7603" y="0"/>
                  </a:lnTo>
                  <a:lnTo>
                    <a:pt x="0" y="4477"/>
                  </a:lnTo>
                  <a:lnTo>
                    <a:pt x="7603" y="8858"/>
                  </a:lnTo>
                  <a:lnTo>
                    <a:pt x="7603" y="11716"/>
                  </a:lnTo>
                  <a:lnTo>
                    <a:pt x="22239" y="20193"/>
                  </a:lnTo>
                  <a:lnTo>
                    <a:pt x="22239" y="22955"/>
                  </a:lnTo>
                  <a:cubicBezTo>
                    <a:pt x="25765" y="28004"/>
                    <a:pt x="28939" y="33290"/>
                    <a:pt x="31743" y="38767"/>
                  </a:cubicBezTo>
                  <a:lnTo>
                    <a:pt x="32313" y="38290"/>
                  </a:lnTo>
                  <a:lnTo>
                    <a:pt x="32313" y="74962"/>
                  </a:lnTo>
                  <a:cubicBezTo>
                    <a:pt x="32313" y="84487"/>
                    <a:pt x="26706" y="81343"/>
                    <a:pt x="24235" y="79915"/>
                  </a:cubicBezTo>
                  <a:lnTo>
                    <a:pt x="7793" y="70390"/>
                  </a:lnTo>
                  <a:lnTo>
                    <a:pt x="190" y="74866"/>
                  </a:lnTo>
                  <a:lnTo>
                    <a:pt x="7793" y="79248"/>
                  </a:lnTo>
                  <a:lnTo>
                    <a:pt x="7793" y="82105"/>
                  </a:lnTo>
                  <a:lnTo>
                    <a:pt x="24235" y="91630"/>
                  </a:lnTo>
                  <a:cubicBezTo>
                    <a:pt x="25945" y="92630"/>
                    <a:pt x="27760" y="93431"/>
                    <a:pt x="29652" y="94012"/>
                  </a:cubicBezTo>
                  <a:lnTo>
                    <a:pt x="28606" y="98679"/>
                  </a:lnTo>
                  <a:lnTo>
                    <a:pt x="37160" y="93821"/>
                  </a:lnTo>
                  <a:lnTo>
                    <a:pt x="37160" y="93821"/>
                  </a:lnTo>
                  <a:cubicBezTo>
                    <a:pt x="40847" y="90678"/>
                    <a:pt x="42710" y="85877"/>
                    <a:pt x="42102" y="81058"/>
                  </a:cubicBezTo>
                  <a:lnTo>
                    <a:pt x="42102" y="42958"/>
                  </a:lnTo>
                  <a:cubicBezTo>
                    <a:pt x="41370" y="29356"/>
                    <a:pt x="34423" y="16850"/>
                    <a:pt x="23284" y="9049"/>
                  </a:cubicBezTo>
                  <a:close/>
                </a:path>
              </a:pathLst>
            </a:custGeom>
            <a:solidFill>
              <a:srgbClr val="8DA01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4" name="Google Shape;684;p7"/>
            <p:cNvSpPr/>
            <p:nvPr/>
          </p:nvSpPr>
          <p:spPr>
            <a:xfrm>
              <a:off x="5015195" y="2812256"/>
              <a:ext cx="34783" cy="94465"/>
            </a:xfrm>
            <a:custGeom>
              <a:rect b="b" l="l" r="r" t="t"/>
              <a:pathLst>
                <a:path extrusionOk="0" h="94465" w="34783">
                  <a:moveTo>
                    <a:pt x="16442" y="91440"/>
                  </a:moveTo>
                  <a:lnTo>
                    <a:pt x="0" y="81915"/>
                  </a:lnTo>
                  <a:lnTo>
                    <a:pt x="0" y="70199"/>
                  </a:lnTo>
                  <a:lnTo>
                    <a:pt x="16442" y="79724"/>
                  </a:lnTo>
                  <a:cubicBezTo>
                    <a:pt x="18818" y="81058"/>
                    <a:pt x="24520" y="84296"/>
                    <a:pt x="24520" y="74676"/>
                  </a:cubicBezTo>
                  <a:lnTo>
                    <a:pt x="24520" y="36576"/>
                  </a:lnTo>
                  <a:cubicBezTo>
                    <a:pt x="23949" y="30013"/>
                    <a:pt x="20462" y="24070"/>
                    <a:pt x="15016" y="20384"/>
                  </a:cubicBezTo>
                  <a:lnTo>
                    <a:pt x="95" y="11716"/>
                  </a:lnTo>
                  <a:lnTo>
                    <a:pt x="95" y="0"/>
                  </a:lnTo>
                  <a:lnTo>
                    <a:pt x="15776" y="9049"/>
                  </a:lnTo>
                  <a:cubicBezTo>
                    <a:pt x="26867" y="16707"/>
                    <a:pt x="33862" y="29013"/>
                    <a:pt x="34784" y="42481"/>
                  </a:cubicBezTo>
                  <a:lnTo>
                    <a:pt x="34784" y="80581"/>
                  </a:lnTo>
                  <a:cubicBezTo>
                    <a:pt x="34594" y="90869"/>
                    <a:pt x="29842" y="99155"/>
                    <a:pt x="16442" y="91440"/>
                  </a:cubicBezTo>
                  <a:close/>
                </a:path>
              </a:pathLst>
            </a:custGeom>
            <a:solidFill>
              <a:srgbClr val="99B52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5" name="Google Shape;685;p7"/>
            <p:cNvSpPr/>
            <p:nvPr/>
          </p:nvSpPr>
          <p:spPr>
            <a:xfrm>
              <a:off x="3439562" y="2994755"/>
              <a:ext cx="147498" cy="85344"/>
            </a:xfrm>
            <a:custGeom>
              <a:rect b="b" l="l" r="r" t="t"/>
              <a:pathLst>
                <a:path extrusionOk="0" h="85344" w="147498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6" name="Google Shape;686;p7"/>
            <p:cNvSpPr/>
            <p:nvPr/>
          </p:nvSpPr>
          <p:spPr>
            <a:xfrm>
              <a:off x="3446488" y="2917507"/>
              <a:ext cx="147795" cy="156591"/>
            </a:xfrm>
            <a:custGeom>
              <a:rect b="b" l="l" r="r" t="t"/>
              <a:pathLst>
                <a:path extrusionOk="0" h="156591" w="147795">
                  <a:moveTo>
                    <a:pt x="147796" y="113824"/>
                  </a:moveTo>
                  <a:lnTo>
                    <a:pt x="147796" y="0"/>
                  </a:lnTo>
                  <a:lnTo>
                    <a:pt x="582" y="3715"/>
                  </a:lnTo>
                  <a:lnTo>
                    <a:pt x="582" y="108490"/>
                  </a:lnTo>
                  <a:cubicBezTo>
                    <a:pt x="-2174" y="121158"/>
                    <a:pt x="4859" y="134398"/>
                    <a:pt x="21586" y="144018"/>
                  </a:cubicBezTo>
                  <a:cubicBezTo>
                    <a:pt x="54431" y="160782"/>
                    <a:pt x="93282" y="160782"/>
                    <a:pt x="126127" y="144018"/>
                  </a:cubicBezTo>
                  <a:cubicBezTo>
                    <a:pt x="138302" y="138655"/>
                    <a:pt x="146598" y="127092"/>
                    <a:pt x="147796" y="113824"/>
                  </a:cubicBezTo>
                  <a:close/>
                </a:path>
              </a:pathLst>
            </a:custGeom>
            <a:solidFill>
              <a:srgbClr val="F7B03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7" name="Google Shape;687;p7"/>
            <p:cNvSpPr/>
            <p:nvPr/>
          </p:nvSpPr>
          <p:spPr>
            <a:xfrm>
              <a:off x="3446785" y="2874835"/>
              <a:ext cx="147498" cy="85344"/>
            </a:xfrm>
            <a:custGeom>
              <a:rect b="b" l="l" r="r" t="t"/>
              <a:pathLst>
                <a:path extrusionOk="0" h="85344" w="147498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FCC06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8" name="Google Shape;688;p7"/>
            <p:cNvSpPr/>
            <p:nvPr/>
          </p:nvSpPr>
          <p:spPr>
            <a:xfrm>
              <a:off x="3458475" y="2886430"/>
              <a:ext cx="124119" cy="61959"/>
            </a:xfrm>
            <a:custGeom>
              <a:rect b="b" l="l" r="r" t="t"/>
              <a:pathLst>
                <a:path extrusionOk="0" h="61959" w="124119">
                  <a:moveTo>
                    <a:pt x="124119" y="31076"/>
                  </a:moveTo>
                  <a:cubicBezTo>
                    <a:pt x="124119" y="38030"/>
                    <a:pt x="118322" y="45269"/>
                    <a:pt x="108343" y="51079"/>
                  </a:cubicBezTo>
                  <a:cubicBezTo>
                    <a:pt x="95523" y="57870"/>
                    <a:pt x="81305" y="61595"/>
                    <a:pt x="66812" y="61938"/>
                  </a:cubicBezTo>
                  <a:lnTo>
                    <a:pt x="62060" y="61938"/>
                  </a:lnTo>
                  <a:cubicBezTo>
                    <a:pt x="45951" y="62280"/>
                    <a:pt x="30032" y="58509"/>
                    <a:pt x="15776" y="50984"/>
                  </a:cubicBezTo>
                  <a:cubicBezTo>
                    <a:pt x="5702" y="45174"/>
                    <a:pt x="0" y="37935"/>
                    <a:pt x="0" y="30981"/>
                  </a:cubicBezTo>
                  <a:cubicBezTo>
                    <a:pt x="0" y="24028"/>
                    <a:pt x="5702" y="16694"/>
                    <a:pt x="15776" y="10884"/>
                  </a:cubicBezTo>
                  <a:cubicBezTo>
                    <a:pt x="30041" y="3397"/>
                    <a:pt x="45960" y="-346"/>
                    <a:pt x="62060" y="25"/>
                  </a:cubicBezTo>
                  <a:lnTo>
                    <a:pt x="66812" y="25"/>
                  </a:lnTo>
                  <a:cubicBezTo>
                    <a:pt x="81305" y="301"/>
                    <a:pt x="95532" y="3987"/>
                    <a:pt x="108343" y="10788"/>
                  </a:cubicBezTo>
                  <a:cubicBezTo>
                    <a:pt x="118322" y="16789"/>
                    <a:pt x="124119" y="24123"/>
                    <a:pt x="124119" y="31076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9" name="Google Shape;689;p7"/>
            <p:cNvSpPr/>
            <p:nvPr/>
          </p:nvSpPr>
          <p:spPr>
            <a:xfrm>
              <a:off x="3467883" y="2886601"/>
              <a:ext cx="114710" cy="61717"/>
            </a:xfrm>
            <a:custGeom>
              <a:rect b="b" l="l" r="r" t="t"/>
              <a:pathLst>
                <a:path extrusionOk="0" h="61717" w="114710">
                  <a:moveTo>
                    <a:pt x="114711" y="30906"/>
                  </a:moveTo>
                  <a:cubicBezTo>
                    <a:pt x="114711" y="37859"/>
                    <a:pt x="108913" y="45099"/>
                    <a:pt x="98934" y="50909"/>
                  </a:cubicBezTo>
                  <a:cubicBezTo>
                    <a:pt x="73084" y="65320"/>
                    <a:pt x="41626" y="65320"/>
                    <a:pt x="15776" y="50909"/>
                  </a:cubicBezTo>
                  <a:cubicBezTo>
                    <a:pt x="6272" y="45099"/>
                    <a:pt x="0" y="37859"/>
                    <a:pt x="0" y="30906"/>
                  </a:cubicBezTo>
                  <a:cubicBezTo>
                    <a:pt x="0" y="23953"/>
                    <a:pt x="5797" y="16619"/>
                    <a:pt x="15776" y="10808"/>
                  </a:cubicBezTo>
                  <a:cubicBezTo>
                    <a:pt x="41626" y="-3603"/>
                    <a:pt x="73084" y="-3603"/>
                    <a:pt x="98934" y="10808"/>
                  </a:cubicBezTo>
                  <a:cubicBezTo>
                    <a:pt x="108913" y="16619"/>
                    <a:pt x="114711" y="23953"/>
                    <a:pt x="114711" y="30906"/>
                  </a:cubicBezTo>
                  <a:close/>
                </a:path>
              </a:pathLst>
            </a:custGeom>
            <a:solidFill>
              <a:srgbClr val="FFFFFF">
                <a:alpha val="6666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0" name="Google Shape;690;p7"/>
            <p:cNvSpPr/>
            <p:nvPr/>
          </p:nvSpPr>
          <p:spPr>
            <a:xfrm>
              <a:off x="3559880" y="2961132"/>
              <a:ext cx="42223" cy="98678"/>
            </a:xfrm>
            <a:custGeom>
              <a:rect b="b" l="l" r="r" t="t"/>
              <a:pathLst>
                <a:path extrusionOk="0" h="98678" w="42223">
                  <a:moveTo>
                    <a:pt x="23569" y="9049"/>
                  </a:moveTo>
                  <a:lnTo>
                    <a:pt x="7983" y="0"/>
                  </a:lnTo>
                  <a:lnTo>
                    <a:pt x="285" y="4381"/>
                  </a:lnTo>
                  <a:lnTo>
                    <a:pt x="7983" y="8858"/>
                  </a:lnTo>
                  <a:lnTo>
                    <a:pt x="7983" y="11716"/>
                  </a:lnTo>
                  <a:lnTo>
                    <a:pt x="22619" y="20193"/>
                  </a:lnTo>
                  <a:lnTo>
                    <a:pt x="22144" y="22955"/>
                  </a:lnTo>
                  <a:cubicBezTo>
                    <a:pt x="25689" y="27984"/>
                    <a:pt x="28873" y="33271"/>
                    <a:pt x="31648" y="38767"/>
                  </a:cubicBezTo>
                  <a:lnTo>
                    <a:pt x="32123" y="38290"/>
                  </a:lnTo>
                  <a:lnTo>
                    <a:pt x="32123" y="74962"/>
                  </a:lnTo>
                  <a:cubicBezTo>
                    <a:pt x="32123" y="84487"/>
                    <a:pt x="26516" y="81344"/>
                    <a:pt x="24140" y="79915"/>
                  </a:cubicBezTo>
                  <a:lnTo>
                    <a:pt x="7698" y="70390"/>
                  </a:lnTo>
                  <a:lnTo>
                    <a:pt x="0" y="74771"/>
                  </a:lnTo>
                  <a:lnTo>
                    <a:pt x="7698" y="79248"/>
                  </a:lnTo>
                  <a:lnTo>
                    <a:pt x="7698" y="82105"/>
                  </a:lnTo>
                  <a:lnTo>
                    <a:pt x="24140" y="91630"/>
                  </a:lnTo>
                  <a:cubicBezTo>
                    <a:pt x="25812" y="92631"/>
                    <a:pt x="27599" y="93431"/>
                    <a:pt x="29462" y="94012"/>
                  </a:cubicBezTo>
                  <a:lnTo>
                    <a:pt x="28511" y="98679"/>
                  </a:lnTo>
                  <a:lnTo>
                    <a:pt x="37065" y="93821"/>
                  </a:lnTo>
                  <a:lnTo>
                    <a:pt x="37065" y="93821"/>
                  </a:lnTo>
                  <a:cubicBezTo>
                    <a:pt x="40838" y="90687"/>
                    <a:pt x="42739" y="85830"/>
                    <a:pt x="42102" y="80963"/>
                  </a:cubicBezTo>
                  <a:lnTo>
                    <a:pt x="42102" y="42863"/>
                  </a:lnTo>
                  <a:cubicBezTo>
                    <a:pt x="41408" y="29346"/>
                    <a:pt x="34575" y="16888"/>
                    <a:pt x="23569" y="9049"/>
                  </a:cubicBezTo>
                  <a:close/>
                </a:path>
              </a:pathLst>
            </a:custGeom>
            <a:solidFill>
              <a:srgbClr val="C9883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1" name="Google Shape;691;p7"/>
            <p:cNvSpPr/>
            <p:nvPr/>
          </p:nvSpPr>
          <p:spPr>
            <a:xfrm>
              <a:off x="3560165" y="2965989"/>
              <a:ext cx="34688" cy="94398"/>
            </a:xfrm>
            <a:custGeom>
              <a:rect b="b" l="l" r="r" t="t"/>
              <a:pathLst>
                <a:path extrusionOk="0" h="94398" w="34688">
                  <a:moveTo>
                    <a:pt x="16537" y="91535"/>
                  </a:moveTo>
                  <a:lnTo>
                    <a:pt x="0" y="82010"/>
                  </a:lnTo>
                  <a:lnTo>
                    <a:pt x="0" y="70199"/>
                  </a:lnTo>
                  <a:lnTo>
                    <a:pt x="16537" y="79724"/>
                  </a:lnTo>
                  <a:cubicBezTo>
                    <a:pt x="18913" y="81153"/>
                    <a:pt x="24520" y="84391"/>
                    <a:pt x="24520" y="74771"/>
                  </a:cubicBezTo>
                  <a:lnTo>
                    <a:pt x="24520" y="36671"/>
                  </a:lnTo>
                  <a:cubicBezTo>
                    <a:pt x="23874" y="30108"/>
                    <a:pt x="20405" y="24165"/>
                    <a:pt x="15016" y="20383"/>
                  </a:cubicBezTo>
                  <a:lnTo>
                    <a:pt x="0" y="11811"/>
                  </a:lnTo>
                  <a:lnTo>
                    <a:pt x="0" y="0"/>
                  </a:lnTo>
                  <a:lnTo>
                    <a:pt x="15681" y="9525"/>
                  </a:lnTo>
                  <a:cubicBezTo>
                    <a:pt x="26782" y="17173"/>
                    <a:pt x="33776" y="29489"/>
                    <a:pt x="34689" y="42958"/>
                  </a:cubicBezTo>
                  <a:lnTo>
                    <a:pt x="34689" y="81058"/>
                  </a:lnTo>
                  <a:cubicBezTo>
                    <a:pt x="34689" y="90678"/>
                    <a:pt x="29937" y="98965"/>
                    <a:pt x="16537" y="91535"/>
                  </a:cubicBezTo>
                  <a:close/>
                </a:path>
              </a:pathLst>
            </a:custGeom>
            <a:solidFill>
              <a:srgbClr val="E09C3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2" name="Google Shape;692;p7"/>
            <p:cNvSpPr/>
            <p:nvPr/>
          </p:nvSpPr>
          <p:spPr>
            <a:xfrm>
              <a:off x="5618400" y="4515040"/>
              <a:ext cx="756691" cy="437959"/>
            </a:xfrm>
            <a:custGeom>
              <a:rect b="b" l="l" r="r" t="t"/>
              <a:pathLst>
                <a:path extrusionOk="0" h="437959" w="756691">
                  <a:moveTo>
                    <a:pt x="756691" y="218980"/>
                  </a:moveTo>
                  <a:cubicBezTo>
                    <a:pt x="756691" y="339919"/>
                    <a:pt x="587300" y="437960"/>
                    <a:pt x="378346" y="437960"/>
                  </a:cubicBezTo>
                  <a:cubicBezTo>
                    <a:pt x="169391" y="437960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1" y="98041"/>
                    <a:pt x="756691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3" name="Google Shape;693;p7"/>
            <p:cNvSpPr/>
            <p:nvPr/>
          </p:nvSpPr>
          <p:spPr>
            <a:xfrm>
              <a:off x="6158405" y="3069812"/>
              <a:ext cx="186021" cy="406050"/>
            </a:xfrm>
            <a:custGeom>
              <a:rect b="b" l="l" r="r" t="t"/>
              <a:pathLst>
                <a:path extrusionOk="0" h="406050" w="186021">
                  <a:moveTo>
                    <a:pt x="145028" y="0"/>
                  </a:moveTo>
                  <a:cubicBezTo>
                    <a:pt x="149304" y="38100"/>
                    <a:pt x="194352" y="200882"/>
                    <a:pt x="184659" y="256699"/>
                  </a:cubicBezTo>
                  <a:cubicBezTo>
                    <a:pt x="174965" y="312515"/>
                    <a:pt x="21288" y="406051"/>
                    <a:pt x="21288" y="406051"/>
                  </a:cubicBezTo>
                  <a:lnTo>
                    <a:pt x="0" y="310801"/>
                  </a:lnTo>
                  <a:lnTo>
                    <a:pt x="85534" y="227171"/>
                  </a:lnTo>
                  <a:lnTo>
                    <a:pt x="61965" y="68389"/>
                  </a:ln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4" name="Google Shape;694;p7"/>
            <p:cNvSpPr/>
            <p:nvPr/>
          </p:nvSpPr>
          <p:spPr>
            <a:xfrm>
              <a:off x="6184541" y="2902850"/>
              <a:ext cx="133813" cy="257894"/>
            </a:xfrm>
            <a:custGeom>
              <a:rect b="b" l="l" r="r" t="t"/>
              <a:pathLst>
                <a:path extrusionOk="0" h="257894" w="133813">
                  <a:moveTo>
                    <a:pt x="0" y="6275"/>
                  </a:moveTo>
                  <a:cubicBezTo>
                    <a:pt x="30935" y="-8136"/>
                    <a:pt x="67743" y="3008"/>
                    <a:pt x="85534" y="32183"/>
                  </a:cubicBezTo>
                  <a:cubicBezTo>
                    <a:pt x="108153" y="69712"/>
                    <a:pt x="131627" y="198490"/>
                    <a:pt x="133813" y="220492"/>
                  </a:cubicBezTo>
                  <a:cubicBezTo>
                    <a:pt x="133813" y="220492"/>
                    <a:pt x="102071" y="264403"/>
                    <a:pt x="54457" y="25706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5" name="Google Shape;695;p7"/>
            <p:cNvSpPr/>
            <p:nvPr/>
          </p:nvSpPr>
          <p:spPr>
            <a:xfrm>
              <a:off x="5735029" y="4688404"/>
              <a:ext cx="288490" cy="162715"/>
            </a:xfrm>
            <a:custGeom>
              <a:rect b="b" l="l" r="r" t="t"/>
              <a:pathLst>
                <a:path extrusionOk="0" h="162715" w="288490">
                  <a:moveTo>
                    <a:pt x="273882" y="39044"/>
                  </a:moveTo>
                  <a:cubicBezTo>
                    <a:pt x="240419" y="48340"/>
                    <a:pt x="204647" y="43997"/>
                    <a:pt x="174377" y="26947"/>
                  </a:cubicBezTo>
                  <a:cubicBezTo>
                    <a:pt x="150428" y="27709"/>
                    <a:pt x="20321" y="-28108"/>
                    <a:pt x="2644" y="18756"/>
                  </a:cubicBezTo>
                  <a:cubicBezTo>
                    <a:pt x="-12847" y="59808"/>
                    <a:pt x="43510" y="97813"/>
                    <a:pt x="73637" y="105147"/>
                  </a:cubicBezTo>
                  <a:cubicBezTo>
                    <a:pt x="139308" y="121054"/>
                    <a:pt x="187683" y="153915"/>
                    <a:pt x="214293" y="159440"/>
                  </a:cubicBezTo>
                  <a:cubicBezTo>
                    <a:pt x="233966" y="163631"/>
                    <a:pt x="259436" y="166393"/>
                    <a:pt x="275118" y="150867"/>
                  </a:cubicBezTo>
                  <a:cubicBezTo>
                    <a:pt x="293935" y="132293"/>
                    <a:pt x="292319" y="63523"/>
                    <a:pt x="273882" y="3904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6" name="Google Shape;696;p7"/>
            <p:cNvSpPr/>
            <p:nvPr/>
          </p:nvSpPr>
          <p:spPr>
            <a:xfrm>
              <a:off x="5735111" y="4715446"/>
              <a:ext cx="283683" cy="135768"/>
            </a:xfrm>
            <a:custGeom>
              <a:rect b="b" l="l" r="r" t="t"/>
              <a:pathLst>
                <a:path extrusionOk="0" h="135768" w="283683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3" y="32861"/>
                    <a:pt x="471" y="0"/>
                  </a:cubicBezTo>
                  <a:cubicBezTo>
                    <a:pt x="-5422" y="38100"/>
                    <a:pt x="45424" y="71342"/>
                    <a:pt x="73555" y="78200"/>
                  </a:cubicBezTo>
                  <a:cubicBezTo>
                    <a:pt x="139226" y="94107"/>
                    <a:pt x="187600" y="126968"/>
                    <a:pt x="214211" y="132493"/>
                  </a:cubicBezTo>
                  <a:cubicBezTo>
                    <a:pt x="233884" y="136684"/>
                    <a:pt x="259354" y="139446"/>
                    <a:pt x="275035" y="123920"/>
                  </a:cubicBezTo>
                  <a:cubicBezTo>
                    <a:pt x="279074" y="119415"/>
                    <a:pt x="282040" y="114033"/>
                    <a:pt x="283684" y="108204"/>
                  </a:cubicBezTo>
                  <a:cubicBezTo>
                    <a:pt x="263859" y="123254"/>
                    <a:pt x="238094" y="128026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7" name="Google Shape;697;p7"/>
            <p:cNvSpPr/>
            <p:nvPr/>
          </p:nvSpPr>
          <p:spPr>
            <a:xfrm>
              <a:off x="5946488" y="4593442"/>
              <a:ext cx="288134" cy="162731"/>
            </a:xfrm>
            <a:custGeom>
              <a:rect b="b" l="l" r="r" t="t"/>
              <a:pathLst>
                <a:path extrusionOk="0" h="162731" w="288134">
                  <a:moveTo>
                    <a:pt x="273882" y="39041"/>
                  </a:moveTo>
                  <a:cubicBezTo>
                    <a:pt x="240429" y="48319"/>
                    <a:pt x="204675" y="44004"/>
                    <a:pt x="174377" y="27040"/>
                  </a:cubicBezTo>
                  <a:cubicBezTo>
                    <a:pt x="150428" y="27707"/>
                    <a:pt x="20321" y="-28110"/>
                    <a:pt x="2644" y="18753"/>
                  </a:cubicBezTo>
                  <a:cubicBezTo>
                    <a:pt x="-12847" y="59806"/>
                    <a:pt x="43510" y="97810"/>
                    <a:pt x="73637" y="105145"/>
                  </a:cubicBezTo>
                  <a:cubicBezTo>
                    <a:pt x="139308" y="121051"/>
                    <a:pt x="187683" y="153913"/>
                    <a:pt x="214293" y="159533"/>
                  </a:cubicBezTo>
                  <a:cubicBezTo>
                    <a:pt x="234061" y="163628"/>
                    <a:pt x="259436" y="166391"/>
                    <a:pt x="275118" y="150865"/>
                  </a:cubicBezTo>
                  <a:cubicBezTo>
                    <a:pt x="293460" y="132291"/>
                    <a:pt x="291844" y="63521"/>
                    <a:pt x="273882" y="390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Google Shape;698;p7"/>
            <p:cNvSpPr/>
            <p:nvPr/>
          </p:nvSpPr>
          <p:spPr>
            <a:xfrm>
              <a:off x="5946095" y="4620482"/>
              <a:ext cx="283683" cy="135691"/>
            </a:xfrm>
            <a:custGeom>
              <a:rect b="b" l="l" r="r" t="t"/>
              <a:pathLst>
                <a:path extrusionOk="0" h="135691" w="283683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2" y="32956"/>
                    <a:pt x="471" y="0"/>
                  </a:cubicBezTo>
                  <a:cubicBezTo>
                    <a:pt x="-5422" y="38100"/>
                    <a:pt x="45424" y="71247"/>
                    <a:pt x="73555" y="78105"/>
                  </a:cubicBezTo>
                  <a:cubicBezTo>
                    <a:pt x="139226" y="94012"/>
                    <a:pt x="187600" y="126873"/>
                    <a:pt x="214211" y="132493"/>
                  </a:cubicBezTo>
                  <a:cubicBezTo>
                    <a:pt x="233979" y="136588"/>
                    <a:pt x="259354" y="139351"/>
                    <a:pt x="275035" y="123825"/>
                  </a:cubicBezTo>
                  <a:cubicBezTo>
                    <a:pt x="279074" y="119320"/>
                    <a:pt x="282039" y="113938"/>
                    <a:pt x="283683" y="108109"/>
                  </a:cubicBezTo>
                  <a:cubicBezTo>
                    <a:pt x="263868" y="123187"/>
                    <a:pt x="238113" y="127997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9" name="Google Shape;699;p7"/>
            <p:cNvSpPr/>
            <p:nvPr/>
          </p:nvSpPr>
          <p:spPr>
            <a:xfrm>
              <a:off x="5812467" y="3540156"/>
              <a:ext cx="422006" cy="1193603"/>
            </a:xfrm>
            <a:custGeom>
              <a:rect b="b" l="l" r="r" t="t"/>
              <a:pathLst>
                <a:path extrusionOk="0" h="1193603" w="422006">
                  <a:moveTo>
                    <a:pt x="409993" y="738092"/>
                  </a:moveTo>
                  <a:cubicBezTo>
                    <a:pt x="404434" y="689638"/>
                    <a:pt x="394379" y="641804"/>
                    <a:pt x="379961" y="595217"/>
                  </a:cubicBezTo>
                  <a:cubicBezTo>
                    <a:pt x="379961" y="595217"/>
                    <a:pt x="388990" y="471964"/>
                    <a:pt x="393457" y="355092"/>
                  </a:cubicBezTo>
                  <a:cubicBezTo>
                    <a:pt x="398589" y="222504"/>
                    <a:pt x="444397" y="105823"/>
                    <a:pt x="408188" y="0"/>
                  </a:cubicBezTo>
                  <a:lnTo>
                    <a:pt x="0" y="90964"/>
                  </a:lnTo>
                  <a:cubicBezTo>
                    <a:pt x="0" y="90964"/>
                    <a:pt x="24710" y="619601"/>
                    <a:pt x="30222" y="683609"/>
                  </a:cubicBezTo>
                  <a:cubicBezTo>
                    <a:pt x="33216" y="733349"/>
                    <a:pt x="39308" y="782841"/>
                    <a:pt x="48469" y="831818"/>
                  </a:cubicBezTo>
                  <a:cubicBezTo>
                    <a:pt x="67477" y="934402"/>
                    <a:pt x="97414" y="1178528"/>
                    <a:pt x="97414" y="1178528"/>
                  </a:cubicBezTo>
                  <a:cubicBezTo>
                    <a:pt x="140561" y="1203674"/>
                    <a:pt x="197204" y="1189768"/>
                    <a:pt x="197204" y="1189768"/>
                  </a:cubicBezTo>
                  <a:cubicBezTo>
                    <a:pt x="197204" y="1189768"/>
                    <a:pt x="194163" y="881063"/>
                    <a:pt x="191311" y="807148"/>
                  </a:cubicBezTo>
                  <a:cubicBezTo>
                    <a:pt x="187985" y="716851"/>
                    <a:pt x="185229" y="723709"/>
                    <a:pt x="185229" y="723709"/>
                  </a:cubicBezTo>
                  <a:lnTo>
                    <a:pt x="198819" y="499110"/>
                  </a:lnTo>
                  <a:lnTo>
                    <a:pt x="207658" y="387286"/>
                  </a:lnTo>
                  <a:cubicBezTo>
                    <a:pt x="207658" y="387286"/>
                    <a:pt x="218967" y="469392"/>
                    <a:pt x="226665" y="542734"/>
                  </a:cubicBezTo>
                  <a:cubicBezTo>
                    <a:pt x="233033" y="606647"/>
                    <a:pt x="248429" y="664464"/>
                    <a:pt x="265631" y="783526"/>
                  </a:cubicBezTo>
                  <a:cubicBezTo>
                    <a:pt x="280552" y="886777"/>
                    <a:pt x="304787" y="1094232"/>
                    <a:pt x="304787" y="1094232"/>
                  </a:cubicBezTo>
                  <a:cubicBezTo>
                    <a:pt x="347934" y="1119473"/>
                    <a:pt x="406572" y="1098518"/>
                    <a:pt x="406572" y="1098518"/>
                  </a:cubicBezTo>
                  <a:cubicBezTo>
                    <a:pt x="406572" y="1098518"/>
                    <a:pt x="421683" y="827627"/>
                    <a:pt x="409993" y="7380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0" name="Google Shape;700;p7"/>
            <p:cNvSpPr/>
            <p:nvPr/>
          </p:nvSpPr>
          <p:spPr>
            <a:xfrm>
              <a:off x="5874419" y="2560474"/>
              <a:ext cx="305952" cy="491697"/>
            </a:xfrm>
            <a:custGeom>
              <a:rect b="b" l="l" r="r" t="t"/>
              <a:pathLst>
                <a:path extrusionOk="0" h="491697" w="305952">
                  <a:moveTo>
                    <a:pt x="288928" y="350842"/>
                  </a:moveTo>
                  <a:cubicBezTo>
                    <a:pt x="257851" y="352366"/>
                    <a:pt x="234756" y="360367"/>
                    <a:pt x="230860" y="350842"/>
                  </a:cubicBezTo>
                  <a:cubicBezTo>
                    <a:pt x="227496" y="334783"/>
                    <a:pt x="225120" y="318523"/>
                    <a:pt x="223732" y="302169"/>
                  </a:cubicBezTo>
                  <a:cubicBezTo>
                    <a:pt x="227343" y="293120"/>
                    <a:pt x="230385" y="283119"/>
                    <a:pt x="230385" y="283119"/>
                  </a:cubicBezTo>
                  <a:cubicBezTo>
                    <a:pt x="269445" y="259021"/>
                    <a:pt x="281800" y="216444"/>
                    <a:pt x="286932" y="167486"/>
                  </a:cubicBezTo>
                  <a:cubicBezTo>
                    <a:pt x="295676" y="83285"/>
                    <a:pt x="250248" y="9656"/>
                    <a:pt x="166329" y="798"/>
                  </a:cubicBezTo>
                  <a:cubicBezTo>
                    <a:pt x="87353" y="-7393"/>
                    <a:pt x="29285" y="48423"/>
                    <a:pt x="13793" y="124623"/>
                  </a:cubicBezTo>
                  <a:cubicBezTo>
                    <a:pt x="5430" y="162723"/>
                    <a:pt x="-11201" y="233589"/>
                    <a:pt x="11323" y="296073"/>
                  </a:cubicBezTo>
                  <a:cubicBezTo>
                    <a:pt x="23867" y="330744"/>
                    <a:pt x="39834" y="358271"/>
                    <a:pt x="56180" y="363605"/>
                  </a:cubicBezTo>
                  <a:cubicBezTo>
                    <a:pt x="71833" y="363205"/>
                    <a:pt x="87448" y="361834"/>
                    <a:pt x="102939" y="359510"/>
                  </a:cubicBezTo>
                  <a:lnTo>
                    <a:pt x="102939" y="359510"/>
                  </a:lnTo>
                  <a:cubicBezTo>
                    <a:pt x="102939" y="359510"/>
                    <a:pt x="107121" y="382941"/>
                    <a:pt x="110067" y="397610"/>
                  </a:cubicBezTo>
                  <a:cubicBezTo>
                    <a:pt x="113013" y="412278"/>
                    <a:pt x="111777" y="420565"/>
                    <a:pt x="82031" y="438948"/>
                  </a:cubicBezTo>
                  <a:cubicBezTo>
                    <a:pt x="52284" y="457331"/>
                    <a:pt x="127079" y="495241"/>
                    <a:pt x="176023" y="491431"/>
                  </a:cubicBezTo>
                  <a:cubicBezTo>
                    <a:pt x="224968" y="487621"/>
                    <a:pt x="279424" y="458951"/>
                    <a:pt x="294440" y="426851"/>
                  </a:cubicBezTo>
                  <a:cubicBezTo>
                    <a:pt x="311262" y="391514"/>
                    <a:pt x="309837" y="349794"/>
                    <a:pt x="288928" y="35084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Google Shape;701;p7"/>
            <p:cNvSpPr/>
            <p:nvPr/>
          </p:nvSpPr>
          <p:spPr>
            <a:xfrm>
              <a:off x="5809360" y="2908700"/>
              <a:ext cx="471048" cy="781597"/>
            </a:xfrm>
            <a:custGeom>
              <a:rect b="b" l="l" r="r" t="t"/>
              <a:pathLst>
                <a:path extrusionOk="0" h="781597" w="471048">
                  <a:moveTo>
                    <a:pt x="308559" y="7283"/>
                  </a:moveTo>
                  <a:cubicBezTo>
                    <a:pt x="317113" y="28715"/>
                    <a:pt x="295254" y="54908"/>
                    <a:pt x="236901" y="73482"/>
                  </a:cubicBezTo>
                  <a:cubicBezTo>
                    <a:pt x="178547" y="92056"/>
                    <a:pt x="173225" y="68243"/>
                    <a:pt x="173225" y="68243"/>
                  </a:cubicBezTo>
                  <a:cubicBezTo>
                    <a:pt x="173225" y="68243"/>
                    <a:pt x="87691" y="107296"/>
                    <a:pt x="59750" y="126822"/>
                  </a:cubicBezTo>
                  <a:cubicBezTo>
                    <a:pt x="24776" y="151396"/>
                    <a:pt x="9190" y="222072"/>
                    <a:pt x="4438" y="342373"/>
                  </a:cubicBezTo>
                  <a:cubicBezTo>
                    <a:pt x="-979" y="481152"/>
                    <a:pt x="-1454" y="686987"/>
                    <a:pt x="3107" y="722516"/>
                  </a:cubicBezTo>
                  <a:cubicBezTo>
                    <a:pt x="3107" y="722516"/>
                    <a:pt x="68589" y="787952"/>
                    <a:pt x="152412" y="781094"/>
                  </a:cubicBezTo>
                  <a:cubicBezTo>
                    <a:pt x="236235" y="774236"/>
                    <a:pt x="377272" y="699846"/>
                    <a:pt x="411485" y="642410"/>
                  </a:cubicBezTo>
                  <a:cubicBezTo>
                    <a:pt x="410535" y="520776"/>
                    <a:pt x="396279" y="500964"/>
                    <a:pt x="415952" y="430860"/>
                  </a:cubicBezTo>
                  <a:cubicBezTo>
                    <a:pt x="461000" y="270364"/>
                    <a:pt x="484664" y="204641"/>
                    <a:pt x="462806" y="97961"/>
                  </a:cubicBezTo>
                  <a:cubicBezTo>
                    <a:pt x="444748" y="10045"/>
                    <a:pt x="419469" y="-813"/>
                    <a:pt x="384875" y="44"/>
                  </a:cubicBezTo>
                  <a:cubicBezTo>
                    <a:pt x="359329" y="1092"/>
                    <a:pt x="333849" y="3511"/>
                    <a:pt x="308559" y="728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2" name="Google Shape;702;p7"/>
            <p:cNvSpPr/>
            <p:nvPr/>
          </p:nvSpPr>
          <p:spPr>
            <a:xfrm>
              <a:off x="5348856" y="3006224"/>
              <a:ext cx="597933" cy="466333"/>
            </a:xfrm>
            <a:custGeom>
              <a:rect b="b" l="l" r="r" t="t"/>
              <a:pathLst>
                <a:path extrusionOk="0" h="466333" w="597933">
                  <a:moveTo>
                    <a:pt x="333219" y="359529"/>
                  </a:moveTo>
                  <a:cubicBezTo>
                    <a:pt x="402027" y="376960"/>
                    <a:pt x="418183" y="333431"/>
                    <a:pt x="427212" y="297522"/>
                  </a:cubicBezTo>
                  <a:cubicBezTo>
                    <a:pt x="449070" y="210368"/>
                    <a:pt x="460855" y="131691"/>
                    <a:pt x="477202" y="82161"/>
                  </a:cubicBezTo>
                  <a:cubicBezTo>
                    <a:pt x="496209" y="23868"/>
                    <a:pt x="516547" y="14629"/>
                    <a:pt x="544773" y="3199"/>
                  </a:cubicBezTo>
                  <a:cubicBezTo>
                    <a:pt x="578037" y="-10136"/>
                    <a:pt x="606548" y="17963"/>
                    <a:pt x="595524" y="92258"/>
                  </a:cubicBezTo>
                  <a:cubicBezTo>
                    <a:pt x="582408" y="180078"/>
                    <a:pt x="565302" y="241705"/>
                    <a:pt x="532513" y="345623"/>
                  </a:cubicBezTo>
                  <a:cubicBezTo>
                    <a:pt x="523960" y="372769"/>
                    <a:pt x="504763" y="420966"/>
                    <a:pt x="476061" y="444302"/>
                  </a:cubicBezTo>
                  <a:cubicBezTo>
                    <a:pt x="440517" y="472877"/>
                    <a:pt x="387106" y="471829"/>
                    <a:pt x="306228" y="451636"/>
                  </a:cubicBezTo>
                  <a:cubicBezTo>
                    <a:pt x="271730" y="443064"/>
                    <a:pt x="233905" y="422394"/>
                    <a:pt x="168708" y="391915"/>
                  </a:cubicBezTo>
                  <a:cubicBezTo>
                    <a:pt x="151222" y="383723"/>
                    <a:pt x="137536" y="378294"/>
                    <a:pt x="103988" y="362577"/>
                  </a:cubicBezTo>
                  <a:cubicBezTo>
                    <a:pt x="70439" y="346861"/>
                    <a:pt x="35370" y="320667"/>
                    <a:pt x="17789" y="295141"/>
                  </a:cubicBezTo>
                  <a:cubicBezTo>
                    <a:pt x="207" y="269614"/>
                    <a:pt x="-2169" y="257041"/>
                    <a:pt x="1442" y="251707"/>
                  </a:cubicBezTo>
                  <a:cubicBezTo>
                    <a:pt x="5909" y="244372"/>
                    <a:pt x="13892" y="245991"/>
                    <a:pt x="23301" y="256755"/>
                  </a:cubicBezTo>
                  <a:cubicBezTo>
                    <a:pt x="36872" y="274966"/>
                    <a:pt x="53646" y="290521"/>
                    <a:pt x="72815" y="302665"/>
                  </a:cubicBezTo>
                  <a:cubicBezTo>
                    <a:pt x="72815" y="302665"/>
                    <a:pt x="51052" y="280186"/>
                    <a:pt x="39267" y="265613"/>
                  </a:cubicBezTo>
                  <a:cubicBezTo>
                    <a:pt x="28727" y="252611"/>
                    <a:pt x="19974" y="238267"/>
                    <a:pt x="13227" y="222941"/>
                  </a:cubicBezTo>
                  <a:cubicBezTo>
                    <a:pt x="7049" y="208082"/>
                    <a:pt x="19879" y="187889"/>
                    <a:pt x="29573" y="198462"/>
                  </a:cubicBezTo>
                  <a:cubicBezTo>
                    <a:pt x="39267" y="209034"/>
                    <a:pt x="44019" y="219893"/>
                    <a:pt x="61791" y="241229"/>
                  </a:cubicBezTo>
                  <a:cubicBezTo>
                    <a:pt x="71124" y="252649"/>
                    <a:pt x="81816" y="262889"/>
                    <a:pt x="93629" y="271709"/>
                  </a:cubicBezTo>
                  <a:cubicBezTo>
                    <a:pt x="82595" y="256641"/>
                    <a:pt x="72777" y="240714"/>
                    <a:pt x="64262" y="224084"/>
                  </a:cubicBezTo>
                  <a:cubicBezTo>
                    <a:pt x="56649" y="211158"/>
                    <a:pt x="52924" y="196309"/>
                    <a:pt x="53523" y="181317"/>
                  </a:cubicBezTo>
                  <a:cubicBezTo>
                    <a:pt x="53998" y="173506"/>
                    <a:pt x="65022" y="164267"/>
                    <a:pt x="75286" y="179031"/>
                  </a:cubicBezTo>
                  <a:cubicBezTo>
                    <a:pt x="84790" y="192270"/>
                    <a:pt x="90682" y="213035"/>
                    <a:pt x="112256" y="235609"/>
                  </a:cubicBezTo>
                  <a:cubicBezTo>
                    <a:pt x="127937" y="251897"/>
                    <a:pt x="141338" y="261327"/>
                    <a:pt x="141718" y="256755"/>
                  </a:cubicBezTo>
                  <a:cubicBezTo>
                    <a:pt x="142098" y="252183"/>
                    <a:pt x="132214" y="243324"/>
                    <a:pt x="126607" y="224274"/>
                  </a:cubicBezTo>
                  <a:cubicBezTo>
                    <a:pt x="121000" y="205224"/>
                    <a:pt x="126607" y="185127"/>
                    <a:pt x="137156" y="182936"/>
                  </a:cubicBezTo>
                  <a:cubicBezTo>
                    <a:pt x="147705" y="180745"/>
                    <a:pt x="145614" y="181317"/>
                    <a:pt x="153978" y="199128"/>
                  </a:cubicBezTo>
                  <a:cubicBezTo>
                    <a:pt x="162341" y="216940"/>
                    <a:pt x="175361" y="230085"/>
                    <a:pt x="185245" y="256278"/>
                  </a:cubicBezTo>
                  <a:cubicBezTo>
                    <a:pt x="190634" y="274624"/>
                    <a:pt x="200423" y="291369"/>
                    <a:pt x="213757" y="305047"/>
                  </a:cubicBezTo>
                  <a:cubicBezTo>
                    <a:pt x="230483" y="323144"/>
                    <a:pt x="267833" y="343051"/>
                    <a:pt x="333219" y="359529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Google Shape;703;p7"/>
            <p:cNvSpPr/>
            <p:nvPr/>
          </p:nvSpPr>
          <p:spPr>
            <a:xfrm>
              <a:off x="5786047" y="2996305"/>
              <a:ext cx="182011" cy="266828"/>
            </a:xfrm>
            <a:custGeom>
              <a:rect b="b" l="l" r="r" t="t"/>
              <a:pathLst>
                <a:path extrusionOk="0" h="266828" w="182011">
                  <a:moveTo>
                    <a:pt x="133053" y="1213"/>
                  </a:moveTo>
                  <a:cubicBezTo>
                    <a:pt x="87150" y="-5550"/>
                    <a:pt x="54742" y="15119"/>
                    <a:pt x="34404" y="84937"/>
                  </a:cubicBezTo>
                  <a:cubicBezTo>
                    <a:pt x="14066" y="154755"/>
                    <a:pt x="0" y="211905"/>
                    <a:pt x="0" y="211905"/>
                  </a:cubicBezTo>
                  <a:cubicBezTo>
                    <a:pt x="18143" y="238194"/>
                    <a:pt x="45666" y="256502"/>
                    <a:pt x="76886" y="263055"/>
                  </a:cubicBezTo>
                  <a:cubicBezTo>
                    <a:pt x="131818" y="276390"/>
                    <a:pt x="151586" y="250101"/>
                    <a:pt x="151586" y="250101"/>
                  </a:cubicBezTo>
                  <a:cubicBezTo>
                    <a:pt x="151586" y="250101"/>
                    <a:pt x="166886" y="177044"/>
                    <a:pt x="176390" y="127323"/>
                  </a:cubicBezTo>
                  <a:cubicBezTo>
                    <a:pt x="185894" y="77603"/>
                    <a:pt x="189886" y="9594"/>
                    <a:pt x="133053" y="12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4" name="Google Shape;704;p7"/>
            <p:cNvSpPr/>
            <p:nvPr/>
          </p:nvSpPr>
          <p:spPr>
            <a:xfrm>
              <a:off x="5873666" y="2538911"/>
              <a:ext cx="296973" cy="328330"/>
            </a:xfrm>
            <a:custGeom>
              <a:rect b="b" l="l" r="r" t="t"/>
              <a:pathLst>
                <a:path extrusionOk="0" h="328330" w="296973">
                  <a:moveTo>
                    <a:pt x="16733" y="135613"/>
                  </a:moveTo>
                  <a:cubicBezTo>
                    <a:pt x="16733" y="135613"/>
                    <a:pt x="-55876" y="25123"/>
                    <a:pt x="101411" y="2263"/>
                  </a:cubicBezTo>
                  <a:cubicBezTo>
                    <a:pt x="214791" y="-13930"/>
                    <a:pt x="287686" y="59413"/>
                    <a:pt x="296049" y="138280"/>
                  </a:cubicBezTo>
                  <a:cubicBezTo>
                    <a:pt x="304127" y="214003"/>
                    <a:pt x="257558" y="292585"/>
                    <a:pt x="224010" y="323827"/>
                  </a:cubicBezTo>
                  <a:cubicBezTo>
                    <a:pt x="207664" y="329637"/>
                    <a:pt x="172309" y="333352"/>
                    <a:pt x="126026" y="311920"/>
                  </a:cubicBezTo>
                  <a:cubicBezTo>
                    <a:pt x="124144" y="291308"/>
                    <a:pt x="123413" y="270611"/>
                    <a:pt x="123840" y="249913"/>
                  </a:cubicBezTo>
                  <a:cubicBezTo>
                    <a:pt x="123840" y="249913"/>
                    <a:pt x="179152" y="133612"/>
                    <a:pt x="16733" y="13561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5" name="Google Shape;705;p7"/>
            <p:cNvSpPr/>
            <p:nvPr/>
          </p:nvSpPr>
          <p:spPr>
            <a:xfrm>
              <a:off x="4255557" y="1955958"/>
              <a:ext cx="334153" cy="334898"/>
            </a:xfrm>
            <a:custGeom>
              <a:rect b="b" l="l" r="r" t="t"/>
              <a:pathLst>
                <a:path extrusionOk="0" h="334898" w="334153">
                  <a:moveTo>
                    <a:pt x="334153" y="167449"/>
                  </a:moveTo>
                  <a:cubicBezTo>
                    <a:pt x="334153" y="259929"/>
                    <a:pt x="259351" y="334899"/>
                    <a:pt x="167077" y="334899"/>
                  </a:cubicBezTo>
                  <a:cubicBezTo>
                    <a:pt x="74803" y="334899"/>
                    <a:pt x="0" y="259929"/>
                    <a:pt x="0" y="167449"/>
                  </a:cubicBezTo>
                  <a:cubicBezTo>
                    <a:pt x="0" y="74970"/>
                    <a:pt x="74803" y="0"/>
                    <a:pt x="167077" y="0"/>
                  </a:cubicBezTo>
                  <a:cubicBezTo>
                    <a:pt x="259351" y="0"/>
                    <a:pt x="334153" y="74970"/>
                    <a:pt x="334153" y="167449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Google Shape;706;p7"/>
            <p:cNvSpPr/>
            <p:nvPr/>
          </p:nvSpPr>
          <p:spPr>
            <a:xfrm>
              <a:off x="4197204" y="1948719"/>
              <a:ext cx="450859" cy="225075"/>
            </a:xfrm>
            <a:custGeom>
              <a:rect b="b" l="l" r="r" t="t"/>
              <a:pathLst>
                <a:path extrusionOk="0" h="225075" w="450859">
                  <a:moveTo>
                    <a:pt x="225430" y="225076"/>
                  </a:moveTo>
                  <a:cubicBezTo>
                    <a:pt x="162040" y="225076"/>
                    <a:pt x="100645" y="210598"/>
                    <a:pt x="57023" y="185357"/>
                  </a:cubicBezTo>
                  <a:cubicBezTo>
                    <a:pt x="20623" y="164306"/>
                    <a:pt x="0" y="137732"/>
                    <a:pt x="0" y="112586"/>
                  </a:cubicBezTo>
                  <a:cubicBezTo>
                    <a:pt x="0" y="87440"/>
                    <a:pt x="20908" y="60865"/>
                    <a:pt x="57023" y="39719"/>
                  </a:cubicBezTo>
                  <a:cubicBezTo>
                    <a:pt x="100645" y="14478"/>
                    <a:pt x="161564" y="0"/>
                    <a:pt x="225430" y="0"/>
                  </a:cubicBezTo>
                  <a:cubicBezTo>
                    <a:pt x="289295" y="0"/>
                    <a:pt x="350120" y="14478"/>
                    <a:pt x="393837" y="39719"/>
                  </a:cubicBezTo>
                  <a:cubicBezTo>
                    <a:pt x="430237" y="60865"/>
                    <a:pt x="450860" y="87344"/>
                    <a:pt x="450860" y="112586"/>
                  </a:cubicBezTo>
                  <a:cubicBezTo>
                    <a:pt x="450860" y="137827"/>
                    <a:pt x="430046" y="164306"/>
                    <a:pt x="393837" y="185357"/>
                  </a:cubicBezTo>
                  <a:cubicBezTo>
                    <a:pt x="350500" y="210598"/>
                    <a:pt x="288725" y="225076"/>
                    <a:pt x="225430" y="225076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Google Shape;707;p7"/>
            <p:cNvSpPr/>
            <p:nvPr/>
          </p:nvSpPr>
          <p:spPr>
            <a:xfrm>
              <a:off x="4129822" y="1856041"/>
              <a:ext cx="585718" cy="291750"/>
            </a:xfrm>
            <a:custGeom>
              <a:rect b="b" l="l" r="r" t="t"/>
              <a:pathLst>
                <a:path extrusionOk="0" h="291750" w="585718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884"/>
                    <a:pt x="0" y="178499"/>
                    <a:pt x="0" y="145828"/>
                  </a:cubicBezTo>
                  <a:cubicBezTo>
                    <a:pt x="0" y="113157"/>
                    <a:pt x="26991" y="79153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772"/>
                    <a:pt x="585718" y="113157"/>
                    <a:pt x="585718" y="145828"/>
                  </a:cubicBezTo>
                  <a:cubicBezTo>
                    <a:pt x="585718" y="178499"/>
                    <a:pt x="558633" y="212503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8" name="Google Shape;708;p7"/>
            <p:cNvSpPr/>
            <p:nvPr/>
          </p:nvSpPr>
          <p:spPr>
            <a:xfrm>
              <a:off x="4129822" y="1818703"/>
              <a:ext cx="585718" cy="291750"/>
            </a:xfrm>
            <a:custGeom>
              <a:rect b="b" l="l" r="r" t="t"/>
              <a:pathLst>
                <a:path extrusionOk="0" h="291750" w="585718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979"/>
                    <a:pt x="0" y="178498"/>
                    <a:pt x="0" y="145923"/>
                  </a:cubicBezTo>
                  <a:cubicBezTo>
                    <a:pt x="0" y="113347"/>
                    <a:pt x="26991" y="79248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867"/>
                    <a:pt x="585718" y="113252"/>
                    <a:pt x="585718" y="145923"/>
                  </a:cubicBezTo>
                  <a:cubicBezTo>
                    <a:pt x="585718" y="178594"/>
                    <a:pt x="558633" y="212598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Google Shape;709;p7"/>
            <p:cNvSpPr/>
            <p:nvPr/>
          </p:nvSpPr>
          <p:spPr>
            <a:xfrm>
              <a:off x="4066052" y="1720024"/>
              <a:ext cx="713163" cy="355663"/>
            </a:xfrm>
            <a:custGeom>
              <a:rect b="b" l="l" r="r" t="t"/>
              <a:pathLst>
                <a:path extrusionOk="0" h="355663" w="713163">
                  <a:moveTo>
                    <a:pt x="356582" y="355663"/>
                  </a:moveTo>
                  <a:cubicBezTo>
                    <a:pt x="256412" y="355663"/>
                    <a:pt x="159474" y="332804"/>
                    <a:pt x="90476" y="292894"/>
                  </a:cubicBezTo>
                  <a:cubicBezTo>
                    <a:pt x="32978" y="259556"/>
                    <a:pt x="0" y="217646"/>
                    <a:pt x="0" y="177832"/>
                  </a:cubicBezTo>
                  <a:cubicBezTo>
                    <a:pt x="0" y="138017"/>
                    <a:pt x="32978" y="96107"/>
                    <a:pt x="90476" y="62865"/>
                  </a:cubicBezTo>
                  <a:cubicBezTo>
                    <a:pt x="159474" y="22955"/>
                    <a:pt x="256412" y="0"/>
                    <a:pt x="356582" y="0"/>
                  </a:cubicBezTo>
                  <a:cubicBezTo>
                    <a:pt x="456752" y="0"/>
                    <a:pt x="553596" y="22955"/>
                    <a:pt x="622688" y="62865"/>
                  </a:cubicBezTo>
                  <a:cubicBezTo>
                    <a:pt x="680186" y="96107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894"/>
                  </a:cubicBezTo>
                  <a:cubicBezTo>
                    <a:pt x="553690" y="332804"/>
                    <a:pt x="456657" y="355663"/>
                    <a:pt x="356582" y="355663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Google Shape;710;p7"/>
            <p:cNvSpPr/>
            <p:nvPr/>
          </p:nvSpPr>
          <p:spPr>
            <a:xfrm>
              <a:off x="4066052" y="1674590"/>
              <a:ext cx="713163" cy="355568"/>
            </a:xfrm>
            <a:custGeom>
              <a:rect b="b" l="l" r="r" t="t"/>
              <a:pathLst>
                <a:path extrusionOk="0" h="355568" w="713163">
                  <a:moveTo>
                    <a:pt x="356582" y="355568"/>
                  </a:moveTo>
                  <a:cubicBezTo>
                    <a:pt x="256412" y="355568"/>
                    <a:pt x="159474" y="332708"/>
                    <a:pt x="90476" y="292799"/>
                  </a:cubicBezTo>
                  <a:cubicBezTo>
                    <a:pt x="32978" y="259556"/>
                    <a:pt x="0" y="217551"/>
                    <a:pt x="0" y="177737"/>
                  </a:cubicBezTo>
                  <a:cubicBezTo>
                    <a:pt x="0" y="137922"/>
                    <a:pt x="32978" y="96012"/>
                    <a:pt x="90476" y="62770"/>
                  </a:cubicBezTo>
                  <a:cubicBezTo>
                    <a:pt x="159474" y="22860"/>
                    <a:pt x="256412" y="0"/>
                    <a:pt x="356582" y="0"/>
                  </a:cubicBezTo>
                  <a:cubicBezTo>
                    <a:pt x="456752" y="0"/>
                    <a:pt x="553596" y="22860"/>
                    <a:pt x="622688" y="62770"/>
                  </a:cubicBezTo>
                  <a:cubicBezTo>
                    <a:pt x="680186" y="96012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799"/>
                  </a:cubicBezTo>
                  <a:cubicBezTo>
                    <a:pt x="553690" y="332708"/>
                    <a:pt x="456657" y="355568"/>
                    <a:pt x="356582" y="355568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Google Shape;711;p7"/>
            <p:cNvSpPr/>
            <p:nvPr/>
          </p:nvSpPr>
          <p:spPr>
            <a:xfrm>
              <a:off x="4013211" y="1574958"/>
              <a:ext cx="818751" cy="408241"/>
            </a:xfrm>
            <a:custGeom>
              <a:rect b="b" l="l" r="r" t="t"/>
              <a:pathLst>
                <a:path extrusionOk="0" h="408241" w="818751">
                  <a:moveTo>
                    <a:pt x="409423" y="408242"/>
                  </a:moveTo>
                  <a:cubicBezTo>
                    <a:pt x="294427" y="408242"/>
                    <a:pt x="183138" y="382048"/>
                    <a:pt x="103876" y="336137"/>
                  </a:cubicBezTo>
                  <a:cubicBezTo>
                    <a:pt x="37825" y="298037"/>
                    <a:pt x="0" y="249841"/>
                    <a:pt x="0" y="204121"/>
                  </a:cubicBezTo>
                  <a:cubicBezTo>
                    <a:pt x="0" y="158401"/>
                    <a:pt x="38015" y="110299"/>
                    <a:pt x="103876" y="72009"/>
                  </a:cubicBezTo>
                  <a:cubicBezTo>
                    <a:pt x="183043" y="26194"/>
                    <a:pt x="294427" y="0"/>
                    <a:pt x="409328" y="0"/>
                  </a:cubicBezTo>
                  <a:cubicBezTo>
                    <a:pt x="524229" y="0"/>
                    <a:pt x="635708" y="26194"/>
                    <a:pt x="714875" y="72104"/>
                  </a:cubicBezTo>
                  <a:cubicBezTo>
                    <a:pt x="780926" y="110204"/>
                    <a:pt x="818751" y="158401"/>
                    <a:pt x="818751" y="204121"/>
                  </a:cubicBezTo>
                  <a:cubicBezTo>
                    <a:pt x="818751" y="249841"/>
                    <a:pt x="780736" y="297942"/>
                    <a:pt x="714875" y="336137"/>
                  </a:cubicBezTo>
                  <a:cubicBezTo>
                    <a:pt x="635708" y="382048"/>
                    <a:pt x="524324" y="408242"/>
                    <a:pt x="409423" y="408242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7"/>
            <p:cNvSpPr/>
            <p:nvPr/>
          </p:nvSpPr>
          <p:spPr>
            <a:xfrm>
              <a:off x="4013211" y="1522666"/>
              <a:ext cx="818751" cy="408336"/>
            </a:xfrm>
            <a:custGeom>
              <a:rect b="b" l="l" r="r" t="t"/>
              <a:pathLst>
                <a:path extrusionOk="0" h="408336" w="818751">
                  <a:moveTo>
                    <a:pt x="409423" y="408337"/>
                  </a:moveTo>
                  <a:cubicBezTo>
                    <a:pt x="294427" y="408337"/>
                    <a:pt x="183138" y="382048"/>
                    <a:pt x="103876" y="336233"/>
                  </a:cubicBezTo>
                  <a:cubicBezTo>
                    <a:pt x="37825" y="298133"/>
                    <a:pt x="0" y="249936"/>
                    <a:pt x="0" y="204216"/>
                  </a:cubicBezTo>
                  <a:cubicBezTo>
                    <a:pt x="0" y="158496"/>
                    <a:pt x="38015" y="110300"/>
                    <a:pt x="103876" y="72104"/>
                  </a:cubicBezTo>
                  <a:cubicBezTo>
                    <a:pt x="183043" y="26289"/>
                    <a:pt x="294427" y="0"/>
                    <a:pt x="409328" y="0"/>
                  </a:cubicBezTo>
                  <a:cubicBezTo>
                    <a:pt x="524229" y="0"/>
                    <a:pt x="635708" y="26289"/>
                    <a:pt x="714875" y="72104"/>
                  </a:cubicBezTo>
                  <a:cubicBezTo>
                    <a:pt x="780926" y="110204"/>
                    <a:pt x="818751" y="158496"/>
                    <a:pt x="818751" y="204216"/>
                  </a:cubicBezTo>
                  <a:cubicBezTo>
                    <a:pt x="818751" y="249936"/>
                    <a:pt x="780736" y="298037"/>
                    <a:pt x="714875" y="336233"/>
                  </a:cubicBezTo>
                  <a:cubicBezTo>
                    <a:pt x="635708" y="382334"/>
                    <a:pt x="524324" y="408337"/>
                    <a:pt x="409423" y="408337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Google Shape;713;p7"/>
            <p:cNvSpPr/>
            <p:nvPr/>
          </p:nvSpPr>
          <p:spPr>
            <a:xfrm>
              <a:off x="3962270" y="1359312"/>
              <a:ext cx="920726" cy="532828"/>
            </a:xfrm>
            <a:custGeom>
              <a:rect b="b" l="l" r="r" t="t"/>
              <a:pathLst>
                <a:path extrusionOk="0" h="532828" w="920726">
                  <a:moveTo>
                    <a:pt x="920727" y="266414"/>
                  </a:moveTo>
                  <a:cubicBezTo>
                    <a:pt x="920727" y="413551"/>
                    <a:pt x="714615" y="532828"/>
                    <a:pt x="460363" y="532828"/>
                  </a:cubicBezTo>
                  <a:cubicBezTo>
                    <a:pt x="206112" y="532828"/>
                    <a:pt x="0" y="413551"/>
                    <a:pt x="0" y="266414"/>
                  </a:cubicBezTo>
                  <a:cubicBezTo>
                    <a:pt x="0" y="119278"/>
                    <a:pt x="206112" y="0"/>
                    <a:pt x="460363" y="0"/>
                  </a:cubicBezTo>
                  <a:cubicBezTo>
                    <a:pt x="714615" y="0"/>
                    <a:pt x="920727" y="119278"/>
                    <a:pt x="920727" y="266414"/>
                  </a:cubicBezTo>
                  <a:close/>
                </a:path>
              </a:pathLst>
            </a:custGeom>
            <a:solidFill>
              <a:srgbClr val="FFDF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4" name="Google Shape;714;p7"/>
            <p:cNvSpPr/>
            <p:nvPr/>
          </p:nvSpPr>
          <p:spPr>
            <a:xfrm>
              <a:off x="4264396" y="969264"/>
              <a:ext cx="40771" cy="635222"/>
            </a:xfrm>
            <a:custGeom>
              <a:rect b="b" l="l" r="r" t="t"/>
              <a:pathLst>
                <a:path extrusionOk="0" h="635222" w="40771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5" name="Google Shape;715;p7"/>
            <p:cNvSpPr/>
            <p:nvPr/>
          </p:nvSpPr>
          <p:spPr>
            <a:xfrm>
              <a:off x="4543522" y="969264"/>
              <a:ext cx="40771" cy="635222"/>
            </a:xfrm>
            <a:custGeom>
              <a:rect b="b" l="l" r="r" t="t"/>
              <a:pathLst>
                <a:path extrusionOk="0" h="635222" w="40771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6" name="Google Shape;716;p7"/>
            <p:cNvSpPr/>
            <p:nvPr/>
          </p:nvSpPr>
          <p:spPr>
            <a:xfrm>
              <a:off x="4264396" y="901827"/>
              <a:ext cx="319897" cy="108775"/>
            </a:xfrm>
            <a:custGeom>
              <a:rect b="b" l="l" r="r" t="t"/>
              <a:pathLst>
                <a:path extrusionOk="0" h="108775" w="319897">
                  <a:moveTo>
                    <a:pt x="157098" y="108775"/>
                  </a:moveTo>
                  <a:lnTo>
                    <a:pt x="97319" y="53911"/>
                  </a:lnTo>
                  <a:lnTo>
                    <a:pt x="23950" y="103156"/>
                  </a:lnTo>
                  <a:lnTo>
                    <a:pt x="0" y="67532"/>
                  </a:lnTo>
                  <a:lnTo>
                    <a:pt x="101310" y="857"/>
                  </a:lnTo>
                  <a:lnTo>
                    <a:pt x="159379" y="54102"/>
                  </a:lnTo>
                  <a:lnTo>
                    <a:pt x="228946" y="0"/>
                  </a:lnTo>
                  <a:lnTo>
                    <a:pt x="319897" y="67532"/>
                  </a:lnTo>
                  <a:lnTo>
                    <a:pt x="291481" y="100203"/>
                  </a:lnTo>
                  <a:lnTo>
                    <a:pt x="228851" y="53054"/>
                  </a:lnTo>
                  <a:lnTo>
                    <a:pt x="157098" y="108775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7" name="Google Shape;717;p7"/>
            <p:cNvSpPr/>
            <p:nvPr/>
          </p:nvSpPr>
          <p:spPr>
            <a:xfrm>
              <a:off x="3749667" y="190500"/>
              <a:ext cx="1343462" cy="1451800"/>
            </a:xfrm>
            <a:custGeom>
              <a:rect b="b" l="l" r="r" t="t"/>
              <a:pathLst>
                <a:path extrusionOk="0" h="1451800" w="1343462">
                  <a:moveTo>
                    <a:pt x="1132665" y="1449134"/>
                  </a:moveTo>
                  <a:cubicBezTo>
                    <a:pt x="1133425" y="1389317"/>
                    <a:pt x="1143689" y="1212723"/>
                    <a:pt x="1283870" y="969359"/>
                  </a:cubicBezTo>
                  <a:cubicBezTo>
                    <a:pt x="1449711" y="681419"/>
                    <a:pt x="1276837" y="0"/>
                    <a:pt x="671731" y="0"/>
                  </a:cubicBezTo>
                  <a:cubicBezTo>
                    <a:pt x="66625" y="0"/>
                    <a:pt x="-106249" y="681419"/>
                    <a:pt x="59592" y="969359"/>
                  </a:cubicBezTo>
                  <a:cubicBezTo>
                    <a:pt x="180766" y="1179767"/>
                    <a:pt x="207186" y="1366457"/>
                    <a:pt x="212698" y="1451801"/>
                  </a:cubicBezTo>
                </a:path>
              </a:pathLst>
            </a:custGeom>
            <a:solidFill>
              <a:srgbClr val="FFDF57">
                <a:alpha val="68627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18" name="Google Shape;718;p7"/>
            <p:cNvGrpSpPr/>
            <p:nvPr/>
          </p:nvGrpSpPr>
          <p:grpSpPr>
            <a:xfrm>
              <a:off x="3923682" y="3244965"/>
              <a:ext cx="195764" cy="131404"/>
              <a:chOff x="5733332" y="4102215"/>
              <a:chExt cx="195764" cy="131404"/>
            </a:xfrm>
          </p:grpSpPr>
          <p:sp>
            <p:nvSpPr>
              <p:cNvPr id="719" name="Google Shape;719;p7"/>
              <p:cNvSpPr/>
              <p:nvPr/>
            </p:nvSpPr>
            <p:spPr>
              <a:xfrm>
                <a:off x="5734887" y="4131087"/>
                <a:ext cx="177232" cy="100744"/>
              </a:xfrm>
              <a:custGeom>
                <a:rect b="b" l="l" r="r" t="t"/>
                <a:pathLst>
                  <a:path extrusionOk="0" h="100744" w="177232">
                    <a:moveTo>
                      <a:pt x="177024" y="99346"/>
                    </a:moveTo>
                    <a:lnTo>
                      <a:pt x="150604" y="74581"/>
                    </a:lnTo>
                    <a:cubicBezTo>
                      <a:pt x="147249" y="69713"/>
                      <a:pt x="143219" y="65351"/>
                      <a:pt x="138629" y="61627"/>
                    </a:cubicBezTo>
                    <a:cubicBezTo>
                      <a:pt x="136623" y="59941"/>
                      <a:pt x="134495" y="58417"/>
                      <a:pt x="132261" y="57055"/>
                    </a:cubicBezTo>
                    <a:lnTo>
                      <a:pt x="98048" y="34195"/>
                    </a:lnTo>
                    <a:lnTo>
                      <a:pt x="60698" y="17621"/>
                    </a:lnTo>
                    <a:cubicBezTo>
                      <a:pt x="58407" y="16564"/>
                      <a:pt x="56060" y="15640"/>
                      <a:pt x="53665" y="14859"/>
                    </a:cubicBezTo>
                    <a:cubicBezTo>
                      <a:pt x="48162" y="13021"/>
                      <a:pt x="42441" y="11935"/>
                      <a:pt x="36653" y="11621"/>
                    </a:cubicBezTo>
                    <a:lnTo>
                      <a:pt x="1109" y="0"/>
                    </a:lnTo>
                    <a:cubicBezTo>
                      <a:pt x="-887" y="0"/>
                      <a:pt x="254" y="3620"/>
                      <a:pt x="1109" y="5144"/>
                    </a:cubicBezTo>
                    <a:lnTo>
                      <a:pt x="4530" y="6572"/>
                    </a:lnTo>
                    <a:cubicBezTo>
                      <a:pt x="8807" y="8192"/>
                      <a:pt x="5196" y="7620"/>
                      <a:pt x="9662" y="10763"/>
                    </a:cubicBezTo>
                    <a:lnTo>
                      <a:pt x="30096" y="16002"/>
                    </a:lnTo>
                    <a:cubicBezTo>
                      <a:pt x="43106" y="15507"/>
                      <a:pt x="55984" y="18822"/>
                      <a:pt x="67160" y="25527"/>
                    </a:cubicBezTo>
                    <a:lnTo>
                      <a:pt x="94246" y="39148"/>
                    </a:lnTo>
                    <a:lnTo>
                      <a:pt x="120287" y="54864"/>
                    </a:lnTo>
                    <a:cubicBezTo>
                      <a:pt x="131729" y="61170"/>
                      <a:pt x="140853" y="70980"/>
                      <a:pt x="146327" y="82868"/>
                    </a:cubicBezTo>
                    <a:lnTo>
                      <a:pt x="160107" y="94012"/>
                    </a:lnTo>
                    <a:cubicBezTo>
                      <a:pt x="164384" y="98012"/>
                      <a:pt x="161913" y="96298"/>
                      <a:pt x="168281" y="97250"/>
                    </a:cubicBezTo>
                    <a:lnTo>
                      <a:pt x="171797" y="100298"/>
                    </a:lnTo>
                    <a:cubicBezTo>
                      <a:pt x="174363" y="100965"/>
                      <a:pt x="178165" y="101060"/>
                      <a:pt x="177024" y="9934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0" name="Google Shape;720;p7"/>
              <p:cNvSpPr/>
              <p:nvPr/>
            </p:nvSpPr>
            <p:spPr>
              <a:xfrm>
                <a:off x="5750846" y="4118425"/>
                <a:ext cx="155883" cy="109857"/>
              </a:xfrm>
              <a:custGeom>
                <a:rect b="b" l="l" r="r" t="t"/>
                <a:pathLst>
                  <a:path extrusionOk="0" h="109857" w="155883">
                    <a:moveTo>
                      <a:pt x="86746" y="59620"/>
                    </a:moveTo>
                    <a:cubicBezTo>
                      <a:pt x="88855" y="56363"/>
                      <a:pt x="91688" y="53619"/>
                      <a:pt x="95014" y="51619"/>
                    </a:cubicBezTo>
                    <a:cubicBezTo>
                      <a:pt x="99851" y="48647"/>
                      <a:pt x="105525" y="47342"/>
                      <a:pt x="111170" y="47904"/>
                    </a:cubicBezTo>
                    <a:cubicBezTo>
                      <a:pt x="117832" y="48590"/>
                      <a:pt x="124295" y="50600"/>
                      <a:pt x="130178" y="53810"/>
                    </a:cubicBezTo>
                    <a:lnTo>
                      <a:pt x="130843" y="53810"/>
                    </a:lnTo>
                    <a:lnTo>
                      <a:pt x="140347" y="58953"/>
                    </a:lnTo>
                    <a:cubicBezTo>
                      <a:pt x="142818" y="60287"/>
                      <a:pt x="145099" y="61811"/>
                      <a:pt x="147380" y="63335"/>
                    </a:cubicBezTo>
                    <a:lnTo>
                      <a:pt x="151751" y="66573"/>
                    </a:lnTo>
                    <a:cubicBezTo>
                      <a:pt x="158309" y="71812"/>
                      <a:pt x="156408" y="82099"/>
                      <a:pt x="150611" y="90290"/>
                    </a:cubicBezTo>
                    <a:cubicBezTo>
                      <a:pt x="147399" y="94863"/>
                      <a:pt x="143702" y="99082"/>
                      <a:pt x="139587" y="102863"/>
                    </a:cubicBezTo>
                    <a:cubicBezTo>
                      <a:pt x="132231" y="109264"/>
                      <a:pt x="122119" y="111455"/>
                      <a:pt x="112786" y="108674"/>
                    </a:cubicBezTo>
                    <a:cubicBezTo>
                      <a:pt x="108528" y="107331"/>
                      <a:pt x="104413" y="105540"/>
                      <a:pt x="100526" y="103340"/>
                    </a:cubicBezTo>
                    <a:cubicBezTo>
                      <a:pt x="96934" y="101235"/>
                      <a:pt x="93522" y="98815"/>
                      <a:pt x="90357" y="96101"/>
                    </a:cubicBezTo>
                    <a:cubicBezTo>
                      <a:pt x="82374" y="88624"/>
                      <a:pt x="79874" y="76965"/>
                      <a:pt x="84084" y="66859"/>
                    </a:cubicBezTo>
                    <a:cubicBezTo>
                      <a:pt x="84702" y="64354"/>
                      <a:pt x="85596" y="61925"/>
                      <a:pt x="86746" y="59620"/>
                    </a:cubicBezTo>
                    <a:close/>
                    <a:moveTo>
                      <a:pt x="8339" y="11995"/>
                    </a:moveTo>
                    <a:cubicBezTo>
                      <a:pt x="13471" y="4089"/>
                      <a:pt x="22215" y="-1912"/>
                      <a:pt x="29628" y="565"/>
                    </a:cubicBezTo>
                    <a:lnTo>
                      <a:pt x="34380" y="2375"/>
                    </a:lnTo>
                    <a:cubicBezTo>
                      <a:pt x="36784" y="3318"/>
                      <a:pt x="39132" y="4394"/>
                      <a:pt x="41412" y="5613"/>
                    </a:cubicBezTo>
                    <a:lnTo>
                      <a:pt x="50061" y="10090"/>
                    </a:lnTo>
                    <a:lnTo>
                      <a:pt x="50631" y="10090"/>
                    </a:lnTo>
                    <a:cubicBezTo>
                      <a:pt x="56067" y="12967"/>
                      <a:pt x="60772" y="17034"/>
                      <a:pt x="64412" y="21996"/>
                    </a:cubicBezTo>
                    <a:cubicBezTo>
                      <a:pt x="67424" y="26073"/>
                      <a:pt x="68688" y="31178"/>
                      <a:pt x="67928" y="36188"/>
                    </a:cubicBezTo>
                    <a:cubicBezTo>
                      <a:pt x="67358" y="39875"/>
                      <a:pt x="65932" y="43361"/>
                      <a:pt x="63746" y="46380"/>
                    </a:cubicBezTo>
                    <a:cubicBezTo>
                      <a:pt x="61969" y="48533"/>
                      <a:pt x="59964" y="50476"/>
                      <a:pt x="57759" y="52190"/>
                    </a:cubicBezTo>
                    <a:cubicBezTo>
                      <a:pt x="49652" y="60106"/>
                      <a:pt x="37972" y="63116"/>
                      <a:pt x="27062" y="60096"/>
                    </a:cubicBezTo>
                    <a:cubicBezTo>
                      <a:pt x="23241" y="58877"/>
                      <a:pt x="19544" y="57286"/>
                      <a:pt x="16037" y="55334"/>
                    </a:cubicBezTo>
                    <a:cubicBezTo>
                      <a:pt x="12645" y="53238"/>
                      <a:pt x="9461" y="50809"/>
                      <a:pt x="6534" y="48095"/>
                    </a:cubicBezTo>
                    <a:cubicBezTo>
                      <a:pt x="309" y="42285"/>
                      <a:pt x="-1687" y="33236"/>
                      <a:pt x="1497" y="25330"/>
                    </a:cubicBezTo>
                    <a:cubicBezTo>
                      <a:pt x="3274" y="20672"/>
                      <a:pt x="5574" y="16234"/>
                      <a:pt x="8339" y="12090"/>
                    </a:cubicBezTo>
                    <a:close/>
                  </a:path>
                </a:pathLst>
              </a:custGeom>
              <a:solidFill>
                <a:srgbClr val="000000">
                  <a:alpha val="9411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1" name="Google Shape;721;p7"/>
              <p:cNvSpPr/>
              <p:nvPr/>
            </p:nvSpPr>
            <p:spPr>
              <a:xfrm>
                <a:off x="5733332" y="4130673"/>
                <a:ext cx="192169" cy="73375"/>
              </a:xfrm>
              <a:custGeom>
                <a:rect b="b" l="l" r="r" t="t"/>
                <a:pathLst>
                  <a:path extrusionOk="0" h="73375" w="192169">
                    <a:moveTo>
                      <a:pt x="15779" y="11368"/>
                    </a:moveTo>
                    <a:lnTo>
                      <a:pt x="36117" y="9463"/>
                    </a:lnTo>
                    <a:cubicBezTo>
                      <a:pt x="48995" y="8187"/>
                      <a:pt x="61967" y="10768"/>
                      <a:pt x="73372" y="16893"/>
                    </a:cubicBezTo>
                    <a:lnTo>
                      <a:pt x="185611" y="73376"/>
                    </a:lnTo>
                    <a:lnTo>
                      <a:pt x="192169" y="63851"/>
                    </a:lnTo>
                    <a:lnTo>
                      <a:pt x="66529" y="8320"/>
                    </a:lnTo>
                    <a:cubicBezTo>
                      <a:pt x="58974" y="4777"/>
                      <a:pt x="50810" y="2739"/>
                      <a:pt x="42484" y="2320"/>
                    </a:cubicBezTo>
                    <a:lnTo>
                      <a:pt x="2569" y="34"/>
                    </a:lnTo>
                    <a:cubicBezTo>
                      <a:pt x="1381" y="-176"/>
                      <a:pt x="250" y="614"/>
                      <a:pt x="31" y="1805"/>
                    </a:cubicBezTo>
                    <a:cubicBezTo>
                      <a:pt x="-73" y="2424"/>
                      <a:pt x="88" y="3063"/>
                      <a:pt x="478" y="3558"/>
                    </a:cubicBezTo>
                    <a:lnTo>
                      <a:pt x="1523" y="4987"/>
                    </a:lnTo>
                    <a:cubicBezTo>
                      <a:pt x="4869" y="9425"/>
                      <a:pt x="10248" y="11835"/>
                      <a:pt x="15779" y="11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2" name="Google Shape;722;p7"/>
              <p:cNvSpPr/>
              <p:nvPr/>
            </p:nvSpPr>
            <p:spPr>
              <a:xfrm>
                <a:off x="5757380" y="4106036"/>
                <a:ext cx="156130" cy="127583"/>
              </a:xfrm>
              <a:custGeom>
                <a:rect b="b" l="l" r="r" t="t"/>
                <a:pathLst>
                  <a:path extrusionOk="0" h="127583" w="156130">
                    <a:moveTo>
                      <a:pt x="136950" y="117539"/>
                    </a:moveTo>
                    <a:lnTo>
                      <a:pt x="128491" y="98489"/>
                    </a:lnTo>
                    <a:cubicBezTo>
                      <a:pt x="123036" y="86601"/>
                      <a:pt x="113950" y="76762"/>
                      <a:pt x="102546" y="70390"/>
                    </a:cubicBezTo>
                    <a:lnTo>
                      <a:pt x="0" y="8858"/>
                    </a:lnTo>
                    <a:lnTo>
                      <a:pt x="5797" y="0"/>
                    </a:lnTo>
                    <a:lnTo>
                      <a:pt x="114236" y="72295"/>
                    </a:lnTo>
                    <a:cubicBezTo>
                      <a:pt x="121439" y="76876"/>
                      <a:pt x="127645" y="82868"/>
                      <a:pt x="132483" y="89916"/>
                    </a:cubicBezTo>
                    <a:lnTo>
                      <a:pt x="155767" y="124016"/>
                    </a:lnTo>
                    <a:cubicBezTo>
                      <a:pt x="156908" y="125730"/>
                      <a:pt x="155197" y="127921"/>
                      <a:pt x="152916" y="127540"/>
                    </a:cubicBezTo>
                    <a:lnTo>
                      <a:pt x="150920" y="127540"/>
                    </a:lnTo>
                    <a:cubicBezTo>
                      <a:pt x="144866" y="126816"/>
                      <a:pt x="139601" y="123044"/>
                      <a:pt x="136950" y="11753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3" name="Google Shape;723;p7"/>
              <p:cNvSpPr/>
              <p:nvPr/>
            </p:nvSpPr>
            <p:spPr>
              <a:xfrm>
                <a:off x="5834686" y="4162247"/>
                <a:ext cx="73778" cy="62054"/>
              </a:xfrm>
              <a:custGeom>
                <a:rect b="b" l="l" r="r" t="t"/>
                <a:pathLst>
                  <a:path extrusionOk="0" h="62054" w="73778">
                    <a:moveTo>
                      <a:pt x="29231" y="178"/>
                    </a:moveTo>
                    <a:cubicBezTo>
                      <a:pt x="35893" y="835"/>
                      <a:pt x="42346" y="2807"/>
                      <a:pt x="48239" y="5988"/>
                    </a:cubicBezTo>
                    <a:lnTo>
                      <a:pt x="48809" y="5988"/>
                    </a:lnTo>
                    <a:lnTo>
                      <a:pt x="58313" y="11036"/>
                    </a:lnTo>
                    <a:cubicBezTo>
                      <a:pt x="60783" y="12465"/>
                      <a:pt x="63064" y="13894"/>
                      <a:pt x="65345" y="15418"/>
                    </a:cubicBezTo>
                    <a:cubicBezTo>
                      <a:pt x="67626" y="16942"/>
                      <a:pt x="68292" y="17608"/>
                      <a:pt x="69717" y="18751"/>
                    </a:cubicBezTo>
                    <a:cubicBezTo>
                      <a:pt x="76180" y="23895"/>
                      <a:pt x="74279" y="34277"/>
                      <a:pt x="68577" y="42373"/>
                    </a:cubicBezTo>
                    <a:cubicBezTo>
                      <a:pt x="65383" y="46993"/>
                      <a:pt x="61658" y="51222"/>
                      <a:pt x="57457" y="54946"/>
                    </a:cubicBezTo>
                    <a:cubicBezTo>
                      <a:pt x="50187" y="61442"/>
                      <a:pt x="40075" y="63681"/>
                      <a:pt x="30752" y="60852"/>
                    </a:cubicBezTo>
                    <a:cubicBezTo>
                      <a:pt x="26503" y="59433"/>
                      <a:pt x="22398" y="57613"/>
                      <a:pt x="18492" y="55422"/>
                    </a:cubicBezTo>
                    <a:cubicBezTo>
                      <a:pt x="14852" y="53384"/>
                      <a:pt x="11440" y="50955"/>
                      <a:pt x="8323" y="48184"/>
                    </a:cubicBezTo>
                    <a:cubicBezTo>
                      <a:pt x="301" y="40764"/>
                      <a:pt x="-2208" y="29105"/>
                      <a:pt x="2050" y="19037"/>
                    </a:cubicBezTo>
                    <a:cubicBezTo>
                      <a:pt x="2763" y="16370"/>
                      <a:pt x="3808" y="13808"/>
                      <a:pt x="5186" y="11417"/>
                    </a:cubicBezTo>
                    <a:cubicBezTo>
                      <a:pt x="7325" y="8179"/>
                      <a:pt x="10147" y="5445"/>
                      <a:pt x="13455" y="3416"/>
                    </a:cubicBezTo>
                    <a:cubicBezTo>
                      <a:pt x="18226" y="663"/>
                      <a:pt x="23757" y="-470"/>
                      <a:pt x="29231" y="178"/>
                    </a:cubicBezTo>
                    <a:close/>
                  </a:path>
                </a:pathLst>
              </a:custGeom>
              <a:solidFill>
                <a:srgbClr val="000000">
                  <a:alpha val="29411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4" name="Google Shape;724;p7"/>
              <p:cNvSpPr/>
              <p:nvPr/>
            </p:nvSpPr>
            <p:spPr>
              <a:xfrm>
                <a:off x="5745586" y="4102215"/>
                <a:ext cx="183510" cy="128783"/>
              </a:xfrm>
              <a:custGeom>
                <a:rect b="b" l="l" r="r" t="t"/>
                <a:pathLst>
                  <a:path extrusionOk="0" h="128783" w="183510">
                    <a:moveTo>
                      <a:pt x="14550" y="1821"/>
                    </a:moveTo>
                    <a:lnTo>
                      <a:pt x="9608" y="9632"/>
                    </a:lnTo>
                    <a:cubicBezTo>
                      <a:pt x="8753" y="10575"/>
                      <a:pt x="8753" y="12022"/>
                      <a:pt x="9608" y="12965"/>
                    </a:cubicBezTo>
                    <a:cubicBezTo>
                      <a:pt x="11347" y="14527"/>
                      <a:pt x="11822" y="17071"/>
                      <a:pt x="10748" y="19157"/>
                    </a:cubicBezTo>
                    <a:lnTo>
                      <a:pt x="2575" y="36301"/>
                    </a:lnTo>
                    <a:cubicBezTo>
                      <a:pt x="-2329" y="46274"/>
                      <a:pt x="-86" y="58304"/>
                      <a:pt x="8087" y="65829"/>
                    </a:cubicBezTo>
                    <a:lnTo>
                      <a:pt x="8087" y="65829"/>
                    </a:lnTo>
                    <a:cubicBezTo>
                      <a:pt x="14997" y="72001"/>
                      <a:pt x="23170" y="76583"/>
                      <a:pt x="32037" y="79259"/>
                    </a:cubicBezTo>
                    <a:lnTo>
                      <a:pt x="32037" y="79259"/>
                    </a:lnTo>
                    <a:cubicBezTo>
                      <a:pt x="45494" y="83374"/>
                      <a:pt x="60111" y="79717"/>
                      <a:pt x="70052" y="69734"/>
                    </a:cubicBezTo>
                    <a:lnTo>
                      <a:pt x="77655" y="62019"/>
                    </a:lnTo>
                    <a:cubicBezTo>
                      <a:pt x="79337" y="60381"/>
                      <a:pt x="80354" y="58171"/>
                      <a:pt x="80506" y="55828"/>
                    </a:cubicBezTo>
                    <a:cubicBezTo>
                      <a:pt x="81029" y="52180"/>
                      <a:pt x="84393" y="49646"/>
                      <a:pt x="88033" y="50170"/>
                    </a:cubicBezTo>
                    <a:cubicBezTo>
                      <a:pt x="88718" y="50265"/>
                      <a:pt x="89383" y="50475"/>
                      <a:pt x="90010" y="50780"/>
                    </a:cubicBezTo>
                    <a:lnTo>
                      <a:pt x="91911" y="51732"/>
                    </a:lnTo>
                    <a:lnTo>
                      <a:pt x="93811" y="52875"/>
                    </a:lnTo>
                    <a:cubicBezTo>
                      <a:pt x="96321" y="54694"/>
                      <a:pt x="96891" y="58209"/>
                      <a:pt x="95075" y="60723"/>
                    </a:cubicBezTo>
                    <a:cubicBezTo>
                      <a:pt x="94572" y="61419"/>
                      <a:pt x="93906" y="62000"/>
                      <a:pt x="93146" y="62400"/>
                    </a:cubicBezTo>
                    <a:cubicBezTo>
                      <a:pt x="91008" y="63533"/>
                      <a:pt x="89307" y="65343"/>
                      <a:pt x="88299" y="67543"/>
                    </a:cubicBezTo>
                    <a:lnTo>
                      <a:pt x="84023" y="77068"/>
                    </a:lnTo>
                    <a:cubicBezTo>
                      <a:pt x="78482" y="89508"/>
                      <a:pt x="81770" y="104119"/>
                      <a:pt x="92101" y="112978"/>
                    </a:cubicBezTo>
                    <a:lnTo>
                      <a:pt x="92101" y="112978"/>
                    </a:lnTo>
                    <a:cubicBezTo>
                      <a:pt x="99362" y="119398"/>
                      <a:pt x="107877" y="124227"/>
                      <a:pt x="117096" y="127170"/>
                    </a:cubicBezTo>
                    <a:lnTo>
                      <a:pt x="117096" y="127170"/>
                    </a:lnTo>
                    <a:cubicBezTo>
                      <a:pt x="129156" y="131066"/>
                      <a:pt x="142366" y="127780"/>
                      <a:pt x="151214" y="118693"/>
                    </a:cubicBezTo>
                    <a:lnTo>
                      <a:pt x="165470" y="103643"/>
                    </a:lnTo>
                    <a:cubicBezTo>
                      <a:pt x="167409" y="101700"/>
                      <a:pt x="170250" y="100967"/>
                      <a:pt x="172883" y="101738"/>
                    </a:cubicBezTo>
                    <a:cubicBezTo>
                      <a:pt x="174290" y="102224"/>
                      <a:pt x="175858" y="101767"/>
                      <a:pt x="176780" y="100595"/>
                    </a:cubicBezTo>
                    <a:lnTo>
                      <a:pt x="182577" y="92594"/>
                    </a:lnTo>
                    <a:cubicBezTo>
                      <a:pt x="183822" y="91108"/>
                      <a:pt x="183822" y="88937"/>
                      <a:pt x="182577" y="87451"/>
                    </a:cubicBezTo>
                    <a:cubicBezTo>
                      <a:pt x="173501" y="78412"/>
                      <a:pt x="163047" y="70887"/>
                      <a:pt x="151595" y="65162"/>
                    </a:cubicBezTo>
                    <a:lnTo>
                      <a:pt x="142091" y="60019"/>
                    </a:lnTo>
                    <a:cubicBezTo>
                      <a:pt x="135058" y="56180"/>
                      <a:pt x="127341" y="53789"/>
                      <a:pt x="119377" y="52970"/>
                    </a:cubicBezTo>
                    <a:lnTo>
                      <a:pt x="112344" y="52208"/>
                    </a:lnTo>
                    <a:cubicBezTo>
                      <a:pt x="110776" y="52284"/>
                      <a:pt x="109236" y="51732"/>
                      <a:pt x="108067" y="50684"/>
                    </a:cubicBezTo>
                    <a:cubicBezTo>
                      <a:pt x="107373" y="49703"/>
                      <a:pt x="106461" y="48884"/>
                      <a:pt x="105406" y="48303"/>
                    </a:cubicBezTo>
                    <a:lnTo>
                      <a:pt x="97613" y="44112"/>
                    </a:lnTo>
                    <a:lnTo>
                      <a:pt x="89820" y="39826"/>
                    </a:lnTo>
                    <a:cubicBezTo>
                      <a:pt x="88699" y="39254"/>
                      <a:pt x="87463" y="38930"/>
                      <a:pt x="86208" y="38873"/>
                    </a:cubicBezTo>
                    <a:cubicBezTo>
                      <a:pt x="84374" y="38826"/>
                      <a:pt x="82664" y="37949"/>
                      <a:pt x="81552" y="36492"/>
                    </a:cubicBezTo>
                    <a:lnTo>
                      <a:pt x="77750" y="31349"/>
                    </a:lnTo>
                    <a:cubicBezTo>
                      <a:pt x="73359" y="25453"/>
                      <a:pt x="67667" y="20661"/>
                      <a:pt x="61118" y="17347"/>
                    </a:cubicBezTo>
                    <a:lnTo>
                      <a:pt x="52470" y="12775"/>
                    </a:lnTo>
                    <a:cubicBezTo>
                      <a:pt x="42244" y="6698"/>
                      <a:pt x="31058" y="2412"/>
                      <a:pt x="19397" y="107"/>
                    </a:cubicBezTo>
                    <a:cubicBezTo>
                      <a:pt x="17591" y="-275"/>
                      <a:pt x="15719" y="383"/>
                      <a:pt x="14550" y="1821"/>
                    </a:cubicBezTo>
                    <a:close/>
                    <a:moveTo>
                      <a:pt x="93906" y="72020"/>
                    </a:moveTo>
                    <a:cubicBezTo>
                      <a:pt x="96045" y="68782"/>
                      <a:pt x="98867" y="66048"/>
                      <a:pt x="102175" y="64019"/>
                    </a:cubicBezTo>
                    <a:cubicBezTo>
                      <a:pt x="107012" y="61048"/>
                      <a:pt x="112696" y="59781"/>
                      <a:pt x="118331" y="60400"/>
                    </a:cubicBezTo>
                    <a:cubicBezTo>
                      <a:pt x="124993" y="61057"/>
                      <a:pt x="131447" y="63029"/>
                      <a:pt x="137339" y="66210"/>
                    </a:cubicBezTo>
                    <a:lnTo>
                      <a:pt x="137909" y="66210"/>
                    </a:lnTo>
                    <a:lnTo>
                      <a:pt x="147413" y="71258"/>
                    </a:lnTo>
                    <a:cubicBezTo>
                      <a:pt x="149884" y="72687"/>
                      <a:pt x="152165" y="74116"/>
                      <a:pt x="154446" y="75640"/>
                    </a:cubicBezTo>
                    <a:cubicBezTo>
                      <a:pt x="156727" y="77164"/>
                      <a:pt x="157392" y="77831"/>
                      <a:pt x="158817" y="78974"/>
                    </a:cubicBezTo>
                    <a:cubicBezTo>
                      <a:pt x="165280" y="84117"/>
                      <a:pt x="163379" y="94499"/>
                      <a:pt x="157677" y="102596"/>
                    </a:cubicBezTo>
                    <a:cubicBezTo>
                      <a:pt x="154484" y="107215"/>
                      <a:pt x="150758" y="111444"/>
                      <a:pt x="146558" y="115168"/>
                    </a:cubicBezTo>
                    <a:cubicBezTo>
                      <a:pt x="139287" y="121665"/>
                      <a:pt x="129175" y="123903"/>
                      <a:pt x="119852" y="121074"/>
                    </a:cubicBezTo>
                    <a:cubicBezTo>
                      <a:pt x="115604" y="119655"/>
                      <a:pt x="111498" y="117835"/>
                      <a:pt x="107592" y="115645"/>
                    </a:cubicBezTo>
                    <a:cubicBezTo>
                      <a:pt x="103952" y="113606"/>
                      <a:pt x="100540" y="111178"/>
                      <a:pt x="97423" y="108406"/>
                    </a:cubicBezTo>
                    <a:cubicBezTo>
                      <a:pt x="89402" y="100986"/>
                      <a:pt x="86893" y="89327"/>
                      <a:pt x="91150" y="79259"/>
                    </a:cubicBezTo>
                    <a:cubicBezTo>
                      <a:pt x="91768" y="76745"/>
                      <a:pt x="92690" y="74306"/>
                      <a:pt x="93906" y="72020"/>
                    </a:cubicBezTo>
                    <a:close/>
                    <a:moveTo>
                      <a:pt x="15405" y="24395"/>
                    </a:moveTo>
                    <a:cubicBezTo>
                      <a:pt x="20632" y="16585"/>
                      <a:pt x="29281" y="10584"/>
                      <a:pt x="36789" y="13060"/>
                    </a:cubicBezTo>
                    <a:cubicBezTo>
                      <a:pt x="38404" y="13546"/>
                      <a:pt x="39992" y="14118"/>
                      <a:pt x="41541" y="14775"/>
                    </a:cubicBezTo>
                    <a:cubicBezTo>
                      <a:pt x="43917" y="15727"/>
                      <a:pt x="46293" y="16871"/>
                      <a:pt x="48574" y="18014"/>
                    </a:cubicBezTo>
                    <a:lnTo>
                      <a:pt x="57222" y="22585"/>
                    </a:lnTo>
                    <a:lnTo>
                      <a:pt x="57792" y="22585"/>
                    </a:lnTo>
                    <a:cubicBezTo>
                      <a:pt x="63190" y="25519"/>
                      <a:pt x="67885" y="29577"/>
                      <a:pt x="71573" y="34492"/>
                    </a:cubicBezTo>
                    <a:cubicBezTo>
                      <a:pt x="74576" y="38607"/>
                      <a:pt x="75802" y="43750"/>
                      <a:pt x="74994" y="48779"/>
                    </a:cubicBezTo>
                    <a:cubicBezTo>
                      <a:pt x="74452" y="52437"/>
                      <a:pt x="73017" y="55904"/>
                      <a:pt x="70812" y="58876"/>
                    </a:cubicBezTo>
                    <a:cubicBezTo>
                      <a:pt x="69064" y="61076"/>
                      <a:pt x="67049" y="63057"/>
                      <a:pt x="64825" y="64781"/>
                    </a:cubicBezTo>
                    <a:cubicBezTo>
                      <a:pt x="56709" y="72677"/>
                      <a:pt x="45038" y="75687"/>
                      <a:pt x="34128" y="72687"/>
                    </a:cubicBezTo>
                    <a:cubicBezTo>
                      <a:pt x="30326" y="71458"/>
                      <a:pt x="26658" y="69830"/>
                      <a:pt x="23198" y="67829"/>
                    </a:cubicBezTo>
                    <a:cubicBezTo>
                      <a:pt x="19777" y="65810"/>
                      <a:pt x="16584" y="63410"/>
                      <a:pt x="13695" y="60685"/>
                    </a:cubicBezTo>
                    <a:cubicBezTo>
                      <a:pt x="7479" y="54828"/>
                      <a:pt x="5483" y="45760"/>
                      <a:pt x="8658" y="37825"/>
                    </a:cubicBezTo>
                    <a:cubicBezTo>
                      <a:pt x="10454" y="33158"/>
                      <a:pt x="12716" y="28691"/>
                      <a:pt x="15405" y="2449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5" name="Google Shape;725;p7"/>
              <p:cNvSpPr/>
              <p:nvPr/>
            </p:nvSpPr>
            <p:spPr>
              <a:xfrm>
                <a:off x="5752081" y="4128325"/>
                <a:ext cx="64221" cy="49275"/>
              </a:xfrm>
              <a:custGeom>
                <a:rect b="b" l="l" r="r" t="t"/>
                <a:pathLst>
                  <a:path extrusionOk="0" h="49275" w="64221">
                    <a:moveTo>
                      <a:pt x="57569" y="40196"/>
                    </a:moveTo>
                    <a:cubicBezTo>
                      <a:pt x="49481" y="48149"/>
                      <a:pt x="37782" y="51159"/>
                      <a:pt x="26872" y="48101"/>
                    </a:cubicBezTo>
                    <a:cubicBezTo>
                      <a:pt x="23118" y="46987"/>
                      <a:pt x="19487" y="45491"/>
                      <a:pt x="16037" y="43624"/>
                    </a:cubicBezTo>
                    <a:cubicBezTo>
                      <a:pt x="12597" y="41634"/>
                      <a:pt x="9404" y="39233"/>
                      <a:pt x="6534" y="36481"/>
                    </a:cubicBezTo>
                    <a:cubicBezTo>
                      <a:pt x="309" y="30671"/>
                      <a:pt x="-1687" y="21622"/>
                      <a:pt x="1497" y="13716"/>
                    </a:cubicBezTo>
                    <a:cubicBezTo>
                      <a:pt x="3369" y="8896"/>
                      <a:pt x="5754" y="4296"/>
                      <a:pt x="8624" y="0"/>
                    </a:cubicBezTo>
                    <a:lnTo>
                      <a:pt x="8624" y="0"/>
                    </a:lnTo>
                    <a:cubicBezTo>
                      <a:pt x="5992" y="4010"/>
                      <a:pt x="3797" y="8287"/>
                      <a:pt x="2067" y="12763"/>
                    </a:cubicBezTo>
                    <a:cubicBezTo>
                      <a:pt x="-1107" y="20698"/>
                      <a:pt x="888" y="29766"/>
                      <a:pt x="7104" y="35623"/>
                    </a:cubicBezTo>
                    <a:cubicBezTo>
                      <a:pt x="9993" y="38348"/>
                      <a:pt x="13186" y="40748"/>
                      <a:pt x="16608" y="42767"/>
                    </a:cubicBezTo>
                    <a:cubicBezTo>
                      <a:pt x="20067" y="44767"/>
                      <a:pt x="23735" y="46396"/>
                      <a:pt x="27537" y="47625"/>
                    </a:cubicBezTo>
                    <a:cubicBezTo>
                      <a:pt x="38447" y="50625"/>
                      <a:pt x="50118" y="47615"/>
                      <a:pt x="58234" y="39719"/>
                    </a:cubicBezTo>
                    <a:cubicBezTo>
                      <a:pt x="60439" y="38005"/>
                      <a:pt x="62444" y="36061"/>
                      <a:pt x="64222" y="33909"/>
                    </a:cubicBezTo>
                    <a:lnTo>
                      <a:pt x="63556" y="34099"/>
                    </a:lnTo>
                    <a:cubicBezTo>
                      <a:pt x="61827" y="36376"/>
                      <a:pt x="59812" y="38424"/>
                      <a:pt x="57569" y="40196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6" name="Google Shape;726;p7"/>
              <p:cNvSpPr/>
              <p:nvPr/>
            </p:nvSpPr>
            <p:spPr>
              <a:xfrm>
                <a:off x="5833480" y="4174426"/>
                <a:ext cx="68642" cy="51616"/>
              </a:xfrm>
              <a:custGeom>
                <a:rect b="b" l="l" r="r" t="t"/>
                <a:pathLst>
                  <a:path extrusionOk="0" h="51616" w="68642">
                    <a:moveTo>
                      <a:pt x="57428" y="44577"/>
                    </a:moveTo>
                    <a:cubicBezTo>
                      <a:pt x="50139" y="51044"/>
                      <a:pt x="40027" y="53245"/>
                      <a:pt x="30722" y="50387"/>
                    </a:cubicBezTo>
                    <a:cubicBezTo>
                      <a:pt x="26465" y="49044"/>
                      <a:pt x="22350" y="47254"/>
                      <a:pt x="18463" y="45053"/>
                    </a:cubicBezTo>
                    <a:cubicBezTo>
                      <a:pt x="14870" y="42948"/>
                      <a:pt x="11458" y="40529"/>
                      <a:pt x="8293" y="37814"/>
                    </a:cubicBezTo>
                    <a:cubicBezTo>
                      <a:pt x="310" y="30337"/>
                      <a:pt x="-2189" y="18679"/>
                      <a:pt x="2021" y="8572"/>
                    </a:cubicBezTo>
                    <a:cubicBezTo>
                      <a:pt x="2772" y="5953"/>
                      <a:pt x="3827" y="3429"/>
                      <a:pt x="5157" y="1048"/>
                    </a:cubicBezTo>
                    <a:lnTo>
                      <a:pt x="5917" y="0"/>
                    </a:lnTo>
                    <a:cubicBezTo>
                      <a:pt x="4616" y="2343"/>
                      <a:pt x="3589" y="4839"/>
                      <a:pt x="2876" y="7429"/>
                    </a:cubicBezTo>
                    <a:cubicBezTo>
                      <a:pt x="-1381" y="17497"/>
                      <a:pt x="1128" y="29165"/>
                      <a:pt x="9149" y="36576"/>
                    </a:cubicBezTo>
                    <a:cubicBezTo>
                      <a:pt x="12266" y="39348"/>
                      <a:pt x="15678" y="41777"/>
                      <a:pt x="19318" y="43815"/>
                    </a:cubicBezTo>
                    <a:cubicBezTo>
                      <a:pt x="23224" y="46006"/>
                      <a:pt x="27330" y="47825"/>
                      <a:pt x="31578" y="49244"/>
                    </a:cubicBezTo>
                    <a:cubicBezTo>
                      <a:pt x="40901" y="52073"/>
                      <a:pt x="51013" y="49835"/>
                      <a:pt x="58283" y="43339"/>
                    </a:cubicBezTo>
                    <a:cubicBezTo>
                      <a:pt x="62142" y="39881"/>
                      <a:pt x="65620" y="36023"/>
                      <a:pt x="68643" y="31813"/>
                    </a:cubicBezTo>
                    <a:lnTo>
                      <a:pt x="68643" y="31813"/>
                    </a:lnTo>
                    <a:cubicBezTo>
                      <a:pt x="65440" y="36509"/>
                      <a:pt x="61667" y="40795"/>
                      <a:pt x="57428" y="44577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7" name="Google Shape;727;p7"/>
              <p:cNvSpPr/>
              <p:nvPr/>
            </p:nvSpPr>
            <p:spPr>
              <a:xfrm>
                <a:off x="5752373" y="4115091"/>
                <a:ext cx="68187" cy="61619"/>
              </a:xfrm>
              <a:custGeom>
                <a:rect b="b" l="l" r="r" t="t"/>
                <a:pathLst>
                  <a:path extrusionOk="0" h="61619" w="68187">
                    <a:moveTo>
                      <a:pt x="64786" y="21997"/>
                    </a:moveTo>
                    <a:cubicBezTo>
                      <a:pt x="61098" y="17082"/>
                      <a:pt x="56403" y="13024"/>
                      <a:pt x="51005" y="10090"/>
                    </a:cubicBezTo>
                    <a:lnTo>
                      <a:pt x="50435" y="10090"/>
                    </a:lnTo>
                    <a:lnTo>
                      <a:pt x="41787" y="5518"/>
                    </a:lnTo>
                    <a:cubicBezTo>
                      <a:pt x="39506" y="4375"/>
                      <a:pt x="37130" y="3232"/>
                      <a:pt x="34754" y="2280"/>
                    </a:cubicBezTo>
                    <a:cubicBezTo>
                      <a:pt x="33205" y="1623"/>
                      <a:pt x="31617" y="1051"/>
                      <a:pt x="30002" y="565"/>
                    </a:cubicBezTo>
                    <a:cubicBezTo>
                      <a:pt x="22494" y="-1911"/>
                      <a:pt x="13845" y="4090"/>
                      <a:pt x="8618" y="11900"/>
                    </a:cubicBezTo>
                    <a:cubicBezTo>
                      <a:pt x="5767" y="16205"/>
                      <a:pt x="3382" y="20806"/>
                      <a:pt x="1490" y="25616"/>
                    </a:cubicBezTo>
                    <a:cubicBezTo>
                      <a:pt x="-1684" y="33551"/>
                      <a:pt x="312" y="42618"/>
                      <a:pt x="6527" y="48476"/>
                    </a:cubicBezTo>
                    <a:cubicBezTo>
                      <a:pt x="9417" y="51200"/>
                      <a:pt x="12610" y="53601"/>
                      <a:pt x="16031" y="55620"/>
                    </a:cubicBezTo>
                    <a:cubicBezTo>
                      <a:pt x="19491" y="57620"/>
                      <a:pt x="23159" y="59249"/>
                      <a:pt x="26960" y="60478"/>
                    </a:cubicBezTo>
                    <a:cubicBezTo>
                      <a:pt x="37871" y="63478"/>
                      <a:pt x="49542" y="60468"/>
                      <a:pt x="57658" y="52572"/>
                    </a:cubicBezTo>
                    <a:cubicBezTo>
                      <a:pt x="59882" y="50848"/>
                      <a:pt x="61896" y="48867"/>
                      <a:pt x="63645" y="46666"/>
                    </a:cubicBezTo>
                    <a:cubicBezTo>
                      <a:pt x="65850" y="43695"/>
                      <a:pt x="67285" y="40228"/>
                      <a:pt x="67827" y="36570"/>
                    </a:cubicBezTo>
                    <a:cubicBezTo>
                      <a:pt x="68825" y="31503"/>
                      <a:pt x="67732" y="26235"/>
                      <a:pt x="64786" y="21997"/>
                    </a:cubicBezTo>
                    <a:close/>
                  </a:path>
                </a:pathLst>
              </a:custGeom>
              <a:solidFill>
                <a:srgbClr val="000000">
                  <a:alpha val="29411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28" name="Google Shape;728;p7"/>
            <p:cNvGrpSpPr/>
            <p:nvPr/>
          </p:nvGrpSpPr>
          <p:grpSpPr>
            <a:xfrm flipH="1">
              <a:off x="3829269" y="2465054"/>
              <a:ext cx="683693" cy="518573"/>
              <a:chOff x="6621095" y="1452181"/>
              <a:chExt cx="330893" cy="250785"/>
            </a:xfrm>
          </p:grpSpPr>
          <p:sp>
            <p:nvSpPr>
              <p:cNvPr id="729" name="Google Shape;729;p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rect b="b" l="l" r="r" t="t"/>
                <a:pathLst>
                  <a:path extrusionOk="0" h="174500" w="303199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0" name="Google Shape;730;p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rect b="b" l="l" r="r" t="t"/>
                <a:pathLst>
                  <a:path extrusionOk="0" h="45815" w="79173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509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1" name="Google Shape;731;p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rect b="b" l="l" r="r" t="t"/>
                <a:pathLst>
                  <a:path extrusionOk="0" h="118292" w="303209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2" name="Google Shape;732;p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rect b="b" l="l" r="r" t="t"/>
                <a:pathLst>
                  <a:path extrusionOk="0" h="244320" w="217122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3" name="Google Shape;733;p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rect b="b" l="l" r="r" t="t"/>
                <a:pathLst>
                  <a:path extrusionOk="0" h="245364" w="216421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34" name="Google Shape;734;p7"/>
            <p:cNvSpPr/>
            <p:nvPr/>
          </p:nvSpPr>
          <p:spPr>
            <a:xfrm rot="-1803147">
              <a:off x="6082659" y="320502"/>
              <a:ext cx="40427" cy="70097"/>
            </a:xfrm>
            <a:custGeom>
              <a:rect b="b" l="l" r="r" t="t"/>
              <a:pathLst>
                <a:path extrusionOk="0" h="86677" w="49989">
                  <a:moveTo>
                    <a:pt x="49990" y="43339"/>
                  </a:moveTo>
                  <a:cubicBezTo>
                    <a:pt x="49990" y="67274"/>
                    <a:pt x="38799" y="86678"/>
                    <a:pt x="24995" y="86678"/>
                  </a:cubicBezTo>
                  <a:cubicBezTo>
                    <a:pt x="11190" y="86678"/>
                    <a:pt x="0" y="67274"/>
                    <a:pt x="0" y="43339"/>
                  </a:cubicBezTo>
                  <a:cubicBezTo>
                    <a:pt x="0" y="19403"/>
                    <a:pt x="11190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p7"/>
            <p:cNvSpPr/>
            <p:nvPr/>
          </p:nvSpPr>
          <p:spPr>
            <a:xfrm>
              <a:off x="5777153" y="2115925"/>
              <a:ext cx="669353" cy="387341"/>
            </a:xfrm>
            <a:custGeom>
              <a:rect b="b" l="l" r="r" t="t"/>
              <a:pathLst>
                <a:path extrusionOk="0" h="479679" w="828920">
                  <a:moveTo>
                    <a:pt x="828920" y="239840"/>
                  </a:moveTo>
                  <a:cubicBezTo>
                    <a:pt x="828920" y="372299"/>
                    <a:pt x="643360" y="479679"/>
                    <a:pt x="414460" y="479679"/>
                  </a:cubicBezTo>
                  <a:cubicBezTo>
                    <a:pt x="185560" y="479679"/>
                    <a:pt x="0" y="372299"/>
                    <a:pt x="0" y="239840"/>
                  </a:cubicBezTo>
                  <a:cubicBezTo>
                    <a:pt x="0" y="107380"/>
                    <a:pt x="185560" y="0"/>
                    <a:pt x="414460" y="0"/>
                  </a:cubicBezTo>
                  <a:cubicBezTo>
                    <a:pt x="643360" y="0"/>
                    <a:pt x="828920" y="107380"/>
                    <a:pt x="828920" y="23984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p7"/>
            <p:cNvSpPr/>
            <p:nvPr/>
          </p:nvSpPr>
          <p:spPr>
            <a:xfrm>
              <a:off x="5964040" y="276791"/>
              <a:ext cx="375852" cy="551229"/>
            </a:xfrm>
            <a:custGeom>
              <a:rect b="b" l="l" r="r" t="t"/>
              <a:pathLst>
                <a:path extrusionOk="0" h="682637" w="465451">
                  <a:moveTo>
                    <a:pt x="164035" y="22597"/>
                  </a:moveTo>
                  <a:cubicBezTo>
                    <a:pt x="182568" y="-7216"/>
                    <a:pt x="324079" y="-26837"/>
                    <a:pt x="370648" y="93368"/>
                  </a:cubicBezTo>
                  <a:cubicBezTo>
                    <a:pt x="388325" y="138898"/>
                    <a:pt x="385569" y="255293"/>
                    <a:pt x="400299" y="328540"/>
                  </a:cubicBezTo>
                  <a:cubicBezTo>
                    <a:pt x="415030" y="401788"/>
                    <a:pt x="449909" y="442840"/>
                    <a:pt x="462359" y="502562"/>
                  </a:cubicBezTo>
                  <a:cubicBezTo>
                    <a:pt x="474809" y="562284"/>
                    <a:pt x="454471" y="661534"/>
                    <a:pt x="311724" y="679060"/>
                  </a:cubicBezTo>
                  <a:cubicBezTo>
                    <a:pt x="168977" y="696586"/>
                    <a:pt x="59209" y="646390"/>
                    <a:pt x="25470" y="600765"/>
                  </a:cubicBezTo>
                  <a:cubicBezTo>
                    <a:pt x="-8268" y="555140"/>
                    <a:pt x="-8934" y="457890"/>
                    <a:pt x="26135" y="406169"/>
                  </a:cubicBezTo>
                  <a:cubicBezTo>
                    <a:pt x="61204" y="354448"/>
                    <a:pt x="87720" y="311776"/>
                    <a:pt x="86865" y="244244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7" name="Google Shape;737;p7"/>
            <p:cNvSpPr/>
            <p:nvPr/>
          </p:nvSpPr>
          <p:spPr>
            <a:xfrm>
              <a:off x="5952425" y="673402"/>
              <a:ext cx="70057" cy="407712"/>
            </a:xfrm>
            <a:custGeom>
              <a:rect b="b" l="l" r="r" t="t"/>
              <a:pathLst>
                <a:path extrusionOk="0" h="504907" w="86758">
                  <a:moveTo>
                    <a:pt x="8870" y="34023"/>
                  </a:moveTo>
                  <a:cubicBezTo>
                    <a:pt x="8870" y="34023"/>
                    <a:pt x="-24678" y="271196"/>
                    <a:pt x="38712" y="439789"/>
                  </a:cubicBezTo>
                  <a:cubicBezTo>
                    <a:pt x="102102" y="608381"/>
                    <a:pt x="84520" y="396355"/>
                    <a:pt x="84520" y="396355"/>
                  </a:cubicBezTo>
                  <a:lnTo>
                    <a:pt x="69314" y="345967"/>
                  </a:lnTo>
                  <a:cubicBezTo>
                    <a:pt x="69314" y="345967"/>
                    <a:pt x="56579" y="152038"/>
                    <a:pt x="61807" y="104508"/>
                  </a:cubicBezTo>
                  <a:cubicBezTo>
                    <a:pt x="67033" y="56979"/>
                    <a:pt x="65798" y="16116"/>
                    <a:pt x="69314" y="12306"/>
                  </a:cubicBezTo>
                  <a:cubicBezTo>
                    <a:pt x="72831" y="8497"/>
                    <a:pt x="56674" y="972"/>
                    <a:pt x="50307" y="19"/>
                  </a:cubicBezTo>
                  <a:cubicBezTo>
                    <a:pt x="43939" y="-933"/>
                    <a:pt x="8870" y="34023"/>
                    <a:pt x="8870" y="3402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Google Shape;738;p7"/>
            <p:cNvSpPr/>
            <p:nvPr/>
          </p:nvSpPr>
          <p:spPr>
            <a:xfrm>
              <a:off x="5992903" y="271657"/>
              <a:ext cx="179035" cy="222681"/>
            </a:xfrm>
            <a:custGeom>
              <a:rect b="b" l="l" r="r" t="t"/>
              <a:pathLst>
                <a:path extrusionOk="0" h="275766" w="221715">
                  <a:moveTo>
                    <a:pt x="221716" y="8191"/>
                  </a:moveTo>
                  <a:cubicBezTo>
                    <a:pt x="221716" y="8191"/>
                    <a:pt x="115178" y="-22575"/>
                    <a:pt x="50648" y="35147"/>
                  </a:cubicBezTo>
                  <a:cubicBezTo>
                    <a:pt x="-8371" y="87915"/>
                    <a:pt x="-3429" y="159734"/>
                    <a:pt x="5125" y="193452"/>
                  </a:cubicBezTo>
                  <a:cubicBezTo>
                    <a:pt x="13678" y="227171"/>
                    <a:pt x="30975" y="273176"/>
                    <a:pt x="57681" y="275748"/>
                  </a:cubicBezTo>
                  <a:cubicBezTo>
                    <a:pt x="84386" y="278320"/>
                    <a:pt x="221716" y="8191"/>
                    <a:pt x="221716" y="819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Google Shape;739;p7"/>
            <p:cNvSpPr/>
            <p:nvPr/>
          </p:nvSpPr>
          <p:spPr>
            <a:xfrm>
              <a:off x="6027515" y="513497"/>
              <a:ext cx="222025" cy="248990"/>
            </a:xfrm>
            <a:custGeom>
              <a:rect b="b" l="l" r="r" t="t"/>
              <a:pathLst>
                <a:path extrusionOk="0" h="308347" w="274953">
                  <a:moveTo>
                    <a:pt x="219342" y="0"/>
                  </a:moveTo>
                  <a:cubicBezTo>
                    <a:pt x="219342" y="0"/>
                    <a:pt x="212310" y="119063"/>
                    <a:pt x="214495" y="127825"/>
                  </a:cubicBezTo>
                  <a:cubicBezTo>
                    <a:pt x="216681" y="136588"/>
                    <a:pt x="261159" y="144971"/>
                    <a:pt x="273609" y="155353"/>
                  </a:cubicBezTo>
                  <a:cubicBezTo>
                    <a:pt x="286059" y="165735"/>
                    <a:pt x="208983" y="286512"/>
                    <a:pt x="169828" y="304419"/>
                  </a:cubicBezTo>
                  <a:cubicBezTo>
                    <a:pt x="130672" y="322326"/>
                    <a:pt x="9308" y="276606"/>
                    <a:pt x="945" y="216122"/>
                  </a:cubicBezTo>
                  <a:cubicBezTo>
                    <a:pt x="-6848" y="160401"/>
                    <a:pt x="35634" y="117158"/>
                    <a:pt x="51981" y="101822"/>
                  </a:cubicBezTo>
                  <a:cubicBezTo>
                    <a:pt x="63100" y="100841"/>
                    <a:pt x="74276" y="100555"/>
                    <a:pt x="85434" y="100965"/>
                  </a:cubicBezTo>
                  <a:lnTo>
                    <a:pt x="89045" y="43243"/>
                  </a:lnTo>
                  <a:cubicBezTo>
                    <a:pt x="142457" y="26575"/>
                    <a:pt x="219342" y="0"/>
                    <a:pt x="219342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0" name="Google Shape;740;p7"/>
            <p:cNvSpPr/>
            <p:nvPr/>
          </p:nvSpPr>
          <p:spPr>
            <a:xfrm>
              <a:off x="5963282" y="594790"/>
              <a:ext cx="323371" cy="372912"/>
            </a:xfrm>
            <a:custGeom>
              <a:rect b="b" l="l" r="r" t="t"/>
              <a:pathLst>
                <a:path extrusionOk="0" h="461811" w="400459">
                  <a:moveTo>
                    <a:pt x="315417" y="38688"/>
                  </a:moveTo>
                  <a:cubicBezTo>
                    <a:pt x="348776" y="43832"/>
                    <a:pt x="386981" y="61739"/>
                    <a:pt x="392208" y="80027"/>
                  </a:cubicBezTo>
                  <a:cubicBezTo>
                    <a:pt x="398290" y="101363"/>
                    <a:pt x="411216" y="202042"/>
                    <a:pt x="382704" y="278718"/>
                  </a:cubicBezTo>
                  <a:cubicBezTo>
                    <a:pt x="354193" y="355394"/>
                    <a:pt x="334330" y="404067"/>
                    <a:pt x="317793" y="437024"/>
                  </a:cubicBezTo>
                  <a:cubicBezTo>
                    <a:pt x="317793" y="437024"/>
                    <a:pt x="173431" y="499126"/>
                    <a:pt x="57009" y="426737"/>
                  </a:cubicBezTo>
                  <a:cubicBezTo>
                    <a:pt x="57009" y="426737"/>
                    <a:pt x="49026" y="344631"/>
                    <a:pt x="48456" y="300721"/>
                  </a:cubicBezTo>
                  <a:cubicBezTo>
                    <a:pt x="-58937" y="206804"/>
                    <a:pt x="32870" y="91171"/>
                    <a:pt x="123916" y="969"/>
                  </a:cubicBezTo>
                  <a:cubicBezTo>
                    <a:pt x="134807" y="-136"/>
                    <a:pt x="145784" y="-298"/>
                    <a:pt x="156704" y="493"/>
                  </a:cubicBezTo>
                  <a:cubicBezTo>
                    <a:pt x="156704" y="493"/>
                    <a:pt x="75447" y="96791"/>
                    <a:pt x="131899" y="151464"/>
                  </a:cubicBezTo>
                  <a:cubicBezTo>
                    <a:pt x="252693" y="114793"/>
                    <a:pt x="276737" y="60405"/>
                    <a:pt x="315417" y="3868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Google Shape;741;p7"/>
            <p:cNvSpPr/>
            <p:nvPr/>
          </p:nvSpPr>
          <p:spPr>
            <a:xfrm>
              <a:off x="6020709" y="289521"/>
              <a:ext cx="238064" cy="294179"/>
            </a:xfrm>
            <a:custGeom>
              <a:rect b="b" l="l" r="r" t="t"/>
              <a:pathLst>
                <a:path extrusionOk="0" h="364308" w="294816">
                  <a:moveTo>
                    <a:pt x="6143" y="129898"/>
                  </a:moveTo>
                  <a:lnTo>
                    <a:pt x="6143" y="129898"/>
                  </a:lnTo>
                  <a:cubicBezTo>
                    <a:pt x="18118" y="53698"/>
                    <a:pt x="73240" y="-4405"/>
                    <a:pt x="151931" y="263"/>
                  </a:cubicBezTo>
                  <a:cubicBezTo>
                    <a:pt x="235318" y="4873"/>
                    <a:pt x="299183" y="76348"/>
                    <a:pt x="294583" y="159921"/>
                  </a:cubicBezTo>
                  <a:cubicBezTo>
                    <a:pt x="291970" y="207365"/>
                    <a:pt x="267307" y="250837"/>
                    <a:pt x="227961" y="277345"/>
                  </a:cubicBezTo>
                  <a:cubicBezTo>
                    <a:pt x="225244" y="288937"/>
                    <a:pt x="221157" y="300157"/>
                    <a:pt x="215797" y="310778"/>
                  </a:cubicBezTo>
                  <a:cubicBezTo>
                    <a:pt x="187855" y="343353"/>
                    <a:pt x="113916" y="363927"/>
                    <a:pt x="89492" y="364308"/>
                  </a:cubicBezTo>
                  <a:cubicBezTo>
                    <a:pt x="68298" y="364308"/>
                    <a:pt x="50146" y="344782"/>
                    <a:pt x="30283" y="311921"/>
                  </a:cubicBezTo>
                  <a:cubicBezTo>
                    <a:pt x="-10774" y="243436"/>
                    <a:pt x="-319" y="167617"/>
                    <a:pt x="6143" y="12989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2" name="Google Shape;742;p7"/>
            <p:cNvSpPr/>
            <p:nvPr/>
          </p:nvSpPr>
          <p:spPr>
            <a:xfrm>
              <a:off x="6029967" y="288305"/>
              <a:ext cx="239492" cy="225171"/>
            </a:xfrm>
            <a:custGeom>
              <a:rect b="b" l="l" r="r" t="t"/>
              <a:pathLst>
                <a:path extrusionOk="0" h="278850" w="296585">
                  <a:moveTo>
                    <a:pt x="164891" y="3197"/>
                  </a:moveTo>
                  <a:cubicBezTo>
                    <a:pt x="220108" y="13961"/>
                    <a:pt x="265441" y="29582"/>
                    <a:pt x="280457" y="83874"/>
                  </a:cubicBezTo>
                  <a:cubicBezTo>
                    <a:pt x="290721" y="121307"/>
                    <a:pt x="304121" y="192554"/>
                    <a:pt x="291386" y="222653"/>
                  </a:cubicBezTo>
                  <a:lnTo>
                    <a:pt x="283403" y="244370"/>
                  </a:lnTo>
                  <a:lnTo>
                    <a:pt x="216876" y="278851"/>
                  </a:lnTo>
                  <a:cubicBezTo>
                    <a:pt x="216876" y="278851"/>
                    <a:pt x="185704" y="252848"/>
                    <a:pt x="195398" y="176457"/>
                  </a:cubicBezTo>
                  <a:cubicBezTo>
                    <a:pt x="194980" y="166227"/>
                    <a:pt x="191692" y="156321"/>
                    <a:pt x="185894" y="147882"/>
                  </a:cubicBezTo>
                  <a:cubicBezTo>
                    <a:pt x="181580" y="140729"/>
                    <a:pt x="178367" y="132956"/>
                    <a:pt x="176390" y="124832"/>
                  </a:cubicBezTo>
                  <a:cubicBezTo>
                    <a:pt x="168531" y="104162"/>
                    <a:pt x="153001" y="87332"/>
                    <a:pt x="133053" y="77873"/>
                  </a:cubicBezTo>
                  <a:cubicBezTo>
                    <a:pt x="83348" y="49870"/>
                    <a:pt x="10454" y="74063"/>
                    <a:pt x="0" y="84160"/>
                  </a:cubicBezTo>
                  <a:cubicBezTo>
                    <a:pt x="33929" y="14627"/>
                    <a:pt x="100645" y="-9376"/>
                    <a:pt x="164891" y="319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3" name="Google Shape;743;p7"/>
            <p:cNvSpPr/>
            <p:nvPr/>
          </p:nvSpPr>
          <p:spPr>
            <a:xfrm>
              <a:off x="6069645" y="2237688"/>
              <a:ext cx="188076" cy="143860"/>
            </a:xfrm>
            <a:custGeom>
              <a:rect b="b" l="l" r="r" t="t"/>
              <a:pathLst>
                <a:path extrusionOk="0" h="178155" w="232912">
                  <a:moveTo>
                    <a:pt x="216022" y="5"/>
                  </a:moveTo>
                  <a:cubicBezTo>
                    <a:pt x="188081" y="22769"/>
                    <a:pt x="144649" y="7053"/>
                    <a:pt x="142558" y="9053"/>
                  </a:cubicBezTo>
                  <a:cubicBezTo>
                    <a:pt x="114047" y="37628"/>
                    <a:pt x="71755" y="62489"/>
                    <a:pt x="40202" y="87444"/>
                  </a:cubicBezTo>
                  <a:cubicBezTo>
                    <a:pt x="22810" y="101160"/>
                    <a:pt x="-4276" y="119543"/>
                    <a:pt x="571" y="145927"/>
                  </a:cubicBezTo>
                  <a:cubicBezTo>
                    <a:pt x="9410" y="193076"/>
                    <a:pt x="84775" y="178598"/>
                    <a:pt x="113191" y="164120"/>
                  </a:cubicBezTo>
                  <a:cubicBezTo>
                    <a:pt x="141608" y="149642"/>
                    <a:pt x="164797" y="126020"/>
                    <a:pt x="191692" y="109066"/>
                  </a:cubicBezTo>
                  <a:cubicBezTo>
                    <a:pt x="210700" y="97064"/>
                    <a:pt x="229708" y="90873"/>
                    <a:pt x="232749" y="66584"/>
                  </a:cubicBezTo>
                  <a:cubicBezTo>
                    <a:pt x="234555" y="51916"/>
                    <a:pt x="220964" y="-567"/>
                    <a:pt x="21602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Google Shape;744;p7"/>
            <p:cNvSpPr/>
            <p:nvPr/>
          </p:nvSpPr>
          <p:spPr>
            <a:xfrm>
              <a:off x="6070415" y="2283614"/>
              <a:ext cx="187263" cy="97891"/>
            </a:xfrm>
            <a:custGeom>
              <a:rect b="b" l="l" r="r" t="t"/>
              <a:pathLst>
                <a:path extrusionOk="0" h="121227" w="231905">
                  <a:moveTo>
                    <a:pt x="231417" y="0"/>
                  </a:moveTo>
                  <a:cubicBezTo>
                    <a:pt x="227711" y="23241"/>
                    <a:pt x="209083" y="29623"/>
                    <a:pt x="190076" y="41434"/>
                  </a:cubicBezTo>
                  <a:cubicBezTo>
                    <a:pt x="162705" y="58483"/>
                    <a:pt x="138660" y="83058"/>
                    <a:pt x="110244" y="97441"/>
                  </a:cubicBezTo>
                  <a:cubicBezTo>
                    <a:pt x="84013" y="110776"/>
                    <a:pt x="18437" y="124015"/>
                    <a:pt x="0" y="90392"/>
                  </a:cubicBezTo>
                  <a:cubicBezTo>
                    <a:pt x="10074" y="135826"/>
                    <a:pt x="84108" y="121539"/>
                    <a:pt x="112240" y="107251"/>
                  </a:cubicBezTo>
                  <a:cubicBezTo>
                    <a:pt x="140371" y="92964"/>
                    <a:pt x="163845" y="69151"/>
                    <a:pt x="190741" y="52197"/>
                  </a:cubicBezTo>
                  <a:cubicBezTo>
                    <a:pt x="209748" y="40196"/>
                    <a:pt x="228756" y="34004"/>
                    <a:pt x="231797" y="9715"/>
                  </a:cubicBezTo>
                  <a:cubicBezTo>
                    <a:pt x="232025" y="6477"/>
                    <a:pt x="231892" y="3219"/>
                    <a:pt x="2314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5" name="Google Shape;745;p7"/>
            <p:cNvSpPr/>
            <p:nvPr/>
          </p:nvSpPr>
          <p:spPr>
            <a:xfrm>
              <a:off x="5927157" y="2205996"/>
              <a:ext cx="172547" cy="133696"/>
            </a:xfrm>
            <a:custGeom>
              <a:rect b="b" l="l" r="r" t="t"/>
              <a:pathLst>
                <a:path extrusionOk="0" h="165568" w="213680">
                  <a:moveTo>
                    <a:pt x="196496" y="5"/>
                  </a:moveTo>
                  <a:cubicBezTo>
                    <a:pt x="170931" y="20864"/>
                    <a:pt x="132345" y="9530"/>
                    <a:pt x="130445" y="11054"/>
                  </a:cubicBezTo>
                  <a:cubicBezTo>
                    <a:pt x="104404" y="37247"/>
                    <a:pt x="65819" y="59726"/>
                    <a:pt x="36927" y="82491"/>
                  </a:cubicBezTo>
                  <a:cubicBezTo>
                    <a:pt x="20961" y="95064"/>
                    <a:pt x="-3939" y="111924"/>
                    <a:pt x="528" y="136022"/>
                  </a:cubicBezTo>
                  <a:cubicBezTo>
                    <a:pt x="8606" y="179265"/>
                    <a:pt x="77604" y="165930"/>
                    <a:pt x="103644" y="152786"/>
                  </a:cubicBezTo>
                  <a:cubicBezTo>
                    <a:pt x="129684" y="139641"/>
                    <a:pt x="151163" y="117638"/>
                    <a:pt x="175588" y="102303"/>
                  </a:cubicBezTo>
                  <a:cubicBezTo>
                    <a:pt x="193170" y="91350"/>
                    <a:pt x="210466" y="85634"/>
                    <a:pt x="213603" y="63441"/>
                  </a:cubicBezTo>
                  <a:cubicBezTo>
                    <a:pt x="214838" y="50011"/>
                    <a:pt x="201058" y="-567"/>
                    <a:pt x="196496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6" name="Google Shape;746;p7"/>
            <p:cNvSpPr/>
            <p:nvPr/>
          </p:nvSpPr>
          <p:spPr>
            <a:xfrm>
              <a:off x="5927737" y="2249998"/>
              <a:ext cx="171800" cy="89748"/>
            </a:xfrm>
            <a:custGeom>
              <a:rect b="b" l="l" r="r" t="t"/>
              <a:pathLst>
                <a:path extrusionOk="0" h="111143" w="212755">
                  <a:moveTo>
                    <a:pt x="212124" y="0"/>
                  </a:moveTo>
                  <a:cubicBezTo>
                    <a:pt x="208798" y="21241"/>
                    <a:pt x="191691" y="27146"/>
                    <a:pt x="174109" y="38100"/>
                  </a:cubicBezTo>
                  <a:cubicBezTo>
                    <a:pt x="149019" y="53721"/>
                    <a:pt x="126590" y="76200"/>
                    <a:pt x="100930" y="89344"/>
                  </a:cubicBezTo>
                  <a:cubicBezTo>
                    <a:pt x="76886" y="101632"/>
                    <a:pt x="16917" y="113728"/>
                    <a:pt x="0" y="82867"/>
                  </a:cubicBezTo>
                  <a:cubicBezTo>
                    <a:pt x="9504" y="124492"/>
                    <a:pt x="76980" y="111442"/>
                    <a:pt x="102736" y="98393"/>
                  </a:cubicBezTo>
                  <a:cubicBezTo>
                    <a:pt x="128491" y="85344"/>
                    <a:pt x="150255" y="63246"/>
                    <a:pt x="174679" y="47911"/>
                  </a:cubicBezTo>
                  <a:cubicBezTo>
                    <a:pt x="192261" y="36957"/>
                    <a:pt x="209558" y="31242"/>
                    <a:pt x="212694" y="9049"/>
                  </a:cubicBezTo>
                  <a:cubicBezTo>
                    <a:pt x="212866" y="6020"/>
                    <a:pt x="212676" y="2981"/>
                    <a:pt x="21212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7" name="Google Shape;747;p7"/>
            <p:cNvSpPr/>
            <p:nvPr/>
          </p:nvSpPr>
          <p:spPr>
            <a:xfrm>
              <a:off x="5955035" y="963103"/>
              <a:ext cx="368082" cy="1288142"/>
            </a:xfrm>
            <a:custGeom>
              <a:rect b="b" l="l" r="r" t="t"/>
              <a:pathLst>
                <a:path extrusionOk="0" h="1595222" w="455829">
                  <a:moveTo>
                    <a:pt x="11434" y="236696"/>
                  </a:moveTo>
                  <a:cubicBezTo>
                    <a:pt x="23694" y="140208"/>
                    <a:pt x="58953" y="0"/>
                    <a:pt x="58953" y="0"/>
                  </a:cubicBezTo>
                  <a:cubicBezTo>
                    <a:pt x="92720" y="15859"/>
                    <a:pt x="129281" y="24889"/>
                    <a:pt x="166536" y="26575"/>
                  </a:cubicBezTo>
                  <a:cubicBezTo>
                    <a:pt x="228691" y="29718"/>
                    <a:pt x="328101" y="10859"/>
                    <a:pt x="328101" y="10859"/>
                  </a:cubicBezTo>
                  <a:cubicBezTo>
                    <a:pt x="345540" y="41281"/>
                    <a:pt x="364576" y="70752"/>
                    <a:pt x="385123" y="99155"/>
                  </a:cubicBezTo>
                  <a:cubicBezTo>
                    <a:pt x="412875" y="137731"/>
                    <a:pt x="466856" y="222409"/>
                    <a:pt x="453836" y="370332"/>
                  </a:cubicBezTo>
                  <a:cubicBezTo>
                    <a:pt x="445282" y="467011"/>
                    <a:pt x="391301" y="877443"/>
                    <a:pt x="391301" y="877443"/>
                  </a:cubicBezTo>
                  <a:cubicBezTo>
                    <a:pt x="412295" y="946490"/>
                    <a:pt x="423452" y="1018156"/>
                    <a:pt x="424469" y="1090327"/>
                  </a:cubicBezTo>
                  <a:cubicBezTo>
                    <a:pt x="423899" y="1150048"/>
                    <a:pt x="408218" y="1251490"/>
                    <a:pt x="390635" y="1345311"/>
                  </a:cubicBezTo>
                  <a:lnTo>
                    <a:pt x="358418" y="1578293"/>
                  </a:lnTo>
                  <a:cubicBezTo>
                    <a:pt x="358418" y="1578293"/>
                    <a:pt x="315556" y="1609344"/>
                    <a:pt x="284953" y="1587341"/>
                  </a:cubicBezTo>
                  <a:lnTo>
                    <a:pt x="288850" y="1359408"/>
                  </a:lnTo>
                  <a:cubicBezTo>
                    <a:pt x="285049" y="1303592"/>
                    <a:pt x="279346" y="1221296"/>
                    <a:pt x="276020" y="1168908"/>
                  </a:cubicBezTo>
                  <a:cubicBezTo>
                    <a:pt x="270223" y="1083183"/>
                    <a:pt x="254921" y="947356"/>
                    <a:pt x="250550" y="913352"/>
                  </a:cubicBezTo>
                  <a:cubicBezTo>
                    <a:pt x="246178" y="879348"/>
                    <a:pt x="235249" y="820103"/>
                    <a:pt x="230117" y="753618"/>
                  </a:cubicBezTo>
                  <a:cubicBezTo>
                    <a:pt x="224985" y="687134"/>
                    <a:pt x="199895" y="349282"/>
                    <a:pt x="199895" y="349282"/>
                  </a:cubicBezTo>
                  <a:lnTo>
                    <a:pt x="196473" y="412528"/>
                  </a:lnTo>
                  <a:cubicBezTo>
                    <a:pt x="196473" y="412528"/>
                    <a:pt x="193147" y="515303"/>
                    <a:pt x="178416" y="641985"/>
                  </a:cubicBezTo>
                  <a:cubicBezTo>
                    <a:pt x="163685" y="768668"/>
                    <a:pt x="158553" y="824960"/>
                    <a:pt x="158553" y="824960"/>
                  </a:cubicBezTo>
                  <a:cubicBezTo>
                    <a:pt x="158553" y="824960"/>
                    <a:pt x="184118" y="872109"/>
                    <a:pt x="187065" y="906780"/>
                  </a:cubicBezTo>
                  <a:cubicBezTo>
                    <a:pt x="189630" y="934212"/>
                    <a:pt x="220898" y="1150906"/>
                    <a:pt x="202271" y="1261110"/>
                  </a:cubicBezTo>
                  <a:lnTo>
                    <a:pt x="164256" y="1541336"/>
                  </a:lnTo>
                  <a:cubicBezTo>
                    <a:pt x="144782" y="1554832"/>
                    <a:pt x="120015" y="1558090"/>
                    <a:pt x="97729" y="1550098"/>
                  </a:cubicBezTo>
                  <a:lnTo>
                    <a:pt x="75205" y="1267682"/>
                  </a:lnTo>
                  <a:cubicBezTo>
                    <a:pt x="60094" y="1160145"/>
                    <a:pt x="27686" y="932307"/>
                    <a:pt x="23124" y="902684"/>
                  </a:cubicBezTo>
                  <a:cubicBezTo>
                    <a:pt x="16662" y="863727"/>
                    <a:pt x="11340" y="844487"/>
                    <a:pt x="4117" y="721709"/>
                  </a:cubicBezTo>
                  <a:cubicBezTo>
                    <a:pt x="-3106" y="598932"/>
                    <a:pt x="-920" y="333185"/>
                    <a:pt x="11434" y="23669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8" name="Google Shape;748;p7"/>
            <p:cNvSpPr/>
            <p:nvPr/>
          </p:nvSpPr>
          <p:spPr>
            <a:xfrm>
              <a:off x="5939457" y="937334"/>
              <a:ext cx="391797" cy="856741"/>
            </a:xfrm>
            <a:custGeom>
              <a:rect b="b" l="l" r="r" t="t"/>
              <a:pathLst>
                <a:path extrusionOk="0" h="1060979" w="485198">
                  <a:moveTo>
                    <a:pt x="347391" y="12859"/>
                  </a:moveTo>
                  <a:lnTo>
                    <a:pt x="430264" y="179832"/>
                  </a:lnTo>
                  <a:cubicBezTo>
                    <a:pt x="430264" y="179832"/>
                    <a:pt x="556855" y="365474"/>
                    <a:pt x="425702" y="842772"/>
                  </a:cubicBezTo>
                  <a:lnTo>
                    <a:pt x="450317" y="990029"/>
                  </a:lnTo>
                  <a:cubicBezTo>
                    <a:pt x="450317" y="990029"/>
                    <a:pt x="202078" y="1149668"/>
                    <a:pt x="35952" y="990029"/>
                  </a:cubicBezTo>
                  <a:cubicBezTo>
                    <a:pt x="35952" y="990029"/>
                    <a:pt x="-21641" y="548926"/>
                    <a:pt x="8961" y="345567"/>
                  </a:cubicBezTo>
                  <a:cubicBezTo>
                    <a:pt x="26011" y="228591"/>
                    <a:pt x="51871" y="113071"/>
                    <a:pt x="86322" y="0"/>
                  </a:cubicBezTo>
                  <a:cubicBezTo>
                    <a:pt x="86322" y="0"/>
                    <a:pt x="126998" y="45053"/>
                    <a:pt x="336367" y="1533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9" name="Google Shape;749;p7"/>
            <p:cNvSpPr/>
            <p:nvPr/>
          </p:nvSpPr>
          <p:spPr>
            <a:xfrm>
              <a:off x="5733626" y="681017"/>
              <a:ext cx="564393" cy="492344"/>
            </a:xfrm>
            <a:custGeom>
              <a:rect b="b" l="l" r="r" t="t"/>
              <a:pathLst>
                <a:path extrusionOk="0" h="609714" w="698939">
                  <a:moveTo>
                    <a:pt x="82790" y="448837"/>
                  </a:moveTo>
                  <a:cubicBezTo>
                    <a:pt x="101798" y="452457"/>
                    <a:pt x="119950" y="448361"/>
                    <a:pt x="146561" y="455600"/>
                  </a:cubicBezTo>
                  <a:cubicBezTo>
                    <a:pt x="166452" y="461905"/>
                    <a:pt x="187190" y="465125"/>
                    <a:pt x="208050" y="465125"/>
                  </a:cubicBezTo>
                  <a:cubicBezTo>
                    <a:pt x="230669" y="465125"/>
                    <a:pt x="294155" y="433407"/>
                    <a:pt x="348611" y="395116"/>
                  </a:cubicBezTo>
                  <a:cubicBezTo>
                    <a:pt x="412762" y="350063"/>
                    <a:pt x="476437" y="272244"/>
                    <a:pt x="499436" y="234811"/>
                  </a:cubicBezTo>
                  <a:cubicBezTo>
                    <a:pt x="548951" y="154038"/>
                    <a:pt x="596375" y="70695"/>
                    <a:pt x="611011" y="28023"/>
                  </a:cubicBezTo>
                  <a:cubicBezTo>
                    <a:pt x="628498" y="-23222"/>
                    <a:pt x="628118" y="11640"/>
                    <a:pt x="658530" y="10878"/>
                  </a:cubicBezTo>
                  <a:cubicBezTo>
                    <a:pt x="693979" y="10020"/>
                    <a:pt x="713082" y="23070"/>
                    <a:pt x="686471" y="92602"/>
                  </a:cubicBezTo>
                  <a:cubicBezTo>
                    <a:pt x="659860" y="162135"/>
                    <a:pt x="635626" y="210522"/>
                    <a:pt x="576322" y="292627"/>
                  </a:cubicBezTo>
                  <a:cubicBezTo>
                    <a:pt x="532918" y="354245"/>
                    <a:pt x="479260" y="407918"/>
                    <a:pt x="417704" y="451314"/>
                  </a:cubicBezTo>
                  <a:cubicBezTo>
                    <a:pt x="363608" y="489280"/>
                    <a:pt x="305151" y="520589"/>
                    <a:pt x="243595" y="544563"/>
                  </a:cubicBezTo>
                  <a:cubicBezTo>
                    <a:pt x="225823" y="551898"/>
                    <a:pt x="214513" y="561709"/>
                    <a:pt x="182295" y="579615"/>
                  </a:cubicBezTo>
                  <a:cubicBezTo>
                    <a:pt x="150381" y="597951"/>
                    <a:pt x="114514" y="608276"/>
                    <a:pt x="77753" y="609714"/>
                  </a:cubicBezTo>
                  <a:cubicBezTo>
                    <a:pt x="46961" y="608953"/>
                    <a:pt x="35937" y="603809"/>
                    <a:pt x="33371" y="597522"/>
                  </a:cubicBezTo>
                  <a:cubicBezTo>
                    <a:pt x="30139" y="589617"/>
                    <a:pt x="36127" y="584188"/>
                    <a:pt x="50193" y="582854"/>
                  </a:cubicBezTo>
                  <a:cubicBezTo>
                    <a:pt x="72688" y="582521"/>
                    <a:pt x="94936" y="578101"/>
                    <a:pt x="115864" y="569805"/>
                  </a:cubicBezTo>
                  <a:cubicBezTo>
                    <a:pt x="115864" y="569805"/>
                    <a:pt x="85166" y="574186"/>
                    <a:pt x="66634" y="575139"/>
                  </a:cubicBezTo>
                  <a:cubicBezTo>
                    <a:pt x="50088" y="576034"/>
                    <a:pt x="33504" y="574729"/>
                    <a:pt x="17310" y="571234"/>
                  </a:cubicBezTo>
                  <a:cubicBezTo>
                    <a:pt x="1723" y="567519"/>
                    <a:pt x="-7020" y="545421"/>
                    <a:pt x="7140" y="543706"/>
                  </a:cubicBezTo>
                  <a:cubicBezTo>
                    <a:pt x="21301" y="541992"/>
                    <a:pt x="32706" y="544659"/>
                    <a:pt x="60267" y="542849"/>
                  </a:cubicBezTo>
                  <a:cubicBezTo>
                    <a:pt x="74845" y="541935"/>
                    <a:pt x="89272" y="539277"/>
                    <a:pt x="103224" y="534943"/>
                  </a:cubicBezTo>
                  <a:cubicBezTo>
                    <a:pt x="84805" y="535105"/>
                    <a:pt x="66396" y="533772"/>
                    <a:pt x="48197" y="530943"/>
                  </a:cubicBezTo>
                  <a:cubicBezTo>
                    <a:pt x="33390" y="529543"/>
                    <a:pt x="19296" y="523885"/>
                    <a:pt x="7615" y="514655"/>
                  </a:cubicBezTo>
                  <a:cubicBezTo>
                    <a:pt x="1628" y="509702"/>
                    <a:pt x="583" y="495605"/>
                    <a:pt x="18450" y="495605"/>
                  </a:cubicBezTo>
                  <a:cubicBezTo>
                    <a:pt x="34511" y="495605"/>
                    <a:pt x="54659" y="503035"/>
                    <a:pt x="84976" y="498844"/>
                  </a:cubicBezTo>
                  <a:cubicBezTo>
                    <a:pt x="107310" y="495700"/>
                    <a:pt x="122992" y="490462"/>
                    <a:pt x="119190" y="487509"/>
                  </a:cubicBezTo>
                  <a:cubicBezTo>
                    <a:pt x="115388" y="484556"/>
                    <a:pt x="102748" y="487509"/>
                    <a:pt x="84311" y="480746"/>
                  </a:cubicBezTo>
                  <a:cubicBezTo>
                    <a:pt x="65874" y="473983"/>
                    <a:pt x="52949" y="457791"/>
                    <a:pt x="57225" y="448075"/>
                  </a:cubicBezTo>
                  <a:cubicBezTo>
                    <a:pt x="61502" y="438360"/>
                    <a:pt x="63593" y="445313"/>
                    <a:pt x="82790" y="44883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Google Shape;750;p7"/>
            <p:cNvSpPr/>
            <p:nvPr/>
          </p:nvSpPr>
          <p:spPr>
            <a:xfrm>
              <a:off x="6171801" y="649512"/>
              <a:ext cx="135912" cy="159574"/>
            </a:xfrm>
            <a:custGeom>
              <a:rect b="b" l="l" r="r" t="t"/>
              <a:pathLst>
                <a:path extrusionOk="0" h="197615" w="168312">
                  <a:moveTo>
                    <a:pt x="127446" y="197527"/>
                  </a:moveTo>
                  <a:cubicBezTo>
                    <a:pt x="127446" y="197527"/>
                    <a:pt x="46188" y="201813"/>
                    <a:pt x="0" y="150759"/>
                  </a:cubicBezTo>
                  <a:lnTo>
                    <a:pt x="50085" y="45984"/>
                  </a:lnTo>
                  <a:cubicBezTo>
                    <a:pt x="50085" y="45984"/>
                    <a:pt x="73179" y="-12023"/>
                    <a:pt x="127351" y="2264"/>
                  </a:cubicBezTo>
                  <a:cubicBezTo>
                    <a:pt x="181522" y="16552"/>
                    <a:pt x="182378" y="92942"/>
                    <a:pt x="127446" y="19752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" name="Google Shape;751;p7"/>
            <p:cNvSpPr/>
            <p:nvPr/>
          </p:nvSpPr>
          <p:spPr>
            <a:xfrm>
              <a:off x="5953447" y="594810"/>
              <a:ext cx="109819" cy="115441"/>
            </a:xfrm>
            <a:custGeom>
              <a:rect b="b" l="l" r="r" t="t"/>
              <a:pathLst>
                <a:path extrusionOk="0" h="142961" w="135999">
                  <a:moveTo>
                    <a:pt x="135999" y="944"/>
                  </a:moveTo>
                  <a:cubicBezTo>
                    <a:pt x="135999" y="944"/>
                    <a:pt x="70043" y="-19249"/>
                    <a:pt x="0" y="127150"/>
                  </a:cubicBezTo>
                  <a:lnTo>
                    <a:pt x="26231" y="142962"/>
                  </a:lnTo>
                  <a:cubicBezTo>
                    <a:pt x="26231" y="142962"/>
                    <a:pt x="95133" y="38473"/>
                    <a:pt x="135999" y="94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52" name="Google Shape;752;p7"/>
          <p:cNvSpPr txBox="1"/>
          <p:nvPr/>
        </p:nvSpPr>
        <p:spPr>
          <a:xfrm>
            <a:off x="370825" y="2238825"/>
            <a:ext cx="38577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-Low knowledge in Coding.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-Time wasted on limited account on Wix. 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-Hard times gathering information from insurance companies.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aleway Thin"/>
              <a:ea typeface="Raleway Thin"/>
              <a:cs typeface="Raleway Thin"/>
              <a:sym typeface="Raleway Thi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p23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758" name="Google Shape;758;p23"/>
          <p:cNvGrpSpPr/>
          <p:nvPr/>
        </p:nvGrpSpPr>
        <p:grpSpPr>
          <a:xfrm>
            <a:off x="5410301" y="719490"/>
            <a:ext cx="3356124" cy="3829046"/>
            <a:chOff x="2602525" y="317054"/>
            <a:chExt cx="4174283" cy="4762495"/>
          </a:xfrm>
        </p:grpSpPr>
        <p:sp>
          <p:nvSpPr>
            <p:cNvPr id="759" name="Google Shape;759;p23"/>
            <p:cNvSpPr/>
            <p:nvPr/>
          </p:nvSpPr>
          <p:spPr>
            <a:xfrm>
              <a:off x="3677747" y="776267"/>
              <a:ext cx="2670951" cy="3350306"/>
            </a:xfrm>
            <a:custGeom>
              <a:rect b="b" l="l" r="r" t="t"/>
              <a:pathLst>
                <a:path extrusionOk="0" h="3350306" w="2670951">
                  <a:moveTo>
                    <a:pt x="2625857" y="1488073"/>
                  </a:moveTo>
                  <a:lnTo>
                    <a:pt x="60628" y="5983"/>
                  </a:lnTo>
                  <a:cubicBezTo>
                    <a:pt x="51862" y="-199"/>
                    <a:pt x="40631" y="-1694"/>
                    <a:pt x="30552" y="1983"/>
                  </a:cubicBezTo>
                  <a:lnTo>
                    <a:pt x="30552" y="1983"/>
                  </a:lnTo>
                  <a:lnTo>
                    <a:pt x="30552" y="1983"/>
                  </a:lnTo>
                  <a:lnTo>
                    <a:pt x="27982" y="3507"/>
                  </a:lnTo>
                  <a:lnTo>
                    <a:pt x="0" y="19699"/>
                  </a:lnTo>
                  <a:lnTo>
                    <a:pt x="16085" y="42464"/>
                  </a:lnTo>
                  <a:lnTo>
                    <a:pt x="16085" y="1769061"/>
                  </a:lnTo>
                  <a:cubicBezTo>
                    <a:pt x="17798" y="1800712"/>
                    <a:pt x="34483" y="1829649"/>
                    <a:pt x="61009" y="1846975"/>
                  </a:cubicBezTo>
                  <a:lnTo>
                    <a:pt x="2622716" y="3327351"/>
                  </a:lnTo>
                  <a:lnTo>
                    <a:pt x="2626333" y="3350306"/>
                  </a:lnTo>
                  <a:lnTo>
                    <a:pt x="2657456" y="3332304"/>
                  </a:lnTo>
                  <a:lnTo>
                    <a:pt x="2657456" y="3332304"/>
                  </a:lnTo>
                  <a:cubicBezTo>
                    <a:pt x="2666869" y="3325741"/>
                    <a:pt x="2671970" y="3314578"/>
                    <a:pt x="2670781" y="3303157"/>
                  </a:cubicBezTo>
                  <a:lnTo>
                    <a:pt x="2670781" y="1565988"/>
                  </a:lnTo>
                  <a:cubicBezTo>
                    <a:pt x="2669068" y="1534336"/>
                    <a:pt x="2652383" y="1505399"/>
                    <a:pt x="2625857" y="1488073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0" name="Google Shape;760;p23"/>
            <p:cNvSpPr/>
            <p:nvPr/>
          </p:nvSpPr>
          <p:spPr>
            <a:xfrm>
              <a:off x="3662233" y="794118"/>
              <a:ext cx="2655076" cy="3335369"/>
            </a:xfrm>
            <a:custGeom>
              <a:rect b="b" l="l" r="r" t="t"/>
              <a:pathLst>
                <a:path extrusionOk="0" h="3335369" w="2655076">
                  <a:moveTo>
                    <a:pt x="2655077" y="1566234"/>
                  </a:moveTo>
                  <a:lnTo>
                    <a:pt x="2655077" y="3303309"/>
                  </a:lnTo>
                  <a:cubicBezTo>
                    <a:pt x="2655077" y="3331884"/>
                    <a:pt x="2635089" y="3343599"/>
                    <a:pt x="2610153" y="3329216"/>
                  </a:cubicBezTo>
                  <a:lnTo>
                    <a:pt x="44924" y="1847031"/>
                  </a:lnTo>
                  <a:cubicBezTo>
                    <a:pt x="18398" y="1829705"/>
                    <a:pt x="1713" y="1800768"/>
                    <a:pt x="0" y="1769117"/>
                  </a:cubicBezTo>
                  <a:lnTo>
                    <a:pt x="0" y="32138"/>
                  </a:lnTo>
                  <a:cubicBezTo>
                    <a:pt x="0" y="3563"/>
                    <a:pt x="20082" y="-8248"/>
                    <a:pt x="44924" y="6134"/>
                  </a:cubicBezTo>
                  <a:lnTo>
                    <a:pt x="2610153" y="1488320"/>
                  </a:lnTo>
                  <a:cubicBezTo>
                    <a:pt x="2636717" y="1505607"/>
                    <a:pt x="2653411" y="1534564"/>
                    <a:pt x="2655077" y="1566234"/>
                  </a:cubicBezTo>
                  <a:close/>
                </a:path>
              </a:pathLst>
            </a:custGeom>
            <a:solidFill>
              <a:srgbClr val="FAFBF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1" name="Google Shape;761;p23"/>
            <p:cNvSpPr/>
            <p:nvPr/>
          </p:nvSpPr>
          <p:spPr>
            <a:xfrm>
              <a:off x="3763407" y="1012375"/>
              <a:ext cx="1575095" cy="1000982"/>
            </a:xfrm>
            <a:custGeom>
              <a:rect b="b" l="l" r="r" t="t"/>
              <a:pathLst>
                <a:path extrusionOk="0" h="1000982" w="1575095">
                  <a:moveTo>
                    <a:pt x="1575095" y="1000982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2" name="Google Shape;762;p23"/>
            <p:cNvSpPr/>
            <p:nvPr/>
          </p:nvSpPr>
          <p:spPr>
            <a:xfrm>
              <a:off x="3763407" y="1170775"/>
              <a:ext cx="1493432" cy="908399"/>
            </a:xfrm>
            <a:custGeom>
              <a:rect b="b" l="l" r="r" t="t"/>
              <a:pathLst>
                <a:path extrusionOk="0" h="908399" w="1493432">
                  <a:moveTo>
                    <a:pt x="1493433" y="908399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493433" y="862965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3" name="Google Shape;763;p23"/>
            <p:cNvSpPr/>
            <p:nvPr/>
          </p:nvSpPr>
          <p:spPr>
            <a:xfrm>
              <a:off x="3763407" y="1252119"/>
              <a:ext cx="1319638" cy="808005"/>
            </a:xfrm>
            <a:custGeom>
              <a:rect b="b" l="l" r="r" t="t"/>
              <a:pathLst>
                <a:path extrusionOk="0" h="808005" w="1319638">
                  <a:moveTo>
                    <a:pt x="1319638" y="808006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572"/>
                  </a:lnTo>
                  <a:lnTo>
                    <a:pt x="1319638" y="808006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4" name="Google Shape;764;p23"/>
            <p:cNvSpPr/>
            <p:nvPr/>
          </p:nvSpPr>
          <p:spPr>
            <a:xfrm>
              <a:off x="3763407" y="1333558"/>
              <a:ext cx="1235786" cy="759428"/>
            </a:xfrm>
            <a:custGeom>
              <a:rect b="b" l="l" r="r" t="t"/>
              <a:pathLst>
                <a:path extrusionOk="0" h="759428" w="1235786">
                  <a:moveTo>
                    <a:pt x="1235787" y="759428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235787" y="713994"/>
                  </a:lnTo>
                  <a:lnTo>
                    <a:pt x="1235787" y="759428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5" name="Google Shape;765;p23"/>
            <p:cNvSpPr/>
            <p:nvPr/>
          </p:nvSpPr>
          <p:spPr>
            <a:xfrm>
              <a:off x="5632982" y="2768594"/>
              <a:ext cx="578775" cy="425291"/>
            </a:xfrm>
            <a:custGeom>
              <a:rect b="b" l="l" r="r" t="t"/>
              <a:pathLst>
                <a:path extrusionOk="0" h="425291" w="578775">
                  <a:moveTo>
                    <a:pt x="578775" y="425291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578775" y="334328"/>
                  </a:lnTo>
                  <a:lnTo>
                    <a:pt x="578775" y="42529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6" name="Google Shape;766;p23"/>
            <p:cNvSpPr/>
            <p:nvPr/>
          </p:nvSpPr>
          <p:spPr>
            <a:xfrm>
              <a:off x="5632982" y="2926995"/>
              <a:ext cx="548794" cy="362521"/>
            </a:xfrm>
            <a:custGeom>
              <a:rect b="b" l="l" r="r" t="t"/>
              <a:pathLst>
                <a:path extrusionOk="0" h="362521" w="548794">
                  <a:moveTo>
                    <a:pt x="548795" y="362521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548795" y="317087"/>
                  </a:lnTo>
                  <a:lnTo>
                    <a:pt x="548795" y="362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7" name="Google Shape;767;p23"/>
            <p:cNvSpPr/>
            <p:nvPr/>
          </p:nvSpPr>
          <p:spPr>
            <a:xfrm>
              <a:off x="5632982" y="3008338"/>
              <a:ext cx="484930" cy="325659"/>
            </a:xfrm>
            <a:custGeom>
              <a:rect b="b" l="l" r="r" t="t"/>
              <a:pathLst>
                <a:path extrusionOk="0" h="325659" w="484930">
                  <a:moveTo>
                    <a:pt x="484930" y="325660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484930" y="280226"/>
                  </a:lnTo>
                  <a:lnTo>
                    <a:pt x="484930" y="325660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8" name="Google Shape;768;p23"/>
            <p:cNvSpPr/>
            <p:nvPr/>
          </p:nvSpPr>
          <p:spPr>
            <a:xfrm>
              <a:off x="5632982" y="3089777"/>
              <a:ext cx="454092" cy="307752"/>
            </a:xfrm>
            <a:custGeom>
              <a:rect b="b" l="l" r="r" t="t"/>
              <a:pathLst>
                <a:path extrusionOk="0" h="307752" w="454092">
                  <a:moveTo>
                    <a:pt x="454093" y="307753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454093" y="262319"/>
                  </a:lnTo>
                  <a:lnTo>
                    <a:pt x="454093" y="3077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9" name="Google Shape;769;p23"/>
            <p:cNvSpPr/>
            <p:nvPr/>
          </p:nvSpPr>
          <p:spPr>
            <a:xfrm>
              <a:off x="3763407" y="1505008"/>
              <a:ext cx="1575095" cy="1000982"/>
            </a:xfrm>
            <a:custGeom>
              <a:rect b="b" l="l" r="r" t="t"/>
              <a:pathLst>
                <a:path extrusionOk="0" h="1000982" w="1575095">
                  <a:moveTo>
                    <a:pt x="1575095" y="1000982"/>
                  </a:moveTo>
                  <a:lnTo>
                    <a:pt x="0" y="90868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0" name="Google Shape;770;p23"/>
            <p:cNvSpPr/>
            <p:nvPr/>
          </p:nvSpPr>
          <p:spPr>
            <a:xfrm>
              <a:off x="3763407" y="1663408"/>
              <a:ext cx="1493432" cy="908399"/>
            </a:xfrm>
            <a:custGeom>
              <a:rect b="b" l="l" r="r" t="t"/>
              <a:pathLst>
                <a:path extrusionOk="0" h="908399" w="1493432">
                  <a:moveTo>
                    <a:pt x="1493433" y="908399"/>
                  </a:moveTo>
                  <a:lnTo>
                    <a:pt x="0" y="45529"/>
                  </a:lnTo>
                  <a:lnTo>
                    <a:pt x="0" y="0"/>
                  </a:lnTo>
                  <a:lnTo>
                    <a:pt x="1493433" y="862965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1" name="Google Shape;771;p23"/>
            <p:cNvSpPr/>
            <p:nvPr/>
          </p:nvSpPr>
          <p:spPr>
            <a:xfrm>
              <a:off x="3763407" y="1744847"/>
              <a:ext cx="1319638" cy="807910"/>
            </a:xfrm>
            <a:custGeom>
              <a:rect b="b" l="l" r="r" t="t"/>
              <a:pathLst>
                <a:path extrusionOk="0" h="807910" w="1319638">
                  <a:moveTo>
                    <a:pt x="1319638" y="807911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476"/>
                  </a:lnTo>
                  <a:lnTo>
                    <a:pt x="1319638" y="80791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2" name="Google Shape;772;p23"/>
            <p:cNvSpPr/>
            <p:nvPr/>
          </p:nvSpPr>
          <p:spPr>
            <a:xfrm>
              <a:off x="3763407" y="1826191"/>
              <a:ext cx="1235786" cy="759523"/>
            </a:xfrm>
            <a:custGeom>
              <a:rect b="b" l="l" r="r" t="t"/>
              <a:pathLst>
                <a:path extrusionOk="0" h="759523" w="1235786">
                  <a:moveTo>
                    <a:pt x="1235787" y="759523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235787" y="713994"/>
                  </a:lnTo>
                  <a:lnTo>
                    <a:pt x="1235787" y="75952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3" name="Google Shape;773;p23"/>
            <p:cNvSpPr/>
            <p:nvPr/>
          </p:nvSpPr>
          <p:spPr>
            <a:xfrm>
              <a:off x="3763407" y="1997641"/>
              <a:ext cx="1575095" cy="1001077"/>
            </a:xfrm>
            <a:custGeom>
              <a:rect b="b" l="l" r="r" t="t"/>
              <a:pathLst>
                <a:path extrusionOk="0" h="1001077" w="1575095">
                  <a:moveTo>
                    <a:pt x="1575095" y="1001078"/>
                  </a:moveTo>
                  <a:lnTo>
                    <a:pt x="0" y="90964"/>
                  </a:lnTo>
                  <a:lnTo>
                    <a:pt x="0" y="0"/>
                  </a:lnTo>
                  <a:lnTo>
                    <a:pt x="1575095" y="910209"/>
                  </a:lnTo>
                  <a:lnTo>
                    <a:pt x="1575095" y="1001078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4" name="Google Shape;774;p23"/>
            <p:cNvSpPr/>
            <p:nvPr/>
          </p:nvSpPr>
          <p:spPr>
            <a:xfrm>
              <a:off x="3763407" y="2156137"/>
              <a:ext cx="1493432" cy="908399"/>
            </a:xfrm>
            <a:custGeom>
              <a:rect b="b" l="l" r="r" t="t"/>
              <a:pathLst>
                <a:path extrusionOk="0" h="908399" w="1493432">
                  <a:moveTo>
                    <a:pt x="1493433" y="908399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493433" y="862870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5" name="Google Shape;775;p23"/>
            <p:cNvSpPr/>
            <p:nvPr/>
          </p:nvSpPr>
          <p:spPr>
            <a:xfrm>
              <a:off x="3763407" y="2237480"/>
              <a:ext cx="1319638" cy="808005"/>
            </a:xfrm>
            <a:custGeom>
              <a:rect b="b" l="l" r="r" t="t"/>
              <a:pathLst>
                <a:path extrusionOk="0" h="808005" w="1319638">
                  <a:moveTo>
                    <a:pt x="1319638" y="808006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476"/>
                  </a:lnTo>
                  <a:lnTo>
                    <a:pt x="1319638" y="808006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6" name="Google Shape;776;p23"/>
            <p:cNvSpPr/>
            <p:nvPr/>
          </p:nvSpPr>
          <p:spPr>
            <a:xfrm>
              <a:off x="3763407" y="2318824"/>
              <a:ext cx="1235786" cy="759523"/>
            </a:xfrm>
            <a:custGeom>
              <a:rect b="b" l="l" r="r" t="t"/>
              <a:pathLst>
                <a:path extrusionOk="0" h="759523" w="1235786">
                  <a:moveTo>
                    <a:pt x="1235787" y="759523"/>
                  </a:moveTo>
                  <a:lnTo>
                    <a:pt x="0" y="45529"/>
                  </a:lnTo>
                  <a:lnTo>
                    <a:pt x="0" y="0"/>
                  </a:lnTo>
                  <a:lnTo>
                    <a:pt x="1235787" y="714089"/>
                  </a:lnTo>
                  <a:lnTo>
                    <a:pt x="1235787" y="75952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7" name="Google Shape;777;p23"/>
            <p:cNvSpPr/>
            <p:nvPr/>
          </p:nvSpPr>
          <p:spPr>
            <a:xfrm>
              <a:off x="3763407" y="2490369"/>
              <a:ext cx="1575095" cy="1000982"/>
            </a:xfrm>
            <a:custGeom>
              <a:rect b="b" l="l" r="r" t="t"/>
              <a:pathLst>
                <a:path extrusionOk="0" h="1000982" w="1575095">
                  <a:moveTo>
                    <a:pt x="1575095" y="1000982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8" name="Google Shape;778;p23"/>
            <p:cNvSpPr/>
            <p:nvPr/>
          </p:nvSpPr>
          <p:spPr>
            <a:xfrm>
              <a:off x="3763407" y="2648770"/>
              <a:ext cx="1493528" cy="887920"/>
            </a:xfrm>
            <a:custGeom>
              <a:rect b="b" l="l" r="r" t="t"/>
              <a:pathLst>
                <a:path extrusionOk="0" h="887920" w="1493528">
                  <a:moveTo>
                    <a:pt x="1493528" y="862965"/>
                  </a:moveTo>
                  <a:lnTo>
                    <a:pt x="1493528" y="887920"/>
                  </a:lnTo>
                  <a:lnTo>
                    <a:pt x="0" y="24955"/>
                  </a:lnTo>
                  <a:lnTo>
                    <a:pt x="0" y="0"/>
                  </a:lnTo>
                  <a:lnTo>
                    <a:pt x="1493528" y="862965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9" name="Google Shape;779;p23"/>
            <p:cNvSpPr/>
            <p:nvPr/>
          </p:nvSpPr>
          <p:spPr>
            <a:xfrm>
              <a:off x="5633267" y="2100963"/>
              <a:ext cx="578489" cy="901329"/>
            </a:xfrm>
            <a:custGeom>
              <a:rect b="b" l="l" r="r" t="t"/>
              <a:pathLst>
                <a:path extrusionOk="0" h="901329" w="578489">
                  <a:moveTo>
                    <a:pt x="560502" y="899184"/>
                  </a:moveTo>
                  <a:lnTo>
                    <a:pt x="17989" y="585621"/>
                  </a:lnTo>
                  <a:cubicBezTo>
                    <a:pt x="6910" y="577639"/>
                    <a:pt x="247" y="564895"/>
                    <a:pt x="0" y="551236"/>
                  </a:cubicBezTo>
                  <a:lnTo>
                    <a:pt x="0" y="15645"/>
                  </a:lnTo>
                  <a:cubicBezTo>
                    <a:pt x="0" y="2405"/>
                    <a:pt x="8090" y="-3405"/>
                    <a:pt x="17989" y="2024"/>
                  </a:cubicBezTo>
                  <a:lnTo>
                    <a:pt x="560502" y="315587"/>
                  </a:lnTo>
                  <a:cubicBezTo>
                    <a:pt x="571580" y="323569"/>
                    <a:pt x="578242" y="336314"/>
                    <a:pt x="578490" y="349973"/>
                  </a:cubicBezTo>
                  <a:lnTo>
                    <a:pt x="578490" y="885563"/>
                  </a:lnTo>
                  <a:cubicBezTo>
                    <a:pt x="578490" y="898803"/>
                    <a:pt x="570400" y="904899"/>
                    <a:pt x="560502" y="89918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0" name="Google Shape;780;p23"/>
            <p:cNvSpPr/>
            <p:nvPr/>
          </p:nvSpPr>
          <p:spPr>
            <a:xfrm>
              <a:off x="3680697" y="317054"/>
              <a:ext cx="2667830" cy="1909376"/>
            </a:xfrm>
            <a:custGeom>
              <a:rect b="b" l="l" r="r" t="t"/>
              <a:pathLst>
                <a:path extrusionOk="0" h="1909376" w="2667830">
                  <a:moveTo>
                    <a:pt x="2622906" y="1487514"/>
                  </a:moveTo>
                  <a:lnTo>
                    <a:pt x="57678" y="5329"/>
                  </a:lnTo>
                  <a:cubicBezTo>
                    <a:pt x="49302" y="-517"/>
                    <a:pt x="38518" y="-1633"/>
                    <a:pt x="29124" y="2376"/>
                  </a:cubicBezTo>
                  <a:lnTo>
                    <a:pt x="29124" y="2376"/>
                  </a:lnTo>
                  <a:lnTo>
                    <a:pt x="29124" y="2376"/>
                  </a:lnTo>
                  <a:lnTo>
                    <a:pt x="28553" y="2376"/>
                  </a:lnTo>
                  <a:lnTo>
                    <a:pt x="0" y="18378"/>
                  </a:lnTo>
                  <a:lnTo>
                    <a:pt x="12563" y="38762"/>
                  </a:lnTo>
                  <a:lnTo>
                    <a:pt x="12563" y="320416"/>
                  </a:lnTo>
                  <a:cubicBezTo>
                    <a:pt x="12563" y="353468"/>
                    <a:pt x="32741" y="391949"/>
                    <a:pt x="57583" y="406141"/>
                  </a:cubicBezTo>
                  <a:lnTo>
                    <a:pt x="2617386" y="1885374"/>
                  </a:lnTo>
                  <a:lnTo>
                    <a:pt x="2618719" y="1909377"/>
                  </a:lnTo>
                  <a:lnTo>
                    <a:pt x="2651174" y="1891470"/>
                  </a:lnTo>
                  <a:lnTo>
                    <a:pt x="2651936" y="1890993"/>
                  </a:lnTo>
                  <a:lnTo>
                    <a:pt x="2652888" y="1890517"/>
                  </a:lnTo>
                  <a:lnTo>
                    <a:pt x="2652888" y="1890517"/>
                  </a:lnTo>
                  <a:cubicBezTo>
                    <a:pt x="2662405" y="1884897"/>
                    <a:pt x="2667830" y="1872324"/>
                    <a:pt x="2667830" y="1854608"/>
                  </a:cubicBezTo>
                  <a:lnTo>
                    <a:pt x="2667830" y="1573525"/>
                  </a:lnTo>
                  <a:cubicBezTo>
                    <a:pt x="2667830" y="1540378"/>
                    <a:pt x="2647653" y="1501897"/>
                    <a:pt x="2622906" y="148751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1" name="Google Shape;781;p23"/>
            <p:cNvSpPr/>
            <p:nvPr/>
          </p:nvSpPr>
          <p:spPr>
            <a:xfrm>
              <a:off x="3662233" y="334831"/>
              <a:ext cx="2655171" cy="1893451"/>
            </a:xfrm>
            <a:custGeom>
              <a:rect b="b" l="l" r="r" t="t"/>
              <a:pathLst>
                <a:path extrusionOk="0" h="1893451" w="2655171">
                  <a:moveTo>
                    <a:pt x="2610153" y="1888076"/>
                  </a:moveTo>
                  <a:lnTo>
                    <a:pt x="44924" y="405890"/>
                  </a:lnTo>
                  <a:cubicBezTo>
                    <a:pt x="20082" y="391508"/>
                    <a:pt x="0" y="353027"/>
                    <a:pt x="0" y="320165"/>
                  </a:cubicBezTo>
                  <a:lnTo>
                    <a:pt x="0" y="39368"/>
                  </a:lnTo>
                  <a:cubicBezTo>
                    <a:pt x="0" y="6317"/>
                    <a:pt x="20082" y="-8923"/>
                    <a:pt x="44924" y="5364"/>
                  </a:cubicBezTo>
                  <a:lnTo>
                    <a:pt x="2610153" y="1487168"/>
                  </a:lnTo>
                  <a:cubicBezTo>
                    <a:pt x="2634994" y="1501551"/>
                    <a:pt x="2655172" y="1540032"/>
                    <a:pt x="2655172" y="1572893"/>
                  </a:cubicBezTo>
                  <a:lnTo>
                    <a:pt x="2655172" y="1853976"/>
                  </a:lnTo>
                  <a:cubicBezTo>
                    <a:pt x="2655172" y="1887218"/>
                    <a:pt x="2634994" y="1902363"/>
                    <a:pt x="2610153" y="1888076"/>
                  </a:cubicBezTo>
                  <a:close/>
                </a:path>
              </a:pathLst>
            </a:custGeom>
            <a:solidFill>
              <a:srgbClr val="FAFBF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2" name="Google Shape;782;p23"/>
            <p:cNvSpPr/>
            <p:nvPr/>
          </p:nvSpPr>
          <p:spPr>
            <a:xfrm>
              <a:off x="3763692" y="506668"/>
              <a:ext cx="2448064" cy="1546988"/>
            </a:xfrm>
            <a:custGeom>
              <a:rect b="b" l="l" r="r" t="t"/>
              <a:pathLst>
                <a:path extrusionOk="0" h="1546988" w="2448064">
                  <a:moveTo>
                    <a:pt x="2430077" y="1544789"/>
                  </a:moveTo>
                  <a:lnTo>
                    <a:pt x="17703" y="150995"/>
                  </a:lnTo>
                  <a:cubicBezTo>
                    <a:pt x="6701" y="142981"/>
                    <a:pt x="133" y="130229"/>
                    <a:pt x="0" y="116610"/>
                  </a:cubicBezTo>
                  <a:lnTo>
                    <a:pt x="0" y="15645"/>
                  </a:lnTo>
                  <a:cubicBezTo>
                    <a:pt x="0" y="2405"/>
                    <a:pt x="7995" y="-3405"/>
                    <a:pt x="17989" y="2024"/>
                  </a:cubicBezTo>
                  <a:lnTo>
                    <a:pt x="2430077" y="1395913"/>
                  </a:lnTo>
                  <a:cubicBezTo>
                    <a:pt x="2441174" y="1403876"/>
                    <a:pt x="2447846" y="1416630"/>
                    <a:pt x="2448065" y="1430298"/>
                  </a:cubicBezTo>
                  <a:lnTo>
                    <a:pt x="2448065" y="1531168"/>
                  </a:lnTo>
                  <a:cubicBezTo>
                    <a:pt x="2448065" y="1544503"/>
                    <a:pt x="2439975" y="1550599"/>
                    <a:pt x="2430077" y="154478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3" name="Google Shape;783;p23"/>
            <p:cNvSpPr/>
            <p:nvPr/>
          </p:nvSpPr>
          <p:spPr>
            <a:xfrm>
              <a:off x="6042246" y="1815046"/>
              <a:ext cx="173984" cy="241344"/>
            </a:xfrm>
            <a:custGeom>
              <a:rect b="b" l="l" r="r" t="t"/>
              <a:pathLst>
                <a:path extrusionOk="0" h="241344" w="173984">
                  <a:moveTo>
                    <a:pt x="155996" y="239077"/>
                  </a:moveTo>
                  <a:lnTo>
                    <a:pt x="0" y="148876"/>
                  </a:lnTo>
                  <a:lnTo>
                    <a:pt x="0" y="0"/>
                  </a:lnTo>
                  <a:lnTo>
                    <a:pt x="155996" y="90106"/>
                  </a:lnTo>
                  <a:cubicBezTo>
                    <a:pt x="167094" y="98069"/>
                    <a:pt x="173766" y="110823"/>
                    <a:pt x="173985" y="124492"/>
                  </a:cubicBezTo>
                  <a:lnTo>
                    <a:pt x="173985" y="225457"/>
                  </a:lnTo>
                  <a:cubicBezTo>
                    <a:pt x="173985" y="238696"/>
                    <a:pt x="165895" y="245078"/>
                    <a:pt x="155996" y="2390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4" name="Google Shape;784;p23"/>
            <p:cNvSpPr/>
            <p:nvPr/>
          </p:nvSpPr>
          <p:spPr>
            <a:xfrm>
              <a:off x="3824606" y="578160"/>
              <a:ext cx="40165" cy="72472"/>
            </a:xfrm>
            <a:custGeom>
              <a:rect b="b" l="l" r="r" t="t"/>
              <a:pathLst>
                <a:path extrusionOk="0" h="72472" w="40165">
                  <a:moveTo>
                    <a:pt x="19702" y="39213"/>
                  </a:moveTo>
                  <a:cubicBezTo>
                    <a:pt x="14343" y="34706"/>
                    <a:pt x="9642" y="29481"/>
                    <a:pt x="5711" y="23687"/>
                  </a:cubicBezTo>
                  <a:cubicBezTo>
                    <a:pt x="3103" y="19577"/>
                    <a:pt x="1656" y="14838"/>
                    <a:pt x="1523" y="9971"/>
                  </a:cubicBezTo>
                  <a:cubicBezTo>
                    <a:pt x="1523" y="4892"/>
                    <a:pt x="3236" y="1716"/>
                    <a:pt x="6663" y="446"/>
                  </a:cubicBezTo>
                  <a:cubicBezTo>
                    <a:pt x="11402" y="-686"/>
                    <a:pt x="16390" y="362"/>
                    <a:pt x="20273" y="3304"/>
                  </a:cubicBezTo>
                  <a:cubicBezTo>
                    <a:pt x="27820" y="7698"/>
                    <a:pt x="33779" y="14365"/>
                    <a:pt x="37310" y="22354"/>
                  </a:cubicBezTo>
                  <a:cubicBezTo>
                    <a:pt x="38899" y="25889"/>
                    <a:pt x="39746" y="29716"/>
                    <a:pt x="39784" y="33593"/>
                  </a:cubicBezTo>
                  <a:lnTo>
                    <a:pt x="32456" y="29307"/>
                  </a:lnTo>
                  <a:cubicBezTo>
                    <a:pt x="32446" y="25435"/>
                    <a:pt x="31361" y="21642"/>
                    <a:pt x="29315" y="18353"/>
                  </a:cubicBezTo>
                  <a:cubicBezTo>
                    <a:pt x="27059" y="14814"/>
                    <a:pt x="23947" y="11899"/>
                    <a:pt x="20273" y="9876"/>
                  </a:cubicBezTo>
                  <a:cubicBezTo>
                    <a:pt x="17893" y="8035"/>
                    <a:pt x="14867" y="7244"/>
                    <a:pt x="11897" y="7685"/>
                  </a:cubicBezTo>
                  <a:cubicBezTo>
                    <a:pt x="9899" y="8352"/>
                    <a:pt x="8852" y="10352"/>
                    <a:pt x="8852" y="13591"/>
                  </a:cubicBezTo>
                  <a:cubicBezTo>
                    <a:pt x="8956" y="16577"/>
                    <a:pt x="9946" y="19463"/>
                    <a:pt x="11707" y="21878"/>
                  </a:cubicBezTo>
                  <a:cubicBezTo>
                    <a:pt x="14410" y="25801"/>
                    <a:pt x="17608" y="29356"/>
                    <a:pt x="21225" y="32450"/>
                  </a:cubicBezTo>
                  <a:cubicBezTo>
                    <a:pt x="25289" y="35896"/>
                    <a:pt x="29077" y="39653"/>
                    <a:pt x="32551" y="43690"/>
                  </a:cubicBezTo>
                  <a:cubicBezTo>
                    <a:pt x="34911" y="46585"/>
                    <a:pt x="36862" y="49789"/>
                    <a:pt x="38357" y="53215"/>
                  </a:cubicBezTo>
                  <a:cubicBezTo>
                    <a:pt x="39565" y="56243"/>
                    <a:pt x="40184" y="59478"/>
                    <a:pt x="40165" y="62740"/>
                  </a:cubicBezTo>
                  <a:cubicBezTo>
                    <a:pt x="40165" y="67883"/>
                    <a:pt x="38452" y="71027"/>
                    <a:pt x="34930" y="72265"/>
                  </a:cubicBezTo>
                  <a:cubicBezTo>
                    <a:pt x="30000" y="73000"/>
                    <a:pt x="24975" y="71769"/>
                    <a:pt x="20939" y="68836"/>
                  </a:cubicBezTo>
                  <a:cubicBezTo>
                    <a:pt x="16989" y="66477"/>
                    <a:pt x="13392" y="63558"/>
                    <a:pt x="10279" y="60168"/>
                  </a:cubicBezTo>
                  <a:cubicBezTo>
                    <a:pt x="7177" y="56803"/>
                    <a:pt x="4607" y="52980"/>
                    <a:pt x="2665" y="48833"/>
                  </a:cubicBezTo>
                  <a:cubicBezTo>
                    <a:pt x="980" y="45220"/>
                    <a:pt x="76" y="41293"/>
                    <a:pt x="0" y="37308"/>
                  </a:cubicBezTo>
                  <a:lnTo>
                    <a:pt x="7329" y="41594"/>
                  </a:lnTo>
                  <a:cubicBezTo>
                    <a:pt x="7395" y="45632"/>
                    <a:pt x="8690" y="49553"/>
                    <a:pt x="11041" y="52834"/>
                  </a:cubicBezTo>
                  <a:cubicBezTo>
                    <a:pt x="13468" y="56677"/>
                    <a:pt x="16713" y="59932"/>
                    <a:pt x="20558" y="62359"/>
                  </a:cubicBezTo>
                  <a:cubicBezTo>
                    <a:pt x="23109" y="64223"/>
                    <a:pt x="26269" y="65072"/>
                    <a:pt x="29410" y="64740"/>
                  </a:cubicBezTo>
                  <a:cubicBezTo>
                    <a:pt x="31504" y="64073"/>
                    <a:pt x="32456" y="62168"/>
                    <a:pt x="32456" y="59025"/>
                  </a:cubicBezTo>
                  <a:cubicBezTo>
                    <a:pt x="32427" y="55849"/>
                    <a:pt x="31437" y="52758"/>
                    <a:pt x="29600" y="50167"/>
                  </a:cubicBezTo>
                  <a:cubicBezTo>
                    <a:pt x="26726" y="46153"/>
                    <a:pt x="23404" y="42479"/>
                    <a:pt x="19702" y="39213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5" name="Google Shape;785;p23"/>
            <p:cNvSpPr/>
            <p:nvPr/>
          </p:nvSpPr>
          <p:spPr>
            <a:xfrm>
              <a:off x="3871213" y="621212"/>
              <a:ext cx="35348" cy="54941"/>
            </a:xfrm>
            <a:custGeom>
              <a:rect b="b" l="l" r="r" t="t"/>
              <a:pathLst>
                <a:path extrusionOk="0" h="54941" w="35348">
                  <a:moveTo>
                    <a:pt x="18875" y="51977"/>
                  </a:moveTo>
                  <a:cubicBezTo>
                    <a:pt x="13135" y="48563"/>
                    <a:pt x="8434" y="43659"/>
                    <a:pt x="5264" y="37785"/>
                  </a:cubicBezTo>
                  <a:cubicBezTo>
                    <a:pt x="1838" y="31676"/>
                    <a:pt x="39" y="24788"/>
                    <a:pt x="29" y="17782"/>
                  </a:cubicBezTo>
                  <a:lnTo>
                    <a:pt x="29" y="16354"/>
                  </a:lnTo>
                  <a:cubicBezTo>
                    <a:pt x="-170" y="12433"/>
                    <a:pt x="648" y="8529"/>
                    <a:pt x="2409" y="5019"/>
                  </a:cubicBezTo>
                  <a:cubicBezTo>
                    <a:pt x="3665" y="2461"/>
                    <a:pt x="6073" y="656"/>
                    <a:pt x="8881" y="161"/>
                  </a:cubicBezTo>
                  <a:cubicBezTo>
                    <a:pt x="12203" y="-359"/>
                    <a:pt x="15601" y="390"/>
                    <a:pt x="18399" y="2257"/>
                  </a:cubicBezTo>
                  <a:cubicBezTo>
                    <a:pt x="23757" y="5352"/>
                    <a:pt x="28097" y="9957"/>
                    <a:pt x="30867" y="15496"/>
                  </a:cubicBezTo>
                  <a:cubicBezTo>
                    <a:pt x="33932" y="21744"/>
                    <a:pt x="35474" y="28634"/>
                    <a:pt x="35340" y="35594"/>
                  </a:cubicBezTo>
                  <a:lnTo>
                    <a:pt x="35340" y="38737"/>
                  </a:lnTo>
                  <a:lnTo>
                    <a:pt x="6692" y="22831"/>
                  </a:lnTo>
                  <a:cubicBezTo>
                    <a:pt x="6797" y="27522"/>
                    <a:pt x="8005" y="32121"/>
                    <a:pt x="10213" y="36261"/>
                  </a:cubicBezTo>
                  <a:cubicBezTo>
                    <a:pt x="12136" y="40198"/>
                    <a:pt x="15134" y="43503"/>
                    <a:pt x="18875" y="45786"/>
                  </a:cubicBezTo>
                  <a:cubicBezTo>
                    <a:pt x="20721" y="47055"/>
                    <a:pt x="22920" y="47720"/>
                    <a:pt x="25156" y="47691"/>
                  </a:cubicBezTo>
                  <a:cubicBezTo>
                    <a:pt x="26870" y="47538"/>
                    <a:pt x="28488" y="46798"/>
                    <a:pt x="29725" y="45595"/>
                  </a:cubicBezTo>
                  <a:lnTo>
                    <a:pt x="34008" y="51977"/>
                  </a:lnTo>
                  <a:cubicBezTo>
                    <a:pt x="30962" y="55882"/>
                    <a:pt x="25727" y="55978"/>
                    <a:pt x="18875" y="51977"/>
                  </a:cubicBezTo>
                  <a:close/>
                  <a:moveTo>
                    <a:pt x="18018" y="8924"/>
                  </a:moveTo>
                  <a:cubicBezTo>
                    <a:pt x="15962" y="7338"/>
                    <a:pt x="13164" y="7114"/>
                    <a:pt x="10880" y="8353"/>
                  </a:cubicBezTo>
                  <a:cubicBezTo>
                    <a:pt x="8567" y="10355"/>
                    <a:pt x="7273" y="13292"/>
                    <a:pt x="7358" y="16354"/>
                  </a:cubicBezTo>
                  <a:lnTo>
                    <a:pt x="27916" y="28260"/>
                  </a:lnTo>
                  <a:lnTo>
                    <a:pt x="27916" y="27593"/>
                  </a:lnTo>
                  <a:cubicBezTo>
                    <a:pt x="27821" y="23668"/>
                    <a:pt x="26812" y="19820"/>
                    <a:pt x="24966" y="16354"/>
                  </a:cubicBezTo>
                  <a:cubicBezTo>
                    <a:pt x="23405" y="13263"/>
                    <a:pt x="20997" y="10684"/>
                    <a:pt x="18018" y="892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6" name="Google Shape;786;p23"/>
            <p:cNvSpPr/>
            <p:nvPr/>
          </p:nvSpPr>
          <p:spPr>
            <a:xfrm>
              <a:off x="3913502" y="644554"/>
              <a:ext cx="33883" cy="60925"/>
            </a:xfrm>
            <a:custGeom>
              <a:rect b="b" l="l" r="r" t="t"/>
              <a:pathLst>
                <a:path extrusionOk="0" h="60925" w="33883">
                  <a:moveTo>
                    <a:pt x="26174" y="56353"/>
                  </a:moveTo>
                  <a:cubicBezTo>
                    <a:pt x="25593" y="54563"/>
                    <a:pt x="25241" y="52707"/>
                    <a:pt x="25127" y="50829"/>
                  </a:cubicBezTo>
                  <a:cubicBezTo>
                    <a:pt x="21386" y="52815"/>
                    <a:pt x="16837" y="52482"/>
                    <a:pt x="13420" y="49972"/>
                  </a:cubicBezTo>
                  <a:cubicBezTo>
                    <a:pt x="9537" y="47601"/>
                    <a:pt x="6272" y="44336"/>
                    <a:pt x="3902" y="40447"/>
                  </a:cubicBezTo>
                  <a:cubicBezTo>
                    <a:pt x="1418" y="36827"/>
                    <a:pt x="57" y="32551"/>
                    <a:pt x="0" y="28159"/>
                  </a:cubicBezTo>
                  <a:cubicBezTo>
                    <a:pt x="0" y="23206"/>
                    <a:pt x="1618" y="20349"/>
                    <a:pt x="4854" y="19492"/>
                  </a:cubicBezTo>
                  <a:cubicBezTo>
                    <a:pt x="9737" y="19010"/>
                    <a:pt x="14629" y="20368"/>
                    <a:pt x="18560" y="23302"/>
                  </a:cubicBezTo>
                  <a:lnTo>
                    <a:pt x="25412" y="27207"/>
                  </a:lnTo>
                  <a:lnTo>
                    <a:pt x="25412" y="23492"/>
                  </a:lnTo>
                  <a:cubicBezTo>
                    <a:pt x="25403" y="20678"/>
                    <a:pt x="24651" y="17915"/>
                    <a:pt x="23223" y="15491"/>
                  </a:cubicBezTo>
                  <a:cubicBezTo>
                    <a:pt x="21662" y="12855"/>
                    <a:pt x="19435" y="10684"/>
                    <a:pt x="16751" y="9205"/>
                  </a:cubicBezTo>
                  <a:cubicBezTo>
                    <a:pt x="14895" y="7913"/>
                    <a:pt x="12601" y="7401"/>
                    <a:pt x="10374" y="7776"/>
                  </a:cubicBezTo>
                  <a:cubicBezTo>
                    <a:pt x="8728" y="8273"/>
                    <a:pt x="7690" y="9882"/>
                    <a:pt x="7900" y="11586"/>
                  </a:cubicBezTo>
                  <a:lnTo>
                    <a:pt x="761" y="7490"/>
                  </a:lnTo>
                  <a:cubicBezTo>
                    <a:pt x="676" y="5394"/>
                    <a:pt x="1466" y="3356"/>
                    <a:pt x="2950" y="1870"/>
                  </a:cubicBezTo>
                  <a:cubicBezTo>
                    <a:pt x="4607" y="446"/>
                    <a:pt x="6786" y="-213"/>
                    <a:pt x="8947" y="61"/>
                  </a:cubicBezTo>
                  <a:cubicBezTo>
                    <a:pt x="11850" y="393"/>
                    <a:pt x="14648" y="1369"/>
                    <a:pt x="17132" y="2918"/>
                  </a:cubicBezTo>
                  <a:cubicBezTo>
                    <a:pt x="21681" y="5399"/>
                    <a:pt x="25517" y="9008"/>
                    <a:pt x="28268" y="13396"/>
                  </a:cubicBezTo>
                  <a:cubicBezTo>
                    <a:pt x="30895" y="17497"/>
                    <a:pt x="32341" y="22242"/>
                    <a:pt x="32455" y="27112"/>
                  </a:cubicBezTo>
                  <a:lnTo>
                    <a:pt x="32455" y="49019"/>
                  </a:lnTo>
                  <a:cubicBezTo>
                    <a:pt x="32379" y="52815"/>
                    <a:pt x="32865" y="56602"/>
                    <a:pt x="33883" y="60259"/>
                  </a:cubicBezTo>
                  <a:lnTo>
                    <a:pt x="33883" y="60925"/>
                  </a:lnTo>
                  <a:close/>
                  <a:moveTo>
                    <a:pt x="14467" y="43971"/>
                  </a:moveTo>
                  <a:cubicBezTo>
                    <a:pt x="16342" y="45144"/>
                    <a:pt x="18541" y="45710"/>
                    <a:pt x="20749" y="45590"/>
                  </a:cubicBezTo>
                  <a:cubicBezTo>
                    <a:pt x="22547" y="45530"/>
                    <a:pt x="24185" y="44514"/>
                    <a:pt x="25032" y="42923"/>
                  </a:cubicBezTo>
                  <a:lnTo>
                    <a:pt x="25032" y="33398"/>
                  </a:lnTo>
                  <a:lnTo>
                    <a:pt x="19511" y="30160"/>
                  </a:lnTo>
                  <a:cubicBezTo>
                    <a:pt x="10945" y="25207"/>
                    <a:pt x="6662" y="25683"/>
                    <a:pt x="6662" y="31493"/>
                  </a:cubicBezTo>
                  <a:cubicBezTo>
                    <a:pt x="6653" y="34072"/>
                    <a:pt x="7414" y="36593"/>
                    <a:pt x="8851" y="38732"/>
                  </a:cubicBezTo>
                  <a:cubicBezTo>
                    <a:pt x="10270" y="40907"/>
                    <a:pt x="12202" y="42704"/>
                    <a:pt x="14467" y="4397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23"/>
            <p:cNvSpPr/>
            <p:nvPr/>
          </p:nvSpPr>
          <p:spPr>
            <a:xfrm>
              <a:off x="3956522" y="663093"/>
              <a:ext cx="19892" cy="51720"/>
            </a:xfrm>
            <a:custGeom>
              <a:rect b="b" l="l" r="r" t="t"/>
              <a:pathLst>
                <a:path extrusionOk="0" h="51720" w="19892">
                  <a:moveTo>
                    <a:pt x="19892" y="18955"/>
                  </a:moveTo>
                  <a:cubicBezTo>
                    <a:pt x="18807" y="18085"/>
                    <a:pt x="17656" y="17290"/>
                    <a:pt x="16466" y="16573"/>
                  </a:cubicBezTo>
                  <a:cubicBezTo>
                    <a:pt x="11897" y="13906"/>
                    <a:pt x="8728" y="14383"/>
                    <a:pt x="6948" y="18002"/>
                  </a:cubicBezTo>
                  <a:lnTo>
                    <a:pt x="6948" y="51721"/>
                  </a:lnTo>
                  <a:lnTo>
                    <a:pt x="0" y="47625"/>
                  </a:lnTo>
                  <a:lnTo>
                    <a:pt x="0" y="0"/>
                  </a:lnTo>
                  <a:lnTo>
                    <a:pt x="6758" y="3905"/>
                  </a:lnTo>
                  <a:lnTo>
                    <a:pt x="6758" y="9430"/>
                  </a:lnTo>
                  <a:cubicBezTo>
                    <a:pt x="9042" y="6572"/>
                    <a:pt x="12278" y="6286"/>
                    <a:pt x="16275" y="8763"/>
                  </a:cubicBezTo>
                  <a:cubicBezTo>
                    <a:pt x="17408" y="9388"/>
                    <a:pt x="18436" y="10192"/>
                    <a:pt x="19321" y="1114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Google Shape;788;p23"/>
            <p:cNvSpPr/>
            <p:nvPr/>
          </p:nvSpPr>
          <p:spPr>
            <a:xfrm>
              <a:off x="3980286" y="683824"/>
              <a:ext cx="34675" cy="54516"/>
            </a:xfrm>
            <a:custGeom>
              <a:rect b="b" l="l" r="r" t="t"/>
              <a:pathLst>
                <a:path extrusionOk="0" h="54516" w="34675">
                  <a:moveTo>
                    <a:pt x="18400" y="45467"/>
                  </a:moveTo>
                  <a:cubicBezTo>
                    <a:pt x="20304" y="46811"/>
                    <a:pt x="22721" y="47231"/>
                    <a:pt x="24967" y="46610"/>
                  </a:cubicBezTo>
                  <a:cubicBezTo>
                    <a:pt x="26918" y="45847"/>
                    <a:pt x="28175" y="43941"/>
                    <a:pt x="28108" y="41848"/>
                  </a:cubicBezTo>
                  <a:lnTo>
                    <a:pt x="34675" y="45658"/>
                  </a:lnTo>
                  <a:cubicBezTo>
                    <a:pt x="34694" y="48006"/>
                    <a:pt x="33847" y="50279"/>
                    <a:pt x="32296" y="52040"/>
                  </a:cubicBezTo>
                  <a:cubicBezTo>
                    <a:pt x="30716" y="53647"/>
                    <a:pt x="28555" y="54541"/>
                    <a:pt x="26300" y="54516"/>
                  </a:cubicBezTo>
                  <a:cubicBezTo>
                    <a:pt x="23501" y="54441"/>
                    <a:pt x="20770" y="53619"/>
                    <a:pt x="18400" y="52135"/>
                  </a:cubicBezTo>
                  <a:cubicBezTo>
                    <a:pt x="12680" y="48793"/>
                    <a:pt x="8054" y="43862"/>
                    <a:pt x="5075" y="37943"/>
                  </a:cubicBezTo>
                  <a:cubicBezTo>
                    <a:pt x="1715" y="31610"/>
                    <a:pt x="-17" y="24539"/>
                    <a:pt x="31" y="17369"/>
                  </a:cubicBezTo>
                  <a:lnTo>
                    <a:pt x="31" y="15940"/>
                  </a:lnTo>
                  <a:cubicBezTo>
                    <a:pt x="-169" y="12060"/>
                    <a:pt x="611" y="8193"/>
                    <a:pt x="2315" y="4700"/>
                  </a:cubicBezTo>
                  <a:cubicBezTo>
                    <a:pt x="3467" y="2168"/>
                    <a:pt x="5836" y="405"/>
                    <a:pt x="8597" y="33"/>
                  </a:cubicBezTo>
                  <a:cubicBezTo>
                    <a:pt x="11966" y="-190"/>
                    <a:pt x="15316" y="715"/>
                    <a:pt x="18114" y="2605"/>
                  </a:cubicBezTo>
                  <a:cubicBezTo>
                    <a:pt x="22864" y="5371"/>
                    <a:pt x="26823" y="9306"/>
                    <a:pt x="29631" y="14035"/>
                  </a:cubicBezTo>
                  <a:cubicBezTo>
                    <a:pt x="32543" y="18605"/>
                    <a:pt x="34219" y="23859"/>
                    <a:pt x="34485" y="29275"/>
                  </a:cubicBezTo>
                  <a:lnTo>
                    <a:pt x="27918" y="25465"/>
                  </a:lnTo>
                  <a:cubicBezTo>
                    <a:pt x="27651" y="22098"/>
                    <a:pt x="26604" y="18839"/>
                    <a:pt x="24872" y="15940"/>
                  </a:cubicBezTo>
                  <a:cubicBezTo>
                    <a:pt x="23207" y="13144"/>
                    <a:pt x="20884" y="10792"/>
                    <a:pt x="18114" y="9082"/>
                  </a:cubicBezTo>
                  <a:cubicBezTo>
                    <a:pt x="14564" y="7113"/>
                    <a:pt x="11804" y="7113"/>
                    <a:pt x="9834" y="9082"/>
                  </a:cubicBezTo>
                  <a:cubicBezTo>
                    <a:pt x="7464" y="12284"/>
                    <a:pt x="6408" y="16270"/>
                    <a:pt x="6883" y="20226"/>
                  </a:cubicBezTo>
                  <a:lnTo>
                    <a:pt x="6883" y="21750"/>
                  </a:lnTo>
                  <a:cubicBezTo>
                    <a:pt x="6798" y="26703"/>
                    <a:pt x="7807" y="31614"/>
                    <a:pt x="9834" y="36133"/>
                  </a:cubicBezTo>
                  <a:cubicBezTo>
                    <a:pt x="11652" y="40058"/>
                    <a:pt x="14650" y="43321"/>
                    <a:pt x="18400" y="45467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9" name="Google Shape;789;p23"/>
            <p:cNvSpPr/>
            <p:nvPr/>
          </p:nvSpPr>
          <p:spPr>
            <a:xfrm>
              <a:off x="4022575" y="681666"/>
              <a:ext cx="32718" cy="85915"/>
            </a:xfrm>
            <a:custGeom>
              <a:rect b="b" l="l" r="r" t="t"/>
              <a:pathLst>
                <a:path extrusionOk="0" h="85915" w="32718">
                  <a:moveTo>
                    <a:pt x="7614" y="29718"/>
                  </a:moveTo>
                  <a:cubicBezTo>
                    <a:pt x="11145" y="26777"/>
                    <a:pt x="16266" y="26777"/>
                    <a:pt x="19797" y="29718"/>
                  </a:cubicBezTo>
                  <a:cubicBezTo>
                    <a:pt x="28411" y="34878"/>
                    <a:pt x="33388" y="44461"/>
                    <a:pt x="32646" y="54483"/>
                  </a:cubicBezTo>
                  <a:lnTo>
                    <a:pt x="32646" y="85916"/>
                  </a:lnTo>
                  <a:lnTo>
                    <a:pt x="25603" y="81820"/>
                  </a:lnTo>
                  <a:lnTo>
                    <a:pt x="25603" y="50387"/>
                  </a:lnTo>
                  <a:cubicBezTo>
                    <a:pt x="25698" y="47343"/>
                    <a:pt x="25003" y="44327"/>
                    <a:pt x="23604" y="41624"/>
                  </a:cubicBezTo>
                  <a:cubicBezTo>
                    <a:pt x="22034" y="39026"/>
                    <a:pt x="19797" y="36890"/>
                    <a:pt x="17132" y="35433"/>
                  </a:cubicBezTo>
                  <a:cubicBezTo>
                    <a:pt x="15352" y="34286"/>
                    <a:pt x="13230" y="33814"/>
                    <a:pt x="11136" y="34100"/>
                  </a:cubicBezTo>
                  <a:cubicBezTo>
                    <a:pt x="9356" y="34510"/>
                    <a:pt x="7852" y="35699"/>
                    <a:pt x="7043" y="37338"/>
                  </a:cubicBezTo>
                  <a:lnTo>
                    <a:pt x="7043" y="71152"/>
                  </a:lnTo>
                  <a:lnTo>
                    <a:pt x="0" y="67056"/>
                  </a:lnTo>
                  <a:lnTo>
                    <a:pt x="0" y="0"/>
                  </a:lnTo>
                  <a:lnTo>
                    <a:pt x="7043" y="4001"/>
                  </a:ln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23"/>
            <p:cNvSpPr/>
            <p:nvPr/>
          </p:nvSpPr>
          <p:spPr>
            <a:xfrm>
              <a:off x="4065860" y="766513"/>
              <a:ext cx="8800" cy="10615"/>
            </a:xfrm>
            <a:custGeom>
              <a:rect b="b" l="l" r="r" t="t"/>
              <a:pathLst>
                <a:path extrusionOk="0" h="10615" w="8800">
                  <a:moveTo>
                    <a:pt x="21" y="3164"/>
                  </a:moveTo>
                  <a:cubicBezTo>
                    <a:pt x="-103" y="2053"/>
                    <a:pt x="326" y="951"/>
                    <a:pt x="1163" y="212"/>
                  </a:cubicBezTo>
                  <a:cubicBezTo>
                    <a:pt x="1829" y="-265"/>
                    <a:pt x="2971" y="212"/>
                    <a:pt x="4399" y="212"/>
                  </a:cubicBezTo>
                  <a:cubicBezTo>
                    <a:pt x="5741" y="1038"/>
                    <a:pt x="6845" y="2183"/>
                    <a:pt x="7635" y="3545"/>
                  </a:cubicBezTo>
                  <a:cubicBezTo>
                    <a:pt x="8378" y="4818"/>
                    <a:pt x="8768" y="6263"/>
                    <a:pt x="8777" y="7736"/>
                  </a:cubicBezTo>
                  <a:cubicBezTo>
                    <a:pt x="8911" y="8767"/>
                    <a:pt x="8473" y="9788"/>
                    <a:pt x="7635" y="10403"/>
                  </a:cubicBezTo>
                  <a:cubicBezTo>
                    <a:pt x="6874" y="10880"/>
                    <a:pt x="5827" y="10403"/>
                    <a:pt x="4399" y="10403"/>
                  </a:cubicBezTo>
                  <a:cubicBezTo>
                    <a:pt x="3029" y="9659"/>
                    <a:pt x="1906" y="8534"/>
                    <a:pt x="1163" y="7165"/>
                  </a:cubicBezTo>
                  <a:cubicBezTo>
                    <a:pt x="440" y="5955"/>
                    <a:pt x="40" y="4575"/>
                    <a:pt x="21" y="316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1" name="Google Shape;791;p23"/>
            <p:cNvSpPr/>
            <p:nvPr/>
          </p:nvSpPr>
          <p:spPr>
            <a:xfrm>
              <a:off x="4086317" y="778377"/>
              <a:ext cx="8807" cy="10445"/>
            </a:xfrm>
            <a:custGeom>
              <a:rect b="b" l="l" r="r" t="t"/>
              <a:pathLst>
                <a:path extrusionOk="0" h="10445" w="8807">
                  <a:moveTo>
                    <a:pt x="27" y="3111"/>
                  </a:moveTo>
                  <a:cubicBezTo>
                    <a:pt x="-116" y="2025"/>
                    <a:pt x="313" y="942"/>
                    <a:pt x="1169" y="254"/>
                  </a:cubicBezTo>
                  <a:cubicBezTo>
                    <a:pt x="1835" y="-317"/>
                    <a:pt x="2978" y="254"/>
                    <a:pt x="4405" y="254"/>
                  </a:cubicBezTo>
                  <a:cubicBezTo>
                    <a:pt x="7051" y="1848"/>
                    <a:pt x="8707" y="4687"/>
                    <a:pt x="8784" y="7779"/>
                  </a:cubicBezTo>
                  <a:cubicBezTo>
                    <a:pt x="8917" y="8809"/>
                    <a:pt x="8479" y="9830"/>
                    <a:pt x="7641" y="10446"/>
                  </a:cubicBezTo>
                  <a:cubicBezTo>
                    <a:pt x="6975" y="10446"/>
                    <a:pt x="5833" y="10446"/>
                    <a:pt x="4405" y="10446"/>
                  </a:cubicBezTo>
                  <a:cubicBezTo>
                    <a:pt x="3035" y="9701"/>
                    <a:pt x="1912" y="8576"/>
                    <a:pt x="1169" y="7207"/>
                  </a:cubicBezTo>
                  <a:cubicBezTo>
                    <a:pt x="427" y="5970"/>
                    <a:pt x="27" y="4555"/>
                    <a:pt x="27" y="311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Google Shape;792;p23"/>
            <p:cNvSpPr/>
            <p:nvPr/>
          </p:nvSpPr>
          <p:spPr>
            <a:xfrm>
              <a:off x="4106781" y="790188"/>
              <a:ext cx="8804" cy="10445"/>
            </a:xfrm>
            <a:custGeom>
              <a:rect b="b" l="l" r="r" t="t"/>
              <a:pathLst>
                <a:path extrusionOk="0" h="10445" w="8804">
                  <a:moveTo>
                    <a:pt x="27" y="3111"/>
                  </a:moveTo>
                  <a:cubicBezTo>
                    <a:pt x="-116" y="2025"/>
                    <a:pt x="313" y="942"/>
                    <a:pt x="1169" y="254"/>
                  </a:cubicBezTo>
                  <a:cubicBezTo>
                    <a:pt x="1835" y="-318"/>
                    <a:pt x="2978" y="254"/>
                    <a:pt x="4405" y="254"/>
                  </a:cubicBezTo>
                  <a:cubicBezTo>
                    <a:pt x="5795" y="976"/>
                    <a:pt x="6918" y="2107"/>
                    <a:pt x="7641" y="3493"/>
                  </a:cubicBezTo>
                  <a:cubicBezTo>
                    <a:pt x="8374" y="4770"/>
                    <a:pt x="8764" y="6212"/>
                    <a:pt x="8783" y="7683"/>
                  </a:cubicBezTo>
                  <a:cubicBezTo>
                    <a:pt x="8907" y="8741"/>
                    <a:pt x="8479" y="9788"/>
                    <a:pt x="7641" y="10446"/>
                  </a:cubicBezTo>
                  <a:cubicBezTo>
                    <a:pt x="6975" y="10446"/>
                    <a:pt x="5833" y="10446"/>
                    <a:pt x="4405" y="9874"/>
                  </a:cubicBezTo>
                  <a:cubicBezTo>
                    <a:pt x="3035" y="9129"/>
                    <a:pt x="1912" y="8004"/>
                    <a:pt x="1169" y="6636"/>
                  </a:cubicBezTo>
                  <a:cubicBezTo>
                    <a:pt x="522" y="5567"/>
                    <a:pt x="132" y="4359"/>
                    <a:pt x="27" y="311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23"/>
            <p:cNvSpPr/>
            <p:nvPr/>
          </p:nvSpPr>
          <p:spPr>
            <a:xfrm>
              <a:off x="6091738" y="1886219"/>
              <a:ext cx="73770" cy="113063"/>
            </a:xfrm>
            <a:custGeom>
              <a:rect b="b" l="l" r="r" t="t"/>
              <a:pathLst>
                <a:path extrusionOk="0" h="113063" w="73770">
                  <a:moveTo>
                    <a:pt x="72240" y="104944"/>
                  </a:moveTo>
                  <a:lnTo>
                    <a:pt x="57011" y="78751"/>
                  </a:lnTo>
                  <a:cubicBezTo>
                    <a:pt x="61932" y="73683"/>
                    <a:pt x="64435" y="66739"/>
                    <a:pt x="63864" y="59701"/>
                  </a:cubicBezTo>
                  <a:cubicBezTo>
                    <a:pt x="62646" y="37222"/>
                    <a:pt x="50806" y="16676"/>
                    <a:pt x="31980" y="4360"/>
                  </a:cubicBezTo>
                  <a:cubicBezTo>
                    <a:pt x="14277" y="-5831"/>
                    <a:pt x="0" y="2455"/>
                    <a:pt x="0" y="22839"/>
                  </a:cubicBezTo>
                  <a:cubicBezTo>
                    <a:pt x="1142" y="45585"/>
                    <a:pt x="13201" y="66378"/>
                    <a:pt x="32360" y="78655"/>
                  </a:cubicBezTo>
                  <a:cubicBezTo>
                    <a:pt x="37776" y="82303"/>
                    <a:pt x="44410" y="83675"/>
                    <a:pt x="50825" y="82465"/>
                  </a:cubicBezTo>
                  <a:lnTo>
                    <a:pt x="66148" y="109040"/>
                  </a:lnTo>
                  <a:cubicBezTo>
                    <a:pt x="67957" y="112088"/>
                    <a:pt x="70812" y="113803"/>
                    <a:pt x="72621" y="112755"/>
                  </a:cubicBezTo>
                  <a:cubicBezTo>
                    <a:pt x="74429" y="111707"/>
                    <a:pt x="73953" y="108088"/>
                    <a:pt x="72240" y="104944"/>
                  </a:cubicBezTo>
                  <a:close/>
                  <a:moveTo>
                    <a:pt x="49683" y="70273"/>
                  </a:moveTo>
                  <a:cubicBezTo>
                    <a:pt x="49131" y="70083"/>
                    <a:pt x="48522" y="70083"/>
                    <a:pt x="47970" y="70273"/>
                  </a:cubicBezTo>
                  <a:cubicBezTo>
                    <a:pt x="47532" y="70578"/>
                    <a:pt x="47198" y="71007"/>
                    <a:pt x="47018" y="71512"/>
                  </a:cubicBezTo>
                  <a:cubicBezTo>
                    <a:pt x="42011" y="72845"/>
                    <a:pt x="36682" y="71978"/>
                    <a:pt x="32360" y="69130"/>
                  </a:cubicBezTo>
                  <a:cubicBezTo>
                    <a:pt x="18198" y="59910"/>
                    <a:pt x="9289" y="44480"/>
                    <a:pt x="8376" y="27601"/>
                  </a:cubicBezTo>
                  <a:cubicBezTo>
                    <a:pt x="8376" y="12266"/>
                    <a:pt x="19131" y="6075"/>
                    <a:pt x="32360" y="13790"/>
                  </a:cubicBezTo>
                  <a:cubicBezTo>
                    <a:pt x="46494" y="23020"/>
                    <a:pt x="55374" y="38450"/>
                    <a:pt x="56250" y="55319"/>
                  </a:cubicBezTo>
                  <a:cubicBezTo>
                    <a:pt x="56678" y="61082"/>
                    <a:pt x="54213" y="66682"/>
                    <a:pt x="49683" y="702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4" name="Google Shape;794;p23"/>
            <p:cNvSpPr/>
            <p:nvPr/>
          </p:nvSpPr>
          <p:spPr>
            <a:xfrm>
              <a:off x="5099606" y="2084115"/>
              <a:ext cx="833576" cy="1053763"/>
            </a:xfrm>
            <a:custGeom>
              <a:rect b="b" l="l" r="r" t="t"/>
              <a:pathLst>
                <a:path extrusionOk="0" h="1053763" w="833576">
                  <a:moveTo>
                    <a:pt x="724017" y="325006"/>
                  </a:moveTo>
                  <a:cubicBezTo>
                    <a:pt x="569829" y="64973"/>
                    <a:pt x="310279" y="-65519"/>
                    <a:pt x="144289" y="32684"/>
                  </a:cubicBezTo>
                  <a:lnTo>
                    <a:pt x="0" y="115646"/>
                  </a:lnTo>
                  <a:lnTo>
                    <a:pt x="55298" y="207753"/>
                  </a:lnTo>
                  <a:cubicBezTo>
                    <a:pt x="64198" y="193570"/>
                    <a:pt x="74743" y="180502"/>
                    <a:pt x="86707" y="168796"/>
                  </a:cubicBezTo>
                  <a:cubicBezTo>
                    <a:pt x="226999" y="123266"/>
                    <a:pt x="419829" y="231947"/>
                    <a:pt x="538801" y="432067"/>
                  </a:cubicBezTo>
                  <a:cubicBezTo>
                    <a:pt x="657773" y="632187"/>
                    <a:pt x="660248" y="853929"/>
                    <a:pt x="553173" y="955370"/>
                  </a:cubicBezTo>
                  <a:cubicBezTo>
                    <a:pt x="539087" y="959809"/>
                    <a:pt x="524572" y="962714"/>
                    <a:pt x="509867" y="964038"/>
                  </a:cubicBezTo>
                  <a:lnTo>
                    <a:pt x="563833" y="1053764"/>
                  </a:lnTo>
                  <a:lnTo>
                    <a:pt x="702507" y="974230"/>
                  </a:lnTo>
                  <a:cubicBezTo>
                    <a:pt x="868496" y="875646"/>
                    <a:pt x="878109" y="584943"/>
                    <a:pt x="724017" y="325006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23"/>
            <p:cNvSpPr/>
            <p:nvPr/>
          </p:nvSpPr>
          <p:spPr>
            <a:xfrm>
              <a:off x="4974070" y="2163744"/>
              <a:ext cx="820424" cy="1006964"/>
            </a:xfrm>
            <a:custGeom>
              <a:rect b="b" l="l" r="r" t="t"/>
              <a:pathLst>
                <a:path extrusionOk="0" h="1006964" w="820424">
                  <a:moveTo>
                    <a:pt x="710783" y="325006"/>
                  </a:moveTo>
                  <a:cubicBezTo>
                    <a:pt x="556595" y="64973"/>
                    <a:pt x="297046" y="-65519"/>
                    <a:pt x="131056" y="32684"/>
                  </a:cubicBezTo>
                  <a:cubicBezTo>
                    <a:pt x="-34934" y="130886"/>
                    <a:pt x="-44547" y="421970"/>
                    <a:pt x="109641" y="682003"/>
                  </a:cubicBezTo>
                  <a:cubicBezTo>
                    <a:pt x="263829" y="942035"/>
                    <a:pt x="523378" y="1072528"/>
                    <a:pt x="689368" y="974230"/>
                  </a:cubicBezTo>
                  <a:cubicBezTo>
                    <a:pt x="855358" y="875932"/>
                    <a:pt x="864971" y="584848"/>
                    <a:pt x="710783" y="325006"/>
                  </a:cubicBezTo>
                  <a:close/>
                  <a:moveTo>
                    <a:pt x="678708" y="875836"/>
                  </a:moveTo>
                  <a:cubicBezTo>
                    <a:pt x="538321" y="921366"/>
                    <a:pt x="345586" y="812686"/>
                    <a:pt x="226614" y="612470"/>
                  </a:cubicBezTo>
                  <a:cubicBezTo>
                    <a:pt x="107642" y="412255"/>
                    <a:pt x="105168" y="190703"/>
                    <a:pt x="212242" y="89262"/>
                  </a:cubicBezTo>
                  <a:cubicBezTo>
                    <a:pt x="352534" y="43733"/>
                    <a:pt x="545364" y="152413"/>
                    <a:pt x="664336" y="352533"/>
                  </a:cubicBezTo>
                  <a:cubicBezTo>
                    <a:pt x="783309" y="552653"/>
                    <a:pt x="785783" y="774300"/>
                    <a:pt x="678708" y="875741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6" name="Google Shape;796;p23"/>
            <p:cNvSpPr/>
            <p:nvPr/>
          </p:nvSpPr>
          <p:spPr>
            <a:xfrm>
              <a:off x="5034477" y="2242227"/>
              <a:ext cx="618491" cy="852150"/>
            </a:xfrm>
            <a:custGeom>
              <a:rect b="b" l="l" r="r" t="t"/>
              <a:pathLst>
                <a:path extrusionOk="0" h="852150" w="618491">
                  <a:moveTo>
                    <a:pt x="166398" y="533892"/>
                  </a:moveTo>
                  <a:cubicBezTo>
                    <a:pt x="47711" y="333866"/>
                    <a:pt x="44951" y="112124"/>
                    <a:pt x="152026" y="10683"/>
                  </a:cubicBezTo>
                  <a:cubicBezTo>
                    <a:pt x="213225" y="-9224"/>
                    <a:pt x="284513" y="301"/>
                    <a:pt x="355230" y="33924"/>
                  </a:cubicBezTo>
                  <a:cubicBezTo>
                    <a:pt x="268428" y="-7414"/>
                    <a:pt x="180960" y="-12844"/>
                    <a:pt x="112146" y="28019"/>
                  </a:cubicBezTo>
                  <a:cubicBezTo>
                    <a:pt x="-29192" y="111934"/>
                    <a:pt x="-38139" y="358250"/>
                    <a:pt x="92159" y="577992"/>
                  </a:cubicBezTo>
                  <a:cubicBezTo>
                    <a:pt x="222457" y="797734"/>
                    <a:pt x="442794" y="907938"/>
                    <a:pt x="584133" y="824023"/>
                  </a:cubicBezTo>
                  <a:cubicBezTo>
                    <a:pt x="596563" y="816432"/>
                    <a:pt x="608089" y="807450"/>
                    <a:pt x="618492" y="797258"/>
                  </a:cubicBezTo>
                  <a:cubicBezTo>
                    <a:pt x="477914" y="842787"/>
                    <a:pt x="284894" y="734107"/>
                    <a:pt x="166398" y="533892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23"/>
            <p:cNvSpPr/>
            <p:nvPr/>
          </p:nvSpPr>
          <p:spPr>
            <a:xfrm>
              <a:off x="5108865" y="2242623"/>
              <a:ext cx="621582" cy="807149"/>
            </a:xfrm>
            <a:custGeom>
              <a:rect b="b" l="l" r="r" t="t"/>
              <a:pathLst>
                <a:path extrusionOk="0" h="807149" w="621582">
                  <a:moveTo>
                    <a:pt x="529828" y="273559"/>
                  </a:moveTo>
                  <a:cubicBezTo>
                    <a:pt x="411141" y="73534"/>
                    <a:pt x="218026" y="-35242"/>
                    <a:pt x="77734" y="10288"/>
                  </a:cubicBezTo>
                  <a:cubicBezTo>
                    <a:pt x="-29341" y="111729"/>
                    <a:pt x="-26962" y="333376"/>
                    <a:pt x="92106" y="533496"/>
                  </a:cubicBezTo>
                  <a:cubicBezTo>
                    <a:pt x="211173" y="733616"/>
                    <a:pt x="403813" y="842392"/>
                    <a:pt x="544200" y="796862"/>
                  </a:cubicBezTo>
                  <a:cubicBezTo>
                    <a:pt x="650989" y="695421"/>
                    <a:pt x="648229" y="473774"/>
                    <a:pt x="529828" y="273559"/>
                  </a:cubicBezTo>
                  <a:close/>
                </a:path>
              </a:pathLst>
            </a:custGeom>
            <a:solidFill>
              <a:srgbClr val="3E7EFF">
                <a:alpha val="941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8" name="Google Shape;798;p23"/>
            <p:cNvSpPr/>
            <p:nvPr/>
          </p:nvSpPr>
          <p:spPr>
            <a:xfrm>
              <a:off x="5831808" y="2838412"/>
              <a:ext cx="311135" cy="259746"/>
            </a:xfrm>
            <a:custGeom>
              <a:rect b="b" l="l" r="r" t="t"/>
              <a:pathLst>
                <a:path extrusionOk="0" h="259746" w="311135">
                  <a:moveTo>
                    <a:pt x="0" y="0"/>
                  </a:moveTo>
                  <a:lnTo>
                    <a:pt x="311136" y="179546"/>
                  </a:lnTo>
                  <a:lnTo>
                    <a:pt x="311136" y="259747"/>
                  </a:lnTo>
                  <a:lnTo>
                    <a:pt x="0" y="80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9" name="Google Shape;799;p23"/>
            <p:cNvSpPr/>
            <p:nvPr/>
          </p:nvSpPr>
          <p:spPr>
            <a:xfrm>
              <a:off x="5831808" y="2798312"/>
              <a:ext cx="380520" cy="219646"/>
            </a:xfrm>
            <a:custGeom>
              <a:rect b="b" l="l" r="r" t="t"/>
              <a:pathLst>
                <a:path extrusionOk="0" h="219646" w="380520">
                  <a:moveTo>
                    <a:pt x="69384" y="0"/>
                  </a:moveTo>
                  <a:lnTo>
                    <a:pt x="380520" y="179546"/>
                  </a:lnTo>
                  <a:lnTo>
                    <a:pt x="311136" y="219646"/>
                  </a:lnTo>
                  <a:lnTo>
                    <a:pt x="0" y="40100"/>
                  </a:lnTo>
                  <a:lnTo>
                    <a:pt x="69384" y="0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0" name="Google Shape;800;p23"/>
            <p:cNvSpPr/>
            <p:nvPr/>
          </p:nvSpPr>
          <p:spPr>
            <a:xfrm>
              <a:off x="6056214" y="2910510"/>
              <a:ext cx="696628" cy="514166"/>
            </a:xfrm>
            <a:custGeom>
              <a:rect b="b" l="l" r="r" t="t"/>
              <a:pathLst>
                <a:path extrusionOk="0" h="514166" w="696628">
                  <a:moveTo>
                    <a:pt x="20772" y="62109"/>
                  </a:moveTo>
                  <a:cubicBezTo>
                    <a:pt x="50182" y="12389"/>
                    <a:pt x="99770" y="-12567"/>
                    <a:pt x="131464" y="6293"/>
                  </a:cubicBezTo>
                  <a:lnTo>
                    <a:pt x="696629" y="335096"/>
                  </a:lnTo>
                  <a:lnTo>
                    <a:pt x="588983" y="514166"/>
                  </a:lnTo>
                  <a:lnTo>
                    <a:pt x="24865" y="186030"/>
                  </a:lnTo>
                  <a:cubicBezTo>
                    <a:pt x="-6830" y="167170"/>
                    <a:pt x="-8257" y="111640"/>
                    <a:pt x="20772" y="62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1" name="Google Shape;801;p23"/>
            <p:cNvSpPr/>
            <p:nvPr/>
          </p:nvSpPr>
          <p:spPr>
            <a:xfrm>
              <a:off x="6620145" y="3238764"/>
              <a:ext cx="156663" cy="192193"/>
            </a:xfrm>
            <a:custGeom>
              <a:rect b="b" l="l" r="r" t="t"/>
              <a:pathLst>
                <a:path extrusionOk="0" h="192193" w="156663">
                  <a:moveTo>
                    <a:pt x="135743" y="130095"/>
                  </a:moveTo>
                  <a:cubicBezTo>
                    <a:pt x="106238" y="179720"/>
                    <a:pt x="56745" y="204771"/>
                    <a:pt x="25051" y="185912"/>
                  </a:cubicBezTo>
                  <a:cubicBezTo>
                    <a:pt x="-6643" y="167052"/>
                    <a:pt x="-8547" y="111617"/>
                    <a:pt x="20958" y="62087"/>
                  </a:cubicBezTo>
                  <a:cubicBezTo>
                    <a:pt x="50464" y="12557"/>
                    <a:pt x="99956" y="-12589"/>
                    <a:pt x="131650" y="6270"/>
                  </a:cubicBezTo>
                  <a:cubicBezTo>
                    <a:pt x="163344" y="25130"/>
                    <a:pt x="165153" y="80470"/>
                    <a:pt x="135743" y="130095"/>
                  </a:cubicBezTo>
                  <a:close/>
                </a:path>
              </a:pathLst>
            </a:custGeom>
            <a:solidFill>
              <a:srgbClr val="8C50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2" name="Google Shape;802;p23"/>
            <p:cNvSpPr/>
            <p:nvPr/>
          </p:nvSpPr>
          <p:spPr>
            <a:xfrm>
              <a:off x="6620145" y="3238764"/>
              <a:ext cx="156663" cy="192193"/>
            </a:xfrm>
            <a:custGeom>
              <a:rect b="b" l="l" r="r" t="t"/>
              <a:pathLst>
                <a:path extrusionOk="0" h="192193" w="156663">
                  <a:moveTo>
                    <a:pt x="135743" y="130095"/>
                  </a:moveTo>
                  <a:cubicBezTo>
                    <a:pt x="106238" y="179720"/>
                    <a:pt x="56745" y="204771"/>
                    <a:pt x="25051" y="185912"/>
                  </a:cubicBezTo>
                  <a:cubicBezTo>
                    <a:pt x="-6643" y="167052"/>
                    <a:pt x="-8547" y="111617"/>
                    <a:pt x="20958" y="62087"/>
                  </a:cubicBezTo>
                  <a:cubicBezTo>
                    <a:pt x="50464" y="12557"/>
                    <a:pt x="99956" y="-12589"/>
                    <a:pt x="131650" y="6270"/>
                  </a:cubicBezTo>
                  <a:cubicBezTo>
                    <a:pt x="163344" y="25130"/>
                    <a:pt x="165153" y="80470"/>
                    <a:pt x="135743" y="130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3" name="Google Shape;803;p23"/>
            <p:cNvSpPr/>
            <p:nvPr/>
          </p:nvSpPr>
          <p:spPr>
            <a:xfrm>
              <a:off x="3797207" y="2991392"/>
              <a:ext cx="2353338" cy="1403876"/>
            </a:xfrm>
            <a:custGeom>
              <a:rect b="b" l="l" r="r" t="t"/>
              <a:pathLst>
                <a:path extrusionOk="0" h="1403876" w="2353338">
                  <a:moveTo>
                    <a:pt x="2300432" y="1399691"/>
                  </a:moveTo>
                  <a:lnTo>
                    <a:pt x="7411" y="30758"/>
                  </a:lnTo>
                  <a:cubicBezTo>
                    <a:pt x="-3629" y="24471"/>
                    <a:pt x="-2106" y="13327"/>
                    <a:pt x="10457" y="5992"/>
                  </a:cubicBezTo>
                  <a:lnTo>
                    <a:pt x="10457" y="5992"/>
                  </a:lnTo>
                  <a:cubicBezTo>
                    <a:pt x="23658" y="-1342"/>
                    <a:pt x="39543" y="-1980"/>
                    <a:pt x="53287" y="4278"/>
                  </a:cubicBezTo>
                  <a:lnTo>
                    <a:pt x="2345927" y="1373211"/>
                  </a:lnTo>
                  <a:cubicBezTo>
                    <a:pt x="2356968" y="1379593"/>
                    <a:pt x="2355445" y="1390642"/>
                    <a:pt x="2342881" y="1397976"/>
                  </a:cubicBezTo>
                  <a:lnTo>
                    <a:pt x="2342881" y="1397976"/>
                  </a:lnTo>
                  <a:cubicBezTo>
                    <a:pt x="2329785" y="1405186"/>
                    <a:pt x="2314062" y="1405825"/>
                    <a:pt x="2300432" y="1399691"/>
                  </a:cubicBezTo>
                  <a:close/>
                </a:path>
              </a:pathLst>
            </a:custGeom>
            <a:solidFill>
              <a:srgbClr val="D6D8E5">
                <a:alpha val="2941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4" name="Google Shape;804;p23"/>
            <p:cNvSpPr/>
            <p:nvPr/>
          </p:nvSpPr>
          <p:spPr>
            <a:xfrm>
              <a:off x="2602525" y="4569200"/>
              <a:ext cx="891148" cy="510349"/>
            </a:xfrm>
            <a:custGeom>
              <a:rect b="b" l="l" r="r" t="t"/>
              <a:pathLst>
                <a:path extrusionOk="0" h="510349" w="891148">
                  <a:moveTo>
                    <a:pt x="356916" y="510349"/>
                  </a:moveTo>
                  <a:lnTo>
                    <a:pt x="0" y="306038"/>
                  </a:lnTo>
                  <a:lnTo>
                    <a:pt x="534232" y="0"/>
                  </a:lnTo>
                  <a:lnTo>
                    <a:pt x="891149" y="204311"/>
                  </a:lnTo>
                  <a:lnTo>
                    <a:pt x="356916" y="510349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5" name="Google Shape;805;p23"/>
            <p:cNvSpPr/>
            <p:nvPr/>
          </p:nvSpPr>
          <p:spPr>
            <a:xfrm>
              <a:off x="2671243" y="4325932"/>
              <a:ext cx="591243" cy="341661"/>
            </a:xfrm>
            <a:custGeom>
              <a:rect b="b" l="l" r="r" t="t"/>
              <a:pathLst>
                <a:path extrusionOk="0" h="341661" w="591243">
                  <a:moveTo>
                    <a:pt x="295622" y="341662"/>
                  </a:moveTo>
                  <a:lnTo>
                    <a:pt x="0" y="170783"/>
                  </a:lnTo>
                  <a:lnTo>
                    <a:pt x="295622" y="0"/>
                  </a:lnTo>
                  <a:lnTo>
                    <a:pt x="591244" y="170783"/>
                  </a:lnTo>
                  <a:lnTo>
                    <a:pt x="295622" y="341662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6" name="Google Shape;806;p23"/>
            <p:cNvSpPr/>
            <p:nvPr/>
          </p:nvSpPr>
          <p:spPr>
            <a:xfrm>
              <a:off x="2671243" y="4496715"/>
              <a:ext cx="295621" cy="512444"/>
            </a:xfrm>
            <a:custGeom>
              <a:rect b="b" l="l" r="r" t="t"/>
              <a:pathLst>
                <a:path extrusionOk="0" h="512444" w="295621">
                  <a:moveTo>
                    <a:pt x="295622" y="512445"/>
                  </a:moveTo>
                  <a:lnTo>
                    <a:pt x="0" y="341662"/>
                  </a:lnTo>
                  <a:lnTo>
                    <a:pt x="0" y="0"/>
                  </a:lnTo>
                  <a:lnTo>
                    <a:pt x="295622" y="170879"/>
                  </a:lnTo>
                  <a:lnTo>
                    <a:pt x="295622" y="512445"/>
                  </a:lnTo>
                  <a:close/>
                </a:path>
              </a:pathLst>
            </a:custGeom>
            <a:solidFill>
              <a:srgbClr val="B1B6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7" name="Google Shape;807;p23"/>
            <p:cNvSpPr/>
            <p:nvPr/>
          </p:nvSpPr>
          <p:spPr>
            <a:xfrm>
              <a:off x="2966865" y="4496715"/>
              <a:ext cx="295621" cy="512444"/>
            </a:xfrm>
            <a:custGeom>
              <a:rect b="b" l="l" r="r" t="t"/>
              <a:pathLst>
                <a:path extrusionOk="0" h="512444" w="295621">
                  <a:moveTo>
                    <a:pt x="295622" y="341662"/>
                  </a:moveTo>
                  <a:lnTo>
                    <a:pt x="0" y="512445"/>
                  </a:lnTo>
                  <a:lnTo>
                    <a:pt x="0" y="170879"/>
                  </a:lnTo>
                  <a:lnTo>
                    <a:pt x="295622" y="0"/>
                  </a:lnTo>
                  <a:lnTo>
                    <a:pt x="295622" y="341662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8" name="Google Shape;808;p23"/>
            <p:cNvSpPr/>
            <p:nvPr/>
          </p:nvSpPr>
          <p:spPr>
            <a:xfrm>
              <a:off x="3352925" y="4700698"/>
              <a:ext cx="220640" cy="124389"/>
            </a:xfrm>
            <a:custGeom>
              <a:rect b="b" l="l" r="r" t="t"/>
              <a:pathLst>
                <a:path extrusionOk="0" h="124389" w="220640">
                  <a:moveTo>
                    <a:pt x="11021" y="30141"/>
                  </a:moveTo>
                  <a:cubicBezTo>
                    <a:pt x="36663" y="37161"/>
                    <a:pt x="64037" y="33732"/>
                    <a:pt x="87163" y="20616"/>
                  </a:cubicBezTo>
                  <a:cubicBezTo>
                    <a:pt x="105532" y="21188"/>
                    <a:pt x="205088" y="-21484"/>
                    <a:pt x="218603" y="14330"/>
                  </a:cubicBezTo>
                  <a:cubicBezTo>
                    <a:pt x="230501" y="45762"/>
                    <a:pt x="187385" y="74813"/>
                    <a:pt x="164352" y="80338"/>
                  </a:cubicBezTo>
                  <a:cubicBezTo>
                    <a:pt x="114003" y="92530"/>
                    <a:pt x="76789" y="117676"/>
                    <a:pt x="56611" y="121867"/>
                  </a:cubicBezTo>
                  <a:cubicBezTo>
                    <a:pt x="41573" y="125105"/>
                    <a:pt x="22062" y="127201"/>
                    <a:pt x="10069" y="115295"/>
                  </a:cubicBezTo>
                  <a:cubicBezTo>
                    <a:pt x="-4112" y="101388"/>
                    <a:pt x="-2875" y="48905"/>
                    <a:pt x="11021" y="301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9" name="Google Shape;809;p23"/>
            <p:cNvSpPr/>
            <p:nvPr/>
          </p:nvSpPr>
          <p:spPr>
            <a:xfrm>
              <a:off x="3356617" y="4721600"/>
              <a:ext cx="217074" cy="103773"/>
            </a:xfrm>
            <a:custGeom>
              <a:rect b="b" l="l" r="r" t="t"/>
              <a:pathLst>
                <a:path extrusionOk="0" h="103773" w="217074">
                  <a:moveTo>
                    <a:pt x="53109" y="92583"/>
                  </a:moveTo>
                  <a:cubicBezTo>
                    <a:pt x="73287" y="88297"/>
                    <a:pt x="110216" y="63246"/>
                    <a:pt x="160850" y="51054"/>
                  </a:cubicBezTo>
                  <a:cubicBezTo>
                    <a:pt x="179886" y="46387"/>
                    <a:pt x="213388" y="25241"/>
                    <a:pt x="216720" y="0"/>
                  </a:cubicBezTo>
                  <a:cubicBezTo>
                    <a:pt x="221193" y="28575"/>
                    <a:pt x="182265" y="54578"/>
                    <a:pt x="160850" y="59722"/>
                  </a:cubicBezTo>
                  <a:cubicBezTo>
                    <a:pt x="110501" y="71914"/>
                    <a:pt x="73287" y="97059"/>
                    <a:pt x="53109" y="101251"/>
                  </a:cubicBezTo>
                  <a:cubicBezTo>
                    <a:pt x="38071" y="104489"/>
                    <a:pt x="18560" y="106584"/>
                    <a:pt x="6567" y="94678"/>
                  </a:cubicBezTo>
                  <a:cubicBezTo>
                    <a:pt x="3439" y="91269"/>
                    <a:pt x="1186" y="87154"/>
                    <a:pt x="0" y="82677"/>
                  </a:cubicBezTo>
                  <a:cubicBezTo>
                    <a:pt x="15148" y="94183"/>
                    <a:pt x="34836" y="97850"/>
                    <a:pt x="53109" y="9258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0" name="Google Shape;810;p23"/>
            <p:cNvSpPr/>
            <p:nvPr/>
          </p:nvSpPr>
          <p:spPr>
            <a:xfrm>
              <a:off x="3173533" y="4605067"/>
              <a:ext cx="220687" cy="124551"/>
            </a:xfrm>
            <a:custGeom>
              <a:rect b="b" l="l" r="r" t="t"/>
              <a:pathLst>
                <a:path extrusionOk="0" h="124551" w="220687">
                  <a:moveTo>
                    <a:pt x="11098" y="30141"/>
                  </a:moveTo>
                  <a:cubicBezTo>
                    <a:pt x="36743" y="37095"/>
                    <a:pt x="64094" y="33675"/>
                    <a:pt x="87240" y="20616"/>
                  </a:cubicBezTo>
                  <a:cubicBezTo>
                    <a:pt x="105609" y="21188"/>
                    <a:pt x="205070" y="-21484"/>
                    <a:pt x="218680" y="14330"/>
                  </a:cubicBezTo>
                  <a:cubicBezTo>
                    <a:pt x="230482" y="45762"/>
                    <a:pt x="187367" y="74718"/>
                    <a:pt x="164334" y="80338"/>
                  </a:cubicBezTo>
                  <a:cubicBezTo>
                    <a:pt x="114270" y="92816"/>
                    <a:pt x="76865" y="117962"/>
                    <a:pt x="57164" y="122058"/>
                  </a:cubicBezTo>
                  <a:cubicBezTo>
                    <a:pt x="42126" y="125296"/>
                    <a:pt x="22614" y="127296"/>
                    <a:pt x="10622" y="115485"/>
                  </a:cubicBezTo>
                  <a:cubicBezTo>
                    <a:pt x="-4226" y="101388"/>
                    <a:pt x="-2989" y="48810"/>
                    <a:pt x="11098" y="301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1" name="Google Shape;811;p23"/>
            <p:cNvSpPr/>
            <p:nvPr/>
          </p:nvSpPr>
          <p:spPr>
            <a:xfrm>
              <a:off x="3177588" y="4625969"/>
              <a:ext cx="217074" cy="103649"/>
            </a:xfrm>
            <a:custGeom>
              <a:rect b="b" l="l" r="r" t="t"/>
              <a:pathLst>
                <a:path extrusionOk="0" h="103649" w="217074">
                  <a:moveTo>
                    <a:pt x="53109" y="92583"/>
                  </a:moveTo>
                  <a:cubicBezTo>
                    <a:pt x="73287" y="88297"/>
                    <a:pt x="110216" y="63246"/>
                    <a:pt x="160755" y="51054"/>
                  </a:cubicBezTo>
                  <a:cubicBezTo>
                    <a:pt x="179791" y="46387"/>
                    <a:pt x="213388" y="25241"/>
                    <a:pt x="216720" y="0"/>
                  </a:cubicBezTo>
                  <a:cubicBezTo>
                    <a:pt x="221193" y="28575"/>
                    <a:pt x="182265" y="54483"/>
                    <a:pt x="160755" y="59722"/>
                  </a:cubicBezTo>
                  <a:cubicBezTo>
                    <a:pt x="110216" y="71914"/>
                    <a:pt x="72811" y="97060"/>
                    <a:pt x="53109" y="101155"/>
                  </a:cubicBezTo>
                  <a:cubicBezTo>
                    <a:pt x="38071" y="104394"/>
                    <a:pt x="18560" y="106394"/>
                    <a:pt x="6567" y="94583"/>
                  </a:cubicBezTo>
                  <a:cubicBezTo>
                    <a:pt x="3481" y="91145"/>
                    <a:pt x="1233" y="87039"/>
                    <a:pt x="0" y="82582"/>
                  </a:cubicBezTo>
                  <a:cubicBezTo>
                    <a:pt x="15132" y="94116"/>
                    <a:pt x="34821" y="97831"/>
                    <a:pt x="53109" y="9258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2" name="Google Shape;812;p23"/>
            <p:cNvSpPr/>
            <p:nvPr/>
          </p:nvSpPr>
          <p:spPr>
            <a:xfrm>
              <a:off x="2766014" y="4132721"/>
              <a:ext cx="711887" cy="612953"/>
            </a:xfrm>
            <a:custGeom>
              <a:rect b="b" l="l" r="r" t="t"/>
              <a:pathLst>
                <a:path extrusionOk="0" h="612953" w="711887">
                  <a:moveTo>
                    <a:pt x="139081" y="378472"/>
                  </a:moveTo>
                  <a:cubicBezTo>
                    <a:pt x="216746" y="412572"/>
                    <a:pt x="289937" y="418001"/>
                    <a:pt x="349804" y="385806"/>
                  </a:cubicBezTo>
                  <a:lnTo>
                    <a:pt x="411670" y="350088"/>
                  </a:lnTo>
                  <a:cubicBezTo>
                    <a:pt x="415381" y="430002"/>
                    <a:pt x="418903" y="506774"/>
                    <a:pt x="418903" y="506774"/>
                  </a:cubicBezTo>
                  <a:cubicBezTo>
                    <a:pt x="418903" y="506774"/>
                    <a:pt x="466492" y="542683"/>
                    <a:pt x="503231" y="510679"/>
                  </a:cubicBezTo>
                  <a:cubicBezTo>
                    <a:pt x="503231" y="510679"/>
                    <a:pt x="510940" y="398475"/>
                    <a:pt x="518744" y="288175"/>
                  </a:cubicBezTo>
                  <a:lnTo>
                    <a:pt x="583656" y="250742"/>
                  </a:lnTo>
                  <a:cubicBezTo>
                    <a:pt x="582151" y="256628"/>
                    <a:pt x="581321" y="262667"/>
                    <a:pt x="581181" y="268744"/>
                  </a:cubicBezTo>
                  <a:cubicBezTo>
                    <a:pt x="581657" y="289699"/>
                    <a:pt x="596219" y="601262"/>
                    <a:pt x="596219" y="601262"/>
                  </a:cubicBezTo>
                  <a:cubicBezTo>
                    <a:pt x="596219" y="601262"/>
                    <a:pt x="643808" y="629837"/>
                    <a:pt x="680927" y="597642"/>
                  </a:cubicBezTo>
                  <a:cubicBezTo>
                    <a:pt x="680927" y="597642"/>
                    <a:pt x="705769" y="236645"/>
                    <a:pt x="711479" y="179019"/>
                  </a:cubicBezTo>
                  <a:cubicBezTo>
                    <a:pt x="717951" y="114153"/>
                    <a:pt x="645997" y="82149"/>
                    <a:pt x="600407" y="98818"/>
                  </a:cubicBezTo>
                  <a:cubicBezTo>
                    <a:pt x="589842" y="102628"/>
                    <a:pt x="563764" y="112344"/>
                    <a:pt x="530832" y="124631"/>
                  </a:cubicBezTo>
                  <a:cubicBezTo>
                    <a:pt x="532260" y="106629"/>
                    <a:pt x="533402" y="92532"/>
                    <a:pt x="534258" y="84531"/>
                  </a:cubicBezTo>
                  <a:cubicBezTo>
                    <a:pt x="540635" y="19665"/>
                    <a:pt x="468681" y="-12243"/>
                    <a:pt x="423186" y="4330"/>
                  </a:cubicBezTo>
                  <a:cubicBezTo>
                    <a:pt x="381689" y="19475"/>
                    <a:pt x="101581" y="124631"/>
                    <a:pt x="101581" y="124631"/>
                  </a:cubicBezTo>
                  <a:cubicBezTo>
                    <a:pt x="103236" y="151558"/>
                    <a:pt x="106414" y="178362"/>
                    <a:pt x="111098" y="204927"/>
                  </a:cubicBezTo>
                  <a:lnTo>
                    <a:pt x="407" y="195402"/>
                  </a:lnTo>
                  <a:cubicBezTo>
                    <a:pt x="-5875" y="299700"/>
                    <a:pt x="61511" y="344277"/>
                    <a:pt x="139081" y="378472"/>
                  </a:cubicBezTo>
                  <a:close/>
                  <a:moveTo>
                    <a:pt x="332291" y="199021"/>
                  </a:moveTo>
                  <a:lnTo>
                    <a:pt x="406340" y="156254"/>
                  </a:lnTo>
                  <a:cubicBezTo>
                    <a:pt x="405118" y="161483"/>
                    <a:pt x="404323" y="166798"/>
                    <a:pt x="403960" y="1721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3" name="Google Shape;813;p23"/>
            <p:cNvSpPr/>
            <p:nvPr/>
          </p:nvSpPr>
          <p:spPr>
            <a:xfrm>
              <a:off x="2706078" y="4012750"/>
              <a:ext cx="153426" cy="268033"/>
            </a:xfrm>
            <a:custGeom>
              <a:rect b="b" l="l" r="r" t="t"/>
              <a:pathLst>
                <a:path extrusionOk="0" h="268033" w="153426">
                  <a:moveTo>
                    <a:pt x="0" y="0"/>
                  </a:moveTo>
                  <a:cubicBezTo>
                    <a:pt x="0" y="0"/>
                    <a:pt x="9518" y="137731"/>
                    <a:pt x="27221" y="157544"/>
                  </a:cubicBezTo>
                  <a:cubicBezTo>
                    <a:pt x="44924" y="177355"/>
                    <a:pt x="106313" y="190500"/>
                    <a:pt x="106313" y="190500"/>
                  </a:cubicBezTo>
                  <a:lnTo>
                    <a:pt x="153426" y="268034"/>
                  </a:lnTo>
                  <a:cubicBezTo>
                    <a:pt x="153426" y="268034"/>
                    <a:pt x="110501" y="21717"/>
                    <a:pt x="101174" y="15812"/>
                  </a:cubicBezTo>
                  <a:cubicBezTo>
                    <a:pt x="91846" y="990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4" name="Google Shape;814;p23"/>
            <p:cNvSpPr/>
            <p:nvPr/>
          </p:nvSpPr>
          <p:spPr>
            <a:xfrm>
              <a:off x="2694181" y="3854621"/>
              <a:ext cx="102411" cy="197244"/>
            </a:xfrm>
            <a:custGeom>
              <a:rect b="b" l="l" r="r" t="t"/>
              <a:pathLst>
                <a:path extrusionOk="0" h="197244" w="102411">
                  <a:moveTo>
                    <a:pt x="102411" y="4776"/>
                  </a:moveTo>
                  <a:cubicBezTo>
                    <a:pt x="78681" y="-6244"/>
                    <a:pt x="50468" y="2376"/>
                    <a:pt x="36929" y="24778"/>
                  </a:cubicBezTo>
                  <a:cubicBezTo>
                    <a:pt x="19607" y="53353"/>
                    <a:pt x="1618" y="151842"/>
                    <a:pt x="0" y="168701"/>
                  </a:cubicBezTo>
                  <a:cubicBezTo>
                    <a:pt x="0" y="168701"/>
                    <a:pt x="24270" y="202229"/>
                    <a:pt x="60723" y="19660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5" name="Google Shape;815;p23"/>
            <p:cNvSpPr/>
            <p:nvPr/>
          </p:nvSpPr>
          <p:spPr>
            <a:xfrm>
              <a:off x="2799755" y="3593223"/>
              <a:ext cx="234442" cy="375527"/>
            </a:xfrm>
            <a:custGeom>
              <a:rect b="b" l="l" r="r" t="t"/>
              <a:pathLst>
                <a:path extrusionOk="0" h="375527" w="234442">
                  <a:moveTo>
                    <a:pt x="13397" y="267888"/>
                  </a:moveTo>
                  <a:cubicBezTo>
                    <a:pt x="37192" y="269032"/>
                    <a:pt x="54895" y="275127"/>
                    <a:pt x="57845" y="267888"/>
                  </a:cubicBezTo>
                  <a:cubicBezTo>
                    <a:pt x="60387" y="255592"/>
                    <a:pt x="62198" y="243152"/>
                    <a:pt x="63271" y="230646"/>
                  </a:cubicBezTo>
                  <a:cubicBezTo>
                    <a:pt x="60510" y="223693"/>
                    <a:pt x="58131" y="216263"/>
                    <a:pt x="58131" y="216263"/>
                  </a:cubicBezTo>
                  <a:cubicBezTo>
                    <a:pt x="28245" y="197880"/>
                    <a:pt x="18823" y="165590"/>
                    <a:pt x="14920" y="127966"/>
                  </a:cubicBezTo>
                  <a:cubicBezTo>
                    <a:pt x="8258" y="63673"/>
                    <a:pt x="42903" y="7380"/>
                    <a:pt x="107243" y="617"/>
                  </a:cubicBezTo>
                  <a:cubicBezTo>
                    <a:pt x="167585" y="-5670"/>
                    <a:pt x="211938" y="36812"/>
                    <a:pt x="223931" y="95200"/>
                  </a:cubicBezTo>
                  <a:cubicBezTo>
                    <a:pt x="230307" y="123775"/>
                    <a:pt x="242966" y="178449"/>
                    <a:pt x="225834" y="225788"/>
                  </a:cubicBezTo>
                  <a:cubicBezTo>
                    <a:pt x="216316" y="252268"/>
                    <a:pt x="203848" y="273413"/>
                    <a:pt x="191475" y="277413"/>
                  </a:cubicBezTo>
                  <a:cubicBezTo>
                    <a:pt x="179496" y="277042"/>
                    <a:pt x="167548" y="275994"/>
                    <a:pt x="155688" y="274270"/>
                  </a:cubicBezTo>
                  <a:lnTo>
                    <a:pt x="155688" y="274270"/>
                  </a:lnTo>
                  <a:cubicBezTo>
                    <a:pt x="155688" y="274270"/>
                    <a:pt x="152452" y="292177"/>
                    <a:pt x="150263" y="303607"/>
                  </a:cubicBezTo>
                  <a:cubicBezTo>
                    <a:pt x="148074" y="315037"/>
                    <a:pt x="148930" y="321133"/>
                    <a:pt x="171678" y="335230"/>
                  </a:cubicBezTo>
                  <a:cubicBezTo>
                    <a:pt x="194425" y="349327"/>
                    <a:pt x="137224" y="378188"/>
                    <a:pt x="99819" y="375330"/>
                  </a:cubicBezTo>
                  <a:cubicBezTo>
                    <a:pt x="62414" y="372473"/>
                    <a:pt x="20250" y="349899"/>
                    <a:pt x="8734" y="325705"/>
                  </a:cubicBezTo>
                  <a:cubicBezTo>
                    <a:pt x="-4115" y="298940"/>
                    <a:pt x="-2973" y="267126"/>
                    <a:pt x="13397" y="267888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16" name="Google Shape;816;p23"/>
            <p:cNvGrpSpPr/>
            <p:nvPr/>
          </p:nvGrpSpPr>
          <p:grpSpPr>
            <a:xfrm>
              <a:off x="2941619" y="3895613"/>
              <a:ext cx="483621" cy="510995"/>
              <a:chOff x="4345944" y="4626313"/>
              <a:chExt cx="483621" cy="510995"/>
            </a:xfrm>
          </p:grpSpPr>
          <p:grpSp>
            <p:nvGrpSpPr>
              <p:cNvPr id="817" name="Google Shape;817;p23"/>
              <p:cNvGrpSpPr/>
              <p:nvPr/>
            </p:nvGrpSpPr>
            <p:grpSpPr>
              <a:xfrm>
                <a:off x="4345944" y="4852987"/>
                <a:ext cx="474200" cy="284321"/>
                <a:chOff x="4345944" y="4852987"/>
                <a:chExt cx="474200" cy="284321"/>
              </a:xfrm>
            </p:grpSpPr>
            <p:sp>
              <p:nvSpPr>
                <p:cNvPr id="818" name="Google Shape;818;p23"/>
                <p:cNvSpPr/>
                <p:nvPr/>
              </p:nvSpPr>
              <p:spPr>
                <a:xfrm>
                  <a:off x="4346061" y="4969668"/>
                  <a:ext cx="474083" cy="167618"/>
                </a:xfrm>
                <a:custGeom>
                  <a:rect b="b" l="l" r="r" t="t"/>
                  <a:pathLst>
                    <a:path extrusionOk="0" h="167618" w="474083">
                      <a:moveTo>
                        <a:pt x="474082" y="43529"/>
                      </a:moveTo>
                      <a:lnTo>
                        <a:pt x="474082" y="43529"/>
                      </a:lnTo>
                      <a:cubicBezTo>
                        <a:pt x="474178" y="50425"/>
                        <a:pt x="470537" y="56845"/>
                        <a:pt x="464564" y="60293"/>
                      </a:cubicBezTo>
                      <a:lnTo>
                        <a:pt x="283155" y="165068"/>
                      </a:lnTo>
                      <a:cubicBezTo>
                        <a:pt x="277266" y="168469"/>
                        <a:pt x="270009" y="168469"/>
                        <a:pt x="264120" y="165068"/>
                      </a:cubicBezTo>
                      <a:lnTo>
                        <a:pt x="9520" y="18193"/>
                      </a:lnTo>
                      <a:cubicBezTo>
                        <a:pt x="3547" y="14745"/>
                        <a:pt x="-94" y="8334"/>
                        <a:pt x="2" y="1429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19" name="Google Shape;819;p23"/>
                <p:cNvSpPr/>
                <p:nvPr/>
              </p:nvSpPr>
              <p:spPr>
                <a:xfrm>
                  <a:off x="4619603" y="5013483"/>
                  <a:ext cx="200539" cy="123825"/>
                </a:xfrm>
                <a:custGeom>
                  <a:rect b="b" l="l" r="r" t="t"/>
                  <a:pathLst>
                    <a:path extrusionOk="0" h="123825" w="200539">
                      <a:moveTo>
                        <a:pt x="190926" y="16478"/>
                      </a:moveTo>
                      <a:lnTo>
                        <a:pt x="9518" y="121253"/>
                      </a:lnTo>
                      <a:cubicBezTo>
                        <a:pt x="6626" y="122930"/>
                        <a:pt x="3344" y="123815"/>
                        <a:pt x="0" y="123825"/>
                      </a:cubicBezTo>
                      <a:lnTo>
                        <a:pt x="0" y="0"/>
                      </a:lnTo>
                      <a:lnTo>
                        <a:pt x="200539" y="0"/>
                      </a:lnTo>
                      <a:cubicBezTo>
                        <a:pt x="200513" y="6820"/>
                        <a:pt x="196846" y="13106"/>
                        <a:pt x="190926" y="16478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20" name="Google Shape;820;p23"/>
                <p:cNvSpPr/>
                <p:nvPr/>
              </p:nvSpPr>
              <p:spPr>
                <a:xfrm>
                  <a:off x="4345944" y="4852987"/>
                  <a:ext cx="474198" cy="274003"/>
                </a:xfrm>
                <a:custGeom>
                  <a:rect b="b" l="l" r="r" t="t"/>
                  <a:pathLst>
                    <a:path extrusionOk="0" h="274003" w="474198">
                      <a:moveTo>
                        <a:pt x="280322" y="272224"/>
                      </a:moveTo>
                      <a:cubicBezTo>
                        <a:pt x="276096" y="274596"/>
                        <a:pt x="270938" y="274596"/>
                        <a:pt x="266712" y="272224"/>
                      </a:cubicBezTo>
                      <a:lnTo>
                        <a:pt x="2498" y="119824"/>
                      </a:lnTo>
                      <a:cubicBezTo>
                        <a:pt x="-833" y="117824"/>
                        <a:pt x="-833" y="114681"/>
                        <a:pt x="2498" y="112776"/>
                      </a:cubicBezTo>
                      <a:lnTo>
                        <a:pt x="197137" y="0"/>
                      </a:lnTo>
                      <a:lnTo>
                        <a:pt x="474199" y="160211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821" name="Google Shape;821;p23"/>
                <p:cNvGrpSpPr/>
                <p:nvPr/>
              </p:nvGrpSpPr>
              <p:grpSpPr>
                <a:xfrm>
                  <a:off x="4457040" y="4985575"/>
                  <a:ext cx="133724" cy="77247"/>
                  <a:chOff x="4457040" y="4985575"/>
                  <a:chExt cx="133724" cy="77247"/>
                </a:xfrm>
              </p:grpSpPr>
              <p:sp>
                <p:nvSpPr>
                  <p:cNvPr id="822" name="Google Shape;822;p23"/>
                  <p:cNvSpPr/>
                  <p:nvPr/>
                </p:nvSpPr>
                <p:spPr>
                  <a:xfrm>
                    <a:off x="4457040" y="4985575"/>
                    <a:ext cx="133724" cy="77247"/>
                  </a:xfrm>
                  <a:custGeom>
                    <a:rect b="b" l="l" r="r" t="t"/>
                    <a:pathLst>
                      <a:path extrusionOk="0" h="77247" w="133724">
                        <a:moveTo>
                          <a:pt x="0" y="27622"/>
                        </a:moveTo>
                        <a:lnTo>
                          <a:pt x="1332" y="28384"/>
                        </a:lnTo>
                        <a:lnTo>
                          <a:pt x="85945" y="77248"/>
                        </a:lnTo>
                        <a:lnTo>
                          <a:pt x="132487" y="50387"/>
                        </a:lnTo>
                        <a:lnTo>
                          <a:pt x="133725" y="49625"/>
                        </a:lnTo>
                        <a:lnTo>
                          <a:pt x="47779" y="0"/>
                        </a:lnTo>
                        <a:lnTo>
                          <a:pt x="0" y="27622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23" name="Google Shape;823;p23"/>
                  <p:cNvSpPr/>
                  <p:nvPr/>
                </p:nvSpPr>
                <p:spPr>
                  <a:xfrm>
                    <a:off x="4458372" y="4987099"/>
                    <a:ext cx="131154" cy="75723"/>
                  </a:xfrm>
                  <a:custGeom>
                    <a:rect b="b" l="l" r="r" t="t"/>
                    <a:pathLst>
                      <a:path extrusionOk="0" h="75723" w="131154">
                        <a:moveTo>
                          <a:pt x="0" y="26861"/>
                        </a:moveTo>
                        <a:lnTo>
                          <a:pt x="84613" y="75724"/>
                        </a:lnTo>
                        <a:lnTo>
                          <a:pt x="131155" y="48863"/>
                        </a:lnTo>
                        <a:lnTo>
                          <a:pt x="46447" y="0"/>
                        </a:lnTo>
                        <a:lnTo>
                          <a:pt x="0" y="26861"/>
                        </a:ln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824" name="Google Shape;824;p23"/>
                <p:cNvSpPr/>
                <p:nvPr/>
              </p:nvSpPr>
              <p:spPr>
                <a:xfrm>
                  <a:off x="4747605" y="5011693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85" y="17069"/>
                        <a:pt x="15630" y="17069"/>
                        <a:pt x="16859" y="16459"/>
                      </a:cubicBezTo>
                      <a:lnTo>
                        <a:pt x="28470" y="9696"/>
                      </a:lnTo>
                      <a:cubicBezTo>
                        <a:pt x="29613" y="9030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25" name="Google Shape;825;p23"/>
                <p:cNvSpPr/>
                <p:nvPr/>
              </p:nvSpPr>
              <p:spPr>
                <a:xfrm>
                  <a:off x="4730414" y="5001691"/>
                  <a:ext cx="29303" cy="16916"/>
                </a:xfrm>
                <a:custGeom>
                  <a:rect b="b" l="l" r="r" t="t"/>
                  <a:pathLst>
                    <a:path extrusionOk="0" h="16916" w="29303">
                      <a:moveTo>
                        <a:pt x="642" y="9411"/>
                      </a:moveTo>
                      <a:lnTo>
                        <a:pt x="12825" y="16459"/>
                      </a:lnTo>
                      <a:cubicBezTo>
                        <a:pt x="14054" y="17069"/>
                        <a:pt x="15499" y="17069"/>
                        <a:pt x="16727" y="16459"/>
                      </a:cubicBezTo>
                      <a:lnTo>
                        <a:pt x="28339" y="9696"/>
                      </a:lnTo>
                      <a:cubicBezTo>
                        <a:pt x="29576" y="9030"/>
                        <a:pt x="29672" y="8077"/>
                        <a:pt x="28339" y="7506"/>
                      </a:cubicBezTo>
                      <a:lnTo>
                        <a:pt x="16156" y="457"/>
                      </a:lnTo>
                      <a:cubicBezTo>
                        <a:pt x="14928" y="-152"/>
                        <a:pt x="13483" y="-152"/>
                        <a:pt x="12254" y="457"/>
                      </a:cubicBezTo>
                      <a:lnTo>
                        <a:pt x="642" y="7124"/>
                      </a:lnTo>
                      <a:cubicBezTo>
                        <a:pt x="-214" y="7791"/>
                        <a:pt x="-214" y="8458"/>
                        <a:pt x="642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26" name="Google Shape;826;p23"/>
                <p:cNvSpPr/>
                <p:nvPr/>
              </p:nvSpPr>
              <p:spPr>
                <a:xfrm>
                  <a:off x="4713055" y="4991690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1" y="9792"/>
                      </a:lnTo>
                      <a:cubicBezTo>
                        <a:pt x="29613" y="9125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125"/>
                      </a:lnTo>
                      <a:cubicBezTo>
                        <a:pt x="-178" y="7792"/>
                        <a:pt x="-273" y="8935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27" name="Google Shape;827;p23"/>
                <p:cNvSpPr/>
                <p:nvPr/>
              </p:nvSpPr>
              <p:spPr>
                <a:xfrm>
                  <a:off x="4695787" y="4981117"/>
                  <a:ext cx="29345" cy="17487"/>
                </a:xfrm>
                <a:custGeom>
                  <a:rect b="b" l="l" r="r" t="t"/>
                  <a:pathLst>
                    <a:path extrusionOk="0" h="17487" w="29345">
                      <a:moveTo>
                        <a:pt x="720" y="9982"/>
                      </a:moveTo>
                      <a:lnTo>
                        <a:pt x="12903" y="17031"/>
                      </a:lnTo>
                      <a:cubicBezTo>
                        <a:pt x="14131" y="17640"/>
                        <a:pt x="15576" y="17640"/>
                        <a:pt x="16805" y="17031"/>
                      </a:cubicBezTo>
                      <a:lnTo>
                        <a:pt x="28417" y="10363"/>
                      </a:lnTo>
                      <a:cubicBezTo>
                        <a:pt x="29559" y="9696"/>
                        <a:pt x="29749" y="8649"/>
                        <a:pt x="28417" y="8077"/>
                      </a:cubicBezTo>
                      <a:lnTo>
                        <a:pt x="16519" y="457"/>
                      </a:lnTo>
                      <a:cubicBezTo>
                        <a:pt x="15291" y="-152"/>
                        <a:pt x="13846" y="-152"/>
                        <a:pt x="12617" y="457"/>
                      </a:cubicBezTo>
                      <a:lnTo>
                        <a:pt x="1005" y="7125"/>
                      </a:lnTo>
                      <a:cubicBezTo>
                        <a:pt x="-232" y="8363"/>
                        <a:pt x="-327" y="9411"/>
                        <a:pt x="720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28" name="Google Shape;828;p23"/>
                <p:cNvSpPr/>
                <p:nvPr/>
              </p:nvSpPr>
              <p:spPr>
                <a:xfrm>
                  <a:off x="4678497" y="4971592"/>
                  <a:ext cx="29372" cy="17487"/>
                </a:xfrm>
                <a:custGeom>
                  <a:rect b="b" l="l" r="r" t="t"/>
                  <a:pathLst>
                    <a:path extrusionOk="0" h="17487" w="29372">
                      <a:moveTo>
                        <a:pt x="688" y="9982"/>
                      </a:moveTo>
                      <a:lnTo>
                        <a:pt x="12871" y="17031"/>
                      </a:lnTo>
                      <a:cubicBezTo>
                        <a:pt x="14099" y="17640"/>
                        <a:pt x="15544" y="17640"/>
                        <a:pt x="16773" y="17031"/>
                      </a:cubicBezTo>
                      <a:lnTo>
                        <a:pt x="28480" y="10268"/>
                      </a:lnTo>
                      <a:cubicBezTo>
                        <a:pt x="29622" y="9601"/>
                        <a:pt x="29717" y="8553"/>
                        <a:pt x="28480" y="7982"/>
                      </a:cubicBezTo>
                      <a:lnTo>
                        <a:pt x="16487" y="457"/>
                      </a:lnTo>
                      <a:cubicBezTo>
                        <a:pt x="15259" y="-152"/>
                        <a:pt x="13814" y="-152"/>
                        <a:pt x="12585" y="457"/>
                      </a:cubicBezTo>
                      <a:lnTo>
                        <a:pt x="973" y="7220"/>
                      </a:lnTo>
                      <a:cubicBezTo>
                        <a:pt x="-169" y="7982"/>
                        <a:pt x="-359" y="8935"/>
                        <a:pt x="688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29" name="Google Shape;829;p23"/>
                <p:cNvSpPr/>
                <p:nvPr/>
              </p:nvSpPr>
              <p:spPr>
                <a:xfrm>
                  <a:off x="4661184" y="4961591"/>
                  <a:ext cx="29363" cy="17011"/>
                </a:xfrm>
                <a:custGeom>
                  <a:rect b="b" l="l" r="r" t="t"/>
                  <a:pathLst>
                    <a:path extrusionOk="0" h="17011" w="29363">
                      <a:moveTo>
                        <a:pt x="679" y="9506"/>
                      </a:moveTo>
                      <a:lnTo>
                        <a:pt x="12957" y="16555"/>
                      </a:lnTo>
                      <a:cubicBezTo>
                        <a:pt x="14152" y="17164"/>
                        <a:pt x="15568" y="17164"/>
                        <a:pt x="16764" y="16555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934"/>
                        <a:pt x="679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0" name="Google Shape;830;p23"/>
                <p:cNvSpPr/>
                <p:nvPr/>
              </p:nvSpPr>
              <p:spPr>
                <a:xfrm>
                  <a:off x="4643896" y="4951685"/>
                  <a:ext cx="29270" cy="17011"/>
                </a:xfrm>
                <a:custGeom>
                  <a:rect b="b" l="l" r="r" t="t"/>
                  <a:pathLst>
                    <a:path extrusionOk="0" h="17011" w="29270">
                      <a:moveTo>
                        <a:pt x="644" y="9411"/>
                      </a:moveTo>
                      <a:lnTo>
                        <a:pt x="12827" y="16554"/>
                      </a:lnTo>
                      <a:cubicBezTo>
                        <a:pt x="14056" y="17164"/>
                        <a:pt x="15501" y="17164"/>
                        <a:pt x="16729" y="16554"/>
                      </a:cubicBezTo>
                      <a:lnTo>
                        <a:pt x="28341" y="9792"/>
                      </a:lnTo>
                      <a:cubicBezTo>
                        <a:pt x="29483" y="9125"/>
                        <a:pt x="29674" y="8172"/>
                        <a:pt x="28341" y="7601"/>
                      </a:cubicBezTo>
                      <a:lnTo>
                        <a:pt x="16158" y="457"/>
                      </a:lnTo>
                      <a:cubicBezTo>
                        <a:pt x="14930" y="-152"/>
                        <a:pt x="13485" y="-152"/>
                        <a:pt x="12256" y="457"/>
                      </a:cubicBezTo>
                      <a:lnTo>
                        <a:pt x="644" y="7220"/>
                      </a:lnTo>
                      <a:cubicBezTo>
                        <a:pt x="-117" y="7887"/>
                        <a:pt x="-307" y="8839"/>
                        <a:pt x="644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1" name="Google Shape;831;p23"/>
                <p:cNvSpPr/>
                <p:nvPr/>
              </p:nvSpPr>
              <p:spPr>
                <a:xfrm>
                  <a:off x="4626634" y="4941779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2" name="Google Shape;832;p23"/>
                <p:cNvSpPr/>
                <p:nvPr/>
              </p:nvSpPr>
              <p:spPr>
                <a:xfrm>
                  <a:off x="4609300" y="4931587"/>
                  <a:ext cx="29374" cy="17106"/>
                </a:xfrm>
                <a:custGeom>
                  <a:rect b="b" l="l" r="r" t="t"/>
                  <a:pathLst>
                    <a:path extrusionOk="0" h="17106" w="29374">
                      <a:moveTo>
                        <a:pt x="690" y="9601"/>
                      </a:moveTo>
                      <a:lnTo>
                        <a:pt x="12968" y="16650"/>
                      </a:lnTo>
                      <a:cubicBezTo>
                        <a:pt x="14197" y="17259"/>
                        <a:pt x="15642" y="17259"/>
                        <a:pt x="16870" y="16650"/>
                      </a:cubicBezTo>
                      <a:lnTo>
                        <a:pt x="28482" y="9887"/>
                      </a:lnTo>
                      <a:cubicBezTo>
                        <a:pt x="29624" y="9220"/>
                        <a:pt x="29719" y="8268"/>
                        <a:pt x="28482" y="7696"/>
                      </a:cubicBezTo>
                      <a:lnTo>
                        <a:pt x="16204" y="457"/>
                      </a:lnTo>
                      <a:cubicBezTo>
                        <a:pt x="14975" y="-152"/>
                        <a:pt x="13530" y="-152"/>
                        <a:pt x="12302" y="457"/>
                      </a:cubicBezTo>
                      <a:lnTo>
                        <a:pt x="595" y="7220"/>
                      </a:lnTo>
                      <a:cubicBezTo>
                        <a:pt x="-167" y="7982"/>
                        <a:pt x="-262" y="9030"/>
                        <a:pt x="69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3" name="Google Shape;833;p23"/>
                <p:cNvSpPr/>
                <p:nvPr/>
              </p:nvSpPr>
              <p:spPr>
                <a:xfrm>
                  <a:off x="4592048" y="4921776"/>
                  <a:ext cx="29341" cy="16916"/>
                </a:xfrm>
                <a:custGeom>
                  <a:rect b="b" l="l" r="r" t="t"/>
                  <a:pathLst>
                    <a:path extrusionOk="0" h="16916" w="29341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79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4" name="Google Shape;834;p23"/>
                <p:cNvSpPr/>
                <p:nvPr/>
              </p:nvSpPr>
              <p:spPr>
                <a:xfrm>
                  <a:off x="4574762" y="4911775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125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5" name="Google Shape;835;p23"/>
                <p:cNvSpPr/>
                <p:nvPr/>
              </p:nvSpPr>
              <p:spPr>
                <a:xfrm>
                  <a:off x="4557452" y="4901679"/>
                  <a:ext cx="29387" cy="16983"/>
                </a:xfrm>
                <a:custGeom>
                  <a:rect b="b" l="l" r="r" t="t"/>
                  <a:pathLst>
                    <a:path extrusionOk="0" h="16983" w="29387">
                      <a:moveTo>
                        <a:pt x="761" y="9506"/>
                      </a:moveTo>
                      <a:lnTo>
                        <a:pt x="12944" y="16554"/>
                      </a:lnTo>
                      <a:cubicBezTo>
                        <a:pt x="14182" y="17126"/>
                        <a:pt x="15608" y="17126"/>
                        <a:pt x="16846" y="16554"/>
                      </a:cubicBezTo>
                      <a:lnTo>
                        <a:pt x="28458" y="9792"/>
                      </a:lnTo>
                      <a:cubicBezTo>
                        <a:pt x="29600" y="9125"/>
                        <a:pt x="29791" y="8077"/>
                        <a:pt x="28458" y="7506"/>
                      </a:cubicBezTo>
                      <a:lnTo>
                        <a:pt x="16275" y="457"/>
                      </a:lnTo>
                      <a:cubicBezTo>
                        <a:pt x="15047" y="-152"/>
                        <a:pt x="13602" y="-152"/>
                        <a:pt x="12373" y="457"/>
                      </a:cubicBezTo>
                      <a:lnTo>
                        <a:pt x="666" y="7220"/>
                      </a:lnTo>
                      <a:cubicBezTo>
                        <a:pt x="-190" y="7982"/>
                        <a:pt x="-286" y="8934"/>
                        <a:pt x="761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6" name="Google Shape;836;p23"/>
                <p:cNvSpPr/>
                <p:nvPr/>
              </p:nvSpPr>
              <p:spPr>
                <a:xfrm>
                  <a:off x="4540118" y="4891677"/>
                  <a:ext cx="29458" cy="17011"/>
                </a:xfrm>
                <a:custGeom>
                  <a:rect b="b" l="l" r="r" t="t"/>
                  <a:pathLst>
                    <a:path extrusionOk="0" h="17011" w="29458">
                      <a:moveTo>
                        <a:pt x="774" y="9506"/>
                      </a:moveTo>
                      <a:lnTo>
                        <a:pt x="12956" y="16554"/>
                      </a:lnTo>
                      <a:cubicBezTo>
                        <a:pt x="14185" y="17164"/>
                        <a:pt x="15630" y="17164"/>
                        <a:pt x="16859" y="16554"/>
                      </a:cubicBezTo>
                      <a:lnTo>
                        <a:pt x="28566" y="9792"/>
                      </a:lnTo>
                      <a:cubicBezTo>
                        <a:pt x="29708" y="9125"/>
                        <a:pt x="29803" y="8077"/>
                        <a:pt x="28566" y="7506"/>
                      </a:cubicBezTo>
                      <a:lnTo>
                        <a:pt x="16383" y="457"/>
                      </a:lnTo>
                      <a:cubicBezTo>
                        <a:pt x="15154" y="-152"/>
                        <a:pt x="13709" y="-152"/>
                        <a:pt x="12481" y="457"/>
                      </a:cubicBezTo>
                      <a:lnTo>
                        <a:pt x="869" y="7220"/>
                      </a:lnTo>
                      <a:cubicBezTo>
                        <a:pt x="-273" y="7982"/>
                        <a:pt x="-273" y="8935"/>
                        <a:pt x="774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7" name="Google Shape;837;p23"/>
                <p:cNvSpPr/>
                <p:nvPr/>
              </p:nvSpPr>
              <p:spPr>
                <a:xfrm>
                  <a:off x="4514573" y="4876818"/>
                  <a:ext cx="37680" cy="21809"/>
                </a:xfrm>
                <a:custGeom>
                  <a:rect b="b" l="l" r="r" t="t"/>
                  <a:pathLst>
                    <a:path extrusionOk="0" h="21809" w="37680">
                      <a:moveTo>
                        <a:pt x="716" y="9506"/>
                      </a:moveTo>
                      <a:lnTo>
                        <a:pt x="21274" y="21317"/>
                      </a:lnTo>
                      <a:cubicBezTo>
                        <a:pt x="22457" y="21974"/>
                        <a:pt x="23898" y="21974"/>
                        <a:pt x="25081" y="21317"/>
                      </a:cubicBezTo>
                      <a:lnTo>
                        <a:pt x="36788" y="14554"/>
                      </a:lnTo>
                      <a:cubicBezTo>
                        <a:pt x="37930" y="13887"/>
                        <a:pt x="38025" y="12935"/>
                        <a:pt x="36788" y="12363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982"/>
                        <a:pt x="-331" y="9506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8" name="Google Shape;838;p23"/>
                <p:cNvSpPr/>
                <p:nvPr/>
              </p:nvSpPr>
              <p:spPr>
                <a:xfrm>
                  <a:off x="4705251" y="5006549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7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9" name="Google Shape;839;p23"/>
                <p:cNvSpPr/>
                <p:nvPr/>
              </p:nvSpPr>
              <p:spPr>
                <a:xfrm>
                  <a:off x="4687929" y="4996548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0" name="Google Shape;840;p23"/>
                <p:cNvSpPr/>
                <p:nvPr/>
              </p:nvSpPr>
              <p:spPr>
                <a:xfrm>
                  <a:off x="4670606" y="4986547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1" name="Google Shape;841;p23"/>
                <p:cNvSpPr/>
                <p:nvPr/>
              </p:nvSpPr>
              <p:spPr>
                <a:xfrm>
                  <a:off x="4653308" y="4976545"/>
                  <a:ext cx="29434" cy="16916"/>
                </a:xfrm>
                <a:custGeom>
                  <a:rect b="b" l="l" r="r" t="t"/>
                  <a:pathLst>
                    <a:path extrusionOk="0" h="16916" w="29434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542" y="9696"/>
                      </a:lnTo>
                      <a:cubicBezTo>
                        <a:pt x="29684" y="9030"/>
                        <a:pt x="29779" y="8077"/>
                        <a:pt x="28542" y="7506"/>
                      </a:cubicBezTo>
                      <a:lnTo>
                        <a:pt x="16264" y="457"/>
                      </a:lnTo>
                      <a:cubicBezTo>
                        <a:pt x="15068" y="-152"/>
                        <a:pt x="13652" y="-152"/>
                        <a:pt x="12457" y="457"/>
                      </a:cubicBezTo>
                      <a:lnTo>
                        <a:pt x="750" y="7220"/>
                      </a:lnTo>
                      <a:cubicBezTo>
                        <a:pt x="-202" y="7792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2" name="Google Shape;842;p23"/>
                <p:cNvSpPr/>
                <p:nvPr/>
              </p:nvSpPr>
              <p:spPr>
                <a:xfrm>
                  <a:off x="4636115" y="4966449"/>
                  <a:ext cx="29341" cy="17047"/>
                </a:xfrm>
                <a:custGeom>
                  <a:rect b="b" l="l" r="r" t="t"/>
                  <a:pathLst>
                    <a:path extrusionOk="0" h="17047" w="29341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16" y="17212"/>
                        <a:pt x="15583" y="17212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172"/>
                        <a:pt x="28412" y="7601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3" name="Google Shape;843;p23"/>
                <p:cNvSpPr/>
                <p:nvPr/>
              </p:nvSpPr>
              <p:spPr>
                <a:xfrm>
                  <a:off x="4618793" y="4956352"/>
                  <a:ext cx="29341" cy="17106"/>
                </a:xfrm>
                <a:custGeom>
                  <a:rect b="b" l="l" r="r" t="t"/>
                  <a:pathLst>
                    <a:path extrusionOk="0" h="17106" w="29341">
                      <a:moveTo>
                        <a:pt x="716" y="9601"/>
                      </a:moveTo>
                      <a:lnTo>
                        <a:pt x="12898" y="16650"/>
                      </a:lnTo>
                      <a:cubicBezTo>
                        <a:pt x="14127" y="17259"/>
                        <a:pt x="15572" y="17259"/>
                        <a:pt x="16801" y="16650"/>
                      </a:cubicBezTo>
                      <a:lnTo>
                        <a:pt x="28412" y="9887"/>
                      </a:lnTo>
                      <a:cubicBezTo>
                        <a:pt x="29554" y="9220"/>
                        <a:pt x="29745" y="8268"/>
                        <a:pt x="28412" y="7601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8077"/>
                        <a:pt x="-331" y="9030"/>
                        <a:pt x="716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4" name="Google Shape;844;p23"/>
                <p:cNvSpPr/>
                <p:nvPr/>
              </p:nvSpPr>
              <p:spPr>
                <a:xfrm>
                  <a:off x="4601470" y="4946446"/>
                  <a:ext cx="29341" cy="17011"/>
                </a:xfrm>
                <a:custGeom>
                  <a:rect b="b" l="l" r="r" t="t"/>
                  <a:pathLst>
                    <a:path extrusionOk="0" h="17011" w="29341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27" y="17164"/>
                        <a:pt x="15572" y="17164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5" name="Google Shape;845;p23"/>
                <p:cNvSpPr/>
                <p:nvPr/>
              </p:nvSpPr>
              <p:spPr>
                <a:xfrm>
                  <a:off x="4584137" y="4936445"/>
                  <a:ext cx="29291" cy="17011"/>
                </a:xfrm>
                <a:custGeom>
                  <a:rect b="b" l="l" r="r" t="t"/>
                  <a:pathLst>
                    <a:path extrusionOk="0" h="17011" w="29291">
                      <a:moveTo>
                        <a:pt x="726" y="9506"/>
                      </a:moveTo>
                      <a:lnTo>
                        <a:pt x="12814" y="16554"/>
                      </a:lnTo>
                      <a:cubicBezTo>
                        <a:pt x="14043" y="17164"/>
                        <a:pt x="15487" y="17164"/>
                        <a:pt x="16716" y="16554"/>
                      </a:cubicBezTo>
                      <a:lnTo>
                        <a:pt x="28328" y="9792"/>
                      </a:lnTo>
                      <a:cubicBezTo>
                        <a:pt x="29565" y="9125"/>
                        <a:pt x="29660" y="8077"/>
                        <a:pt x="28328" y="7506"/>
                      </a:cubicBezTo>
                      <a:lnTo>
                        <a:pt x="16145" y="457"/>
                      </a:lnTo>
                      <a:cubicBezTo>
                        <a:pt x="14916" y="-152"/>
                        <a:pt x="13471" y="-152"/>
                        <a:pt x="12243" y="457"/>
                      </a:cubicBezTo>
                      <a:lnTo>
                        <a:pt x="631" y="7220"/>
                      </a:lnTo>
                      <a:cubicBezTo>
                        <a:pt x="-130" y="7982"/>
                        <a:pt x="-321" y="8935"/>
                        <a:pt x="72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6" name="Google Shape;846;p23"/>
                <p:cNvSpPr/>
                <p:nvPr/>
              </p:nvSpPr>
              <p:spPr>
                <a:xfrm>
                  <a:off x="4566835" y="4926444"/>
                  <a:ext cx="29390" cy="17011"/>
                </a:xfrm>
                <a:custGeom>
                  <a:rect b="b" l="l" r="r" t="t"/>
                  <a:pathLst>
                    <a:path extrusionOk="0" h="17011" w="29390">
                      <a:moveTo>
                        <a:pt x="706" y="9506"/>
                      </a:moveTo>
                      <a:lnTo>
                        <a:pt x="12888" y="16554"/>
                      </a:lnTo>
                      <a:cubicBezTo>
                        <a:pt x="14117" y="17164"/>
                        <a:pt x="15562" y="17164"/>
                        <a:pt x="16791" y="16554"/>
                      </a:cubicBezTo>
                      <a:lnTo>
                        <a:pt x="28498" y="9791"/>
                      </a:lnTo>
                      <a:cubicBezTo>
                        <a:pt x="29640" y="9125"/>
                        <a:pt x="29735" y="8077"/>
                        <a:pt x="28498" y="7506"/>
                      </a:cubicBezTo>
                      <a:lnTo>
                        <a:pt x="16315" y="457"/>
                      </a:lnTo>
                      <a:cubicBezTo>
                        <a:pt x="15086" y="-152"/>
                        <a:pt x="13641" y="-152"/>
                        <a:pt x="12413" y="457"/>
                      </a:cubicBezTo>
                      <a:lnTo>
                        <a:pt x="801" y="7220"/>
                      </a:lnTo>
                      <a:cubicBezTo>
                        <a:pt x="-151" y="7982"/>
                        <a:pt x="-341" y="8934"/>
                        <a:pt x="70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7" name="Google Shape;847;p23"/>
                <p:cNvSpPr/>
                <p:nvPr/>
              </p:nvSpPr>
              <p:spPr>
                <a:xfrm>
                  <a:off x="4549576" y="4916443"/>
                  <a:ext cx="29326" cy="17011"/>
                </a:xfrm>
                <a:custGeom>
                  <a:rect b="b" l="l" r="r" t="t"/>
                  <a:pathLst>
                    <a:path extrusionOk="0" h="17011" w="29326">
                      <a:moveTo>
                        <a:pt x="642" y="9506"/>
                      </a:moveTo>
                      <a:lnTo>
                        <a:pt x="12825" y="16554"/>
                      </a:lnTo>
                      <a:cubicBezTo>
                        <a:pt x="14054" y="17164"/>
                        <a:pt x="15499" y="17164"/>
                        <a:pt x="16727" y="16554"/>
                      </a:cubicBezTo>
                      <a:lnTo>
                        <a:pt x="28434" y="9792"/>
                      </a:lnTo>
                      <a:cubicBezTo>
                        <a:pt x="29576" y="9125"/>
                        <a:pt x="29672" y="8077"/>
                        <a:pt x="28434" y="7506"/>
                      </a:cubicBezTo>
                      <a:lnTo>
                        <a:pt x="16156" y="457"/>
                      </a:lnTo>
                      <a:cubicBezTo>
                        <a:pt x="14928" y="-152"/>
                        <a:pt x="13483" y="-152"/>
                        <a:pt x="12254" y="457"/>
                      </a:cubicBezTo>
                      <a:lnTo>
                        <a:pt x="642" y="7220"/>
                      </a:lnTo>
                      <a:cubicBezTo>
                        <a:pt x="-214" y="7982"/>
                        <a:pt x="-214" y="8935"/>
                        <a:pt x="642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8" name="Google Shape;848;p23"/>
                <p:cNvSpPr/>
                <p:nvPr/>
              </p:nvSpPr>
              <p:spPr>
                <a:xfrm>
                  <a:off x="4532218" y="4906536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8363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9" name="Google Shape;849;p23"/>
                <p:cNvSpPr/>
                <p:nvPr/>
              </p:nvSpPr>
              <p:spPr>
                <a:xfrm>
                  <a:off x="4514896" y="4896535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125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0" name="Google Shape;850;p23"/>
                <p:cNvSpPr/>
                <p:nvPr/>
              </p:nvSpPr>
              <p:spPr>
                <a:xfrm>
                  <a:off x="4722536" y="5016484"/>
                  <a:ext cx="37680" cy="21745"/>
                </a:xfrm>
                <a:custGeom>
                  <a:rect b="b" l="l" r="r" t="t"/>
                  <a:pathLst>
                    <a:path extrusionOk="0" h="21745" w="37680">
                      <a:moveTo>
                        <a:pt x="716" y="9477"/>
                      </a:moveTo>
                      <a:lnTo>
                        <a:pt x="21274" y="21288"/>
                      </a:lnTo>
                      <a:cubicBezTo>
                        <a:pt x="22503" y="21898"/>
                        <a:pt x="23948" y="21898"/>
                        <a:pt x="25176" y="21288"/>
                      </a:cubicBezTo>
                      <a:lnTo>
                        <a:pt x="36788" y="14526"/>
                      </a:lnTo>
                      <a:cubicBezTo>
                        <a:pt x="37930" y="13859"/>
                        <a:pt x="38025" y="12811"/>
                        <a:pt x="36788" y="12240"/>
                      </a:cubicBezTo>
                      <a:lnTo>
                        <a:pt x="16230" y="429"/>
                      </a:lnTo>
                      <a:cubicBezTo>
                        <a:pt x="14991" y="-143"/>
                        <a:pt x="13566" y="-143"/>
                        <a:pt x="12327" y="429"/>
                      </a:cubicBezTo>
                      <a:lnTo>
                        <a:pt x="716" y="7192"/>
                      </a:lnTo>
                      <a:cubicBezTo>
                        <a:pt x="-141" y="7858"/>
                        <a:pt x="-331" y="8906"/>
                        <a:pt x="716" y="9477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1" name="Google Shape;851;p23"/>
                <p:cNvSpPr/>
                <p:nvPr/>
              </p:nvSpPr>
              <p:spPr>
                <a:xfrm>
                  <a:off x="4481005" y="4886460"/>
                  <a:ext cx="46109" cy="24112"/>
                </a:xfrm>
                <a:custGeom>
                  <a:rect b="b" l="l" r="r" t="t"/>
                  <a:pathLst>
                    <a:path extrusionOk="0" h="24112" w="46109">
                      <a:moveTo>
                        <a:pt x="33141" y="436"/>
                      </a:moveTo>
                      <a:lnTo>
                        <a:pt x="45324" y="7484"/>
                      </a:lnTo>
                      <a:cubicBezTo>
                        <a:pt x="46371" y="8056"/>
                        <a:pt x="46371" y="9008"/>
                        <a:pt x="45324" y="9580"/>
                      </a:cubicBezTo>
                      <a:lnTo>
                        <a:pt x="33046" y="16723"/>
                      </a:lnTo>
                      <a:cubicBezTo>
                        <a:pt x="31910" y="17305"/>
                        <a:pt x="30566" y="17305"/>
                        <a:pt x="29429" y="16723"/>
                      </a:cubicBezTo>
                      <a:lnTo>
                        <a:pt x="28478" y="16152"/>
                      </a:lnTo>
                      <a:cubicBezTo>
                        <a:pt x="27408" y="15581"/>
                        <a:pt x="26121" y="15581"/>
                        <a:pt x="25051" y="16152"/>
                      </a:cubicBezTo>
                      <a:lnTo>
                        <a:pt x="12107" y="23677"/>
                      </a:lnTo>
                      <a:cubicBezTo>
                        <a:pt x="10971" y="24258"/>
                        <a:pt x="9627" y="24258"/>
                        <a:pt x="8490" y="23677"/>
                      </a:cubicBezTo>
                      <a:lnTo>
                        <a:pt x="686" y="19200"/>
                      </a:lnTo>
                      <a:cubicBezTo>
                        <a:pt x="107" y="18952"/>
                        <a:pt x="-157" y="18276"/>
                        <a:pt x="96" y="17695"/>
                      </a:cubicBezTo>
                      <a:cubicBezTo>
                        <a:pt x="211" y="17428"/>
                        <a:pt x="421" y="17219"/>
                        <a:pt x="686" y="17105"/>
                      </a:cubicBezTo>
                      <a:lnTo>
                        <a:pt x="12868" y="10056"/>
                      </a:lnTo>
                      <a:lnTo>
                        <a:pt x="15438" y="8627"/>
                      </a:lnTo>
                      <a:lnTo>
                        <a:pt x="17247" y="7580"/>
                      </a:lnTo>
                      <a:lnTo>
                        <a:pt x="19055" y="6532"/>
                      </a:lnTo>
                      <a:lnTo>
                        <a:pt x="29525" y="436"/>
                      </a:lnTo>
                      <a:cubicBezTo>
                        <a:pt x="30661" y="-145"/>
                        <a:pt x="32005" y="-145"/>
                        <a:pt x="33141" y="43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2" name="Google Shape;852;p23"/>
                <p:cNvSpPr/>
                <p:nvPr/>
              </p:nvSpPr>
              <p:spPr>
                <a:xfrm>
                  <a:off x="4680529" y="5050364"/>
                  <a:ext cx="29375" cy="16916"/>
                </a:xfrm>
                <a:custGeom>
                  <a:rect b="b" l="l" r="r" t="t"/>
                  <a:pathLst>
                    <a:path extrusionOk="0" h="16916" w="29375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696"/>
                      </a:lnTo>
                      <a:cubicBezTo>
                        <a:pt x="29589" y="9030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125"/>
                      </a:lnTo>
                      <a:cubicBezTo>
                        <a:pt x="-202" y="7411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3" name="Google Shape;853;p23"/>
                <p:cNvSpPr/>
                <p:nvPr/>
              </p:nvSpPr>
              <p:spPr>
                <a:xfrm>
                  <a:off x="4663322" y="5040268"/>
                  <a:ext cx="28938" cy="17011"/>
                </a:xfrm>
                <a:custGeom>
                  <a:rect b="b" l="l" r="r" t="t"/>
                  <a:pathLst>
                    <a:path extrusionOk="0" h="17011" w="28938">
                      <a:moveTo>
                        <a:pt x="254" y="9506"/>
                      </a:moveTo>
                      <a:lnTo>
                        <a:pt x="12532" y="16554"/>
                      </a:lnTo>
                      <a:cubicBezTo>
                        <a:pt x="13760" y="17164"/>
                        <a:pt x="15205" y="17164"/>
                        <a:pt x="16434" y="16554"/>
                      </a:cubicBezTo>
                      <a:lnTo>
                        <a:pt x="28046" y="9792"/>
                      </a:lnTo>
                      <a:cubicBezTo>
                        <a:pt x="29188" y="9125"/>
                        <a:pt x="29283" y="8077"/>
                        <a:pt x="28046" y="7506"/>
                      </a:cubicBezTo>
                      <a:lnTo>
                        <a:pt x="15863" y="457"/>
                      </a:lnTo>
                      <a:cubicBezTo>
                        <a:pt x="14634" y="-152"/>
                        <a:pt x="13189" y="-152"/>
                        <a:pt x="11961" y="457"/>
                      </a:cubicBezTo>
                      <a:lnTo>
                        <a:pt x="254" y="7220"/>
                      </a:lnTo>
                      <a:cubicBezTo>
                        <a:pt x="254" y="7982"/>
                        <a:pt x="-317" y="8935"/>
                        <a:pt x="254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4" name="Google Shape;854;p23"/>
                <p:cNvSpPr/>
                <p:nvPr/>
              </p:nvSpPr>
              <p:spPr>
                <a:xfrm>
                  <a:off x="4646050" y="5030457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8268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5" name="Google Shape;855;p23"/>
                <p:cNvSpPr/>
                <p:nvPr/>
              </p:nvSpPr>
              <p:spPr>
                <a:xfrm>
                  <a:off x="4499297" y="4945494"/>
                  <a:ext cx="29352" cy="17011"/>
                </a:xfrm>
                <a:custGeom>
                  <a:rect b="b" l="l" r="r" t="t"/>
                  <a:pathLst>
                    <a:path extrusionOk="0" h="17011" w="29352">
                      <a:moveTo>
                        <a:pt x="668" y="9506"/>
                      </a:moveTo>
                      <a:lnTo>
                        <a:pt x="12851" y="16554"/>
                      </a:lnTo>
                      <a:cubicBezTo>
                        <a:pt x="14080" y="17164"/>
                        <a:pt x="15524" y="17164"/>
                        <a:pt x="16753" y="16554"/>
                      </a:cubicBezTo>
                      <a:lnTo>
                        <a:pt x="28460" y="9791"/>
                      </a:lnTo>
                      <a:cubicBezTo>
                        <a:pt x="29602" y="9125"/>
                        <a:pt x="29697" y="8077"/>
                        <a:pt x="28460" y="7506"/>
                      </a:cubicBezTo>
                      <a:lnTo>
                        <a:pt x="16277" y="457"/>
                      </a:lnTo>
                      <a:cubicBezTo>
                        <a:pt x="15048" y="-152"/>
                        <a:pt x="13604" y="-152"/>
                        <a:pt x="12375" y="457"/>
                      </a:cubicBezTo>
                      <a:lnTo>
                        <a:pt x="763" y="7220"/>
                      </a:lnTo>
                      <a:cubicBezTo>
                        <a:pt x="-189" y="7982"/>
                        <a:pt x="-284" y="8934"/>
                        <a:pt x="668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6" name="Google Shape;856;p23"/>
                <p:cNvSpPr/>
                <p:nvPr/>
              </p:nvSpPr>
              <p:spPr>
                <a:xfrm>
                  <a:off x="4482022" y="4935683"/>
                  <a:ext cx="29376" cy="16916"/>
                </a:xfrm>
                <a:custGeom>
                  <a:rect b="b" l="l" r="r" t="t"/>
                  <a:pathLst>
                    <a:path extrusionOk="0" h="16916" w="29376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697"/>
                      </a:lnTo>
                      <a:cubicBezTo>
                        <a:pt x="29650" y="9030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79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7" name="Google Shape;857;p23"/>
                <p:cNvSpPr/>
                <p:nvPr/>
              </p:nvSpPr>
              <p:spPr>
                <a:xfrm>
                  <a:off x="4464795" y="4925682"/>
                  <a:ext cx="29341" cy="16916"/>
                </a:xfrm>
                <a:custGeom>
                  <a:rect b="b" l="l" r="r" t="t"/>
                  <a:pathLst>
                    <a:path extrusionOk="0" h="16916" w="29341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8268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8" name="Google Shape;858;p23"/>
                <p:cNvSpPr/>
                <p:nvPr/>
              </p:nvSpPr>
              <p:spPr>
                <a:xfrm>
                  <a:off x="4447522" y="4915490"/>
                  <a:ext cx="29387" cy="17202"/>
                </a:xfrm>
                <a:custGeom>
                  <a:rect b="b" l="l" r="r" t="t"/>
                  <a:pathLst>
                    <a:path extrusionOk="0" h="17202" w="29387">
                      <a:moveTo>
                        <a:pt x="761" y="9601"/>
                      </a:moveTo>
                      <a:lnTo>
                        <a:pt x="12944" y="16745"/>
                      </a:lnTo>
                      <a:cubicBezTo>
                        <a:pt x="14173" y="17355"/>
                        <a:pt x="15618" y="17355"/>
                        <a:pt x="16846" y="16745"/>
                      </a:cubicBezTo>
                      <a:lnTo>
                        <a:pt x="28458" y="9982"/>
                      </a:lnTo>
                      <a:cubicBezTo>
                        <a:pt x="29600" y="9316"/>
                        <a:pt x="29791" y="8363"/>
                        <a:pt x="28458" y="7792"/>
                      </a:cubicBezTo>
                      <a:lnTo>
                        <a:pt x="16180" y="457"/>
                      </a:lnTo>
                      <a:cubicBezTo>
                        <a:pt x="14951" y="-152"/>
                        <a:pt x="13507" y="-152"/>
                        <a:pt x="12278" y="457"/>
                      </a:cubicBezTo>
                      <a:lnTo>
                        <a:pt x="666" y="7220"/>
                      </a:lnTo>
                      <a:cubicBezTo>
                        <a:pt x="-190" y="8077"/>
                        <a:pt x="-286" y="8935"/>
                        <a:pt x="761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9" name="Google Shape;859;p23"/>
                <p:cNvSpPr/>
                <p:nvPr/>
              </p:nvSpPr>
              <p:spPr>
                <a:xfrm>
                  <a:off x="4624469" y="5017884"/>
                  <a:ext cx="34098" cy="19393"/>
                </a:xfrm>
                <a:custGeom>
                  <a:rect b="b" l="l" r="r" t="t"/>
                  <a:pathLst>
                    <a:path extrusionOk="0" h="19393" w="34098">
                      <a:moveTo>
                        <a:pt x="1035" y="9411"/>
                      </a:moveTo>
                      <a:lnTo>
                        <a:pt x="17691" y="18936"/>
                      </a:lnTo>
                      <a:cubicBezTo>
                        <a:pt x="18887" y="19546"/>
                        <a:pt x="20303" y="19546"/>
                        <a:pt x="21499" y="18936"/>
                      </a:cubicBezTo>
                      <a:lnTo>
                        <a:pt x="33205" y="12268"/>
                      </a:lnTo>
                      <a:cubicBezTo>
                        <a:pt x="34348" y="11602"/>
                        <a:pt x="34443" y="10554"/>
                        <a:pt x="33205" y="9982"/>
                      </a:cubicBezTo>
                      <a:lnTo>
                        <a:pt x="16549" y="457"/>
                      </a:lnTo>
                      <a:cubicBezTo>
                        <a:pt x="15321" y="-152"/>
                        <a:pt x="13876" y="-152"/>
                        <a:pt x="12647" y="457"/>
                      </a:cubicBezTo>
                      <a:lnTo>
                        <a:pt x="1035" y="7220"/>
                      </a:lnTo>
                      <a:cubicBezTo>
                        <a:pt x="-297" y="7887"/>
                        <a:pt x="-392" y="8839"/>
                        <a:pt x="1035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0" name="Google Shape;860;p23"/>
                <p:cNvSpPr/>
                <p:nvPr/>
              </p:nvSpPr>
              <p:spPr>
                <a:xfrm>
                  <a:off x="4516514" y="4955590"/>
                  <a:ext cx="33778" cy="19392"/>
                </a:xfrm>
                <a:custGeom>
                  <a:rect b="b" l="l" r="r" t="t"/>
                  <a:pathLst>
                    <a:path extrusionOk="0" h="19392" w="33778">
                      <a:moveTo>
                        <a:pt x="679" y="9411"/>
                      </a:moveTo>
                      <a:lnTo>
                        <a:pt x="17335" y="18936"/>
                      </a:lnTo>
                      <a:cubicBezTo>
                        <a:pt x="18563" y="19545"/>
                        <a:pt x="20008" y="19545"/>
                        <a:pt x="21237" y="18936"/>
                      </a:cubicBezTo>
                      <a:lnTo>
                        <a:pt x="32849" y="12173"/>
                      </a:lnTo>
                      <a:cubicBezTo>
                        <a:pt x="33991" y="11506"/>
                        <a:pt x="34181" y="10554"/>
                        <a:pt x="32849" y="9982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1" name="Google Shape;861;p23"/>
                <p:cNvSpPr/>
                <p:nvPr/>
              </p:nvSpPr>
              <p:spPr>
                <a:xfrm>
                  <a:off x="4538177" y="4968068"/>
                  <a:ext cx="98308" cy="56826"/>
                </a:xfrm>
                <a:custGeom>
                  <a:rect b="b" l="l" r="r" t="t"/>
                  <a:pathLst>
                    <a:path extrusionOk="0" h="56826" w="98308">
                      <a:moveTo>
                        <a:pt x="716" y="9411"/>
                      </a:moveTo>
                      <a:lnTo>
                        <a:pt x="81902" y="56369"/>
                      </a:lnTo>
                      <a:cubicBezTo>
                        <a:pt x="83131" y="56978"/>
                        <a:pt x="84576" y="56978"/>
                        <a:pt x="85804" y="56369"/>
                      </a:cubicBezTo>
                      <a:lnTo>
                        <a:pt x="97416" y="49606"/>
                      </a:lnTo>
                      <a:cubicBezTo>
                        <a:pt x="98558" y="48939"/>
                        <a:pt x="98653" y="47987"/>
                        <a:pt x="97416" y="47415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887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2" name="Google Shape;862;p23"/>
                <p:cNvSpPr/>
                <p:nvPr/>
              </p:nvSpPr>
              <p:spPr>
                <a:xfrm>
                  <a:off x="4683753" y="5013502"/>
                  <a:ext cx="29387" cy="16916"/>
                </a:xfrm>
                <a:custGeom>
                  <a:rect b="b" l="l" r="r" t="t"/>
                  <a:pathLst>
                    <a:path extrusionOk="0" h="16916" w="29387">
                      <a:moveTo>
                        <a:pt x="761" y="9411"/>
                      </a:moveTo>
                      <a:lnTo>
                        <a:pt x="12944" y="16459"/>
                      </a:lnTo>
                      <a:cubicBezTo>
                        <a:pt x="14173" y="17069"/>
                        <a:pt x="15618" y="17069"/>
                        <a:pt x="16846" y="16459"/>
                      </a:cubicBezTo>
                      <a:lnTo>
                        <a:pt x="28458" y="9792"/>
                      </a:lnTo>
                      <a:cubicBezTo>
                        <a:pt x="29600" y="9125"/>
                        <a:pt x="29791" y="8077"/>
                        <a:pt x="28458" y="7506"/>
                      </a:cubicBezTo>
                      <a:lnTo>
                        <a:pt x="16275" y="457"/>
                      </a:lnTo>
                      <a:cubicBezTo>
                        <a:pt x="15047" y="-152"/>
                        <a:pt x="13602" y="-152"/>
                        <a:pt x="12373" y="457"/>
                      </a:cubicBezTo>
                      <a:lnTo>
                        <a:pt x="666" y="7125"/>
                      </a:lnTo>
                      <a:cubicBezTo>
                        <a:pt x="-190" y="7792"/>
                        <a:pt x="-286" y="8839"/>
                        <a:pt x="761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3" name="Google Shape;863;p23"/>
                <p:cNvSpPr/>
                <p:nvPr/>
              </p:nvSpPr>
              <p:spPr>
                <a:xfrm>
                  <a:off x="4666502" y="5003310"/>
                  <a:ext cx="29374" cy="17106"/>
                </a:xfrm>
                <a:custGeom>
                  <a:rect b="b" l="l" r="r" t="t"/>
                  <a:pathLst>
                    <a:path extrusionOk="0" h="17106" w="29374">
                      <a:moveTo>
                        <a:pt x="690" y="9601"/>
                      </a:moveTo>
                      <a:lnTo>
                        <a:pt x="12873" y="16650"/>
                      </a:lnTo>
                      <a:cubicBezTo>
                        <a:pt x="14102" y="17259"/>
                        <a:pt x="15546" y="17259"/>
                        <a:pt x="16775" y="16650"/>
                      </a:cubicBezTo>
                      <a:lnTo>
                        <a:pt x="28482" y="9982"/>
                      </a:lnTo>
                      <a:cubicBezTo>
                        <a:pt x="29624" y="9316"/>
                        <a:pt x="29719" y="8268"/>
                        <a:pt x="28482" y="7696"/>
                      </a:cubicBezTo>
                      <a:lnTo>
                        <a:pt x="16109" y="457"/>
                      </a:lnTo>
                      <a:cubicBezTo>
                        <a:pt x="14880" y="-152"/>
                        <a:pt x="13435" y="-152"/>
                        <a:pt x="12207" y="457"/>
                      </a:cubicBezTo>
                      <a:lnTo>
                        <a:pt x="595" y="7220"/>
                      </a:lnTo>
                      <a:cubicBezTo>
                        <a:pt x="-167" y="7982"/>
                        <a:pt x="-262" y="9030"/>
                        <a:pt x="69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4" name="Google Shape;864;p23"/>
                <p:cNvSpPr/>
                <p:nvPr/>
              </p:nvSpPr>
              <p:spPr>
                <a:xfrm>
                  <a:off x="4649277" y="4993405"/>
                  <a:ext cx="29313" cy="17011"/>
                </a:xfrm>
                <a:custGeom>
                  <a:rect b="b" l="l" r="r" t="t"/>
                  <a:pathLst>
                    <a:path extrusionOk="0" h="17011" w="29313">
                      <a:moveTo>
                        <a:pt x="688" y="9506"/>
                      </a:moveTo>
                      <a:lnTo>
                        <a:pt x="12871" y="16554"/>
                      </a:lnTo>
                      <a:cubicBezTo>
                        <a:pt x="14099" y="17164"/>
                        <a:pt x="15544" y="17164"/>
                        <a:pt x="16773" y="16554"/>
                      </a:cubicBezTo>
                      <a:lnTo>
                        <a:pt x="28385" y="9791"/>
                      </a:lnTo>
                      <a:cubicBezTo>
                        <a:pt x="29527" y="9125"/>
                        <a:pt x="29717" y="8077"/>
                        <a:pt x="28385" y="7506"/>
                      </a:cubicBezTo>
                      <a:lnTo>
                        <a:pt x="16202" y="457"/>
                      </a:lnTo>
                      <a:cubicBezTo>
                        <a:pt x="14973" y="-152"/>
                        <a:pt x="13528" y="-152"/>
                        <a:pt x="12299" y="457"/>
                      </a:cubicBezTo>
                      <a:lnTo>
                        <a:pt x="973" y="7220"/>
                      </a:lnTo>
                      <a:cubicBezTo>
                        <a:pt x="-169" y="7982"/>
                        <a:pt x="-359" y="8934"/>
                        <a:pt x="688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5" name="Google Shape;865;p23"/>
                <p:cNvSpPr/>
                <p:nvPr/>
              </p:nvSpPr>
              <p:spPr>
                <a:xfrm>
                  <a:off x="4631964" y="4983594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0" y="9696"/>
                      </a:lnTo>
                      <a:cubicBezTo>
                        <a:pt x="29613" y="9030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506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6" name="Google Shape;866;p23"/>
                <p:cNvSpPr/>
                <p:nvPr/>
              </p:nvSpPr>
              <p:spPr>
                <a:xfrm>
                  <a:off x="4614700" y="4973593"/>
                  <a:ext cx="29376" cy="16916"/>
                </a:xfrm>
                <a:custGeom>
                  <a:rect b="b" l="l" r="r" t="t"/>
                  <a:pathLst>
                    <a:path extrusionOk="0" h="16916" w="29376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650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98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7" name="Google Shape;867;p23"/>
                <p:cNvSpPr/>
                <p:nvPr/>
              </p:nvSpPr>
              <p:spPr>
                <a:xfrm>
                  <a:off x="4597237" y="4963591"/>
                  <a:ext cx="29541" cy="16916"/>
                </a:xfrm>
                <a:custGeom>
                  <a:rect b="b" l="l" r="r" t="t"/>
                  <a:pathLst>
                    <a:path extrusionOk="0" h="16916" w="29541">
                      <a:moveTo>
                        <a:pt x="857" y="9411"/>
                      </a:moveTo>
                      <a:lnTo>
                        <a:pt x="13135" y="16459"/>
                      </a:lnTo>
                      <a:cubicBezTo>
                        <a:pt x="14363" y="17069"/>
                        <a:pt x="15808" y="17069"/>
                        <a:pt x="17037" y="16459"/>
                      </a:cubicBezTo>
                      <a:lnTo>
                        <a:pt x="28648" y="9792"/>
                      </a:lnTo>
                      <a:cubicBezTo>
                        <a:pt x="29791" y="9125"/>
                        <a:pt x="29886" y="8077"/>
                        <a:pt x="28648" y="7506"/>
                      </a:cubicBezTo>
                      <a:lnTo>
                        <a:pt x="16466" y="457"/>
                      </a:lnTo>
                      <a:cubicBezTo>
                        <a:pt x="15237" y="-152"/>
                        <a:pt x="13792" y="-152"/>
                        <a:pt x="12563" y="457"/>
                      </a:cubicBezTo>
                      <a:lnTo>
                        <a:pt x="857" y="7220"/>
                      </a:lnTo>
                      <a:cubicBezTo>
                        <a:pt x="-286" y="7791"/>
                        <a:pt x="-286" y="8458"/>
                        <a:pt x="85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8" name="Google Shape;868;p23"/>
                <p:cNvSpPr/>
                <p:nvPr/>
              </p:nvSpPr>
              <p:spPr>
                <a:xfrm>
                  <a:off x="4580242" y="4953400"/>
                  <a:ext cx="29308" cy="17106"/>
                </a:xfrm>
                <a:custGeom>
                  <a:rect b="b" l="l" r="r" t="t"/>
                  <a:pathLst>
                    <a:path extrusionOk="0" h="17106" w="29308">
                      <a:moveTo>
                        <a:pt x="624" y="9601"/>
                      </a:moveTo>
                      <a:lnTo>
                        <a:pt x="12807" y="16650"/>
                      </a:lnTo>
                      <a:cubicBezTo>
                        <a:pt x="14036" y="17259"/>
                        <a:pt x="15481" y="17259"/>
                        <a:pt x="16709" y="16650"/>
                      </a:cubicBezTo>
                      <a:lnTo>
                        <a:pt x="28416" y="9887"/>
                      </a:lnTo>
                      <a:cubicBezTo>
                        <a:pt x="29558" y="9220"/>
                        <a:pt x="29654" y="8268"/>
                        <a:pt x="28416" y="7601"/>
                      </a:cubicBezTo>
                      <a:lnTo>
                        <a:pt x="16709" y="457"/>
                      </a:lnTo>
                      <a:cubicBezTo>
                        <a:pt x="15481" y="-152"/>
                        <a:pt x="14036" y="-152"/>
                        <a:pt x="12807" y="457"/>
                      </a:cubicBezTo>
                      <a:lnTo>
                        <a:pt x="1195" y="7220"/>
                      </a:lnTo>
                      <a:cubicBezTo>
                        <a:pt x="-232" y="8077"/>
                        <a:pt x="-327" y="9125"/>
                        <a:pt x="624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9" name="Google Shape;869;p23"/>
                <p:cNvSpPr/>
                <p:nvPr/>
              </p:nvSpPr>
              <p:spPr>
                <a:xfrm>
                  <a:off x="4562889" y="4943589"/>
                  <a:ext cx="29375" cy="16916"/>
                </a:xfrm>
                <a:custGeom>
                  <a:rect b="b" l="l" r="r" t="t"/>
                  <a:pathLst>
                    <a:path extrusionOk="0" h="16916" w="29375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696"/>
                      </a:lnTo>
                      <a:cubicBezTo>
                        <a:pt x="29589" y="9030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220"/>
                      </a:lnTo>
                      <a:cubicBezTo>
                        <a:pt x="-202" y="7887"/>
                        <a:pt x="-297" y="9411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0" name="Google Shape;870;p23"/>
                <p:cNvSpPr/>
                <p:nvPr/>
              </p:nvSpPr>
              <p:spPr>
                <a:xfrm>
                  <a:off x="4545668" y="4933492"/>
                  <a:ext cx="29333" cy="17487"/>
                </a:xfrm>
                <a:custGeom>
                  <a:rect b="b" l="l" r="r" t="t"/>
                  <a:pathLst>
                    <a:path extrusionOk="0" h="17487" w="29333">
                      <a:moveTo>
                        <a:pt x="649" y="9982"/>
                      </a:moveTo>
                      <a:lnTo>
                        <a:pt x="12832" y="17031"/>
                      </a:lnTo>
                      <a:cubicBezTo>
                        <a:pt x="14060" y="17640"/>
                        <a:pt x="15505" y="17640"/>
                        <a:pt x="16734" y="17031"/>
                      </a:cubicBezTo>
                      <a:lnTo>
                        <a:pt x="28441" y="10363"/>
                      </a:lnTo>
                      <a:cubicBezTo>
                        <a:pt x="29583" y="9696"/>
                        <a:pt x="29678" y="8649"/>
                        <a:pt x="28441" y="8077"/>
                      </a:cubicBezTo>
                      <a:lnTo>
                        <a:pt x="16448" y="457"/>
                      </a:lnTo>
                      <a:cubicBezTo>
                        <a:pt x="15253" y="-152"/>
                        <a:pt x="13837" y="-152"/>
                        <a:pt x="12641" y="457"/>
                      </a:cubicBezTo>
                      <a:lnTo>
                        <a:pt x="934" y="7125"/>
                      </a:lnTo>
                      <a:cubicBezTo>
                        <a:pt x="-208" y="7982"/>
                        <a:pt x="-303" y="9030"/>
                        <a:pt x="649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1" name="Google Shape;871;p23"/>
                <p:cNvSpPr/>
                <p:nvPr/>
              </p:nvSpPr>
              <p:spPr>
                <a:xfrm>
                  <a:off x="4528402" y="4923967"/>
                  <a:ext cx="29313" cy="16630"/>
                </a:xfrm>
                <a:custGeom>
                  <a:rect b="b" l="l" r="r" t="t"/>
                  <a:pathLst>
                    <a:path extrusionOk="0" h="16630" w="29313">
                      <a:moveTo>
                        <a:pt x="688" y="9125"/>
                      </a:moveTo>
                      <a:lnTo>
                        <a:pt x="12871" y="16173"/>
                      </a:lnTo>
                      <a:cubicBezTo>
                        <a:pt x="14099" y="16783"/>
                        <a:pt x="15544" y="16783"/>
                        <a:pt x="16773" y="16173"/>
                      </a:cubicBezTo>
                      <a:lnTo>
                        <a:pt x="28384" y="9506"/>
                      </a:lnTo>
                      <a:cubicBezTo>
                        <a:pt x="29527" y="8839"/>
                        <a:pt x="29717" y="7791"/>
                        <a:pt x="28384" y="7220"/>
                      </a:cubicBezTo>
                      <a:lnTo>
                        <a:pt x="16487" y="457"/>
                      </a:lnTo>
                      <a:cubicBezTo>
                        <a:pt x="15259" y="-152"/>
                        <a:pt x="13814" y="-152"/>
                        <a:pt x="12585" y="457"/>
                      </a:cubicBezTo>
                      <a:lnTo>
                        <a:pt x="973" y="7220"/>
                      </a:lnTo>
                      <a:cubicBezTo>
                        <a:pt x="-169" y="7601"/>
                        <a:pt x="-359" y="8553"/>
                        <a:pt x="688" y="9125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2" name="Google Shape;872;p23"/>
                <p:cNvSpPr/>
                <p:nvPr/>
              </p:nvSpPr>
              <p:spPr>
                <a:xfrm>
                  <a:off x="4511410" y="4913585"/>
                  <a:ext cx="29041" cy="17011"/>
                </a:xfrm>
                <a:custGeom>
                  <a:rect b="b" l="l" r="r" t="t"/>
                  <a:pathLst>
                    <a:path extrusionOk="0" h="17011" w="29041">
                      <a:moveTo>
                        <a:pt x="357" y="9506"/>
                      </a:moveTo>
                      <a:lnTo>
                        <a:pt x="12635" y="16554"/>
                      </a:lnTo>
                      <a:cubicBezTo>
                        <a:pt x="13830" y="17164"/>
                        <a:pt x="15247" y="17164"/>
                        <a:pt x="16442" y="16554"/>
                      </a:cubicBezTo>
                      <a:lnTo>
                        <a:pt x="28149" y="9792"/>
                      </a:lnTo>
                      <a:cubicBezTo>
                        <a:pt x="29291" y="9125"/>
                        <a:pt x="29386" y="8172"/>
                        <a:pt x="28149" y="7506"/>
                      </a:cubicBezTo>
                      <a:lnTo>
                        <a:pt x="15966" y="457"/>
                      </a:lnTo>
                      <a:cubicBezTo>
                        <a:pt x="14737" y="-152"/>
                        <a:pt x="13293" y="-152"/>
                        <a:pt x="12064" y="457"/>
                      </a:cubicBezTo>
                      <a:lnTo>
                        <a:pt x="357" y="7220"/>
                      </a:lnTo>
                      <a:cubicBezTo>
                        <a:pt x="-119" y="7982"/>
                        <a:pt x="-119" y="8934"/>
                        <a:pt x="357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3" name="Google Shape;873;p23"/>
                <p:cNvSpPr/>
                <p:nvPr/>
              </p:nvSpPr>
              <p:spPr>
                <a:xfrm>
                  <a:off x="4493824" y="4903774"/>
                  <a:ext cx="29376" cy="16916"/>
                </a:xfrm>
                <a:custGeom>
                  <a:rect b="b" l="l" r="r" t="t"/>
                  <a:pathLst>
                    <a:path extrusionOk="0" h="16916" w="29376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696"/>
                      </a:lnTo>
                      <a:cubicBezTo>
                        <a:pt x="29650" y="9030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791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4" name="Google Shape;874;p23"/>
                <p:cNvSpPr/>
                <p:nvPr/>
              </p:nvSpPr>
              <p:spPr>
                <a:xfrm>
                  <a:off x="4701039" y="5023503"/>
                  <a:ext cx="42331" cy="24441"/>
                </a:xfrm>
                <a:custGeom>
                  <a:rect b="b" l="l" r="r" t="t"/>
                  <a:pathLst>
                    <a:path extrusionOk="0" h="24441" w="42331">
                      <a:moveTo>
                        <a:pt x="607" y="9411"/>
                      </a:moveTo>
                      <a:lnTo>
                        <a:pt x="25829" y="23984"/>
                      </a:lnTo>
                      <a:cubicBezTo>
                        <a:pt x="27058" y="24594"/>
                        <a:pt x="28503" y="24594"/>
                        <a:pt x="29732" y="23984"/>
                      </a:cubicBezTo>
                      <a:lnTo>
                        <a:pt x="41439" y="17221"/>
                      </a:lnTo>
                      <a:cubicBezTo>
                        <a:pt x="42581" y="16555"/>
                        <a:pt x="42676" y="15602"/>
                        <a:pt x="41439" y="15031"/>
                      </a:cubicBezTo>
                      <a:lnTo>
                        <a:pt x="16121" y="457"/>
                      </a:lnTo>
                      <a:cubicBezTo>
                        <a:pt x="14892" y="-152"/>
                        <a:pt x="13448" y="-152"/>
                        <a:pt x="12219" y="457"/>
                      </a:cubicBezTo>
                      <a:lnTo>
                        <a:pt x="607" y="7220"/>
                      </a:lnTo>
                      <a:cubicBezTo>
                        <a:pt x="-154" y="7792"/>
                        <a:pt x="-249" y="8839"/>
                        <a:pt x="60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5" name="Google Shape;875;p23"/>
                <p:cNvSpPr/>
                <p:nvPr/>
              </p:nvSpPr>
              <p:spPr>
                <a:xfrm>
                  <a:off x="4675609" y="5027945"/>
                  <a:ext cx="29345" cy="17142"/>
                </a:xfrm>
                <a:custGeom>
                  <a:rect b="b" l="l" r="r" t="t"/>
                  <a:pathLst>
                    <a:path extrusionOk="0" h="17142" w="29345">
                      <a:moveTo>
                        <a:pt x="720" y="9541"/>
                      </a:moveTo>
                      <a:lnTo>
                        <a:pt x="12903" y="16685"/>
                      </a:lnTo>
                      <a:cubicBezTo>
                        <a:pt x="14131" y="17295"/>
                        <a:pt x="15576" y="17295"/>
                        <a:pt x="16805" y="16685"/>
                      </a:cubicBezTo>
                      <a:lnTo>
                        <a:pt x="28416" y="9923"/>
                      </a:lnTo>
                      <a:cubicBezTo>
                        <a:pt x="29559" y="9256"/>
                        <a:pt x="29749" y="8303"/>
                        <a:pt x="28416" y="7732"/>
                      </a:cubicBezTo>
                      <a:lnTo>
                        <a:pt x="16519" y="493"/>
                      </a:lnTo>
                      <a:cubicBezTo>
                        <a:pt x="15302" y="-164"/>
                        <a:pt x="13834" y="-164"/>
                        <a:pt x="12617" y="493"/>
                      </a:cubicBezTo>
                      <a:lnTo>
                        <a:pt x="1005" y="7256"/>
                      </a:lnTo>
                      <a:cubicBezTo>
                        <a:pt x="-232" y="8017"/>
                        <a:pt x="-327" y="8970"/>
                        <a:pt x="720" y="954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6" name="Google Shape;876;p23"/>
                <p:cNvSpPr/>
                <p:nvPr/>
              </p:nvSpPr>
              <p:spPr>
                <a:xfrm>
                  <a:off x="4658328" y="5018170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7" name="Google Shape;877;p23"/>
                <p:cNvSpPr/>
                <p:nvPr/>
              </p:nvSpPr>
              <p:spPr>
                <a:xfrm>
                  <a:off x="4641064" y="5008168"/>
                  <a:ext cx="29341" cy="16916"/>
                </a:xfrm>
                <a:custGeom>
                  <a:rect b="b" l="l" r="r" t="t"/>
                  <a:pathLst>
                    <a:path extrusionOk="0" h="16916" w="29341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791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8" name="Google Shape;878;p23"/>
                <p:cNvSpPr/>
                <p:nvPr/>
              </p:nvSpPr>
              <p:spPr>
                <a:xfrm>
                  <a:off x="4623779" y="4998072"/>
                  <a:ext cx="29363" cy="17011"/>
                </a:xfrm>
                <a:custGeom>
                  <a:rect b="b" l="l" r="r" t="t"/>
                  <a:pathLst>
                    <a:path extrusionOk="0" h="17011" w="29363">
                      <a:moveTo>
                        <a:pt x="679" y="9506"/>
                      </a:moveTo>
                      <a:lnTo>
                        <a:pt x="12957" y="16554"/>
                      </a:lnTo>
                      <a:cubicBezTo>
                        <a:pt x="14185" y="17164"/>
                        <a:pt x="15630" y="17164"/>
                        <a:pt x="16859" y="16554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935"/>
                        <a:pt x="679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9" name="Google Shape;879;p23"/>
                <p:cNvSpPr/>
                <p:nvPr/>
              </p:nvSpPr>
              <p:spPr>
                <a:xfrm>
                  <a:off x="4606671" y="4988070"/>
                  <a:ext cx="29244" cy="17106"/>
                </a:xfrm>
                <a:custGeom>
                  <a:rect b="b" l="l" r="r" t="t"/>
                  <a:pathLst>
                    <a:path extrusionOk="0" h="17106" w="29244">
                      <a:moveTo>
                        <a:pt x="560" y="9601"/>
                      </a:moveTo>
                      <a:lnTo>
                        <a:pt x="12742" y="16650"/>
                      </a:lnTo>
                      <a:cubicBezTo>
                        <a:pt x="13971" y="17259"/>
                        <a:pt x="15416" y="17259"/>
                        <a:pt x="16645" y="16650"/>
                      </a:cubicBezTo>
                      <a:lnTo>
                        <a:pt x="28352" y="9697"/>
                      </a:lnTo>
                      <a:cubicBezTo>
                        <a:pt x="29494" y="9030"/>
                        <a:pt x="29589" y="8077"/>
                        <a:pt x="28352" y="7506"/>
                      </a:cubicBezTo>
                      <a:lnTo>
                        <a:pt x="16169" y="457"/>
                      </a:lnTo>
                      <a:cubicBezTo>
                        <a:pt x="14940" y="-152"/>
                        <a:pt x="13495" y="-152"/>
                        <a:pt x="12267" y="457"/>
                      </a:cubicBezTo>
                      <a:lnTo>
                        <a:pt x="655" y="7220"/>
                      </a:lnTo>
                      <a:cubicBezTo>
                        <a:pt x="-202" y="7982"/>
                        <a:pt x="-202" y="9030"/>
                        <a:pt x="56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80" name="Google Shape;880;p23"/>
                <p:cNvSpPr/>
                <p:nvPr/>
              </p:nvSpPr>
              <p:spPr>
                <a:xfrm>
                  <a:off x="4589253" y="4978260"/>
                  <a:ext cx="29376" cy="16916"/>
                </a:xfrm>
                <a:custGeom>
                  <a:rect b="b" l="l" r="r" t="t"/>
                  <a:pathLst>
                    <a:path extrusionOk="0" h="16916" w="29376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792"/>
                      </a:lnTo>
                      <a:cubicBezTo>
                        <a:pt x="29589" y="9125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125"/>
                      </a:lnTo>
                      <a:cubicBezTo>
                        <a:pt x="-202" y="7792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81" name="Google Shape;881;p23"/>
                <p:cNvSpPr/>
                <p:nvPr/>
              </p:nvSpPr>
              <p:spPr>
                <a:xfrm>
                  <a:off x="4572002" y="4968259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82" name="Google Shape;882;p23"/>
                <p:cNvSpPr/>
                <p:nvPr/>
              </p:nvSpPr>
              <p:spPr>
                <a:xfrm>
                  <a:off x="4554738" y="4958162"/>
                  <a:ext cx="29341" cy="17011"/>
                </a:xfrm>
                <a:custGeom>
                  <a:rect b="b" l="l" r="r" t="t"/>
                  <a:pathLst>
                    <a:path extrusionOk="0" h="17011" w="29341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27" y="17164"/>
                        <a:pt x="15572" y="17164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172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83" name="Google Shape;883;p23"/>
                <p:cNvSpPr/>
                <p:nvPr/>
              </p:nvSpPr>
              <p:spPr>
                <a:xfrm>
                  <a:off x="4537453" y="4948351"/>
                  <a:ext cx="29363" cy="16916"/>
                </a:xfrm>
                <a:custGeom>
                  <a:rect b="b" l="l" r="r" t="t"/>
                  <a:pathLst>
                    <a:path extrusionOk="0" h="16916" w="29363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85" y="17069"/>
                        <a:pt x="15630" y="17069"/>
                        <a:pt x="16859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84" name="Google Shape;884;p23"/>
                <p:cNvSpPr/>
                <p:nvPr/>
              </p:nvSpPr>
              <p:spPr>
                <a:xfrm>
                  <a:off x="4520202" y="4938350"/>
                  <a:ext cx="29291" cy="16916"/>
                </a:xfrm>
                <a:custGeom>
                  <a:rect b="b" l="l" r="r" t="t"/>
                  <a:pathLst>
                    <a:path extrusionOk="0" h="16916" w="29291">
                      <a:moveTo>
                        <a:pt x="607" y="9411"/>
                      </a:moveTo>
                      <a:lnTo>
                        <a:pt x="12790" y="16459"/>
                      </a:lnTo>
                      <a:cubicBezTo>
                        <a:pt x="14019" y="17069"/>
                        <a:pt x="15464" y="17069"/>
                        <a:pt x="16692" y="16459"/>
                      </a:cubicBezTo>
                      <a:lnTo>
                        <a:pt x="28399" y="9791"/>
                      </a:lnTo>
                      <a:cubicBezTo>
                        <a:pt x="29541" y="9125"/>
                        <a:pt x="29636" y="8077"/>
                        <a:pt x="28399" y="7506"/>
                      </a:cubicBezTo>
                      <a:lnTo>
                        <a:pt x="16121" y="457"/>
                      </a:lnTo>
                      <a:cubicBezTo>
                        <a:pt x="14893" y="-152"/>
                        <a:pt x="13448" y="-152"/>
                        <a:pt x="12219" y="457"/>
                      </a:cubicBezTo>
                      <a:lnTo>
                        <a:pt x="607" y="7124"/>
                      </a:lnTo>
                      <a:cubicBezTo>
                        <a:pt x="-154" y="7791"/>
                        <a:pt x="-249" y="8839"/>
                        <a:pt x="60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85" name="Google Shape;885;p23"/>
                <p:cNvSpPr/>
                <p:nvPr/>
              </p:nvSpPr>
              <p:spPr>
                <a:xfrm>
                  <a:off x="4502927" y="4928253"/>
                  <a:ext cx="29376" cy="17011"/>
                </a:xfrm>
                <a:custGeom>
                  <a:rect b="b" l="l" r="r" t="t"/>
                  <a:pathLst>
                    <a:path extrusionOk="0" h="17011" w="29376">
                      <a:moveTo>
                        <a:pt x="750" y="9506"/>
                      </a:moveTo>
                      <a:lnTo>
                        <a:pt x="12933" y="16555"/>
                      </a:lnTo>
                      <a:cubicBezTo>
                        <a:pt x="14161" y="17164"/>
                        <a:pt x="15606" y="17164"/>
                        <a:pt x="16835" y="16555"/>
                      </a:cubicBezTo>
                      <a:lnTo>
                        <a:pt x="28447" y="9792"/>
                      </a:lnTo>
                      <a:cubicBezTo>
                        <a:pt x="29589" y="9125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220"/>
                      </a:lnTo>
                      <a:cubicBezTo>
                        <a:pt x="-202" y="7982"/>
                        <a:pt x="-297" y="8934"/>
                        <a:pt x="750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86" name="Google Shape;886;p23"/>
                <p:cNvSpPr/>
                <p:nvPr/>
              </p:nvSpPr>
              <p:spPr>
                <a:xfrm>
                  <a:off x="4464204" y="4906060"/>
                  <a:ext cx="50834" cy="28917"/>
                </a:xfrm>
                <a:custGeom>
                  <a:rect b="b" l="l" r="r" t="t"/>
                  <a:pathLst>
                    <a:path extrusionOk="0" h="28917" w="50834">
                      <a:moveTo>
                        <a:pt x="830" y="9411"/>
                      </a:moveTo>
                      <a:lnTo>
                        <a:pt x="34428" y="28461"/>
                      </a:lnTo>
                      <a:cubicBezTo>
                        <a:pt x="35624" y="29070"/>
                        <a:pt x="37040" y="29070"/>
                        <a:pt x="38235" y="28461"/>
                      </a:cubicBezTo>
                      <a:lnTo>
                        <a:pt x="49942" y="21698"/>
                      </a:lnTo>
                      <a:cubicBezTo>
                        <a:pt x="51084" y="21031"/>
                        <a:pt x="51179" y="20079"/>
                        <a:pt x="49942" y="19507"/>
                      </a:cubicBezTo>
                      <a:lnTo>
                        <a:pt x="16344" y="457"/>
                      </a:lnTo>
                      <a:cubicBezTo>
                        <a:pt x="15116" y="-152"/>
                        <a:pt x="13671" y="-152"/>
                        <a:pt x="12442" y="457"/>
                      </a:cubicBezTo>
                      <a:lnTo>
                        <a:pt x="830" y="7125"/>
                      </a:lnTo>
                      <a:cubicBezTo>
                        <a:pt x="-26" y="7792"/>
                        <a:pt x="-502" y="8839"/>
                        <a:pt x="83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87" name="Google Shape;887;p23"/>
                <p:cNvSpPr/>
                <p:nvPr/>
              </p:nvSpPr>
              <p:spPr>
                <a:xfrm>
                  <a:off x="4692687" y="5037982"/>
                  <a:ext cx="33968" cy="19459"/>
                </a:xfrm>
                <a:custGeom>
                  <a:rect b="b" l="l" r="r" t="t"/>
                  <a:pathLst>
                    <a:path extrusionOk="0" h="19459" w="33968">
                      <a:moveTo>
                        <a:pt x="870" y="9506"/>
                      </a:moveTo>
                      <a:lnTo>
                        <a:pt x="17526" y="19031"/>
                      </a:lnTo>
                      <a:cubicBezTo>
                        <a:pt x="18764" y="19603"/>
                        <a:pt x="20190" y="19603"/>
                        <a:pt x="21428" y="19031"/>
                      </a:cubicBezTo>
                      <a:lnTo>
                        <a:pt x="33040" y="12268"/>
                      </a:lnTo>
                      <a:cubicBezTo>
                        <a:pt x="34182" y="11602"/>
                        <a:pt x="34372" y="10554"/>
                        <a:pt x="33040" y="9982"/>
                      </a:cubicBezTo>
                      <a:lnTo>
                        <a:pt x="16384" y="457"/>
                      </a:lnTo>
                      <a:cubicBezTo>
                        <a:pt x="15155" y="-152"/>
                        <a:pt x="13710" y="-152"/>
                        <a:pt x="12481" y="457"/>
                      </a:cubicBezTo>
                      <a:lnTo>
                        <a:pt x="870" y="7220"/>
                      </a:lnTo>
                      <a:cubicBezTo>
                        <a:pt x="13" y="7982"/>
                        <a:pt x="-558" y="8934"/>
                        <a:pt x="870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888" name="Google Shape;888;p23"/>
              <p:cNvGrpSpPr/>
              <p:nvPr/>
            </p:nvGrpSpPr>
            <p:grpSpPr>
              <a:xfrm>
                <a:off x="4543079" y="4626313"/>
                <a:ext cx="286486" cy="386884"/>
                <a:chOff x="4543079" y="4626313"/>
                <a:chExt cx="286486" cy="386884"/>
              </a:xfrm>
            </p:grpSpPr>
            <p:grpSp>
              <p:nvGrpSpPr>
                <p:cNvPr id="889" name="Google Shape;889;p23"/>
                <p:cNvGrpSpPr/>
                <p:nvPr/>
              </p:nvGrpSpPr>
              <p:grpSpPr>
                <a:xfrm>
                  <a:off x="4543079" y="4626313"/>
                  <a:ext cx="286486" cy="386884"/>
                  <a:chOff x="4543079" y="4626313"/>
                  <a:chExt cx="286486" cy="386884"/>
                </a:xfrm>
              </p:grpSpPr>
              <p:sp>
                <p:nvSpPr>
                  <p:cNvPr id="890" name="Google Shape;890;p23"/>
                  <p:cNvSpPr/>
                  <p:nvPr/>
                </p:nvSpPr>
                <p:spPr>
                  <a:xfrm>
                    <a:off x="4543081" y="4626313"/>
                    <a:ext cx="286484" cy="386884"/>
                  </a:xfrm>
                  <a:custGeom>
                    <a:rect b="b" l="l" r="r" t="t"/>
                    <a:pathLst>
                      <a:path extrusionOk="0" h="386884" w="286484">
                        <a:moveTo>
                          <a:pt x="277062" y="386884"/>
                        </a:moveTo>
                        <a:lnTo>
                          <a:pt x="277062" y="386884"/>
                        </a:lnTo>
                        <a:lnTo>
                          <a:pt x="0" y="226674"/>
                        </a:lnTo>
                        <a:lnTo>
                          <a:pt x="0" y="8646"/>
                        </a:lnTo>
                        <a:lnTo>
                          <a:pt x="2094" y="3693"/>
                        </a:lnTo>
                        <a:lnTo>
                          <a:pt x="4378" y="2550"/>
                        </a:lnTo>
                        <a:lnTo>
                          <a:pt x="4378" y="2550"/>
                        </a:lnTo>
                        <a:cubicBezTo>
                          <a:pt x="10268" y="-850"/>
                          <a:pt x="17524" y="-850"/>
                          <a:pt x="23414" y="2550"/>
                        </a:cubicBezTo>
                        <a:lnTo>
                          <a:pt x="276967" y="149140"/>
                        </a:lnTo>
                        <a:cubicBezTo>
                          <a:pt x="282880" y="152559"/>
                          <a:pt x="286511" y="158884"/>
                          <a:pt x="286485" y="165714"/>
                        </a:cubicBezTo>
                        <a:lnTo>
                          <a:pt x="286485" y="370310"/>
                        </a:lnTo>
                        <a:cubicBezTo>
                          <a:pt x="284867" y="380883"/>
                          <a:pt x="282963" y="383836"/>
                          <a:pt x="277062" y="386884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91" name="Google Shape;891;p23"/>
                  <p:cNvSpPr/>
                  <p:nvPr/>
                </p:nvSpPr>
                <p:spPr>
                  <a:xfrm>
                    <a:off x="4543081" y="4626313"/>
                    <a:ext cx="284295" cy="175524"/>
                  </a:xfrm>
                  <a:custGeom>
                    <a:rect b="b" l="l" r="r" t="t"/>
                    <a:pathLst>
                      <a:path extrusionOk="0" h="175524" w="284295">
                        <a:moveTo>
                          <a:pt x="251650" y="175524"/>
                        </a:moveTo>
                        <a:lnTo>
                          <a:pt x="0" y="15885"/>
                        </a:lnTo>
                        <a:lnTo>
                          <a:pt x="0" y="8646"/>
                        </a:lnTo>
                        <a:lnTo>
                          <a:pt x="2094" y="3693"/>
                        </a:lnTo>
                        <a:lnTo>
                          <a:pt x="4378" y="2550"/>
                        </a:lnTo>
                        <a:cubicBezTo>
                          <a:pt x="10268" y="-850"/>
                          <a:pt x="17524" y="-850"/>
                          <a:pt x="23414" y="2550"/>
                        </a:cubicBezTo>
                        <a:lnTo>
                          <a:pt x="276967" y="149140"/>
                        </a:lnTo>
                        <a:cubicBezTo>
                          <a:pt x="280042" y="150940"/>
                          <a:pt x="282574" y="153540"/>
                          <a:pt x="284296" y="156665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92" name="Google Shape;892;p23"/>
                  <p:cNvSpPr/>
                  <p:nvPr/>
                </p:nvSpPr>
                <p:spPr>
                  <a:xfrm>
                    <a:off x="4543079" y="4629510"/>
                    <a:ext cx="277444" cy="383687"/>
                  </a:xfrm>
                  <a:custGeom>
                    <a:rect b="b" l="l" r="r" t="t"/>
                    <a:pathLst>
                      <a:path extrusionOk="0" h="383687" w="277444">
                        <a:moveTo>
                          <a:pt x="6283" y="497"/>
                        </a:moveTo>
                        <a:lnTo>
                          <a:pt x="272781" y="154230"/>
                        </a:lnTo>
                        <a:cubicBezTo>
                          <a:pt x="275643" y="155926"/>
                          <a:pt x="277410" y="159002"/>
                          <a:pt x="277445" y="162326"/>
                        </a:cubicBezTo>
                        <a:lnTo>
                          <a:pt x="277445" y="383688"/>
                        </a:lnTo>
                        <a:lnTo>
                          <a:pt x="2" y="223477"/>
                        </a:lnTo>
                        <a:lnTo>
                          <a:pt x="2" y="4402"/>
                        </a:lnTo>
                        <a:cubicBezTo>
                          <a:pt x="-62" y="2040"/>
                          <a:pt x="1803" y="68"/>
                          <a:pt x="4167" y="1"/>
                        </a:cubicBezTo>
                        <a:cubicBezTo>
                          <a:pt x="4904" y="-17"/>
                          <a:pt x="5632" y="154"/>
                          <a:pt x="6283" y="497"/>
                        </a:cubicBezTo>
                        <a:close/>
                      </a:path>
                    </a:pathLst>
                  </a:custGeom>
                  <a:solidFill>
                    <a:srgbClr val="DCEE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93" name="Google Shape;893;p23"/>
                  <p:cNvSpPr/>
                  <p:nvPr/>
                </p:nvSpPr>
                <p:spPr>
                  <a:xfrm>
                    <a:off x="4543079" y="4629510"/>
                    <a:ext cx="277444" cy="383687"/>
                  </a:xfrm>
                  <a:custGeom>
                    <a:rect b="b" l="l" r="r" t="t"/>
                    <a:pathLst>
                      <a:path extrusionOk="0" h="383687" w="277444">
                        <a:moveTo>
                          <a:pt x="6283" y="497"/>
                        </a:moveTo>
                        <a:lnTo>
                          <a:pt x="272781" y="154230"/>
                        </a:lnTo>
                        <a:cubicBezTo>
                          <a:pt x="275643" y="155926"/>
                          <a:pt x="277410" y="159002"/>
                          <a:pt x="277445" y="162326"/>
                        </a:cubicBezTo>
                        <a:lnTo>
                          <a:pt x="277445" y="383688"/>
                        </a:lnTo>
                        <a:lnTo>
                          <a:pt x="2" y="223477"/>
                        </a:lnTo>
                        <a:lnTo>
                          <a:pt x="2" y="4402"/>
                        </a:lnTo>
                        <a:cubicBezTo>
                          <a:pt x="-62" y="2040"/>
                          <a:pt x="1803" y="68"/>
                          <a:pt x="4167" y="1"/>
                        </a:cubicBezTo>
                        <a:cubicBezTo>
                          <a:pt x="4904" y="-17"/>
                          <a:pt x="5632" y="154"/>
                          <a:pt x="6283" y="497"/>
                        </a:cubicBezTo>
                        <a:close/>
                      </a:path>
                    </a:pathLst>
                  </a:custGeom>
                  <a:solidFill>
                    <a:srgbClr val="F4F4F4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94" name="Google Shape;894;p23"/>
                  <p:cNvSpPr/>
                  <p:nvPr/>
                </p:nvSpPr>
                <p:spPr>
                  <a:xfrm>
                    <a:off x="4543081" y="4845081"/>
                    <a:ext cx="277062" cy="168020"/>
                  </a:xfrm>
                  <a:custGeom>
                    <a:rect b="b" l="l" r="r" t="t"/>
                    <a:pathLst>
                      <a:path extrusionOk="0" h="168020" w="277062">
                        <a:moveTo>
                          <a:pt x="277062" y="168021"/>
                        </a:moveTo>
                        <a:lnTo>
                          <a:pt x="277062" y="160210"/>
                        </a:lnTo>
                        <a:lnTo>
                          <a:pt x="0" y="0"/>
                        </a:lnTo>
                        <a:lnTo>
                          <a:pt x="0" y="7906"/>
                        </a:lnTo>
                        <a:lnTo>
                          <a:pt x="277062" y="168021"/>
                        </a:lnTo>
                        <a:close/>
                      </a:path>
                    </a:pathLst>
                  </a:custGeom>
                  <a:solidFill>
                    <a:srgbClr val="DBDBDB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895" name="Google Shape;895;p23"/>
                <p:cNvSpPr/>
                <p:nvPr/>
              </p:nvSpPr>
              <p:spPr>
                <a:xfrm>
                  <a:off x="4550219" y="4641437"/>
                  <a:ext cx="3426" cy="199929"/>
                </a:xfrm>
                <a:custGeom>
                  <a:rect b="b" l="l" r="r" t="t"/>
                  <a:pathLst>
                    <a:path extrusionOk="0" h="199929" w="3426">
                      <a:moveTo>
                        <a:pt x="0" y="199930"/>
                      </a:moveTo>
                      <a:lnTo>
                        <a:pt x="0" y="0"/>
                      </a:lnTo>
                      <a:lnTo>
                        <a:pt x="3426" y="2000"/>
                      </a:lnTo>
                      <a:lnTo>
                        <a:pt x="3426" y="198310"/>
                      </a:lnTo>
                      <a:lnTo>
                        <a:pt x="0" y="199930"/>
                      </a:lnTo>
                      <a:close/>
                    </a:path>
                  </a:pathLst>
                </a:custGeom>
                <a:solidFill>
                  <a:srgbClr val="1E377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96" name="Google Shape;896;p23"/>
                <p:cNvSpPr/>
                <p:nvPr/>
              </p:nvSpPr>
              <p:spPr>
                <a:xfrm>
                  <a:off x="4553645" y="4643437"/>
                  <a:ext cx="257645" cy="344805"/>
                </a:xfrm>
                <a:custGeom>
                  <a:rect b="b" l="l" r="r" t="t"/>
                  <a:pathLst>
                    <a:path extrusionOk="0" h="344805" w="257645">
                      <a:moveTo>
                        <a:pt x="0" y="0"/>
                      </a:moveTo>
                      <a:lnTo>
                        <a:pt x="0" y="196310"/>
                      </a:lnTo>
                      <a:lnTo>
                        <a:pt x="257646" y="344805"/>
                      </a:lnTo>
                      <a:lnTo>
                        <a:pt x="257646" y="1488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97" name="Google Shape;897;p23"/>
                <p:cNvSpPr/>
                <p:nvPr/>
              </p:nvSpPr>
              <p:spPr>
                <a:xfrm>
                  <a:off x="4550219" y="4839747"/>
                  <a:ext cx="261072" cy="152400"/>
                </a:xfrm>
                <a:custGeom>
                  <a:rect b="b" l="l" r="r" t="t"/>
                  <a:pathLst>
                    <a:path extrusionOk="0" h="152400" w="261072">
                      <a:moveTo>
                        <a:pt x="0" y="1619"/>
                      </a:moveTo>
                      <a:lnTo>
                        <a:pt x="261072" y="152400"/>
                      </a:lnTo>
                      <a:lnTo>
                        <a:pt x="261072" y="148495"/>
                      </a:lnTo>
                      <a:lnTo>
                        <a:pt x="3426" y="0"/>
                      </a:lnTo>
                      <a:lnTo>
                        <a:pt x="0" y="1619"/>
                      </a:lnTo>
                      <a:close/>
                    </a:path>
                  </a:pathLst>
                </a:custGeom>
                <a:solidFill>
                  <a:srgbClr val="031F6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898" name="Google Shape;898;p23"/>
            <p:cNvSpPr/>
            <p:nvPr/>
          </p:nvSpPr>
          <p:spPr>
            <a:xfrm>
              <a:off x="2723181" y="3858886"/>
              <a:ext cx="360479" cy="597446"/>
            </a:xfrm>
            <a:custGeom>
              <a:rect b="b" l="l" r="r" t="t"/>
              <a:pathLst>
                <a:path extrusionOk="0" h="597446" w="360479">
                  <a:moveTo>
                    <a:pt x="124331" y="5750"/>
                  </a:moveTo>
                  <a:cubicBezTo>
                    <a:pt x="117764" y="22133"/>
                    <a:pt x="134515" y="42326"/>
                    <a:pt x="179153" y="56327"/>
                  </a:cubicBezTo>
                  <a:cubicBezTo>
                    <a:pt x="223792" y="70329"/>
                    <a:pt x="227884" y="52327"/>
                    <a:pt x="227884" y="52327"/>
                  </a:cubicBezTo>
                  <a:cubicBezTo>
                    <a:pt x="257639" y="65662"/>
                    <a:pt x="286647" y="80607"/>
                    <a:pt x="314781" y="97094"/>
                  </a:cubicBezTo>
                  <a:cubicBezTo>
                    <a:pt x="341526" y="116144"/>
                    <a:pt x="353424" y="170151"/>
                    <a:pt x="357040" y="261782"/>
                  </a:cubicBezTo>
                  <a:cubicBezTo>
                    <a:pt x="361228" y="367890"/>
                    <a:pt x="361609" y="525243"/>
                    <a:pt x="358087" y="552389"/>
                  </a:cubicBezTo>
                  <a:cubicBezTo>
                    <a:pt x="358087" y="552389"/>
                    <a:pt x="307929" y="602300"/>
                    <a:pt x="243874" y="597062"/>
                  </a:cubicBezTo>
                  <a:cubicBezTo>
                    <a:pt x="179820" y="591823"/>
                    <a:pt x="71793" y="534863"/>
                    <a:pt x="45619" y="491144"/>
                  </a:cubicBezTo>
                  <a:cubicBezTo>
                    <a:pt x="46285" y="398180"/>
                    <a:pt x="57231" y="383035"/>
                    <a:pt x="42193" y="329219"/>
                  </a:cubicBezTo>
                  <a:cubicBezTo>
                    <a:pt x="7738" y="206632"/>
                    <a:pt x="-10441" y="156340"/>
                    <a:pt x="6311" y="74901"/>
                  </a:cubicBezTo>
                  <a:cubicBezTo>
                    <a:pt x="20111" y="7750"/>
                    <a:pt x="39432" y="-632"/>
                    <a:pt x="65987" y="35"/>
                  </a:cubicBezTo>
                  <a:cubicBezTo>
                    <a:pt x="85522" y="901"/>
                    <a:pt x="104997" y="2816"/>
                    <a:pt x="124331" y="575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9" name="Google Shape;899;p23"/>
            <p:cNvSpPr/>
            <p:nvPr/>
          </p:nvSpPr>
          <p:spPr>
            <a:xfrm>
              <a:off x="2983060" y="3959444"/>
              <a:ext cx="457273" cy="356362"/>
            </a:xfrm>
            <a:custGeom>
              <a:rect b="b" l="l" r="r" t="t"/>
              <a:pathLst>
                <a:path extrusionOk="0" h="356362" w="457273">
                  <a:moveTo>
                    <a:pt x="202618" y="274952"/>
                  </a:moveTo>
                  <a:cubicBezTo>
                    <a:pt x="150080" y="288192"/>
                    <a:pt x="137707" y="255045"/>
                    <a:pt x="130759" y="227327"/>
                  </a:cubicBezTo>
                  <a:cubicBezTo>
                    <a:pt x="114388" y="160938"/>
                    <a:pt x="104870" y="100931"/>
                    <a:pt x="92497" y="62831"/>
                  </a:cubicBezTo>
                  <a:cubicBezTo>
                    <a:pt x="77840" y="18254"/>
                    <a:pt x="62421" y="11110"/>
                    <a:pt x="40721" y="2442"/>
                  </a:cubicBezTo>
                  <a:cubicBezTo>
                    <a:pt x="15308" y="-7750"/>
                    <a:pt x="-6868" y="13777"/>
                    <a:pt x="1983" y="70450"/>
                  </a:cubicBezTo>
                  <a:cubicBezTo>
                    <a:pt x="11977" y="137602"/>
                    <a:pt x="25112" y="184750"/>
                    <a:pt x="50143" y="264094"/>
                  </a:cubicBezTo>
                  <a:cubicBezTo>
                    <a:pt x="56711" y="284858"/>
                    <a:pt x="71368" y="321720"/>
                    <a:pt x="93354" y="339532"/>
                  </a:cubicBezTo>
                  <a:cubicBezTo>
                    <a:pt x="120575" y="361439"/>
                    <a:pt x="161406" y="360487"/>
                    <a:pt x="223367" y="345152"/>
                  </a:cubicBezTo>
                  <a:cubicBezTo>
                    <a:pt x="249731" y="338579"/>
                    <a:pt x="278665" y="322768"/>
                    <a:pt x="328062" y="299432"/>
                  </a:cubicBezTo>
                  <a:cubicBezTo>
                    <a:pt x="341482" y="293240"/>
                    <a:pt x="351952" y="289049"/>
                    <a:pt x="377650" y="277048"/>
                  </a:cubicBezTo>
                  <a:cubicBezTo>
                    <a:pt x="403454" y="265427"/>
                    <a:pt x="426079" y="247749"/>
                    <a:pt x="443608" y="225517"/>
                  </a:cubicBezTo>
                  <a:cubicBezTo>
                    <a:pt x="457123" y="205991"/>
                    <a:pt x="458931" y="196942"/>
                    <a:pt x="456171" y="192371"/>
                  </a:cubicBezTo>
                  <a:cubicBezTo>
                    <a:pt x="453411" y="187799"/>
                    <a:pt x="446654" y="187989"/>
                    <a:pt x="439420" y="196181"/>
                  </a:cubicBezTo>
                  <a:cubicBezTo>
                    <a:pt x="428946" y="210097"/>
                    <a:pt x="416049" y="222003"/>
                    <a:pt x="401349" y="231328"/>
                  </a:cubicBezTo>
                  <a:cubicBezTo>
                    <a:pt x="401349" y="231328"/>
                    <a:pt x="417910" y="214088"/>
                    <a:pt x="426952" y="202753"/>
                  </a:cubicBezTo>
                  <a:cubicBezTo>
                    <a:pt x="435249" y="193018"/>
                    <a:pt x="442167" y="182179"/>
                    <a:pt x="447510" y="170558"/>
                  </a:cubicBezTo>
                  <a:cubicBezTo>
                    <a:pt x="452269" y="159224"/>
                    <a:pt x="442466" y="143698"/>
                    <a:pt x="435042" y="151508"/>
                  </a:cubicBezTo>
                  <a:cubicBezTo>
                    <a:pt x="427618" y="159319"/>
                    <a:pt x="424001" y="167987"/>
                    <a:pt x="410391" y="184274"/>
                  </a:cubicBezTo>
                  <a:cubicBezTo>
                    <a:pt x="403232" y="192971"/>
                    <a:pt x="395051" y="200781"/>
                    <a:pt x="386025" y="207515"/>
                  </a:cubicBezTo>
                  <a:cubicBezTo>
                    <a:pt x="394480" y="196114"/>
                    <a:pt x="401992" y="184036"/>
                    <a:pt x="408487" y="171416"/>
                  </a:cubicBezTo>
                  <a:cubicBezTo>
                    <a:pt x="414319" y="161509"/>
                    <a:pt x="417162" y="150137"/>
                    <a:pt x="416673" y="138649"/>
                  </a:cubicBezTo>
                  <a:cubicBezTo>
                    <a:pt x="416673" y="132744"/>
                    <a:pt x="407916" y="125696"/>
                    <a:pt x="400016" y="136935"/>
                  </a:cubicBezTo>
                  <a:cubicBezTo>
                    <a:pt x="392117" y="148174"/>
                    <a:pt x="388310" y="162938"/>
                    <a:pt x="371463" y="180179"/>
                  </a:cubicBezTo>
                  <a:cubicBezTo>
                    <a:pt x="359471" y="192656"/>
                    <a:pt x="349287" y="199800"/>
                    <a:pt x="348906" y="196371"/>
                  </a:cubicBezTo>
                  <a:cubicBezTo>
                    <a:pt x="348525" y="192942"/>
                    <a:pt x="356235" y="185989"/>
                    <a:pt x="360518" y="171511"/>
                  </a:cubicBezTo>
                  <a:cubicBezTo>
                    <a:pt x="364801" y="157033"/>
                    <a:pt x="360518" y="141602"/>
                    <a:pt x="352428" y="139888"/>
                  </a:cubicBezTo>
                  <a:cubicBezTo>
                    <a:pt x="344338" y="138173"/>
                    <a:pt x="345956" y="138649"/>
                    <a:pt x="339579" y="152270"/>
                  </a:cubicBezTo>
                  <a:cubicBezTo>
                    <a:pt x="333202" y="165891"/>
                    <a:pt x="323779" y="176178"/>
                    <a:pt x="315879" y="196181"/>
                  </a:cubicBezTo>
                  <a:cubicBezTo>
                    <a:pt x="311874" y="210192"/>
                    <a:pt x="304450" y="222993"/>
                    <a:pt x="294274" y="233423"/>
                  </a:cubicBezTo>
                  <a:cubicBezTo>
                    <a:pt x="281330" y="247139"/>
                    <a:pt x="252681" y="262856"/>
                    <a:pt x="202618" y="274952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0" name="Google Shape;900;p23"/>
            <p:cNvSpPr/>
            <p:nvPr/>
          </p:nvSpPr>
          <p:spPr>
            <a:xfrm>
              <a:off x="2966834" y="3952080"/>
              <a:ext cx="139371" cy="203905"/>
            </a:xfrm>
            <a:custGeom>
              <a:rect b="b" l="l" r="r" t="t"/>
              <a:pathLst>
                <a:path extrusionOk="0" h="203905" w="139371">
                  <a:moveTo>
                    <a:pt x="37531" y="948"/>
                  </a:moveTo>
                  <a:cubicBezTo>
                    <a:pt x="72652" y="-4291"/>
                    <a:pt x="97493" y="11521"/>
                    <a:pt x="113007" y="64861"/>
                  </a:cubicBezTo>
                  <a:cubicBezTo>
                    <a:pt x="128521" y="118201"/>
                    <a:pt x="139371" y="161921"/>
                    <a:pt x="139371" y="161921"/>
                  </a:cubicBezTo>
                  <a:cubicBezTo>
                    <a:pt x="125444" y="182018"/>
                    <a:pt x="104367" y="196020"/>
                    <a:pt x="80456" y="201068"/>
                  </a:cubicBezTo>
                  <a:cubicBezTo>
                    <a:pt x="38483" y="211165"/>
                    <a:pt x="23350" y="191067"/>
                    <a:pt x="23350" y="191067"/>
                  </a:cubicBezTo>
                  <a:cubicBezTo>
                    <a:pt x="23350" y="191067"/>
                    <a:pt x="11643" y="135251"/>
                    <a:pt x="4314" y="97246"/>
                  </a:cubicBezTo>
                  <a:cubicBezTo>
                    <a:pt x="-3015" y="59241"/>
                    <a:pt x="-5965" y="7330"/>
                    <a:pt x="37531" y="94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1" name="Google Shape;901;p23"/>
            <p:cNvSpPr/>
            <p:nvPr/>
          </p:nvSpPr>
          <p:spPr>
            <a:xfrm>
              <a:off x="2806828" y="3576743"/>
              <a:ext cx="227254" cy="250802"/>
            </a:xfrm>
            <a:custGeom>
              <a:rect b="b" l="l" r="r" t="t"/>
              <a:pathLst>
                <a:path extrusionOk="0" h="250802" w="227254">
                  <a:moveTo>
                    <a:pt x="214479" y="103393"/>
                  </a:moveTo>
                  <a:cubicBezTo>
                    <a:pt x="214479" y="103393"/>
                    <a:pt x="269967" y="18907"/>
                    <a:pt x="149663" y="1762"/>
                  </a:cubicBezTo>
                  <a:cubicBezTo>
                    <a:pt x="62861" y="-10716"/>
                    <a:pt x="6896" y="45100"/>
                    <a:pt x="710" y="105679"/>
                  </a:cubicBezTo>
                  <a:cubicBezTo>
                    <a:pt x="-5477" y="163496"/>
                    <a:pt x="30119" y="223599"/>
                    <a:pt x="55817" y="247411"/>
                  </a:cubicBezTo>
                  <a:cubicBezTo>
                    <a:pt x="68381" y="251888"/>
                    <a:pt x="95316" y="254460"/>
                    <a:pt x="130817" y="238363"/>
                  </a:cubicBezTo>
                  <a:cubicBezTo>
                    <a:pt x="132258" y="222532"/>
                    <a:pt x="132799" y="206635"/>
                    <a:pt x="132435" y="190738"/>
                  </a:cubicBezTo>
                  <a:cubicBezTo>
                    <a:pt x="132435" y="190738"/>
                    <a:pt x="90748" y="101869"/>
                    <a:pt x="214479" y="10339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2" name="Google Shape;902;p23"/>
            <p:cNvSpPr/>
            <p:nvPr/>
          </p:nvSpPr>
          <p:spPr>
            <a:xfrm>
              <a:off x="3061186" y="4495381"/>
              <a:ext cx="201300" cy="278129"/>
            </a:xfrm>
            <a:custGeom>
              <a:rect b="b" l="l" r="r" t="t"/>
              <a:pathLst>
                <a:path extrusionOk="0" h="278129" w="201300">
                  <a:moveTo>
                    <a:pt x="201301" y="253746"/>
                  </a:moveTo>
                  <a:lnTo>
                    <a:pt x="201301" y="0"/>
                  </a:lnTo>
                  <a:lnTo>
                    <a:pt x="0" y="117634"/>
                  </a:lnTo>
                  <a:lnTo>
                    <a:pt x="77570" y="278130"/>
                  </a:lnTo>
                  <a:lnTo>
                    <a:pt x="201301" y="253746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3" name="Google Shape;903;p23"/>
            <p:cNvSpPr/>
            <p:nvPr/>
          </p:nvSpPr>
          <p:spPr>
            <a:xfrm>
              <a:off x="3130570" y="4465187"/>
              <a:ext cx="131916" cy="77057"/>
            </a:xfrm>
            <a:custGeom>
              <a:rect b="b" l="l" r="r" t="t"/>
              <a:pathLst>
                <a:path extrusionOk="0" h="77057" w="131916">
                  <a:moveTo>
                    <a:pt x="0" y="44863"/>
                  </a:moveTo>
                  <a:lnTo>
                    <a:pt x="77284" y="0"/>
                  </a:lnTo>
                  <a:lnTo>
                    <a:pt x="131916" y="31528"/>
                  </a:lnTo>
                  <a:lnTo>
                    <a:pt x="51777" y="77057"/>
                  </a:lnTo>
                  <a:lnTo>
                    <a:pt x="0" y="44863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04" name="Google Shape;904;p23"/>
          <p:cNvSpPr txBox="1"/>
          <p:nvPr>
            <p:ph idx="4294967295" type="ctrTitle"/>
          </p:nvPr>
        </p:nvSpPr>
        <p:spPr>
          <a:xfrm>
            <a:off x="370800" y="1003125"/>
            <a:ext cx="5402700" cy="10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</a:pPr>
            <a:r>
              <a:rPr b="0" i="0" lang="en" sz="66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rPr>
              <a:t>THANK</a:t>
            </a:r>
            <a:r>
              <a:rPr lang="en" sz="6600"/>
              <a:t> YOU</a:t>
            </a:r>
            <a:r>
              <a:rPr b="0" i="0" lang="en" sz="6600" u="none" cap="none" strike="noStrike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rPr>
              <a:t>!</a:t>
            </a:r>
            <a:endParaRPr b="0" i="0" sz="6600" u="none" cap="none" strike="noStrike">
              <a:solidFill>
                <a:schemeClr val="accent2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  <p:sp>
        <p:nvSpPr>
          <p:cNvPr id="905" name="Google Shape;905;p23"/>
          <p:cNvSpPr txBox="1"/>
          <p:nvPr>
            <p:ph idx="4294967295" type="subTitle"/>
          </p:nvPr>
        </p:nvSpPr>
        <p:spPr>
          <a:xfrm>
            <a:off x="486450" y="2208756"/>
            <a:ext cx="4343700" cy="7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None/>
            </a:pPr>
            <a:r>
              <a:rPr i="0" lang="en" sz="3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Any questions?</a:t>
            </a:r>
            <a:endParaRPr i="0" sz="36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e8afd5e1f_0_0"/>
          <p:cNvSpPr txBox="1"/>
          <p:nvPr>
            <p:ph type="ctrTitle"/>
          </p:nvPr>
        </p:nvSpPr>
        <p:spPr>
          <a:xfrm>
            <a:off x="1033350" y="687375"/>
            <a:ext cx="7077300" cy="774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C78D8"/>
                </a:solidFill>
                <a:latin typeface="Raleway"/>
                <a:ea typeface="Raleway"/>
                <a:cs typeface="Raleway"/>
                <a:sym typeface="Raleway"/>
              </a:rPr>
              <a:t>Supervised by</a:t>
            </a:r>
            <a:r>
              <a:rPr lang="en" sz="1800">
                <a:solidFill>
                  <a:srgbClr val="3C78D8"/>
                </a:solidFill>
                <a:latin typeface="Raleway"/>
                <a:ea typeface="Raleway"/>
                <a:cs typeface="Raleway"/>
                <a:sym typeface="Raleway"/>
              </a:rPr>
              <a:t> : </a:t>
            </a:r>
            <a:r>
              <a:rPr lang="en" sz="2000">
                <a:solidFill>
                  <a:srgbClr val="3C78D8"/>
                </a:solidFill>
                <a:latin typeface="Raleway"/>
                <a:ea typeface="Raleway"/>
                <a:cs typeface="Raleway"/>
                <a:sym typeface="Raleway"/>
              </a:rPr>
              <a:t>Dr. Ahmad Shraideh.</a:t>
            </a:r>
            <a:endParaRPr sz="2000">
              <a:solidFill>
                <a:srgbClr val="3C78D8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gce8afd5e1f_0_0"/>
          <p:cNvSpPr txBox="1"/>
          <p:nvPr/>
        </p:nvSpPr>
        <p:spPr>
          <a:xfrm>
            <a:off x="1033350" y="1403300"/>
            <a:ext cx="48942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C78D8"/>
                </a:solidFill>
                <a:latin typeface="Raleway Thin"/>
                <a:ea typeface="Raleway Thin"/>
                <a:cs typeface="Raleway Thin"/>
                <a:sym typeface="Raleway Thin"/>
              </a:rPr>
              <a:t>Team members: </a:t>
            </a:r>
            <a:br>
              <a:rPr lang="en" sz="2000">
                <a:solidFill>
                  <a:srgbClr val="3C78D8"/>
                </a:solidFill>
                <a:latin typeface="Raleway Thin"/>
                <a:ea typeface="Raleway Thin"/>
                <a:cs typeface="Raleway Thin"/>
                <a:sym typeface="Raleway Thin"/>
              </a:rPr>
            </a:b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Aman Hout.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Rahaf Banna.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Nour Khouri.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Owais Suleibi.</a:t>
            </a:r>
            <a:endParaRPr sz="20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dc35346821_1_1"/>
          <p:cNvSpPr txBox="1"/>
          <p:nvPr>
            <p:ph type="ctrTitle"/>
          </p:nvPr>
        </p:nvSpPr>
        <p:spPr>
          <a:xfrm>
            <a:off x="779800" y="788575"/>
            <a:ext cx="6072600" cy="6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 of the project:</a:t>
            </a:r>
            <a:endParaRPr/>
          </a:p>
        </p:txBody>
      </p:sp>
      <p:sp>
        <p:nvSpPr>
          <p:cNvPr id="77" name="Google Shape;77;gdc35346821_1_1"/>
          <p:cNvSpPr txBox="1"/>
          <p:nvPr/>
        </p:nvSpPr>
        <p:spPr>
          <a:xfrm>
            <a:off x="967300" y="1641150"/>
            <a:ext cx="68799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Barlow Light"/>
                <a:ea typeface="Barlow Light"/>
                <a:cs typeface="Barlow Light"/>
                <a:sym typeface="Barlow Light"/>
              </a:rPr>
              <a:t>-</a:t>
            </a:r>
            <a:r>
              <a:rPr lang="en" sz="2000">
                <a:solidFill>
                  <a:schemeClr val="dk2"/>
                </a:solidFill>
                <a:latin typeface="Barlow Light"/>
                <a:ea typeface="Barlow Light"/>
                <a:cs typeface="Barlow Light"/>
                <a:sym typeface="Barlow Light"/>
              </a:rPr>
              <a:t>Pandemic contingency response.</a:t>
            </a:r>
            <a:endParaRPr sz="2000">
              <a:solidFill>
                <a:schemeClr val="dk2"/>
              </a:solidFill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2000">
                <a:solidFill>
                  <a:schemeClr val="dk2"/>
                </a:solidFill>
                <a:latin typeface="Barlow Light"/>
                <a:ea typeface="Barlow Light"/>
                <a:cs typeface="Barlow Light"/>
                <a:sym typeface="Barlow Light"/>
              </a:rPr>
            </a:br>
            <a:r>
              <a:rPr lang="en" sz="2000">
                <a:solidFill>
                  <a:schemeClr val="dk2"/>
                </a:solidFill>
                <a:latin typeface="Barlow Light"/>
                <a:ea typeface="Barlow Light"/>
                <a:cs typeface="Barlow Light"/>
                <a:sym typeface="Barlow Light"/>
              </a:rPr>
              <a:t>- Bureaucratic business process wastes massive   amount of resources.</a:t>
            </a:r>
            <a:endParaRPr sz="2000">
              <a:solidFill>
                <a:schemeClr val="dk2"/>
              </a:solidFill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Barlow Light"/>
                <a:ea typeface="Barlow Light"/>
                <a:cs typeface="Barlow Light"/>
                <a:sym typeface="Barlow Light"/>
              </a:rPr>
              <a:t>-Adapt with the international shape of organizations.</a:t>
            </a:r>
            <a:endParaRPr sz="2000">
              <a:solidFill>
                <a:schemeClr val="dk2"/>
              </a:solidFill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bd34685ab_0_0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 sz="4100"/>
              <a:t>Digital only Insurance  in the palestinan industry </a:t>
            </a:r>
            <a:endParaRPr sz="4100"/>
          </a:p>
        </p:txBody>
      </p:sp>
      <p:sp>
        <p:nvSpPr>
          <p:cNvPr id="83" name="Google Shape;83;gcbd34685ab_0_0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Char char="▸"/>
            </a:pPr>
            <a:r>
              <a:rPr lang="en">
                <a:solidFill>
                  <a:schemeClr val="dk2"/>
                </a:solidFill>
              </a:rPr>
              <a:t>Based on the web  without the need for physical buildings or managers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Char char="▸"/>
            </a:pPr>
            <a:r>
              <a:rPr lang="en">
                <a:solidFill>
                  <a:schemeClr val="dk2"/>
                </a:solidFill>
              </a:rPr>
              <a:t>It takes advantage of a global pandemic and </a:t>
            </a:r>
            <a:r>
              <a:rPr lang="en">
                <a:solidFill>
                  <a:schemeClr val="dk2"/>
                </a:solidFill>
              </a:rPr>
              <a:t>unfulfilled</a:t>
            </a:r>
            <a:r>
              <a:rPr lang="en">
                <a:solidFill>
                  <a:schemeClr val="dk2"/>
                </a:solidFill>
              </a:rPr>
              <a:t> demand in the Palestinian Market 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Char char="▸"/>
            </a:pPr>
            <a:r>
              <a:rPr lang="en">
                <a:solidFill>
                  <a:schemeClr val="dk2"/>
                </a:solidFill>
              </a:rPr>
              <a:t>Local companies fail to meet certain </a:t>
            </a:r>
            <a:r>
              <a:rPr lang="en">
                <a:solidFill>
                  <a:schemeClr val="dk2"/>
                </a:solidFill>
              </a:rPr>
              <a:t>embassies</a:t>
            </a:r>
            <a:r>
              <a:rPr lang="en">
                <a:solidFill>
                  <a:schemeClr val="dk2"/>
                </a:solidFill>
              </a:rPr>
              <a:t> standards.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Char char="▸"/>
            </a:pPr>
            <a:r>
              <a:rPr lang="en">
                <a:solidFill>
                  <a:schemeClr val="dk2"/>
                </a:solidFill>
              </a:rPr>
              <a:t>Data Mining and </a:t>
            </a:r>
            <a:r>
              <a:rPr lang="en">
                <a:solidFill>
                  <a:schemeClr val="dk2"/>
                </a:solidFill>
              </a:rPr>
              <a:t>detection</a:t>
            </a:r>
            <a:r>
              <a:rPr lang="en">
                <a:solidFill>
                  <a:schemeClr val="dk2"/>
                </a:solidFill>
              </a:rPr>
              <a:t> fraud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cbd34685ab_0_0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5" name="Google Shape;85;gcbd34685ab_0_0"/>
          <p:cNvGrpSpPr/>
          <p:nvPr/>
        </p:nvGrpSpPr>
        <p:grpSpPr>
          <a:xfrm>
            <a:off x="5796744" y="1573487"/>
            <a:ext cx="2928488" cy="3139481"/>
            <a:chOff x="2183550" y="65875"/>
            <a:chExt cx="4483981" cy="4807045"/>
          </a:xfrm>
        </p:grpSpPr>
        <p:sp>
          <p:nvSpPr>
            <p:cNvPr id="86" name="Google Shape;86;gcbd34685ab_0_0"/>
            <p:cNvSpPr/>
            <p:nvPr/>
          </p:nvSpPr>
          <p:spPr>
            <a:xfrm>
              <a:off x="3889897" y="3280283"/>
              <a:ext cx="998038" cy="577710"/>
            </a:xfrm>
            <a:custGeom>
              <a:rect b="b" l="l" r="r" t="t"/>
              <a:pathLst>
                <a:path extrusionOk="0" h="577710" w="998038">
                  <a:moveTo>
                    <a:pt x="461327" y="569588"/>
                  </a:moveTo>
                  <a:lnTo>
                    <a:pt x="14055" y="310699"/>
                  </a:lnTo>
                  <a:cubicBezTo>
                    <a:pt x="-6751" y="298602"/>
                    <a:pt x="-4186" y="277552"/>
                    <a:pt x="19945" y="263645"/>
                  </a:cubicBezTo>
                  <a:lnTo>
                    <a:pt x="455437" y="11519"/>
                  </a:lnTo>
                  <a:cubicBezTo>
                    <a:pt x="479568" y="-2388"/>
                    <a:pt x="515954" y="-3912"/>
                    <a:pt x="536759" y="8090"/>
                  </a:cubicBezTo>
                  <a:lnTo>
                    <a:pt x="983936" y="266979"/>
                  </a:lnTo>
                  <a:cubicBezTo>
                    <a:pt x="1004837" y="279076"/>
                    <a:pt x="1002177" y="300126"/>
                    <a:pt x="978141" y="314033"/>
                  </a:cubicBezTo>
                  <a:lnTo>
                    <a:pt x="542554" y="566159"/>
                  </a:lnTo>
                  <a:cubicBezTo>
                    <a:pt x="518519" y="580161"/>
                    <a:pt x="482133" y="581590"/>
                    <a:pt x="461327" y="56958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gcbd34685ab_0_0"/>
            <p:cNvSpPr/>
            <p:nvPr/>
          </p:nvSpPr>
          <p:spPr>
            <a:xfrm>
              <a:off x="2372415" y="3694995"/>
              <a:ext cx="1795739" cy="1039558"/>
            </a:xfrm>
            <a:custGeom>
              <a:rect b="b" l="l" r="r" t="t"/>
              <a:pathLst>
                <a:path extrusionOk="0" h="1039558" w="1795739">
                  <a:moveTo>
                    <a:pt x="1781394" y="0"/>
                  </a:moveTo>
                  <a:lnTo>
                    <a:pt x="1781394" y="95"/>
                  </a:lnTo>
                  <a:lnTo>
                    <a:pt x="651623" y="653987"/>
                  </a:lnTo>
                  <a:lnTo>
                    <a:pt x="0" y="1031176"/>
                  </a:lnTo>
                  <a:lnTo>
                    <a:pt x="14440" y="1039558"/>
                  </a:lnTo>
                  <a:lnTo>
                    <a:pt x="666063" y="662273"/>
                  </a:lnTo>
                  <a:lnTo>
                    <a:pt x="1795739" y="8382"/>
                  </a:lnTo>
                  <a:lnTo>
                    <a:pt x="1795739" y="8382"/>
                  </a:lnTo>
                  <a:lnTo>
                    <a:pt x="1781394" y="0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gcbd34685ab_0_0"/>
            <p:cNvSpPr/>
            <p:nvPr/>
          </p:nvSpPr>
          <p:spPr>
            <a:xfrm>
              <a:off x="3921527" y="3261804"/>
              <a:ext cx="998857" cy="577329"/>
            </a:xfrm>
            <a:custGeom>
              <a:rect b="b" l="l" r="r" t="t"/>
              <a:pathLst>
                <a:path extrusionOk="0" h="577329" w="998857">
                  <a:moveTo>
                    <a:pt x="998097" y="255644"/>
                  </a:moveTo>
                  <a:lnTo>
                    <a:pt x="976057" y="262407"/>
                  </a:lnTo>
                  <a:lnTo>
                    <a:pt x="536860" y="8090"/>
                  </a:lnTo>
                  <a:cubicBezTo>
                    <a:pt x="516054" y="-3912"/>
                    <a:pt x="479858" y="-2388"/>
                    <a:pt x="455632" y="11519"/>
                  </a:cubicBezTo>
                  <a:lnTo>
                    <a:pt x="20046" y="263645"/>
                  </a:lnTo>
                  <a:lnTo>
                    <a:pt x="19001" y="264312"/>
                  </a:lnTo>
                  <a:lnTo>
                    <a:pt x="0" y="258502"/>
                  </a:lnTo>
                  <a:lnTo>
                    <a:pt x="0" y="287077"/>
                  </a:lnTo>
                  <a:cubicBezTo>
                    <a:pt x="0" y="288125"/>
                    <a:pt x="0" y="289173"/>
                    <a:pt x="0" y="290316"/>
                  </a:cubicBezTo>
                  <a:lnTo>
                    <a:pt x="0" y="292601"/>
                  </a:lnTo>
                  <a:lnTo>
                    <a:pt x="0" y="292601"/>
                  </a:lnTo>
                  <a:cubicBezTo>
                    <a:pt x="1596" y="300307"/>
                    <a:pt x="6641" y="306841"/>
                    <a:pt x="13680" y="310318"/>
                  </a:cubicBezTo>
                  <a:lnTo>
                    <a:pt x="460953" y="569208"/>
                  </a:lnTo>
                  <a:cubicBezTo>
                    <a:pt x="481758" y="581209"/>
                    <a:pt x="517954" y="579780"/>
                    <a:pt x="542275" y="565778"/>
                  </a:cubicBezTo>
                  <a:lnTo>
                    <a:pt x="979097" y="314033"/>
                  </a:lnTo>
                  <a:cubicBezTo>
                    <a:pt x="989404" y="309413"/>
                    <a:pt x="996786" y="300012"/>
                    <a:pt x="998857" y="288887"/>
                  </a:cubicBezTo>
                  <a:lnTo>
                    <a:pt x="998857" y="288887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gcbd34685ab_0_0"/>
            <p:cNvSpPr/>
            <p:nvPr/>
          </p:nvSpPr>
          <p:spPr>
            <a:xfrm>
              <a:off x="3922039" y="3231825"/>
              <a:ext cx="998054" cy="577388"/>
            </a:xfrm>
            <a:custGeom>
              <a:rect b="b" l="l" r="r" t="t"/>
              <a:pathLst>
                <a:path extrusionOk="0" h="577388" w="998054">
                  <a:moveTo>
                    <a:pt x="461295" y="569183"/>
                  </a:moveTo>
                  <a:lnTo>
                    <a:pt x="14023" y="310674"/>
                  </a:lnTo>
                  <a:cubicBezTo>
                    <a:pt x="-6783" y="298673"/>
                    <a:pt x="-4123" y="277623"/>
                    <a:pt x="19913" y="263716"/>
                  </a:cubicBezTo>
                  <a:lnTo>
                    <a:pt x="455500" y="11589"/>
                  </a:lnTo>
                  <a:cubicBezTo>
                    <a:pt x="479536" y="-2412"/>
                    <a:pt x="515922" y="-3936"/>
                    <a:pt x="536727" y="8160"/>
                  </a:cubicBezTo>
                  <a:lnTo>
                    <a:pt x="984000" y="267050"/>
                  </a:lnTo>
                  <a:cubicBezTo>
                    <a:pt x="1004805" y="279147"/>
                    <a:pt x="1002240" y="300197"/>
                    <a:pt x="978110" y="314103"/>
                  </a:cubicBezTo>
                  <a:lnTo>
                    <a:pt x="542618" y="566230"/>
                  </a:lnTo>
                  <a:cubicBezTo>
                    <a:pt x="518487" y="579756"/>
                    <a:pt x="482101" y="581280"/>
                    <a:pt x="461295" y="569183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gcbd34685ab_0_0"/>
            <p:cNvSpPr/>
            <p:nvPr/>
          </p:nvSpPr>
          <p:spPr>
            <a:xfrm>
              <a:off x="4231770" y="3400376"/>
              <a:ext cx="378145" cy="218912"/>
            </a:xfrm>
            <a:custGeom>
              <a:rect b="b" l="l" r="r" t="t"/>
              <a:pathLst>
                <a:path extrusionOk="0" h="218912" w="378145">
                  <a:moveTo>
                    <a:pt x="377956" y="96880"/>
                  </a:moveTo>
                  <a:lnTo>
                    <a:pt x="377956" y="58780"/>
                  </a:lnTo>
                  <a:lnTo>
                    <a:pt x="323804" y="73067"/>
                  </a:lnTo>
                  <a:lnTo>
                    <a:pt x="203341" y="3058"/>
                  </a:lnTo>
                  <a:cubicBezTo>
                    <a:pt x="193461" y="-1447"/>
                    <a:pt x="182023" y="-952"/>
                    <a:pt x="172560" y="4392"/>
                  </a:cubicBezTo>
                  <a:lnTo>
                    <a:pt x="55422" y="72210"/>
                  </a:lnTo>
                  <a:lnTo>
                    <a:pt x="36" y="57541"/>
                  </a:lnTo>
                  <a:lnTo>
                    <a:pt x="36" y="98594"/>
                  </a:lnTo>
                  <a:lnTo>
                    <a:pt x="36" y="98594"/>
                  </a:lnTo>
                  <a:lnTo>
                    <a:pt x="36" y="108119"/>
                  </a:lnTo>
                  <a:cubicBezTo>
                    <a:pt x="-12" y="108500"/>
                    <a:pt x="-12" y="108881"/>
                    <a:pt x="36" y="109262"/>
                  </a:cubicBezTo>
                  <a:lnTo>
                    <a:pt x="36" y="110215"/>
                  </a:lnTo>
                  <a:lnTo>
                    <a:pt x="36" y="110215"/>
                  </a:lnTo>
                  <a:cubicBezTo>
                    <a:pt x="644" y="113139"/>
                    <a:pt x="2572" y="115606"/>
                    <a:pt x="5261" y="116882"/>
                  </a:cubicBezTo>
                  <a:lnTo>
                    <a:pt x="174840" y="215847"/>
                  </a:lnTo>
                  <a:cubicBezTo>
                    <a:pt x="184721" y="220333"/>
                    <a:pt x="196130" y="219876"/>
                    <a:pt x="205621" y="214608"/>
                  </a:cubicBezTo>
                  <a:lnTo>
                    <a:pt x="370736" y="119358"/>
                  </a:lnTo>
                  <a:cubicBezTo>
                    <a:pt x="374621" y="117606"/>
                    <a:pt x="377395" y="114044"/>
                    <a:pt x="378146" y="109833"/>
                  </a:cubicBezTo>
                  <a:lnTo>
                    <a:pt x="378146" y="109833"/>
                  </a:lnTo>
                  <a:lnTo>
                    <a:pt x="378146" y="97261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gcbd34685ab_0_0"/>
            <p:cNvSpPr/>
            <p:nvPr/>
          </p:nvSpPr>
          <p:spPr>
            <a:xfrm>
              <a:off x="4231502" y="3348848"/>
              <a:ext cx="378432" cy="218803"/>
            </a:xfrm>
            <a:custGeom>
              <a:rect b="b" l="l" r="r" t="t"/>
              <a:pathLst>
                <a:path extrusionOk="0" h="218803" w="378432">
                  <a:moveTo>
                    <a:pt x="175108" y="215844"/>
                  </a:moveTo>
                  <a:lnTo>
                    <a:pt x="5339" y="117451"/>
                  </a:lnTo>
                  <a:cubicBezTo>
                    <a:pt x="-2547" y="112879"/>
                    <a:pt x="-1597" y="104878"/>
                    <a:pt x="7524" y="99639"/>
                  </a:cubicBezTo>
                  <a:lnTo>
                    <a:pt x="172638" y="4389"/>
                  </a:lnTo>
                  <a:cubicBezTo>
                    <a:pt x="182167" y="-992"/>
                    <a:pt x="193691" y="-1449"/>
                    <a:pt x="203609" y="3151"/>
                  </a:cubicBezTo>
                  <a:lnTo>
                    <a:pt x="373094" y="101259"/>
                  </a:lnTo>
                  <a:cubicBezTo>
                    <a:pt x="380979" y="105831"/>
                    <a:pt x="380029" y="113832"/>
                    <a:pt x="370909" y="119166"/>
                  </a:cubicBezTo>
                  <a:lnTo>
                    <a:pt x="205794" y="214416"/>
                  </a:lnTo>
                  <a:cubicBezTo>
                    <a:pt x="196360" y="219712"/>
                    <a:pt x="184988" y="220245"/>
                    <a:pt x="175108" y="215844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gcbd34685ab_0_0"/>
            <p:cNvSpPr/>
            <p:nvPr/>
          </p:nvSpPr>
          <p:spPr>
            <a:xfrm>
              <a:off x="3409843" y="2513133"/>
              <a:ext cx="2024410" cy="945165"/>
            </a:xfrm>
            <a:custGeom>
              <a:rect b="b" l="l" r="r" t="t"/>
              <a:pathLst>
                <a:path extrusionOk="0" h="945165" w="2024410">
                  <a:moveTo>
                    <a:pt x="1010828" y="945166"/>
                  </a:moveTo>
                  <a:lnTo>
                    <a:pt x="0" y="38005"/>
                  </a:lnTo>
                  <a:lnTo>
                    <a:pt x="2024411" y="0"/>
                  </a:lnTo>
                  <a:lnTo>
                    <a:pt x="1010828" y="945166"/>
                  </a:lnTo>
                  <a:close/>
                </a:path>
              </a:pathLst>
            </a:custGeom>
            <a:solidFill>
              <a:srgbClr val="3E7EFF">
                <a:alpha val="941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gcbd34685ab_0_0"/>
            <p:cNvSpPr/>
            <p:nvPr/>
          </p:nvSpPr>
          <p:spPr>
            <a:xfrm>
              <a:off x="2963426" y="65875"/>
              <a:ext cx="2875158" cy="2882646"/>
            </a:xfrm>
            <a:custGeom>
              <a:rect b="b" l="l" r="r" t="t"/>
              <a:pathLst>
                <a:path extrusionOk="0" h="2882646" w="2875158">
                  <a:moveTo>
                    <a:pt x="2875159" y="1441323"/>
                  </a:moveTo>
                  <a:cubicBezTo>
                    <a:pt x="2875159" y="2237344"/>
                    <a:pt x="2231533" y="2882646"/>
                    <a:pt x="1437579" y="2882646"/>
                  </a:cubicBezTo>
                  <a:cubicBezTo>
                    <a:pt x="643626" y="2882646"/>
                    <a:pt x="0" y="2237344"/>
                    <a:pt x="0" y="1441323"/>
                  </a:cubicBezTo>
                  <a:cubicBezTo>
                    <a:pt x="0" y="645302"/>
                    <a:pt x="643626" y="0"/>
                    <a:pt x="1437579" y="0"/>
                  </a:cubicBezTo>
                  <a:cubicBezTo>
                    <a:pt x="2231532" y="0"/>
                    <a:pt x="2875159" y="645302"/>
                    <a:pt x="2875159" y="1441323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gcbd34685ab_0_0"/>
            <p:cNvSpPr/>
            <p:nvPr/>
          </p:nvSpPr>
          <p:spPr>
            <a:xfrm>
              <a:off x="2986102" y="165506"/>
              <a:ext cx="2752826" cy="2463451"/>
            </a:xfrm>
            <a:custGeom>
              <a:rect b="b" l="l" r="r" t="t"/>
              <a:pathLst>
                <a:path extrusionOk="0" h="2463451" w="2752826">
                  <a:moveTo>
                    <a:pt x="1036794" y="484346"/>
                  </a:moveTo>
                  <a:lnTo>
                    <a:pt x="1041639" y="467297"/>
                  </a:lnTo>
                  <a:lnTo>
                    <a:pt x="1041639" y="430340"/>
                  </a:lnTo>
                  <a:cubicBezTo>
                    <a:pt x="1034789" y="431164"/>
                    <a:pt x="1027873" y="431164"/>
                    <a:pt x="1021023" y="430340"/>
                  </a:cubicBezTo>
                  <a:cubicBezTo>
                    <a:pt x="1017413" y="428720"/>
                    <a:pt x="1019883" y="418624"/>
                    <a:pt x="1019883" y="418624"/>
                  </a:cubicBezTo>
                  <a:lnTo>
                    <a:pt x="1036794" y="404051"/>
                  </a:lnTo>
                  <a:lnTo>
                    <a:pt x="1002878" y="411290"/>
                  </a:lnTo>
                  <a:lnTo>
                    <a:pt x="990717" y="430340"/>
                  </a:lnTo>
                  <a:lnTo>
                    <a:pt x="952716" y="453866"/>
                  </a:lnTo>
                  <a:lnTo>
                    <a:pt x="969722" y="463391"/>
                  </a:lnTo>
                  <a:lnTo>
                    <a:pt x="980647" y="470630"/>
                  </a:lnTo>
                  <a:lnTo>
                    <a:pt x="996988" y="473107"/>
                  </a:lnTo>
                  <a:lnTo>
                    <a:pt x="996988" y="462344"/>
                  </a:lnTo>
                  <a:cubicBezTo>
                    <a:pt x="996988" y="462344"/>
                    <a:pt x="1015988" y="457486"/>
                    <a:pt x="1020643" y="464725"/>
                  </a:cubicBezTo>
                  <a:lnTo>
                    <a:pt x="1018268" y="478155"/>
                  </a:lnTo>
                  <a:lnTo>
                    <a:pt x="1036794" y="484346"/>
                  </a:lnTo>
                  <a:close/>
                  <a:moveTo>
                    <a:pt x="616692" y="1010603"/>
                  </a:moveTo>
                  <a:cubicBezTo>
                    <a:pt x="606783" y="1006135"/>
                    <a:pt x="595440" y="1006135"/>
                    <a:pt x="585531" y="1010603"/>
                  </a:cubicBezTo>
                  <a:cubicBezTo>
                    <a:pt x="585702" y="1024414"/>
                    <a:pt x="574967" y="1035891"/>
                    <a:pt x="561211" y="1036606"/>
                  </a:cubicBezTo>
                  <a:lnTo>
                    <a:pt x="588951" y="1052132"/>
                  </a:lnTo>
                  <a:lnTo>
                    <a:pt x="616692" y="1041749"/>
                  </a:lnTo>
                  <a:lnTo>
                    <a:pt x="652983" y="1029653"/>
                  </a:lnTo>
                  <a:lnTo>
                    <a:pt x="684049" y="1052132"/>
                  </a:lnTo>
                  <a:cubicBezTo>
                    <a:pt x="707420" y="1023557"/>
                    <a:pt x="684049" y="1007078"/>
                    <a:pt x="684049" y="1007078"/>
                  </a:cubicBezTo>
                  <a:lnTo>
                    <a:pt x="616692" y="1010603"/>
                  </a:lnTo>
                  <a:close/>
                  <a:moveTo>
                    <a:pt x="1206658" y="1540478"/>
                  </a:moveTo>
                  <a:lnTo>
                    <a:pt x="1179773" y="1534763"/>
                  </a:lnTo>
                  <a:lnTo>
                    <a:pt x="1133031" y="1504950"/>
                  </a:lnTo>
                  <a:lnTo>
                    <a:pt x="1091990" y="1504950"/>
                  </a:lnTo>
                  <a:lnTo>
                    <a:pt x="1056554" y="1486567"/>
                  </a:lnTo>
                  <a:lnTo>
                    <a:pt x="1042399" y="1486567"/>
                  </a:lnTo>
                  <a:cubicBezTo>
                    <a:pt x="1042399" y="1486567"/>
                    <a:pt x="1045249" y="1466660"/>
                    <a:pt x="1040974" y="1465231"/>
                  </a:cubicBezTo>
                  <a:cubicBezTo>
                    <a:pt x="1036699" y="1463802"/>
                    <a:pt x="1005633" y="1445324"/>
                    <a:pt x="1005633" y="1445324"/>
                  </a:cubicBezTo>
                  <a:lnTo>
                    <a:pt x="981502" y="1453896"/>
                  </a:lnTo>
                  <a:lnTo>
                    <a:pt x="981502" y="1436846"/>
                  </a:lnTo>
                  <a:lnTo>
                    <a:pt x="964497" y="1429703"/>
                  </a:lnTo>
                  <a:lnTo>
                    <a:pt x="950341" y="1429703"/>
                  </a:lnTo>
                  <a:lnTo>
                    <a:pt x="951766" y="1415510"/>
                  </a:lnTo>
                  <a:cubicBezTo>
                    <a:pt x="951766" y="1415510"/>
                    <a:pt x="964497" y="1390269"/>
                    <a:pt x="957467" y="1385888"/>
                  </a:cubicBezTo>
                  <a:cubicBezTo>
                    <a:pt x="950436" y="1381506"/>
                    <a:pt x="924881" y="1324642"/>
                    <a:pt x="924881" y="1324642"/>
                  </a:cubicBezTo>
                  <a:lnTo>
                    <a:pt x="886880" y="1303306"/>
                  </a:lnTo>
                  <a:lnTo>
                    <a:pt x="845838" y="1303306"/>
                  </a:lnTo>
                  <a:lnTo>
                    <a:pt x="810403" y="1269302"/>
                  </a:lnTo>
                  <a:lnTo>
                    <a:pt x="775062" y="1240727"/>
                  </a:lnTo>
                  <a:lnTo>
                    <a:pt x="755206" y="1201007"/>
                  </a:lnTo>
                  <a:lnTo>
                    <a:pt x="733925" y="1186815"/>
                  </a:lnTo>
                  <a:cubicBezTo>
                    <a:pt x="733925" y="1186815"/>
                    <a:pt x="709890" y="1202436"/>
                    <a:pt x="704190" y="1201007"/>
                  </a:cubicBezTo>
                  <a:cubicBezTo>
                    <a:pt x="698489" y="1199579"/>
                    <a:pt x="663149" y="1186815"/>
                    <a:pt x="663149" y="1186815"/>
                  </a:cubicBezTo>
                  <a:lnTo>
                    <a:pt x="633413" y="1178338"/>
                  </a:lnTo>
                  <a:lnTo>
                    <a:pt x="596267" y="1195769"/>
                  </a:lnTo>
                  <a:lnTo>
                    <a:pt x="596267" y="1233869"/>
                  </a:lnTo>
                  <a:lnTo>
                    <a:pt x="582111" y="1224344"/>
                  </a:lnTo>
                  <a:lnTo>
                    <a:pt x="582111" y="1210056"/>
                  </a:lnTo>
                  <a:lnTo>
                    <a:pt x="594842" y="1185958"/>
                  </a:lnTo>
                  <a:lnTo>
                    <a:pt x="600542" y="1168908"/>
                  </a:lnTo>
                  <a:lnTo>
                    <a:pt x="587812" y="1163288"/>
                  </a:lnTo>
                  <a:lnTo>
                    <a:pt x="570806" y="1183100"/>
                  </a:lnTo>
                  <a:lnTo>
                    <a:pt x="528340" y="1195769"/>
                  </a:lnTo>
                  <a:lnTo>
                    <a:pt x="519790" y="1214247"/>
                  </a:lnTo>
                  <a:lnTo>
                    <a:pt x="499934" y="1232726"/>
                  </a:lnTo>
                  <a:lnTo>
                    <a:pt x="494329" y="1248347"/>
                  </a:lnTo>
                  <a:lnTo>
                    <a:pt x="463168" y="1222820"/>
                  </a:lnTo>
                  <a:cubicBezTo>
                    <a:pt x="452661" y="1228335"/>
                    <a:pt x="441773" y="1233078"/>
                    <a:pt x="430582" y="1237012"/>
                  </a:cubicBezTo>
                  <a:cubicBezTo>
                    <a:pt x="419096" y="1230897"/>
                    <a:pt x="408190" y="1223762"/>
                    <a:pt x="397996" y="1215676"/>
                  </a:cubicBezTo>
                  <a:lnTo>
                    <a:pt x="382416" y="1185863"/>
                  </a:lnTo>
                  <a:lnTo>
                    <a:pt x="390966" y="1146143"/>
                  </a:lnTo>
                  <a:lnTo>
                    <a:pt x="397996" y="1104900"/>
                  </a:lnTo>
                  <a:lnTo>
                    <a:pt x="371111" y="1087850"/>
                  </a:lnTo>
                  <a:lnTo>
                    <a:pt x="334250" y="1087850"/>
                  </a:lnTo>
                  <a:lnTo>
                    <a:pt x="305749" y="1079373"/>
                  </a:lnTo>
                  <a:lnTo>
                    <a:pt x="319049" y="1058037"/>
                  </a:lnTo>
                  <a:lnTo>
                    <a:pt x="334629" y="1026795"/>
                  </a:lnTo>
                  <a:lnTo>
                    <a:pt x="348785" y="1004126"/>
                  </a:lnTo>
                  <a:cubicBezTo>
                    <a:pt x="348785" y="1004126"/>
                    <a:pt x="352775" y="993743"/>
                    <a:pt x="357335" y="991362"/>
                  </a:cubicBezTo>
                  <a:cubicBezTo>
                    <a:pt x="375386" y="981837"/>
                    <a:pt x="357335" y="972884"/>
                    <a:pt x="357335" y="972884"/>
                  </a:cubicBezTo>
                  <a:cubicBezTo>
                    <a:pt x="357335" y="972884"/>
                    <a:pt x="319334" y="970026"/>
                    <a:pt x="313444" y="972884"/>
                  </a:cubicBezTo>
                  <a:cubicBezTo>
                    <a:pt x="307554" y="975741"/>
                    <a:pt x="292163" y="984218"/>
                    <a:pt x="292163" y="984218"/>
                  </a:cubicBezTo>
                  <a:lnTo>
                    <a:pt x="292163" y="1016889"/>
                  </a:lnTo>
                  <a:lnTo>
                    <a:pt x="263663" y="1029653"/>
                  </a:lnTo>
                  <a:lnTo>
                    <a:pt x="219771" y="1039178"/>
                  </a:lnTo>
                  <a:lnTo>
                    <a:pt x="190036" y="1009269"/>
                  </a:lnTo>
                  <a:cubicBezTo>
                    <a:pt x="185760" y="1005078"/>
                    <a:pt x="175880" y="958215"/>
                    <a:pt x="175880" y="958215"/>
                  </a:cubicBezTo>
                  <a:lnTo>
                    <a:pt x="194216" y="941165"/>
                  </a:lnTo>
                  <a:lnTo>
                    <a:pt x="202766" y="926973"/>
                  </a:lnTo>
                  <a:lnTo>
                    <a:pt x="204191" y="892874"/>
                  </a:lnTo>
                  <a:lnTo>
                    <a:pt x="222526" y="877253"/>
                  </a:lnTo>
                  <a:lnTo>
                    <a:pt x="229652" y="858774"/>
                  </a:lnTo>
                  <a:lnTo>
                    <a:pt x="250742" y="843344"/>
                  </a:lnTo>
                  <a:lnTo>
                    <a:pt x="270978" y="824770"/>
                  </a:lnTo>
                  <a:lnTo>
                    <a:pt x="289408" y="819150"/>
                  </a:lnTo>
                  <a:lnTo>
                    <a:pt x="314869" y="824770"/>
                  </a:lnTo>
                  <a:cubicBezTo>
                    <a:pt x="316294" y="815245"/>
                    <a:pt x="363035" y="819150"/>
                    <a:pt x="363035" y="819150"/>
                  </a:cubicBezTo>
                  <a:lnTo>
                    <a:pt x="381466" y="818198"/>
                  </a:lnTo>
                  <a:lnTo>
                    <a:pt x="380041" y="807815"/>
                  </a:lnTo>
                  <a:cubicBezTo>
                    <a:pt x="388591" y="800671"/>
                    <a:pt x="416902" y="807815"/>
                    <a:pt x="416902" y="807815"/>
                  </a:cubicBezTo>
                  <a:lnTo>
                    <a:pt x="454903" y="804577"/>
                  </a:lnTo>
                  <a:cubicBezTo>
                    <a:pt x="463263" y="806387"/>
                    <a:pt x="470293" y="823627"/>
                    <a:pt x="470293" y="823627"/>
                  </a:cubicBezTo>
                  <a:lnTo>
                    <a:pt x="453288" y="839248"/>
                  </a:lnTo>
                  <a:lnTo>
                    <a:pt x="464688" y="873252"/>
                  </a:lnTo>
                  <a:lnTo>
                    <a:pt x="475993" y="888873"/>
                  </a:lnTo>
                  <a:lnTo>
                    <a:pt x="471718" y="904494"/>
                  </a:lnTo>
                  <a:lnTo>
                    <a:pt x="498984" y="900494"/>
                  </a:lnTo>
                  <a:cubicBezTo>
                    <a:pt x="499427" y="891477"/>
                    <a:pt x="499871" y="882460"/>
                    <a:pt x="500314" y="873443"/>
                  </a:cubicBezTo>
                  <a:lnTo>
                    <a:pt x="501739" y="840772"/>
                  </a:lnTo>
                  <a:lnTo>
                    <a:pt x="497559" y="804958"/>
                  </a:lnTo>
                  <a:lnTo>
                    <a:pt x="523020" y="749903"/>
                  </a:lnTo>
                  <a:lnTo>
                    <a:pt x="626383" y="683228"/>
                  </a:lnTo>
                  <a:cubicBezTo>
                    <a:pt x="625908" y="675164"/>
                    <a:pt x="625432" y="667099"/>
                    <a:pt x="624957" y="659035"/>
                  </a:cubicBezTo>
                  <a:lnTo>
                    <a:pt x="631988" y="624269"/>
                  </a:lnTo>
                  <a:lnTo>
                    <a:pt x="650418" y="630650"/>
                  </a:lnTo>
                  <a:lnTo>
                    <a:pt x="683004" y="591884"/>
                  </a:lnTo>
                  <a:lnTo>
                    <a:pt x="725470" y="577787"/>
                  </a:lnTo>
                  <a:lnTo>
                    <a:pt x="750931" y="560451"/>
                  </a:lnTo>
                  <a:lnTo>
                    <a:pt x="763661" y="534829"/>
                  </a:lnTo>
                  <a:lnTo>
                    <a:pt x="810403" y="520637"/>
                  </a:lnTo>
                  <a:lnTo>
                    <a:pt x="857144" y="496538"/>
                  </a:lnTo>
                  <a:lnTo>
                    <a:pt x="835673" y="519494"/>
                  </a:lnTo>
                  <a:lnTo>
                    <a:pt x="832823" y="539401"/>
                  </a:lnTo>
                  <a:lnTo>
                    <a:pt x="858284" y="533686"/>
                  </a:lnTo>
                  <a:lnTo>
                    <a:pt x="880990" y="520922"/>
                  </a:lnTo>
                  <a:lnTo>
                    <a:pt x="900750" y="515302"/>
                  </a:lnTo>
                  <a:lnTo>
                    <a:pt x="919180" y="509588"/>
                  </a:lnTo>
                  <a:lnTo>
                    <a:pt x="924881" y="496824"/>
                  </a:lnTo>
                  <a:lnTo>
                    <a:pt x="912150" y="496824"/>
                  </a:lnTo>
                  <a:lnTo>
                    <a:pt x="892295" y="489680"/>
                  </a:lnTo>
                  <a:lnTo>
                    <a:pt x="863794" y="468440"/>
                  </a:lnTo>
                  <a:cubicBezTo>
                    <a:pt x="863196" y="463742"/>
                    <a:pt x="864734" y="459023"/>
                    <a:pt x="867974" y="455581"/>
                  </a:cubicBezTo>
                  <a:lnTo>
                    <a:pt x="880799" y="444056"/>
                  </a:lnTo>
                  <a:cubicBezTo>
                    <a:pt x="880799" y="444056"/>
                    <a:pt x="886405" y="437198"/>
                    <a:pt x="882224" y="437198"/>
                  </a:cubicBezTo>
                  <a:cubicBezTo>
                    <a:pt x="878044" y="437198"/>
                    <a:pt x="846789" y="430340"/>
                    <a:pt x="846789" y="430340"/>
                  </a:cubicBezTo>
                  <a:lnTo>
                    <a:pt x="812778" y="444056"/>
                  </a:lnTo>
                  <a:lnTo>
                    <a:pt x="793492" y="444056"/>
                  </a:lnTo>
                  <a:lnTo>
                    <a:pt x="817623" y="423005"/>
                  </a:lnTo>
                  <a:lnTo>
                    <a:pt x="844508" y="423005"/>
                  </a:lnTo>
                  <a:lnTo>
                    <a:pt x="874244" y="415862"/>
                  </a:lnTo>
                  <a:lnTo>
                    <a:pt x="935996" y="415862"/>
                  </a:lnTo>
                  <a:lnTo>
                    <a:pt x="970007" y="408718"/>
                  </a:lnTo>
                  <a:lnTo>
                    <a:pt x="994233" y="395669"/>
                  </a:lnTo>
                  <a:lnTo>
                    <a:pt x="1023968" y="392621"/>
                  </a:lnTo>
                  <a:lnTo>
                    <a:pt x="1032519" y="360712"/>
                  </a:lnTo>
                  <a:lnTo>
                    <a:pt x="1012663" y="343662"/>
                  </a:lnTo>
                  <a:lnTo>
                    <a:pt x="984162" y="328898"/>
                  </a:lnTo>
                  <a:lnTo>
                    <a:pt x="978462" y="295370"/>
                  </a:lnTo>
                  <a:lnTo>
                    <a:pt x="962882" y="261271"/>
                  </a:lnTo>
                  <a:lnTo>
                    <a:pt x="948726" y="261271"/>
                  </a:lnTo>
                  <a:lnTo>
                    <a:pt x="947301" y="279749"/>
                  </a:lnTo>
                  <a:lnTo>
                    <a:pt x="924691" y="279749"/>
                  </a:lnTo>
                  <a:lnTo>
                    <a:pt x="918991" y="291084"/>
                  </a:lnTo>
                  <a:lnTo>
                    <a:pt x="910535" y="296799"/>
                  </a:lnTo>
                  <a:lnTo>
                    <a:pt x="896380" y="299656"/>
                  </a:lnTo>
                  <a:lnTo>
                    <a:pt x="883555" y="286798"/>
                  </a:lnTo>
                  <a:lnTo>
                    <a:pt x="900560" y="268415"/>
                  </a:lnTo>
                  <a:lnTo>
                    <a:pt x="880799" y="249936"/>
                  </a:lnTo>
                  <a:lnTo>
                    <a:pt x="856669" y="237173"/>
                  </a:lnTo>
                  <a:lnTo>
                    <a:pt x="831493" y="237173"/>
                  </a:lnTo>
                  <a:lnTo>
                    <a:pt x="813063" y="242792"/>
                  </a:lnTo>
                  <a:lnTo>
                    <a:pt x="787602" y="272606"/>
                  </a:lnTo>
                  <a:lnTo>
                    <a:pt x="767746" y="289655"/>
                  </a:lnTo>
                  <a:lnTo>
                    <a:pt x="773447" y="305276"/>
                  </a:lnTo>
                  <a:lnTo>
                    <a:pt x="766226" y="328994"/>
                  </a:lnTo>
                  <a:lnTo>
                    <a:pt x="770501" y="338519"/>
                  </a:lnTo>
                  <a:lnTo>
                    <a:pt x="746371" y="347091"/>
                  </a:lnTo>
                  <a:lnTo>
                    <a:pt x="719485" y="352711"/>
                  </a:lnTo>
                  <a:lnTo>
                    <a:pt x="708180" y="349853"/>
                  </a:lnTo>
                  <a:lnTo>
                    <a:pt x="699629" y="361283"/>
                  </a:lnTo>
                  <a:lnTo>
                    <a:pt x="715210" y="393192"/>
                  </a:lnTo>
                  <a:lnTo>
                    <a:pt x="699629" y="403860"/>
                  </a:lnTo>
                  <a:lnTo>
                    <a:pt x="678444" y="403860"/>
                  </a:lnTo>
                  <a:lnTo>
                    <a:pt x="660488" y="380714"/>
                  </a:lnTo>
                  <a:lnTo>
                    <a:pt x="656213" y="367570"/>
                  </a:lnTo>
                  <a:lnTo>
                    <a:pt x="668944" y="360521"/>
                  </a:lnTo>
                  <a:lnTo>
                    <a:pt x="659443" y="343472"/>
                  </a:lnTo>
                  <a:lnTo>
                    <a:pt x="629708" y="342043"/>
                  </a:lnTo>
                  <a:lnTo>
                    <a:pt x="590091" y="317373"/>
                  </a:lnTo>
                  <a:lnTo>
                    <a:pt x="571661" y="317373"/>
                  </a:lnTo>
                  <a:lnTo>
                    <a:pt x="567386" y="302228"/>
                  </a:lnTo>
                  <a:lnTo>
                    <a:pt x="554656" y="296609"/>
                  </a:lnTo>
                  <a:lnTo>
                    <a:pt x="573086" y="275273"/>
                  </a:lnTo>
                  <a:lnTo>
                    <a:pt x="599972" y="259652"/>
                  </a:lnTo>
                  <a:lnTo>
                    <a:pt x="646713" y="242602"/>
                  </a:lnTo>
                  <a:lnTo>
                    <a:pt x="663718" y="236982"/>
                  </a:lnTo>
                  <a:lnTo>
                    <a:pt x="700485" y="228409"/>
                  </a:lnTo>
                  <a:lnTo>
                    <a:pt x="725185" y="214694"/>
                  </a:lnTo>
                  <a:lnTo>
                    <a:pt x="747796" y="194786"/>
                  </a:lnTo>
                  <a:lnTo>
                    <a:pt x="777532" y="194786"/>
                  </a:lnTo>
                  <a:lnTo>
                    <a:pt x="812968" y="185833"/>
                  </a:lnTo>
                  <a:lnTo>
                    <a:pt x="835673" y="185833"/>
                  </a:lnTo>
                  <a:lnTo>
                    <a:pt x="845174" y="159353"/>
                  </a:lnTo>
                  <a:lnTo>
                    <a:pt x="799857" y="159353"/>
                  </a:lnTo>
                  <a:lnTo>
                    <a:pt x="782852" y="172403"/>
                  </a:lnTo>
                  <a:lnTo>
                    <a:pt x="753116" y="172403"/>
                  </a:lnTo>
                  <a:cubicBezTo>
                    <a:pt x="746798" y="166154"/>
                    <a:pt x="738980" y="161657"/>
                    <a:pt x="730410" y="159353"/>
                  </a:cubicBezTo>
                  <a:lnTo>
                    <a:pt x="730410" y="148876"/>
                  </a:lnTo>
                  <a:lnTo>
                    <a:pt x="745991" y="134684"/>
                  </a:lnTo>
                  <a:lnTo>
                    <a:pt x="766226" y="119444"/>
                  </a:lnTo>
                  <a:cubicBezTo>
                    <a:pt x="773304" y="110380"/>
                    <a:pt x="779023" y="100338"/>
                    <a:pt x="783232" y="89630"/>
                  </a:cubicBezTo>
                  <a:lnTo>
                    <a:pt x="824273" y="103823"/>
                  </a:lnTo>
                  <a:lnTo>
                    <a:pt x="855339" y="102203"/>
                  </a:lnTo>
                  <a:lnTo>
                    <a:pt x="876714" y="100965"/>
                  </a:lnTo>
                  <a:lnTo>
                    <a:pt x="903600" y="102394"/>
                  </a:lnTo>
                  <a:lnTo>
                    <a:pt x="919180" y="108109"/>
                  </a:lnTo>
                  <a:cubicBezTo>
                    <a:pt x="914905" y="119444"/>
                    <a:pt x="897995" y="110966"/>
                    <a:pt x="897995" y="110966"/>
                  </a:cubicBezTo>
                  <a:lnTo>
                    <a:pt x="846979" y="116586"/>
                  </a:lnTo>
                  <a:lnTo>
                    <a:pt x="824273" y="128969"/>
                  </a:lnTo>
                  <a:lnTo>
                    <a:pt x="831398" y="113348"/>
                  </a:lnTo>
                  <a:lnTo>
                    <a:pt x="807267" y="114776"/>
                  </a:lnTo>
                  <a:lnTo>
                    <a:pt x="778767" y="133160"/>
                  </a:lnTo>
                  <a:lnTo>
                    <a:pt x="798622" y="143161"/>
                  </a:lnTo>
                  <a:lnTo>
                    <a:pt x="845364" y="143161"/>
                  </a:lnTo>
                  <a:lnTo>
                    <a:pt x="870824" y="152686"/>
                  </a:lnTo>
                  <a:lnTo>
                    <a:pt x="892105" y="144209"/>
                  </a:lnTo>
                  <a:lnTo>
                    <a:pt x="914715" y="152686"/>
                  </a:lnTo>
                  <a:lnTo>
                    <a:pt x="941696" y="161258"/>
                  </a:lnTo>
                  <a:lnTo>
                    <a:pt x="909110" y="171450"/>
                  </a:lnTo>
                  <a:lnTo>
                    <a:pt x="880609" y="184880"/>
                  </a:lnTo>
                  <a:lnTo>
                    <a:pt x="852109" y="191072"/>
                  </a:lnTo>
                  <a:lnTo>
                    <a:pt x="829498" y="199549"/>
                  </a:lnTo>
                  <a:lnTo>
                    <a:pt x="838998" y="219456"/>
                  </a:lnTo>
                  <a:lnTo>
                    <a:pt x="898470" y="218027"/>
                  </a:lnTo>
                  <a:lnTo>
                    <a:pt x="935996" y="241173"/>
                  </a:lnTo>
                  <a:lnTo>
                    <a:pt x="967157" y="241173"/>
                  </a:lnTo>
                  <a:lnTo>
                    <a:pt x="968582" y="228409"/>
                  </a:lnTo>
                  <a:lnTo>
                    <a:pt x="975612" y="215646"/>
                  </a:lnTo>
                  <a:lnTo>
                    <a:pt x="989862" y="212789"/>
                  </a:lnTo>
                  <a:lnTo>
                    <a:pt x="978462" y="197168"/>
                  </a:lnTo>
                  <a:lnTo>
                    <a:pt x="974282" y="185357"/>
                  </a:lnTo>
                  <a:lnTo>
                    <a:pt x="991192" y="185357"/>
                  </a:lnTo>
                  <a:lnTo>
                    <a:pt x="1005443" y="195739"/>
                  </a:lnTo>
                  <a:cubicBezTo>
                    <a:pt x="1016748" y="204311"/>
                    <a:pt x="1040784" y="185357"/>
                    <a:pt x="1040784" y="185357"/>
                  </a:cubicBezTo>
                  <a:lnTo>
                    <a:pt x="1076220" y="171926"/>
                  </a:lnTo>
                  <a:lnTo>
                    <a:pt x="1032329" y="158877"/>
                  </a:lnTo>
                  <a:lnTo>
                    <a:pt x="1018173" y="144685"/>
                  </a:lnTo>
                  <a:cubicBezTo>
                    <a:pt x="1022353" y="136112"/>
                    <a:pt x="971432" y="123349"/>
                    <a:pt x="971432" y="123349"/>
                  </a:cubicBezTo>
                  <a:lnTo>
                    <a:pt x="931721" y="99250"/>
                  </a:lnTo>
                  <a:lnTo>
                    <a:pt x="922221" y="89249"/>
                  </a:lnTo>
                  <a:lnTo>
                    <a:pt x="888495" y="89249"/>
                  </a:lnTo>
                  <a:lnTo>
                    <a:pt x="915380" y="77914"/>
                  </a:lnTo>
                  <a:lnTo>
                    <a:pt x="981882" y="84963"/>
                  </a:lnTo>
                  <a:lnTo>
                    <a:pt x="1015893" y="77914"/>
                  </a:lnTo>
                  <a:lnTo>
                    <a:pt x="1093795" y="58007"/>
                  </a:lnTo>
                  <a:lnTo>
                    <a:pt x="1146142" y="45244"/>
                  </a:lnTo>
                  <a:lnTo>
                    <a:pt x="1184143" y="31052"/>
                  </a:lnTo>
                  <a:lnTo>
                    <a:pt x="1140157" y="24194"/>
                  </a:lnTo>
                  <a:cubicBezTo>
                    <a:pt x="1140157" y="24194"/>
                    <a:pt x="1108996" y="32766"/>
                    <a:pt x="1104721" y="32766"/>
                  </a:cubicBezTo>
                  <a:cubicBezTo>
                    <a:pt x="1100445" y="32766"/>
                    <a:pt x="1063680" y="35623"/>
                    <a:pt x="1059404" y="35623"/>
                  </a:cubicBezTo>
                  <a:lnTo>
                    <a:pt x="960222" y="35623"/>
                  </a:lnTo>
                  <a:lnTo>
                    <a:pt x="929156" y="42672"/>
                  </a:lnTo>
                  <a:lnTo>
                    <a:pt x="957657" y="49816"/>
                  </a:lnTo>
                  <a:lnTo>
                    <a:pt x="940651" y="59341"/>
                  </a:lnTo>
                  <a:lnTo>
                    <a:pt x="910915" y="59341"/>
                  </a:lnTo>
                  <a:lnTo>
                    <a:pt x="893910" y="65056"/>
                  </a:lnTo>
                  <a:lnTo>
                    <a:pt x="916520" y="48006"/>
                  </a:lnTo>
                  <a:lnTo>
                    <a:pt x="892485" y="42291"/>
                  </a:lnTo>
                  <a:lnTo>
                    <a:pt x="862749" y="49435"/>
                  </a:lnTo>
                  <a:lnTo>
                    <a:pt x="825888" y="70675"/>
                  </a:lnTo>
                  <a:lnTo>
                    <a:pt x="842893" y="76390"/>
                  </a:lnTo>
                  <a:lnTo>
                    <a:pt x="867024" y="66865"/>
                  </a:lnTo>
                  <a:lnTo>
                    <a:pt x="886785" y="71057"/>
                  </a:lnTo>
                  <a:lnTo>
                    <a:pt x="865599" y="76772"/>
                  </a:lnTo>
                  <a:lnTo>
                    <a:pt x="857049" y="88106"/>
                  </a:lnTo>
                  <a:lnTo>
                    <a:pt x="871204" y="92393"/>
                  </a:lnTo>
                  <a:lnTo>
                    <a:pt x="833203" y="95250"/>
                  </a:lnTo>
                  <a:lnTo>
                    <a:pt x="766701" y="83915"/>
                  </a:lnTo>
                  <a:lnTo>
                    <a:pt x="739816" y="116491"/>
                  </a:lnTo>
                  <a:lnTo>
                    <a:pt x="685949" y="154591"/>
                  </a:lnTo>
                  <a:lnTo>
                    <a:pt x="700105" y="165925"/>
                  </a:lnTo>
                  <a:lnTo>
                    <a:pt x="690604" y="171926"/>
                  </a:lnTo>
                  <a:lnTo>
                    <a:pt x="677874" y="178689"/>
                  </a:lnTo>
                  <a:lnTo>
                    <a:pt x="641013" y="171926"/>
                  </a:lnTo>
                  <a:lnTo>
                    <a:pt x="590091" y="185357"/>
                  </a:lnTo>
                  <a:lnTo>
                    <a:pt x="477559" y="240252"/>
                  </a:lnTo>
                  <a:cubicBezTo>
                    <a:pt x="181848" y="530352"/>
                    <a:pt x="102036" y="696627"/>
                    <a:pt x="0" y="1091502"/>
                  </a:cubicBezTo>
                  <a:lnTo>
                    <a:pt x="114699" y="1064800"/>
                  </a:lnTo>
                  <a:lnTo>
                    <a:pt x="134554" y="1086041"/>
                  </a:lnTo>
                  <a:lnTo>
                    <a:pt x="168565" y="1091756"/>
                  </a:lnTo>
                  <a:lnTo>
                    <a:pt x="191271" y="1105948"/>
                  </a:lnTo>
                  <a:lnTo>
                    <a:pt x="215306" y="1096423"/>
                  </a:lnTo>
                  <a:lnTo>
                    <a:pt x="235162" y="1116330"/>
                  </a:lnTo>
                  <a:lnTo>
                    <a:pt x="279053" y="1140428"/>
                  </a:lnTo>
                  <a:lnTo>
                    <a:pt x="321519" y="1146143"/>
                  </a:lnTo>
                  <a:lnTo>
                    <a:pt x="334250" y="1188720"/>
                  </a:lnTo>
                  <a:cubicBezTo>
                    <a:pt x="334250" y="1188720"/>
                    <a:pt x="363985" y="1215676"/>
                    <a:pt x="362750" y="1221391"/>
                  </a:cubicBezTo>
                  <a:cubicBezTo>
                    <a:pt x="361515" y="1227106"/>
                    <a:pt x="372251" y="1252633"/>
                    <a:pt x="378331" y="1252633"/>
                  </a:cubicBezTo>
                  <a:cubicBezTo>
                    <a:pt x="392505" y="1257710"/>
                    <a:pt x="406252" y="1263891"/>
                    <a:pt x="419467" y="1271111"/>
                  </a:cubicBezTo>
                  <a:lnTo>
                    <a:pt x="443503" y="1273874"/>
                  </a:lnTo>
                  <a:lnTo>
                    <a:pt x="453003" y="1252633"/>
                  </a:lnTo>
                  <a:lnTo>
                    <a:pt x="474283" y="1252633"/>
                  </a:lnTo>
                  <a:lnTo>
                    <a:pt x="474283" y="1273874"/>
                  </a:lnTo>
                  <a:lnTo>
                    <a:pt x="482834" y="1285304"/>
                  </a:lnTo>
                  <a:lnTo>
                    <a:pt x="485589" y="1317879"/>
                  </a:lnTo>
                  <a:lnTo>
                    <a:pt x="494139" y="1342073"/>
                  </a:lnTo>
                  <a:lnTo>
                    <a:pt x="479983" y="1357694"/>
                  </a:lnTo>
                  <a:lnTo>
                    <a:pt x="457278" y="1386269"/>
                  </a:lnTo>
                  <a:lnTo>
                    <a:pt x="428777" y="1425797"/>
                  </a:lnTo>
                  <a:lnTo>
                    <a:pt x="431627" y="1463897"/>
                  </a:lnTo>
                  <a:lnTo>
                    <a:pt x="424502" y="1489424"/>
                  </a:lnTo>
                  <a:lnTo>
                    <a:pt x="445782" y="1496568"/>
                  </a:lnTo>
                  <a:lnTo>
                    <a:pt x="427352" y="1522095"/>
                  </a:lnTo>
                  <a:cubicBezTo>
                    <a:pt x="431114" y="1532801"/>
                    <a:pt x="434287" y="1543707"/>
                    <a:pt x="436852" y="1554766"/>
                  </a:cubicBezTo>
                  <a:cubicBezTo>
                    <a:pt x="441251" y="1566948"/>
                    <a:pt x="446457" y="1578816"/>
                    <a:pt x="452433" y="1590294"/>
                  </a:cubicBezTo>
                  <a:lnTo>
                    <a:pt x="472288" y="1607344"/>
                  </a:lnTo>
                  <a:lnTo>
                    <a:pt x="480838" y="1635919"/>
                  </a:lnTo>
                  <a:lnTo>
                    <a:pt x="529005" y="1735265"/>
                  </a:lnTo>
                  <a:lnTo>
                    <a:pt x="562921" y="1763840"/>
                  </a:lnTo>
                  <a:lnTo>
                    <a:pt x="612512" y="1789367"/>
                  </a:lnTo>
                  <a:cubicBezTo>
                    <a:pt x="612512" y="1789367"/>
                    <a:pt x="643673" y="1823466"/>
                    <a:pt x="645098" y="1827467"/>
                  </a:cubicBezTo>
                  <a:cubicBezTo>
                    <a:pt x="646523" y="1831467"/>
                    <a:pt x="662103" y="1894142"/>
                    <a:pt x="662103" y="1894142"/>
                  </a:cubicBezTo>
                  <a:cubicBezTo>
                    <a:pt x="661882" y="1905826"/>
                    <a:pt x="661660" y="1917510"/>
                    <a:pt x="661439" y="1929194"/>
                  </a:cubicBezTo>
                  <a:lnTo>
                    <a:pt x="670939" y="1966055"/>
                  </a:lnTo>
                  <a:lnTo>
                    <a:pt x="673789" y="2007299"/>
                  </a:lnTo>
                  <a:lnTo>
                    <a:pt x="678064" y="2064449"/>
                  </a:lnTo>
                  <a:lnTo>
                    <a:pt x="692219" y="2109883"/>
                  </a:lnTo>
                  <a:lnTo>
                    <a:pt x="704950" y="2169509"/>
                  </a:lnTo>
                  <a:lnTo>
                    <a:pt x="689369" y="2189417"/>
                  </a:lnTo>
                  <a:lnTo>
                    <a:pt x="698869" y="2218849"/>
                  </a:lnTo>
                  <a:lnTo>
                    <a:pt x="710270" y="2261807"/>
                  </a:lnTo>
                  <a:lnTo>
                    <a:pt x="730030" y="2283143"/>
                  </a:lnTo>
                  <a:cubicBezTo>
                    <a:pt x="729587" y="2294509"/>
                    <a:pt x="729143" y="2305876"/>
                    <a:pt x="728700" y="2317242"/>
                  </a:cubicBezTo>
                  <a:lnTo>
                    <a:pt x="732880" y="2351246"/>
                  </a:lnTo>
                  <a:lnTo>
                    <a:pt x="820758" y="2444972"/>
                  </a:lnTo>
                  <a:lnTo>
                    <a:pt x="837668" y="2463451"/>
                  </a:lnTo>
                  <a:lnTo>
                    <a:pt x="837668" y="2419445"/>
                  </a:lnTo>
                  <a:lnTo>
                    <a:pt x="866169" y="2402967"/>
                  </a:lnTo>
                  <a:lnTo>
                    <a:pt x="866169" y="2376869"/>
                  </a:lnTo>
                  <a:lnTo>
                    <a:pt x="837668" y="2364105"/>
                  </a:lnTo>
                  <a:lnTo>
                    <a:pt x="837668" y="2344198"/>
                  </a:lnTo>
                  <a:lnTo>
                    <a:pt x="851634" y="2331434"/>
                  </a:lnTo>
                  <a:lnTo>
                    <a:pt x="865694" y="2308670"/>
                  </a:lnTo>
                  <a:lnTo>
                    <a:pt x="865694" y="2290191"/>
                  </a:lnTo>
                  <a:cubicBezTo>
                    <a:pt x="877379" y="2286000"/>
                    <a:pt x="865694" y="2273141"/>
                    <a:pt x="865694" y="2273141"/>
                  </a:cubicBezTo>
                  <a:lnTo>
                    <a:pt x="846219" y="2273141"/>
                  </a:lnTo>
                  <a:lnTo>
                    <a:pt x="844793" y="2254758"/>
                  </a:lnTo>
                  <a:lnTo>
                    <a:pt x="863224" y="2254758"/>
                  </a:lnTo>
                  <a:lnTo>
                    <a:pt x="870824" y="2266093"/>
                  </a:lnTo>
                  <a:lnTo>
                    <a:pt x="885835" y="2254758"/>
                  </a:lnTo>
                  <a:lnTo>
                    <a:pt x="874529" y="2231993"/>
                  </a:lnTo>
                  <a:cubicBezTo>
                    <a:pt x="877379" y="2224945"/>
                    <a:pt x="897235" y="2231993"/>
                    <a:pt x="897235" y="2231993"/>
                  </a:cubicBezTo>
                  <a:lnTo>
                    <a:pt x="931151" y="2212086"/>
                  </a:lnTo>
                  <a:lnTo>
                    <a:pt x="945306" y="2195132"/>
                  </a:lnTo>
                  <a:lnTo>
                    <a:pt x="945306" y="2172367"/>
                  </a:lnTo>
                  <a:lnTo>
                    <a:pt x="929156" y="2157794"/>
                  </a:lnTo>
                  <a:lnTo>
                    <a:pt x="914905" y="2135029"/>
                  </a:lnTo>
                  <a:lnTo>
                    <a:pt x="931911" y="2135029"/>
                  </a:lnTo>
                  <a:cubicBezTo>
                    <a:pt x="931911" y="2135029"/>
                    <a:pt x="957467" y="2147888"/>
                    <a:pt x="965922" y="2135029"/>
                  </a:cubicBezTo>
                  <a:cubicBezTo>
                    <a:pt x="974377" y="2122170"/>
                    <a:pt x="987202" y="2105216"/>
                    <a:pt x="987202" y="2105216"/>
                  </a:cubicBezTo>
                  <a:lnTo>
                    <a:pt x="1002783" y="2068354"/>
                  </a:lnTo>
                  <a:cubicBezTo>
                    <a:pt x="1002783" y="2068354"/>
                    <a:pt x="1032519" y="2014347"/>
                    <a:pt x="1035369" y="2010061"/>
                  </a:cubicBezTo>
                  <a:cubicBezTo>
                    <a:pt x="1038219" y="2005774"/>
                    <a:pt x="1035369" y="1952911"/>
                    <a:pt x="1035369" y="1952911"/>
                  </a:cubicBezTo>
                  <a:lnTo>
                    <a:pt x="1082110" y="1914811"/>
                  </a:lnTo>
                  <a:lnTo>
                    <a:pt x="1113271" y="1914811"/>
                  </a:lnTo>
                  <a:lnTo>
                    <a:pt x="1138732" y="1872139"/>
                  </a:lnTo>
                  <a:lnTo>
                    <a:pt x="1158587" y="1844135"/>
                  </a:lnTo>
                  <a:lnTo>
                    <a:pt x="1158587" y="1796510"/>
                  </a:lnTo>
                  <a:lnTo>
                    <a:pt x="1165617" y="1751076"/>
                  </a:lnTo>
                  <a:lnTo>
                    <a:pt x="1154502" y="1706690"/>
                  </a:lnTo>
                  <a:lnTo>
                    <a:pt x="1194118" y="1654112"/>
                  </a:lnTo>
                  <a:lnTo>
                    <a:pt x="1223854" y="1625537"/>
                  </a:lnTo>
                  <a:lnTo>
                    <a:pt x="1212549" y="1573054"/>
                  </a:lnTo>
                  <a:lnTo>
                    <a:pt x="1206658" y="1540478"/>
                  </a:lnTo>
                  <a:close/>
                  <a:moveTo>
                    <a:pt x="1522257" y="424720"/>
                  </a:moveTo>
                  <a:lnTo>
                    <a:pt x="1531757" y="430340"/>
                  </a:lnTo>
                  <a:lnTo>
                    <a:pt x="1544678" y="419100"/>
                  </a:lnTo>
                  <a:lnTo>
                    <a:pt x="1563013" y="419100"/>
                  </a:lnTo>
                  <a:lnTo>
                    <a:pt x="1579924" y="413385"/>
                  </a:lnTo>
                  <a:lnTo>
                    <a:pt x="1587524" y="402907"/>
                  </a:lnTo>
                  <a:lnTo>
                    <a:pt x="1583914" y="388430"/>
                  </a:lnTo>
                  <a:lnTo>
                    <a:pt x="1591134" y="380714"/>
                  </a:lnTo>
                  <a:cubicBezTo>
                    <a:pt x="1591989" y="368999"/>
                    <a:pt x="1573463" y="360521"/>
                    <a:pt x="1573463" y="360521"/>
                  </a:cubicBezTo>
                  <a:lnTo>
                    <a:pt x="1563013" y="360521"/>
                  </a:lnTo>
                  <a:lnTo>
                    <a:pt x="1550093" y="375476"/>
                  </a:lnTo>
                  <a:lnTo>
                    <a:pt x="1536412" y="375476"/>
                  </a:lnTo>
                  <a:lnTo>
                    <a:pt x="1531567" y="392430"/>
                  </a:lnTo>
                  <a:lnTo>
                    <a:pt x="1533562" y="405194"/>
                  </a:lnTo>
                  <a:lnTo>
                    <a:pt x="1522257" y="412242"/>
                  </a:lnTo>
                  <a:lnTo>
                    <a:pt x="1522257" y="424720"/>
                  </a:lnTo>
                  <a:close/>
                  <a:moveTo>
                    <a:pt x="1607759" y="317373"/>
                  </a:moveTo>
                  <a:lnTo>
                    <a:pt x="1593319" y="323850"/>
                  </a:lnTo>
                  <a:lnTo>
                    <a:pt x="1593319" y="345662"/>
                  </a:lnTo>
                  <a:lnTo>
                    <a:pt x="1594934" y="351282"/>
                  </a:lnTo>
                  <a:cubicBezTo>
                    <a:pt x="1595988" y="355778"/>
                    <a:pt x="1596530" y="360379"/>
                    <a:pt x="1596549" y="364998"/>
                  </a:cubicBezTo>
                  <a:lnTo>
                    <a:pt x="1606999" y="372237"/>
                  </a:lnTo>
                  <a:lnTo>
                    <a:pt x="1617450" y="378714"/>
                  </a:lnTo>
                  <a:lnTo>
                    <a:pt x="1622295" y="388239"/>
                  </a:lnTo>
                  <a:cubicBezTo>
                    <a:pt x="1622295" y="388239"/>
                    <a:pt x="1620680" y="397764"/>
                    <a:pt x="1615075" y="397764"/>
                  </a:cubicBezTo>
                  <a:lnTo>
                    <a:pt x="1602154" y="401860"/>
                  </a:lnTo>
                  <a:lnTo>
                    <a:pt x="1606999" y="410718"/>
                  </a:lnTo>
                  <a:cubicBezTo>
                    <a:pt x="1606999" y="410718"/>
                    <a:pt x="1597499" y="415576"/>
                    <a:pt x="1596549" y="419576"/>
                  </a:cubicBezTo>
                  <a:lnTo>
                    <a:pt x="1605384" y="426053"/>
                  </a:lnTo>
                  <a:lnTo>
                    <a:pt x="1597309" y="434150"/>
                  </a:lnTo>
                  <a:lnTo>
                    <a:pt x="1579639" y="434150"/>
                  </a:lnTo>
                  <a:lnTo>
                    <a:pt x="1579639" y="443675"/>
                  </a:lnTo>
                  <a:lnTo>
                    <a:pt x="1616690" y="443675"/>
                  </a:lnTo>
                  <a:lnTo>
                    <a:pt x="1631985" y="434150"/>
                  </a:lnTo>
                  <a:lnTo>
                    <a:pt x="1654501" y="438150"/>
                  </a:lnTo>
                  <a:cubicBezTo>
                    <a:pt x="1654501" y="438150"/>
                    <a:pt x="1673026" y="434150"/>
                    <a:pt x="1677016" y="434150"/>
                  </a:cubicBezTo>
                  <a:lnTo>
                    <a:pt x="1673786" y="430054"/>
                  </a:lnTo>
                  <a:lnTo>
                    <a:pt x="1679486" y="422815"/>
                  </a:lnTo>
                  <a:lnTo>
                    <a:pt x="1688322" y="412337"/>
                  </a:lnTo>
                  <a:lnTo>
                    <a:pt x="1677016" y="407765"/>
                  </a:lnTo>
                  <a:lnTo>
                    <a:pt x="1664191" y="403765"/>
                  </a:lnTo>
                  <a:lnTo>
                    <a:pt x="1665806" y="390049"/>
                  </a:lnTo>
                  <a:lnTo>
                    <a:pt x="1653646" y="380524"/>
                  </a:lnTo>
                  <a:lnTo>
                    <a:pt x="1635215" y="370427"/>
                  </a:lnTo>
                  <a:lnTo>
                    <a:pt x="1633600" y="351854"/>
                  </a:lnTo>
                  <a:lnTo>
                    <a:pt x="1635215" y="335756"/>
                  </a:lnTo>
                  <a:lnTo>
                    <a:pt x="1616215" y="335756"/>
                  </a:lnTo>
                  <a:lnTo>
                    <a:pt x="1612224" y="327660"/>
                  </a:lnTo>
                  <a:lnTo>
                    <a:pt x="1623435" y="317182"/>
                  </a:lnTo>
                  <a:lnTo>
                    <a:pt x="1607759" y="317373"/>
                  </a:lnTo>
                  <a:close/>
                  <a:moveTo>
                    <a:pt x="1713212" y="386810"/>
                  </a:moveTo>
                  <a:lnTo>
                    <a:pt x="1713212" y="380714"/>
                  </a:lnTo>
                  <a:lnTo>
                    <a:pt x="1726133" y="380714"/>
                  </a:lnTo>
                  <a:lnTo>
                    <a:pt x="1733353" y="375476"/>
                  </a:lnTo>
                  <a:lnTo>
                    <a:pt x="1733353" y="355282"/>
                  </a:lnTo>
                  <a:lnTo>
                    <a:pt x="1742853" y="350425"/>
                  </a:lnTo>
                  <a:lnTo>
                    <a:pt x="1739623" y="334328"/>
                  </a:lnTo>
                  <a:lnTo>
                    <a:pt x="1724518" y="328994"/>
                  </a:lnTo>
                  <a:lnTo>
                    <a:pt x="1702002" y="336232"/>
                  </a:lnTo>
                  <a:lnTo>
                    <a:pt x="1702002" y="348044"/>
                  </a:lnTo>
                  <a:lnTo>
                    <a:pt x="1688322" y="349663"/>
                  </a:lnTo>
                  <a:lnTo>
                    <a:pt x="1685092" y="360521"/>
                  </a:lnTo>
                  <a:lnTo>
                    <a:pt x="1694592" y="364998"/>
                  </a:lnTo>
                  <a:lnTo>
                    <a:pt x="1679296" y="373856"/>
                  </a:lnTo>
                  <a:lnTo>
                    <a:pt x="1675211" y="380714"/>
                  </a:lnTo>
                  <a:lnTo>
                    <a:pt x="1688132" y="392430"/>
                  </a:lnTo>
                  <a:lnTo>
                    <a:pt x="1713212" y="386810"/>
                  </a:lnTo>
                  <a:close/>
                  <a:moveTo>
                    <a:pt x="2524534" y="876110"/>
                  </a:moveTo>
                  <a:lnTo>
                    <a:pt x="2577736" y="904685"/>
                  </a:lnTo>
                  <a:lnTo>
                    <a:pt x="2605192" y="894017"/>
                  </a:lnTo>
                  <a:lnTo>
                    <a:pt x="2623432" y="919925"/>
                  </a:lnTo>
                  <a:lnTo>
                    <a:pt x="2672169" y="930688"/>
                  </a:lnTo>
                  <a:lnTo>
                    <a:pt x="2693449" y="941356"/>
                  </a:lnTo>
                  <a:lnTo>
                    <a:pt x="2752826" y="809593"/>
                  </a:lnTo>
                  <a:cubicBezTo>
                    <a:pt x="2662503" y="608118"/>
                    <a:pt x="2543606" y="384419"/>
                    <a:pt x="2300883" y="208344"/>
                  </a:cubicBezTo>
                  <a:lnTo>
                    <a:pt x="2251877" y="211265"/>
                  </a:lnTo>
                  <a:lnTo>
                    <a:pt x="2241237" y="232696"/>
                  </a:lnTo>
                  <a:lnTo>
                    <a:pt x="2218531" y="224219"/>
                  </a:lnTo>
                  <a:lnTo>
                    <a:pt x="2207796" y="205169"/>
                  </a:lnTo>
                  <a:lnTo>
                    <a:pt x="2186420" y="205169"/>
                  </a:lnTo>
                  <a:lnTo>
                    <a:pt x="2195920" y="214694"/>
                  </a:lnTo>
                  <a:lnTo>
                    <a:pt x="2203616" y="230029"/>
                  </a:lnTo>
                  <a:lnTo>
                    <a:pt x="2170080" y="230029"/>
                  </a:lnTo>
                  <a:lnTo>
                    <a:pt x="2170080" y="248983"/>
                  </a:lnTo>
                  <a:lnTo>
                    <a:pt x="2146139" y="245459"/>
                  </a:lnTo>
                  <a:lnTo>
                    <a:pt x="2131604" y="243269"/>
                  </a:lnTo>
                  <a:lnTo>
                    <a:pt x="2123433" y="247364"/>
                  </a:lnTo>
                  <a:lnTo>
                    <a:pt x="2131034" y="252031"/>
                  </a:lnTo>
                  <a:lnTo>
                    <a:pt x="2141579" y="254413"/>
                  </a:lnTo>
                  <a:lnTo>
                    <a:pt x="2132079" y="257937"/>
                  </a:lnTo>
                  <a:lnTo>
                    <a:pt x="2119348" y="252794"/>
                  </a:lnTo>
                  <a:lnTo>
                    <a:pt x="2103483" y="247459"/>
                  </a:lnTo>
                  <a:lnTo>
                    <a:pt x="2098733" y="236887"/>
                  </a:lnTo>
                  <a:lnTo>
                    <a:pt x="2087048" y="227362"/>
                  </a:lnTo>
                  <a:lnTo>
                    <a:pt x="2073557" y="225552"/>
                  </a:lnTo>
                  <a:lnTo>
                    <a:pt x="2064057" y="214408"/>
                  </a:lnTo>
                  <a:lnTo>
                    <a:pt x="2084768" y="216218"/>
                  </a:lnTo>
                  <a:lnTo>
                    <a:pt x="2103008" y="224409"/>
                  </a:lnTo>
                  <a:lnTo>
                    <a:pt x="2118208" y="226219"/>
                  </a:lnTo>
                  <a:cubicBezTo>
                    <a:pt x="2118208" y="226219"/>
                    <a:pt x="2127709" y="223837"/>
                    <a:pt x="2128754" y="225552"/>
                  </a:cubicBezTo>
                  <a:cubicBezTo>
                    <a:pt x="2136021" y="227877"/>
                    <a:pt x="2143498" y="229473"/>
                    <a:pt x="2151079" y="230315"/>
                  </a:cubicBezTo>
                  <a:lnTo>
                    <a:pt x="2163430" y="220790"/>
                  </a:lnTo>
                  <a:lnTo>
                    <a:pt x="2142529" y="205169"/>
                  </a:lnTo>
                  <a:lnTo>
                    <a:pt x="2105478" y="194215"/>
                  </a:lnTo>
                  <a:lnTo>
                    <a:pt x="2040306" y="185833"/>
                  </a:lnTo>
                  <a:cubicBezTo>
                    <a:pt x="2031376" y="183581"/>
                    <a:pt x="2022560" y="180879"/>
                    <a:pt x="2013895" y="177737"/>
                  </a:cubicBezTo>
                  <a:lnTo>
                    <a:pt x="1992235" y="172403"/>
                  </a:lnTo>
                  <a:lnTo>
                    <a:pt x="1944734" y="172403"/>
                  </a:lnTo>
                  <a:lnTo>
                    <a:pt x="1872531" y="185833"/>
                  </a:lnTo>
                  <a:lnTo>
                    <a:pt x="1832631" y="211265"/>
                  </a:lnTo>
                  <a:lnTo>
                    <a:pt x="1785129" y="254222"/>
                  </a:lnTo>
                  <a:lnTo>
                    <a:pt x="1741713" y="260699"/>
                  </a:lnTo>
                  <a:cubicBezTo>
                    <a:pt x="1734977" y="266327"/>
                    <a:pt x="1728631" y="272405"/>
                    <a:pt x="1722712" y="278892"/>
                  </a:cubicBezTo>
                  <a:lnTo>
                    <a:pt x="1732213" y="299561"/>
                  </a:lnTo>
                  <a:lnTo>
                    <a:pt x="1729838" y="309086"/>
                  </a:lnTo>
                  <a:lnTo>
                    <a:pt x="1736298" y="314325"/>
                  </a:lnTo>
                  <a:lnTo>
                    <a:pt x="1741048" y="323850"/>
                  </a:lnTo>
                  <a:lnTo>
                    <a:pt x="1747508" y="333375"/>
                  </a:lnTo>
                  <a:lnTo>
                    <a:pt x="1771544" y="329851"/>
                  </a:lnTo>
                  <a:lnTo>
                    <a:pt x="1797385" y="315182"/>
                  </a:lnTo>
                  <a:lnTo>
                    <a:pt x="1817335" y="325755"/>
                  </a:lnTo>
                  <a:lnTo>
                    <a:pt x="1832631" y="352235"/>
                  </a:lnTo>
                  <a:lnTo>
                    <a:pt x="1835481" y="368141"/>
                  </a:lnTo>
                  <a:lnTo>
                    <a:pt x="1853721" y="371666"/>
                  </a:lnTo>
                  <a:lnTo>
                    <a:pt x="1866071" y="361093"/>
                  </a:lnTo>
                  <a:lnTo>
                    <a:pt x="1878992" y="358140"/>
                  </a:lnTo>
                  <a:lnTo>
                    <a:pt x="1886022" y="336899"/>
                  </a:lnTo>
                  <a:lnTo>
                    <a:pt x="1887162" y="320421"/>
                  </a:lnTo>
                  <a:lnTo>
                    <a:pt x="1904833" y="315182"/>
                  </a:lnTo>
                  <a:lnTo>
                    <a:pt x="1904833" y="304324"/>
                  </a:lnTo>
                  <a:lnTo>
                    <a:pt x="1898372" y="299656"/>
                  </a:lnTo>
                  <a:lnTo>
                    <a:pt x="1890107" y="294323"/>
                  </a:lnTo>
                  <a:lnTo>
                    <a:pt x="1887162" y="275273"/>
                  </a:lnTo>
                  <a:lnTo>
                    <a:pt x="1914048" y="258223"/>
                  </a:lnTo>
                  <a:cubicBezTo>
                    <a:pt x="1914048" y="258223"/>
                    <a:pt x="1928298" y="245269"/>
                    <a:pt x="1928298" y="242983"/>
                  </a:cubicBezTo>
                  <a:cubicBezTo>
                    <a:pt x="1928298" y="240697"/>
                    <a:pt x="1935328" y="232886"/>
                    <a:pt x="1935328" y="232886"/>
                  </a:cubicBezTo>
                  <a:cubicBezTo>
                    <a:pt x="1935328" y="232886"/>
                    <a:pt x="1946539" y="233553"/>
                    <a:pt x="1950054" y="234125"/>
                  </a:cubicBezTo>
                  <a:cubicBezTo>
                    <a:pt x="1953569" y="234696"/>
                    <a:pt x="1972284" y="241173"/>
                    <a:pt x="1972284" y="241173"/>
                  </a:cubicBezTo>
                  <a:lnTo>
                    <a:pt x="1979409" y="246507"/>
                  </a:lnTo>
                  <a:lnTo>
                    <a:pt x="1957654" y="257080"/>
                  </a:lnTo>
                  <a:lnTo>
                    <a:pt x="1944829" y="270034"/>
                  </a:lnTo>
                  <a:lnTo>
                    <a:pt x="1935328" y="276511"/>
                  </a:lnTo>
                  <a:lnTo>
                    <a:pt x="1944164" y="297085"/>
                  </a:lnTo>
                  <a:lnTo>
                    <a:pt x="1967059" y="308896"/>
                  </a:lnTo>
                  <a:lnTo>
                    <a:pt x="1987580" y="304705"/>
                  </a:lnTo>
                  <a:lnTo>
                    <a:pt x="2020166" y="303086"/>
                  </a:lnTo>
                  <a:cubicBezTo>
                    <a:pt x="2020166" y="303086"/>
                    <a:pt x="2057502" y="310610"/>
                    <a:pt x="2059212" y="311849"/>
                  </a:cubicBezTo>
                  <a:cubicBezTo>
                    <a:pt x="2060922" y="313087"/>
                    <a:pt x="2048476" y="317087"/>
                    <a:pt x="2048476" y="317087"/>
                  </a:cubicBezTo>
                  <a:lnTo>
                    <a:pt x="2033941" y="321183"/>
                  </a:lnTo>
                  <a:lnTo>
                    <a:pt x="2025771" y="326517"/>
                  </a:lnTo>
                  <a:lnTo>
                    <a:pt x="2011900" y="319469"/>
                  </a:lnTo>
                  <a:cubicBezTo>
                    <a:pt x="2006305" y="315543"/>
                    <a:pt x="1999721" y="313296"/>
                    <a:pt x="1992900" y="312992"/>
                  </a:cubicBezTo>
                  <a:cubicBezTo>
                    <a:pt x="1987152" y="314112"/>
                    <a:pt x="1981728" y="316521"/>
                    <a:pt x="1977034" y="320040"/>
                  </a:cubicBezTo>
                  <a:lnTo>
                    <a:pt x="1985870" y="333566"/>
                  </a:lnTo>
                  <a:lnTo>
                    <a:pt x="1998125" y="341852"/>
                  </a:lnTo>
                  <a:cubicBezTo>
                    <a:pt x="1998125" y="341852"/>
                    <a:pt x="1992900" y="357092"/>
                    <a:pt x="1989385" y="356521"/>
                  </a:cubicBezTo>
                  <a:cubicBezTo>
                    <a:pt x="1985870" y="355949"/>
                    <a:pt x="1979885" y="345377"/>
                    <a:pt x="1979885" y="345377"/>
                  </a:cubicBezTo>
                  <a:lnTo>
                    <a:pt x="1966299" y="340043"/>
                  </a:lnTo>
                  <a:lnTo>
                    <a:pt x="1957559" y="345377"/>
                  </a:lnTo>
                  <a:lnTo>
                    <a:pt x="1958699" y="358331"/>
                  </a:lnTo>
                  <a:lnTo>
                    <a:pt x="1954899" y="376619"/>
                  </a:lnTo>
                  <a:lnTo>
                    <a:pt x="1940268" y="386144"/>
                  </a:lnTo>
                  <a:lnTo>
                    <a:pt x="1929628" y="394430"/>
                  </a:lnTo>
                  <a:lnTo>
                    <a:pt x="1915568" y="386144"/>
                  </a:lnTo>
                  <a:lnTo>
                    <a:pt x="1897422" y="391478"/>
                  </a:lnTo>
                  <a:lnTo>
                    <a:pt x="1865691" y="389668"/>
                  </a:lnTo>
                  <a:lnTo>
                    <a:pt x="1858661" y="396145"/>
                  </a:lnTo>
                  <a:lnTo>
                    <a:pt x="1847451" y="391478"/>
                  </a:lnTo>
                  <a:cubicBezTo>
                    <a:pt x="1847451" y="391478"/>
                    <a:pt x="1819900" y="392621"/>
                    <a:pt x="1818095" y="393192"/>
                  </a:cubicBezTo>
                  <a:cubicBezTo>
                    <a:pt x="1811797" y="391068"/>
                    <a:pt x="1805716" y="388324"/>
                    <a:pt x="1799950" y="385001"/>
                  </a:cubicBezTo>
                  <a:lnTo>
                    <a:pt x="1792920" y="369094"/>
                  </a:lnTo>
                  <a:lnTo>
                    <a:pt x="1801660" y="358521"/>
                  </a:lnTo>
                  <a:lnTo>
                    <a:pt x="1797575" y="353759"/>
                  </a:lnTo>
                  <a:lnTo>
                    <a:pt x="1794060" y="344996"/>
                  </a:lnTo>
                  <a:lnTo>
                    <a:pt x="1799950" y="337852"/>
                  </a:lnTo>
                  <a:lnTo>
                    <a:pt x="1791114" y="335566"/>
                  </a:lnTo>
                  <a:lnTo>
                    <a:pt x="1776484" y="350234"/>
                  </a:lnTo>
                  <a:cubicBezTo>
                    <a:pt x="1776262" y="354965"/>
                    <a:pt x="1776041" y="359696"/>
                    <a:pt x="1775819" y="364427"/>
                  </a:cubicBezTo>
                  <a:cubicBezTo>
                    <a:pt x="1775819" y="364427"/>
                    <a:pt x="1783514" y="377952"/>
                    <a:pt x="1784084" y="379667"/>
                  </a:cubicBezTo>
                  <a:cubicBezTo>
                    <a:pt x="1784521" y="383779"/>
                    <a:pt x="1784711" y="387914"/>
                    <a:pt x="1784654" y="392049"/>
                  </a:cubicBezTo>
                  <a:lnTo>
                    <a:pt x="1770024" y="397955"/>
                  </a:lnTo>
                  <a:lnTo>
                    <a:pt x="1754158" y="402622"/>
                  </a:lnTo>
                  <a:lnTo>
                    <a:pt x="1757103" y="408527"/>
                  </a:lnTo>
                  <a:lnTo>
                    <a:pt x="1773539" y="411480"/>
                  </a:lnTo>
                  <a:lnTo>
                    <a:pt x="1768219" y="421005"/>
                  </a:lnTo>
                  <a:lnTo>
                    <a:pt x="1758719" y="421577"/>
                  </a:lnTo>
                  <a:lnTo>
                    <a:pt x="1754063" y="433388"/>
                  </a:lnTo>
                  <a:lnTo>
                    <a:pt x="1751118" y="439865"/>
                  </a:lnTo>
                  <a:lnTo>
                    <a:pt x="1738198" y="436340"/>
                  </a:lnTo>
                  <a:lnTo>
                    <a:pt x="1738768" y="428054"/>
                  </a:lnTo>
                  <a:lnTo>
                    <a:pt x="1739338" y="417481"/>
                  </a:lnTo>
                  <a:lnTo>
                    <a:pt x="1734113" y="412147"/>
                  </a:lnTo>
                  <a:lnTo>
                    <a:pt x="1726418" y="420434"/>
                  </a:lnTo>
                  <a:lnTo>
                    <a:pt x="1718247" y="431006"/>
                  </a:lnTo>
                  <a:lnTo>
                    <a:pt x="1699247" y="434531"/>
                  </a:lnTo>
                  <a:lnTo>
                    <a:pt x="1690412" y="441579"/>
                  </a:lnTo>
                  <a:lnTo>
                    <a:pt x="1684522" y="454533"/>
                  </a:lnTo>
                  <a:lnTo>
                    <a:pt x="1670461" y="461010"/>
                  </a:lnTo>
                  <a:lnTo>
                    <a:pt x="1659346" y="468059"/>
                  </a:lnTo>
                  <a:lnTo>
                    <a:pt x="1642245" y="459296"/>
                  </a:lnTo>
                  <a:lnTo>
                    <a:pt x="1639965" y="463391"/>
                  </a:lnTo>
                  <a:lnTo>
                    <a:pt x="1643480" y="472154"/>
                  </a:lnTo>
                  <a:lnTo>
                    <a:pt x="1639395" y="476917"/>
                  </a:lnTo>
                  <a:lnTo>
                    <a:pt x="1617070" y="475107"/>
                  </a:lnTo>
                  <a:lnTo>
                    <a:pt x="1604719" y="473393"/>
                  </a:lnTo>
                  <a:lnTo>
                    <a:pt x="1602914" y="489871"/>
                  </a:lnTo>
                  <a:lnTo>
                    <a:pt x="1624670" y="493395"/>
                  </a:lnTo>
                  <a:lnTo>
                    <a:pt x="1635215" y="502920"/>
                  </a:lnTo>
                  <a:cubicBezTo>
                    <a:pt x="1635215" y="502920"/>
                    <a:pt x="1643480" y="512921"/>
                    <a:pt x="1645190" y="512921"/>
                  </a:cubicBezTo>
                  <a:cubicBezTo>
                    <a:pt x="1646900" y="512921"/>
                    <a:pt x="1658776" y="515874"/>
                    <a:pt x="1658776" y="515874"/>
                  </a:cubicBezTo>
                  <a:lnTo>
                    <a:pt x="1654026" y="541782"/>
                  </a:lnTo>
                  <a:lnTo>
                    <a:pt x="1643480" y="565880"/>
                  </a:lnTo>
                  <a:lnTo>
                    <a:pt x="1599399" y="565309"/>
                  </a:lnTo>
                  <a:lnTo>
                    <a:pt x="1551328" y="564166"/>
                  </a:lnTo>
                  <a:lnTo>
                    <a:pt x="1536032" y="569976"/>
                  </a:lnTo>
                  <a:lnTo>
                    <a:pt x="1531282" y="583502"/>
                  </a:lnTo>
                  <a:lnTo>
                    <a:pt x="1535462" y="597694"/>
                  </a:lnTo>
                  <a:lnTo>
                    <a:pt x="1526912" y="624269"/>
                  </a:lnTo>
                  <a:lnTo>
                    <a:pt x="1523397" y="638461"/>
                  </a:lnTo>
                  <a:cubicBezTo>
                    <a:pt x="1523416" y="643299"/>
                    <a:pt x="1523958" y="648122"/>
                    <a:pt x="1525012" y="652844"/>
                  </a:cubicBezTo>
                  <a:cubicBezTo>
                    <a:pt x="1526247" y="654558"/>
                    <a:pt x="1533277" y="666941"/>
                    <a:pt x="1533277" y="666941"/>
                  </a:cubicBezTo>
                  <a:lnTo>
                    <a:pt x="1527957" y="686943"/>
                  </a:lnTo>
                  <a:lnTo>
                    <a:pt x="1543823" y="691706"/>
                  </a:lnTo>
                  <a:lnTo>
                    <a:pt x="1570233" y="693420"/>
                  </a:lnTo>
                  <a:lnTo>
                    <a:pt x="1584294" y="701135"/>
                  </a:lnTo>
                  <a:lnTo>
                    <a:pt x="1594934" y="702850"/>
                  </a:lnTo>
                  <a:lnTo>
                    <a:pt x="1612510" y="695230"/>
                  </a:lnTo>
                  <a:lnTo>
                    <a:pt x="1638920" y="691706"/>
                  </a:lnTo>
                  <a:lnTo>
                    <a:pt x="1663621" y="671036"/>
                  </a:lnTo>
                  <a:lnTo>
                    <a:pt x="1659536" y="645795"/>
                  </a:lnTo>
                  <a:lnTo>
                    <a:pt x="1674736" y="626745"/>
                  </a:lnTo>
                  <a:lnTo>
                    <a:pt x="1707037" y="606171"/>
                  </a:lnTo>
                  <a:lnTo>
                    <a:pt x="1721098" y="601409"/>
                  </a:lnTo>
                  <a:lnTo>
                    <a:pt x="1719387" y="580263"/>
                  </a:lnTo>
                  <a:lnTo>
                    <a:pt x="1738388" y="569024"/>
                  </a:lnTo>
                  <a:lnTo>
                    <a:pt x="1757388" y="575501"/>
                  </a:lnTo>
                  <a:lnTo>
                    <a:pt x="1770309" y="568452"/>
                  </a:lnTo>
                  <a:lnTo>
                    <a:pt x="1810020" y="556260"/>
                  </a:lnTo>
                  <a:lnTo>
                    <a:pt x="1849351" y="592836"/>
                  </a:lnTo>
                  <a:lnTo>
                    <a:pt x="1903313" y="629888"/>
                  </a:lnTo>
                  <a:cubicBezTo>
                    <a:pt x="1903313" y="629888"/>
                    <a:pt x="1914523" y="652272"/>
                    <a:pt x="1915093" y="653987"/>
                  </a:cubicBezTo>
                  <a:cubicBezTo>
                    <a:pt x="1912946" y="659405"/>
                    <a:pt x="1910172" y="664553"/>
                    <a:pt x="1906828" y="669322"/>
                  </a:cubicBezTo>
                  <a:lnTo>
                    <a:pt x="1876522" y="669322"/>
                  </a:lnTo>
                  <a:lnTo>
                    <a:pt x="1865121" y="671894"/>
                  </a:lnTo>
                  <a:cubicBezTo>
                    <a:pt x="1865121" y="671894"/>
                    <a:pt x="1868637" y="680657"/>
                    <a:pt x="1870917" y="680657"/>
                  </a:cubicBezTo>
                  <a:cubicBezTo>
                    <a:pt x="1873197" y="680657"/>
                    <a:pt x="1897422" y="691896"/>
                    <a:pt x="1897422" y="691896"/>
                  </a:cubicBezTo>
                  <a:lnTo>
                    <a:pt x="1905022" y="697802"/>
                  </a:lnTo>
                  <a:lnTo>
                    <a:pt x="1909108" y="696563"/>
                  </a:lnTo>
                  <a:lnTo>
                    <a:pt x="1908538" y="685419"/>
                  </a:lnTo>
                  <a:lnTo>
                    <a:pt x="1910913" y="674846"/>
                  </a:lnTo>
                  <a:lnTo>
                    <a:pt x="1919083" y="675989"/>
                  </a:lnTo>
                  <a:cubicBezTo>
                    <a:pt x="1922417" y="672357"/>
                    <a:pt x="1925372" y="668401"/>
                    <a:pt x="1927918" y="664178"/>
                  </a:cubicBezTo>
                  <a:cubicBezTo>
                    <a:pt x="1930379" y="658963"/>
                    <a:pt x="1933105" y="653877"/>
                    <a:pt x="1936088" y="648938"/>
                  </a:cubicBezTo>
                  <a:lnTo>
                    <a:pt x="1929628" y="636556"/>
                  </a:lnTo>
                  <a:lnTo>
                    <a:pt x="1933238" y="628269"/>
                  </a:lnTo>
                  <a:lnTo>
                    <a:pt x="1942739" y="629507"/>
                  </a:lnTo>
                  <a:lnTo>
                    <a:pt x="1943879" y="641794"/>
                  </a:lnTo>
                  <a:lnTo>
                    <a:pt x="1947394" y="641794"/>
                  </a:lnTo>
                  <a:lnTo>
                    <a:pt x="1946254" y="626555"/>
                  </a:lnTo>
                  <a:lnTo>
                    <a:pt x="1936753" y="620649"/>
                  </a:lnTo>
                  <a:lnTo>
                    <a:pt x="1924023" y="612172"/>
                  </a:lnTo>
                  <a:lnTo>
                    <a:pt x="1915188" y="599313"/>
                  </a:lnTo>
                  <a:lnTo>
                    <a:pt x="1899892" y="595122"/>
                  </a:lnTo>
                  <a:lnTo>
                    <a:pt x="1882317" y="582740"/>
                  </a:lnTo>
                  <a:lnTo>
                    <a:pt x="1878232" y="568643"/>
                  </a:lnTo>
                  <a:lnTo>
                    <a:pt x="1861796" y="560451"/>
                  </a:lnTo>
                  <a:lnTo>
                    <a:pt x="1857521" y="547497"/>
                  </a:lnTo>
                  <a:lnTo>
                    <a:pt x="1862271" y="533971"/>
                  </a:lnTo>
                  <a:lnTo>
                    <a:pt x="1872816" y="532162"/>
                  </a:lnTo>
                  <a:cubicBezTo>
                    <a:pt x="1873006" y="536480"/>
                    <a:pt x="1873197" y="540798"/>
                    <a:pt x="1873387" y="545116"/>
                  </a:cubicBezTo>
                  <a:lnTo>
                    <a:pt x="1883932" y="548640"/>
                  </a:lnTo>
                  <a:lnTo>
                    <a:pt x="1891057" y="544544"/>
                  </a:lnTo>
                  <a:lnTo>
                    <a:pt x="1901603" y="563594"/>
                  </a:lnTo>
                  <a:lnTo>
                    <a:pt x="1923263" y="575882"/>
                  </a:lnTo>
                  <a:lnTo>
                    <a:pt x="1940363" y="585407"/>
                  </a:lnTo>
                  <a:lnTo>
                    <a:pt x="1950909" y="586645"/>
                  </a:lnTo>
                  <a:lnTo>
                    <a:pt x="1968484" y="605695"/>
                  </a:lnTo>
                  <a:lnTo>
                    <a:pt x="1972664" y="630365"/>
                  </a:lnTo>
                  <a:lnTo>
                    <a:pt x="2005535" y="664559"/>
                  </a:lnTo>
                  <a:lnTo>
                    <a:pt x="2010190" y="688658"/>
                  </a:lnTo>
                  <a:lnTo>
                    <a:pt x="2033656" y="705136"/>
                  </a:lnTo>
                  <a:lnTo>
                    <a:pt x="2040116" y="699802"/>
                  </a:lnTo>
                  <a:lnTo>
                    <a:pt x="2036601" y="684562"/>
                  </a:lnTo>
                  <a:lnTo>
                    <a:pt x="2049521" y="677513"/>
                  </a:lnTo>
                  <a:lnTo>
                    <a:pt x="2045436" y="666845"/>
                  </a:lnTo>
                  <a:lnTo>
                    <a:pt x="2032421" y="662369"/>
                  </a:lnTo>
                  <a:lnTo>
                    <a:pt x="2027101" y="651796"/>
                  </a:lnTo>
                  <a:lnTo>
                    <a:pt x="2029476" y="634651"/>
                  </a:lnTo>
                  <a:lnTo>
                    <a:pt x="2021876" y="625888"/>
                  </a:lnTo>
                  <a:lnTo>
                    <a:pt x="2028906" y="627031"/>
                  </a:lnTo>
                  <a:lnTo>
                    <a:pt x="2034131" y="633508"/>
                  </a:lnTo>
                  <a:lnTo>
                    <a:pt x="2042396" y="622364"/>
                  </a:lnTo>
                  <a:lnTo>
                    <a:pt x="2056457" y="622935"/>
                  </a:lnTo>
                  <a:lnTo>
                    <a:pt x="2070612" y="628841"/>
                  </a:lnTo>
                  <a:lnTo>
                    <a:pt x="2081157" y="643319"/>
                  </a:lnTo>
                  <a:lnTo>
                    <a:pt x="2091703" y="659797"/>
                  </a:lnTo>
                  <a:cubicBezTo>
                    <a:pt x="2091703" y="659797"/>
                    <a:pt x="2084673" y="663893"/>
                    <a:pt x="2084102" y="665702"/>
                  </a:cubicBezTo>
                  <a:cubicBezTo>
                    <a:pt x="2085499" y="670258"/>
                    <a:pt x="2087475" y="674613"/>
                    <a:pt x="2089993" y="678656"/>
                  </a:cubicBezTo>
                  <a:lnTo>
                    <a:pt x="2103483" y="690944"/>
                  </a:lnTo>
                  <a:lnTo>
                    <a:pt x="2114028" y="705803"/>
                  </a:lnTo>
                  <a:lnTo>
                    <a:pt x="2135119" y="705231"/>
                  </a:lnTo>
                  <a:lnTo>
                    <a:pt x="2137494" y="714756"/>
                  </a:lnTo>
                  <a:lnTo>
                    <a:pt x="2152789" y="716471"/>
                  </a:lnTo>
                  <a:lnTo>
                    <a:pt x="2167420" y="712946"/>
                  </a:lnTo>
                  <a:lnTo>
                    <a:pt x="2171600" y="703421"/>
                  </a:lnTo>
                  <a:lnTo>
                    <a:pt x="2178060" y="712280"/>
                  </a:lnTo>
                  <a:lnTo>
                    <a:pt x="2195065" y="718185"/>
                  </a:lnTo>
                  <a:lnTo>
                    <a:pt x="2209696" y="717042"/>
                  </a:lnTo>
                  <a:lnTo>
                    <a:pt x="2222046" y="703421"/>
                  </a:lnTo>
                  <a:lnTo>
                    <a:pt x="2233162" y="708184"/>
                  </a:lnTo>
                  <a:lnTo>
                    <a:pt x="2241427" y="713423"/>
                  </a:lnTo>
                  <a:lnTo>
                    <a:pt x="2238482" y="725234"/>
                  </a:lnTo>
                  <a:lnTo>
                    <a:pt x="2245797" y="749427"/>
                  </a:lnTo>
                  <a:lnTo>
                    <a:pt x="2235157" y="773906"/>
                  </a:lnTo>
                  <a:lnTo>
                    <a:pt x="2235157" y="805910"/>
                  </a:lnTo>
                  <a:lnTo>
                    <a:pt x="2171030" y="805910"/>
                  </a:lnTo>
                  <a:lnTo>
                    <a:pt x="2146709" y="815435"/>
                  </a:lnTo>
                  <a:lnTo>
                    <a:pt x="2107283" y="795719"/>
                  </a:lnTo>
                  <a:lnTo>
                    <a:pt x="2081442" y="798767"/>
                  </a:lnTo>
                  <a:lnTo>
                    <a:pt x="2037266" y="782765"/>
                  </a:lnTo>
                  <a:lnTo>
                    <a:pt x="2002305" y="782765"/>
                  </a:lnTo>
                  <a:lnTo>
                    <a:pt x="1991665" y="792290"/>
                  </a:lnTo>
                  <a:lnTo>
                    <a:pt x="1997745" y="809054"/>
                  </a:lnTo>
                  <a:lnTo>
                    <a:pt x="1984065" y="822769"/>
                  </a:lnTo>
                  <a:lnTo>
                    <a:pt x="1949009" y="801434"/>
                  </a:lnTo>
                  <a:lnTo>
                    <a:pt x="1921648" y="804482"/>
                  </a:lnTo>
                  <a:lnTo>
                    <a:pt x="1911008" y="786194"/>
                  </a:lnTo>
                  <a:lnTo>
                    <a:pt x="1869871" y="774002"/>
                  </a:lnTo>
                  <a:lnTo>
                    <a:pt x="1841371" y="760190"/>
                  </a:lnTo>
                  <a:lnTo>
                    <a:pt x="1819520" y="749427"/>
                  </a:lnTo>
                  <a:lnTo>
                    <a:pt x="1845361" y="718947"/>
                  </a:lnTo>
                  <a:lnTo>
                    <a:pt x="1837761" y="693039"/>
                  </a:lnTo>
                  <a:lnTo>
                    <a:pt x="1819520" y="682276"/>
                  </a:lnTo>
                  <a:lnTo>
                    <a:pt x="1711407" y="694563"/>
                  </a:lnTo>
                  <a:lnTo>
                    <a:pt x="1668846" y="711327"/>
                  </a:lnTo>
                  <a:lnTo>
                    <a:pt x="1641390" y="712851"/>
                  </a:lnTo>
                  <a:lnTo>
                    <a:pt x="1612890" y="723519"/>
                  </a:lnTo>
                  <a:lnTo>
                    <a:pt x="1577929" y="715899"/>
                  </a:lnTo>
                  <a:lnTo>
                    <a:pt x="1555033" y="743331"/>
                  </a:lnTo>
                  <a:lnTo>
                    <a:pt x="1527672" y="761619"/>
                  </a:lnTo>
                  <a:lnTo>
                    <a:pt x="1502971" y="813530"/>
                  </a:lnTo>
                  <a:lnTo>
                    <a:pt x="1509432" y="836390"/>
                  </a:lnTo>
                  <a:lnTo>
                    <a:pt x="1477511" y="866966"/>
                  </a:lnTo>
                  <a:lnTo>
                    <a:pt x="1445590" y="879158"/>
                  </a:lnTo>
                  <a:lnTo>
                    <a:pt x="1430389" y="907733"/>
                  </a:lnTo>
                  <a:cubicBezTo>
                    <a:pt x="1430389" y="907733"/>
                    <a:pt x="1396854" y="982504"/>
                    <a:pt x="1393814" y="988600"/>
                  </a:cubicBezTo>
                  <a:cubicBezTo>
                    <a:pt x="1390773" y="994696"/>
                    <a:pt x="1393814" y="1032891"/>
                    <a:pt x="1393814" y="1032891"/>
                  </a:cubicBezTo>
                  <a:lnTo>
                    <a:pt x="1407494" y="1077087"/>
                  </a:lnTo>
                  <a:lnTo>
                    <a:pt x="1375573" y="1151858"/>
                  </a:lnTo>
                  <a:lnTo>
                    <a:pt x="1387733" y="1188530"/>
                  </a:lnTo>
                  <a:lnTo>
                    <a:pt x="1404454" y="1222058"/>
                  </a:lnTo>
                  <a:lnTo>
                    <a:pt x="1448630" y="1284637"/>
                  </a:lnTo>
                  <a:cubicBezTo>
                    <a:pt x="1448187" y="1295114"/>
                    <a:pt x="1447743" y="1305592"/>
                    <a:pt x="1447300" y="1316069"/>
                  </a:cubicBezTo>
                  <a:lnTo>
                    <a:pt x="1538312" y="1385507"/>
                  </a:lnTo>
                  <a:lnTo>
                    <a:pt x="1599304" y="1360932"/>
                  </a:lnTo>
                  <a:lnTo>
                    <a:pt x="1658016" y="1379601"/>
                  </a:lnTo>
                  <a:lnTo>
                    <a:pt x="1730978" y="1339977"/>
                  </a:lnTo>
                  <a:cubicBezTo>
                    <a:pt x="1730978" y="1339977"/>
                    <a:pt x="1755393" y="1339977"/>
                    <a:pt x="1762994" y="1353693"/>
                  </a:cubicBezTo>
                  <a:cubicBezTo>
                    <a:pt x="1770594" y="1367409"/>
                    <a:pt x="1775154" y="1379601"/>
                    <a:pt x="1802515" y="1379601"/>
                  </a:cubicBezTo>
                  <a:cubicBezTo>
                    <a:pt x="1829875" y="1379601"/>
                    <a:pt x="1843651" y="1410176"/>
                    <a:pt x="1843651" y="1410176"/>
                  </a:cubicBezTo>
                  <a:lnTo>
                    <a:pt x="1831491" y="1445228"/>
                  </a:lnTo>
                  <a:lnTo>
                    <a:pt x="1837571" y="1463516"/>
                  </a:lnTo>
                  <a:lnTo>
                    <a:pt x="1825410" y="1492091"/>
                  </a:lnTo>
                  <a:lnTo>
                    <a:pt x="1853911" y="1551527"/>
                  </a:lnTo>
                  <a:lnTo>
                    <a:pt x="1875192" y="1597343"/>
                  </a:lnTo>
                  <a:lnTo>
                    <a:pt x="1895047" y="1641634"/>
                  </a:lnTo>
                  <a:lnTo>
                    <a:pt x="1899607" y="1698022"/>
                  </a:lnTo>
                  <a:lnTo>
                    <a:pt x="1895047" y="1730121"/>
                  </a:lnTo>
                  <a:lnTo>
                    <a:pt x="1859991" y="1791176"/>
                  </a:lnTo>
                  <a:lnTo>
                    <a:pt x="1870632" y="1885760"/>
                  </a:lnTo>
                  <a:lnTo>
                    <a:pt x="1882792" y="1907095"/>
                  </a:lnTo>
                  <a:lnTo>
                    <a:pt x="1878232" y="1922336"/>
                  </a:lnTo>
                  <a:lnTo>
                    <a:pt x="1899607" y="1945291"/>
                  </a:lnTo>
                  <a:lnTo>
                    <a:pt x="1913288" y="1998631"/>
                  </a:lnTo>
                  <a:lnTo>
                    <a:pt x="1901127" y="2049018"/>
                  </a:lnTo>
                  <a:lnTo>
                    <a:pt x="1919368" y="2087118"/>
                  </a:lnTo>
                  <a:cubicBezTo>
                    <a:pt x="1919368" y="2087118"/>
                    <a:pt x="1936088" y="2128361"/>
                    <a:pt x="1937608" y="2132933"/>
                  </a:cubicBezTo>
                  <a:cubicBezTo>
                    <a:pt x="1939128" y="2137505"/>
                    <a:pt x="1949769" y="2152745"/>
                    <a:pt x="1948249" y="2160365"/>
                  </a:cubicBezTo>
                  <a:cubicBezTo>
                    <a:pt x="1946729" y="2167985"/>
                    <a:pt x="1942169" y="2187893"/>
                    <a:pt x="1942169" y="2187893"/>
                  </a:cubicBezTo>
                  <a:lnTo>
                    <a:pt x="1948249" y="2218373"/>
                  </a:lnTo>
                  <a:lnTo>
                    <a:pt x="2025866" y="2218373"/>
                  </a:lnTo>
                  <a:lnTo>
                    <a:pt x="2062442" y="2206181"/>
                  </a:lnTo>
                  <a:lnTo>
                    <a:pt x="2152219" y="2114645"/>
                  </a:lnTo>
                  <a:cubicBezTo>
                    <a:pt x="2160428" y="2104920"/>
                    <a:pt x="2168037" y="2094709"/>
                    <a:pt x="2175020" y="2084070"/>
                  </a:cubicBezTo>
                  <a:cubicBezTo>
                    <a:pt x="2176540" y="2079498"/>
                    <a:pt x="2188700" y="2023110"/>
                    <a:pt x="2188700" y="2023110"/>
                  </a:cubicBezTo>
                  <a:lnTo>
                    <a:pt x="2252637" y="1997107"/>
                  </a:lnTo>
                  <a:lnTo>
                    <a:pt x="2252637" y="1947291"/>
                  </a:lnTo>
                  <a:lnTo>
                    <a:pt x="2238957" y="1907572"/>
                  </a:lnTo>
                  <a:lnTo>
                    <a:pt x="2272398" y="1875568"/>
                  </a:lnTo>
                  <a:lnTo>
                    <a:pt x="2362270" y="1823657"/>
                  </a:lnTo>
                  <a:lnTo>
                    <a:pt x="2369870" y="1783937"/>
                  </a:lnTo>
                  <a:lnTo>
                    <a:pt x="2369870" y="1715357"/>
                  </a:lnTo>
                  <a:lnTo>
                    <a:pt x="2353055" y="1663446"/>
                  </a:lnTo>
                  <a:lnTo>
                    <a:pt x="2357615" y="1631442"/>
                  </a:lnTo>
                  <a:lnTo>
                    <a:pt x="2342035" y="1617631"/>
                  </a:lnTo>
                  <a:lnTo>
                    <a:pt x="2371010" y="1574959"/>
                  </a:lnTo>
                  <a:lnTo>
                    <a:pt x="2381651" y="1518476"/>
                  </a:lnTo>
                  <a:lnTo>
                    <a:pt x="2424212" y="1492568"/>
                  </a:lnTo>
                  <a:lnTo>
                    <a:pt x="2433712" y="1466564"/>
                  </a:lnTo>
                  <a:lnTo>
                    <a:pt x="2511329" y="1385888"/>
                  </a:lnTo>
                  <a:lnTo>
                    <a:pt x="2535745" y="1309116"/>
                  </a:lnTo>
                  <a:lnTo>
                    <a:pt x="2558546" y="1266730"/>
                  </a:lnTo>
                  <a:lnTo>
                    <a:pt x="2558546" y="1220915"/>
                  </a:lnTo>
                  <a:lnTo>
                    <a:pt x="2537265" y="1213295"/>
                  </a:lnTo>
                  <a:lnTo>
                    <a:pt x="2512849" y="1233107"/>
                  </a:lnTo>
                  <a:lnTo>
                    <a:pt x="2479408" y="1236155"/>
                  </a:lnTo>
                  <a:lnTo>
                    <a:pt x="2444447" y="1245680"/>
                  </a:lnTo>
                  <a:lnTo>
                    <a:pt x="2415472" y="1227296"/>
                  </a:lnTo>
                  <a:lnTo>
                    <a:pt x="2418511" y="1204436"/>
                  </a:lnTo>
                  <a:lnTo>
                    <a:pt x="2382031" y="1163288"/>
                  </a:lnTo>
                  <a:lnTo>
                    <a:pt x="2345454" y="1141857"/>
                  </a:lnTo>
                  <a:lnTo>
                    <a:pt x="2328734" y="1086993"/>
                  </a:lnTo>
                  <a:lnTo>
                    <a:pt x="2293013" y="1052894"/>
                  </a:lnTo>
                  <a:lnTo>
                    <a:pt x="2289973" y="1010221"/>
                  </a:lnTo>
                  <a:lnTo>
                    <a:pt x="2264037" y="972121"/>
                  </a:lnTo>
                  <a:lnTo>
                    <a:pt x="2232116" y="900494"/>
                  </a:lnTo>
                  <a:lnTo>
                    <a:pt x="2198581" y="866966"/>
                  </a:lnTo>
                  <a:lnTo>
                    <a:pt x="2195540" y="839438"/>
                  </a:lnTo>
                  <a:lnTo>
                    <a:pt x="2209316" y="845630"/>
                  </a:lnTo>
                  <a:lnTo>
                    <a:pt x="2224516" y="857821"/>
                  </a:lnTo>
                  <a:lnTo>
                    <a:pt x="2230596" y="880682"/>
                  </a:lnTo>
                  <a:cubicBezTo>
                    <a:pt x="2242757" y="880682"/>
                    <a:pt x="2247317" y="857821"/>
                    <a:pt x="2247317" y="857821"/>
                  </a:cubicBezTo>
                  <a:lnTo>
                    <a:pt x="2257957" y="880682"/>
                  </a:lnTo>
                  <a:lnTo>
                    <a:pt x="2268597" y="909257"/>
                  </a:lnTo>
                  <a:lnTo>
                    <a:pt x="2302133" y="959644"/>
                  </a:lnTo>
                  <a:lnTo>
                    <a:pt x="2320374" y="962692"/>
                  </a:lnTo>
                  <a:lnTo>
                    <a:pt x="2341654" y="1006983"/>
                  </a:lnTo>
                  <a:lnTo>
                    <a:pt x="2340134" y="1026795"/>
                  </a:lnTo>
                  <a:lnTo>
                    <a:pt x="2401031" y="1089374"/>
                  </a:lnTo>
                  <a:lnTo>
                    <a:pt x="2411671" y="1147286"/>
                  </a:lnTo>
                  <a:lnTo>
                    <a:pt x="2422312" y="1173290"/>
                  </a:lnTo>
                  <a:lnTo>
                    <a:pt x="2442167" y="1193102"/>
                  </a:lnTo>
                  <a:lnTo>
                    <a:pt x="2533465" y="1168718"/>
                  </a:lnTo>
                  <a:lnTo>
                    <a:pt x="2550185" y="1153382"/>
                  </a:lnTo>
                  <a:lnTo>
                    <a:pt x="2589706" y="1141190"/>
                  </a:lnTo>
                  <a:lnTo>
                    <a:pt x="2589706" y="1122902"/>
                  </a:lnTo>
                  <a:lnTo>
                    <a:pt x="2635403" y="1092422"/>
                  </a:lnTo>
                  <a:lnTo>
                    <a:pt x="2654403" y="1056989"/>
                  </a:lnTo>
                  <a:lnTo>
                    <a:pt x="2665423" y="1038987"/>
                  </a:lnTo>
                  <a:lnTo>
                    <a:pt x="2680719" y="1017651"/>
                  </a:lnTo>
                  <a:lnTo>
                    <a:pt x="2655543" y="982885"/>
                  </a:lnTo>
                  <a:lnTo>
                    <a:pt x="2620392" y="953071"/>
                  </a:lnTo>
                  <a:lnTo>
                    <a:pt x="2609182" y="924496"/>
                  </a:lnTo>
                  <a:lnTo>
                    <a:pt x="2596262" y="927544"/>
                  </a:lnTo>
                  <a:lnTo>
                    <a:pt x="2586761" y="954977"/>
                  </a:lnTo>
                  <a:lnTo>
                    <a:pt x="2551800" y="964502"/>
                  </a:lnTo>
                  <a:lnTo>
                    <a:pt x="2533560" y="952310"/>
                  </a:lnTo>
                  <a:lnTo>
                    <a:pt x="2527479" y="926402"/>
                  </a:lnTo>
                  <a:lnTo>
                    <a:pt x="2515319" y="929450"/>
                  </a:lnTo>
                  <a:lnTo>
                    <a:pt x="2496984" y="895826"/>
                  </a:lnTo>
                  <a:lnTo>
                    <a:pt x="2480263" y="886301"/>
                  </a:lnTo>
                  <a:lnTo>
                    <a:pt x="2458983" y="851249"/>
                  </a:lnTo>
                  <a:lnTo>
                    <a:pt x="2474183" y="834390"/>
                  </a:lnTo>
                  <a:lnTo>
                    <a:pt x="2524534" y="876110"/>
                  </a:lnTo>
                  <a:close/>
                  <a:moveTo>
                    <a:pt x="1812015" y="651510"/>
                  </a:moveTo>
                  <a:lnTo>
                    <a:pt x="1815245" y="636937"/>
                  </a:lnTo>
                  <a:lnTo>
                    <a:pt x="1815245" y="615982"/>
                  </a:lnTo>
                  <a:cubicBezTo>
                    <a:pt x="1811948" y="613046"/>
                    <a:pt x="1807901" y="611098"/>
                    <a:pt x="1803560" y="610362"/>
                  </a:cubicBezTo>
                  <a:cubicBezTo>
                    <a:pt x="1800444" y="610367"/>
                    <a:pt x="1797432" y="611519"/>
                    <a:pt x="1795104" y="613601"/>
                  </a:cubicBezTo>
                  <a:lnTo>
                    <a:pt x="1795104" y="636937"/>
                  </a:lnTo>
                  <a:cubicBezTo>
                    <a:pt x="1795921" y="641759"/>
                    <a:pt x="1795921" y="646688"/>
                    <a:pt x="1795104" y="651510"/>
                  </a:cubicBezTo>
                  <a:lnTo>
                    <a:pt x="1812015" y="651510"/>
                  </a:lnTo>
                  <a:close/>
                  <a:moveTo>
                    <a:pt x="1812015" y="588550"/>
                  </a:moveTo>
                  <a:cubicBezTo>
                    <a:pt x="1812642" y="583327"/>
                    <a:pt x="1808927" y="578583"/>
                    <a:pt x="1803721" y="577954"/>
                  </a:cubicBezTo>
                  <a:cubicBezTo>
                    <a:pt x="1802714" y="577832"/>
                    <a:pt x="1801698" y="577872"/>
                    <a:pt x="1800710" y="578072"/>
                  </a:cubicBezTo>
                  <a:lnTo>
                    <a:pt x="1795104" y="594169"/>
                  </a:lnTo>
                  <a:lnTo>
                    <a:pt x="1800710" y="606266"/>
                  </a:lnTo>
                  <a:lnTo>
                    <a:pt x="1812015" y="606266"/>
                  </a:lnTo>
                  <a:lnTo>
                    <a:pt x="1812015" y="588550"/>
                  </a:lnTo>
                  <a:close/>
                  <a:moveTo>
                    <a:pt x="1396854" y="171926"/>
                  </a:moveTo>
                  <a:lnTo>
                    <a:pt x="1453855" y="171926"/>
                  </a:lnTo>
                  <a:lnTo>
                    <a:pt x="1484921" y="127063"/>
                  </a:lnTo>
                  <a:lnTo>
                    <a:pt x="1556458" y="127063"/>
                  </a:lnTo>
                  <a:lnTo>
                    <a:pt x="1567953" y="98488"/>
                  </a:lnTo>
                  <a:lnTo>
                    <a:pt x="1611939" y="75152"/>
                  </a:lnTo>
                  <a:cubicBezTo>
                    <a:pt x="1632745" y="56960"/>
                    <a:pt x="1611939" y="24003"/>
                    <a:pt x="1611939" y="24003"/>
                  </a:cubicBezTo>
                  <a:lnTo>
                    <a:pt x="1522257" y="12764"/>
                  </a:lnTo>
                  <a:lnTo>
                    <a:pt x="1433145" y="24194"/>
                  </a:lnTo>
                  <a:lnTo>
                    <a:pt x="1303561" y="0"/>
                  </a:lnTo>
                  <a:lnTo>
                    <a:pt x="1223664" y="36385"/>
                  </a:lnTo>
                  <a:cubicBezTo>
                    <a:pt x="1223664" y="36385"/>
                    <a:pt x="1166187" y="67532"/>
                    <a:pt x="1158397" y="64961"/>
                  </a:cubicBezTo>
                  <a:cubicBezTo>
                    <a:pt x="1142874" y="63646"/>
                    <a:pt x="1127274" y="63646"/>
                    <a:pt x="1111751" y="64961"/>
                  </a:cubicBezTo>
                  <a:cubicBezTo>
                    <a:pt x="1111751" y="64961"/>
                    <a:pt x="1140252" y="90869"/>
                    <a:pt x="1153172" y="93536"/>
                  </a:cubicBezTo>
                  <a:cubicBezTo>
                    <a:pt x="1162615" y="94992"/>
                    <a:pt x="1172229" y="94992"/>
                    <a:pt x="1181673" y="93536"/>
                  </a:cubicBezTo>
                  <a:cubicBezTo>
                    <a:pt x="1181673" y="93536"/>
                    <a:pt x="1181673" y="118872"/>
                    <a:pt x="1186898" y="124682"/>
                  </a:cubicBezTo>
                  <a:cubicBezTo>
                    <a:pt x="1205043" y="145542"/>
                    <a:pt x="1167897" y="161068"/>
                    <a:pt x="1167897" y="161068"/>
                  </a:cubicBezTo>
                  <a:lnTo>
                    <a:pt x="1167897" y="185642"/>
                  </a:lnTo>
                  <a:cubicBezTo>
                    <a:pt x="1167897" y="185642"/>
                    <a:pt x="1171982" y="232029"/>
                    <a:pt x="1179678" y="229933"/>
                  </a:cubicBezTo>
                  <a:cubicBezTo>
                    <a:pt x="1187373" y="227838"/>
                    <a:pt x="1200008" y="254603"/>
                    <a:pt x="1200008" y="254603"/>
                  </a:cubicBezTo>
                  <a:lnTo>
                    <a:pt x="1223854" y="280606"/>
                  </a:lnTo>
                  <a:lnTo>
                    <a:pt x="1267460" y="280606"/>
                  </a:lnTo>
                  <a:lnTo>
                    <a:pt x="1321897" y="215646"/>
                  </a:lnTo>
                  <a:lnTo>
                    <a:pt x="1375478" y="192310"/>
                  </a:lnTo>
                  <a:lnTo>
                    <a:pt x="1396854" y="171926"/>
                  </a:lnTo>
                  <a:close/>
                  <a:moveTo>
                    <a:pt x="2516459" y="1725835"/>
                  </a:moveTo>
                  <a:lnTo>
                    <a:pt x="2509429" y="1706785"/>
                  </a:lnTo>
                  <a:lnTo>
                    <a:pt x="2501354" y="1714786"/>
                  </a:lnTo>
                  <a:lnTo>
                    <a:pt x="2494324" y="1730978"/>
                  </a:lnTo>
                  <a:lnTo>
                    <a:pt x="2478268" y="1740503"/>
                  </a:lnTo>
                  <a:lnTo>
                    <a:pt x="2471238" y="1761744"/>
                  </a:lnTo>
                  <a:lnTo>
                    <a:pt x="2461168" y="1786890"/>
                  </a:lnTo>
                  <a:lnTo>
                    <a:pt x="2421932" y="1798987"/>
                  </a:lnTo>
                  <a:lnTo>
                    <a:pt x="2404831" y="1828229"/>
                  </a:lnTo>
                  <a:lnTo>
                    <a:pt x="2400841" y="1876616"/>
                  </a:lnTo>
                  <a:lnTo>
                    <a:pt x="2386781" y="1900619"/>
                  </a:lnTo>
                  <a:lnTo>
                    <a:pt x="2370725" y="1917764"/>
                  </a:lnTo>
                  <a:lnTo>
                    <a:pt x="2376710" y="1946339"/>
                  </a:lnTo>
                  <a:lnTo>
                    <a:pt x="2387826" y="1959483"/>
                  </a:lnTo>
                  <a:lnTo>
                    <a:pt x="2376710" y="1974533"/>
                  </a:lnTo>
                  <a:lnTo>
                    <a:pt x="2387826" y="1984058"/>
                  </a:lnTo>
                  <a:lnTo>
                    <a:pt x="2424972" y="1984058"/>
                  </a:lnTo>
                  <a:lnTo>
                    <a:pt x="2446062" y="1952816"/>
                  </a:lnTo>
                  <a:cubicBezTo>
                    <a:pt x="2446062" y="1952816"/>
                    <a:pt x="2463163" y="1916525"/>
                    <a:pt x="2463163" y="1913477"/>
                  </a:cubicBezTo>
                  <a:cubicBezTo>
                    <a:pt x="2463163" y="1910429"/>
                    <a:pt x="2471238" y="1877187"/>
                    <a:pt x="2471238" y="1877187"/>
                  </a:cubicBezTo>
                  <a:lnTo>
                    <a:pt x="2500309" y="1839087"/>
                  </a:lnTo>
                  <a:lnTo>
                    <a:pt x="2500309" y="1786319"/>
                  </a:lnTo>
                  <a:lnTo>
                    <a:pt x="2520449" y="1786319"/>
                  </a:lnTo>
                  <a:lnTo>
                    <a:pt x="2514464" y="1748981"/>
                  </a:lnTo>
                  <a:lnTo>
                    <a:pt x="2516459" y="1725835"/>
                  </a:lnTo>
                  <a:close/>
                  <a:moveTo>
                    <a:pt x="487109" y="952881"/>
                  </a:moveTo>
                  <a:lnTo>
                    <a:pt x="443027" y="937832"/>
                  </a:lnTo>
                  <a:cubicBezTo>
                    <a:pt x="443027" y="937832"/>
                    <a:pt x="430772" y="939546"/>
                    <a:pt x="416427" y="942975"/>
                  </a:cubicBezTo>
                  <a:cubicBezTo>
                    <a:pt x="405872" y="945099"/>
                    <a:pt x="395564" y="948290"/>
                    <a:pt x="385646" y="952500"/>
                  </a:cubicBezTo>
                  <a:lnTo>
                    <a:pt x="448158" y="973836"/>
                  </a:lnTo>
                  <a:lnTo>
                    <a:pt x="473428" y="973836"/>
                  </a:lnTo>
                  <a:lnTo>
                    <a:pt x="515609" y="1010221"/>
                  </a:lnTo>
                  <a:lnTo>
                    <a:pt x="544110" y="1010221"/>
                  </a:lnTo>
                  <a:cubicBezTo>
                    <a:pt x="544110" y="1010221"/>
                    <a:pt x="567386" y="999839"/>
                    <a:pt x="559596" y="981646"/>
                  </a:cubicBezTo>
                  <a:lnTo>
                    <a:pt x="523400" y="968597"/>
                  </a:lnTo>
                  <a:lnTo>
                    <a:pt x="487109" y="9528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gcbd34685ab_0_0"/>
            <p:cNvSpPr/>
            <p:nvPr/>
          </p:nvSpPr>
          <p:spPr>
            <a:xfrm>
              <a:off x="2963026" y="773963"/>
              <a:ext cx="2815611" cy="2175092"/>
            </a:xfrm>
            <a:custGeom>
              <a:rect b="b" l="l" r="r" t="t"/>
              <a:pathLst>
                <a:path extrusionOk="0" h="2175092" w="2815611">
                  <a:moveTo>
                    <a:pt x="1577728" y="1854137"/>
                  </a:moveTo>
                  <a:cubicBezTo>
                    <a:pt x="783307" y="1853603"/>
                    <a:pt x="139725" y="1207484"/>
                    <a:pt x="140258" y="410994"/>
                  </a:cubicBezTo>
                  <a:cubicBezTo>
                    <a:pt x="140350" y="271815"/>
                    <a:pt x="160537" y="133380"/>
                    <a:pt x="200190" y="0"/>
                  </a:cubicBezTo>
                  <a:cubicBezTo>
                    <a:pt x="-203778" y="685400"/>
                    <a:pt x="22925" y="1569358"/>
                    <a:pt x="706545" y="1974380"/>
                  </a:cubicBezTo>
                  <a:cubicBezTo>
                    <a:pt x="1390164" y="2379402"/>
                    <a:pt x="2271836" y="2152107"/>
                    <a:pt x="2675797" y="1466707"/>
                  </a:cubicBezTo>
                  <a:cubicBezTo>
                    <a:pt x="2735230" y="1365885"/>
                    <a:pt x="2782181" y="1258167"/>
                    <a:pt x="2815612" y="1145953"/>
                  </a:cubicBezTo>
                  <a:cubicBezTo>
                    <a:pt x="2557081" y="1585036"/>
                    <a:pt x="2086286" y="1854375"/>
                    <a:pt x="1577728" y="1854137"/>
                  </a:cubicBezTo>
                  <a:close/>
                </a:path>
              </a:pathLst>
            </a:custGeom>
            <a:solidFill>
              <a:srgbClr val="000000">
                <a:alpha val="471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gcbd34685ab_0_0"/>
            <p:cNvSpPr/>
            <p:nvPr/>
          </p:nvSpPr>
          <p:spPr>
            <a:xfrm>
              <a:off x="2183550" y="4458424"/>
              <a:ext cx="644687" cy="369950"/>
            </a:xfrm>
            <a:custGeom>
              <a:rect b="b" l="l" r="r" t="t"/>
              <a:pathLst>
                <a:path extrusionOk="0" h="369950" w="644687">
                  <a:moveTo>
                    <a:pt x="258217" y="369951"/>
                  </a:moveTo>
                  <a:lnTo>
                    <a:pt x="0" y="221837"/>
                  </a:lnTo>
                  <a:lnTo>
                    <a:pt x="386471" y="0"/>
                  </a:lnTo>
                  <a:lnTo>
                    <a:pt x="644688" y="148114"/>
                  </a:lnTo>
                  <a:lnTo>
                    <a:pt x="258217" y="369951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gcbd34685ab_0_0"/>
            <p:cNvSpPr/>
            <p:nvPr/>
          </p:nvSpPr>
          <p:spPr>
            <a:xfrm>
              <a:off x="2233331" y="4282211"/>
              <a:ext cx="427701" cy="247554"/>
            </a:xfrm>
            <a:custGeom>
              <a:rect b="b" l="l" r="r" t="t"/>
              <a:pathLst>
                <a:path extrusionOk="0" h="247554" w="427701">
                  <a:moveTo>
                    <a:pt x="213851" y="247555"/>
                  </a:moveTo>
                  <a:lnTo>
                    <a:pt x="0" y="123730"/>
                  </a:lnTo>
                  <a:lnTo>
                    <a:pt x="213851" y="0"/>
                  </a:lnTo>
                  <a:lnTo>
                    <a:pt x="427702" y="12373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gcbd34685ab_0_0"/>
            <p:cNvSpPr/>
            <p:nvPr/>
          </p:nvSpPr>
          <p:spPr>
            <a:xfrm>
              <a:off x="2233331" y="4405941"/>
              <a:ext cx="213850" cy="371379"/>
            </a:xfrm>
            <a:custGeom>
              <a:rect b="b" l="l" r="r" t="t"/>
              <a:pathLst>
                <a:path extrusionOk="0" h="371379" w="213850">
                  <a:moveTo>
                    <a:pt x="213851" y="371380"/>
                  </a:moveTo>
                  <a:lnTo>
                    <a:pt x="0" y="247555"/>
                  </a:lnTo>
                  <a:lnTo>
                    <a:pt x="0" y="0"/>
                  </a:lnTo>
                  <a:lnTo>
                    <a:pt x="213851" y="123825"/>
                  </a:lnTo>
                  <a:lnTo>
                    <a:pt x="213851" y="371380"/>
                  </a:lnTo>
                  <a:close/>
                </a:path>
              </a:pathLst>
            </a:custGeom>
            <a:solidFill>
              <a:srgbClr val="C5C7D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gcbd34685ab_0_0"/>
            <p:cNvSpPr/>
            <p:nvPr/>
          </p:nvSpPr>
          <p:spPr>
            <a:xfrm>
              <a:off x="2447182" y="4405941"/>
              <a:ext cx="213850" cy="371379"/>
            </a:xfrm>
            <a:custGeom>
              <a:rect b="b" l="l" r="r" t="t"/>
              <a:pathLst>
                <a:path extrusionOk="0" h="371379" w="213850">
                  <a:moveTo>
                    <a:pt x="213851" y="247555"/>
                  </a:moveTo>
                  <a:lnTo>
                    <a:pt x="0" y="371380"/>
                  </a:lnTo>
                  <a:lnTo>
                    <a:pt x="0" y="123825"/>
                  </a:lnTo>
                  <a:lnTo>
                    <a:pt x="213851" y="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gcbd34685ab_0_0"/>
            <p:cNvSpPr/>
            <p:nvPr/>
          </p:nvSpPr>
          <p:spPr>
            <a:xfrm>
              <a:off x="2726476" y="4553957"/>
              <a:ext cx="159649" cy="89989"/>
            </a:xfrm>
            <a:custGeom>
              <a:rect b="b" l="l" r="r" t="t"/>
              <a:pathLst>
                <a:path extrusionOk="0" h="89989" w="159649">
                  <a:moveTo>
                    <a:pt x="8089" y="21720"/>
                  </a:moveTo>
                  <a:cubicBezTo>
                    <a:pt x="26619" y="26806"/>
                    <a:pt x="46400" y="24415"/>
                    <a:pt x="63190" y="15052"/>
                  </a:cubicBezTo>
                  <a:cubicBezTo>
                    <a:pt x="76395" y="15052"/>
                    <a:pt x="148692" y="-15523"/>
                    <a:pt x="158193" y="10480"/>
                  </a:cubicBezTo>
                  <a:cubicBezTo>
                    <a:pt x="166743" y="33150"/>
                    <a:pt x="135582" y="54200"/>
                    <a:pt x="118862" y="58105"/>
                  </a:cubicBezTo>
                  <a:cubicBezTo>
                    <a:pt x="82476" y="66963"/>
                    <a:pt x="55590" y="85156"/>
                    <a:pt x="40959" y="88204"/>
                  </a:cubicBezTo>
                  <a:cubicBezTo>
                    <a:pt x="30034" y="90490"/>
                    <a:pt x="15974" y="92014"/>
                    <a:pt x="7329" y="83442"/>
                  </a:cubicBezTo>
                  <a:cubicBezTo>
                    <a:pt x="-3027" y="73345"/>
                    <a:pt x="-2077" y="35245"/>
                    <a:pt x="8089" y="2172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gcbd34685ab_0_0"/>
            <p:cNvSpPr/>
            <p:nvPr/>
          </p:nvSpPr>
          <p:spPr>
            <a:xfrm>
              <a:off x="2729149" y="4569009"/>
              <a:ext cx="157010" cy="75128"/>
            </a:xfrm>
            <a:custGeom>
              <a:rect b="b" l="l" r="r" t="t"/>
              <a:pathLst>
                <a:path extrusionOk="0" h="75128" w="157010">
                  <a:moveTo>
                    <a:pt x="38381" y="67056"/>
                  </a:moveTo>
                  <a:cubicBezTo>
                    <a:pt x="53011" y="63913"/>
                    <a:pt x="79897" y="45815"/>
                    <a:pt x="116283" y="36957"/>
                  </a:cubicBezTo>
                  <a:cubicBezTo>
                    <a:pt x="130249" y="33528"/>
                    <a:pt x="154284" y="17907"/>
                    <a:pt x="156754" y="0"/>
                  </a:cubicBezTo>
                  <a:cubicBezTo>
                    <a:pt x="159984" y="20860"/>
                    <a:pt x="131864" y="39434"/>
                    <a:pt x="116283" y="43244"/>
                  </a:cubicBezTo>
                  <a:cubicBezTo>
                    <a:pt x="79897" y="52102"/>
                    <a:pt x="53011" y="70295"/>
                    <a:pt x="38381" y="73343"/>
                  </a:cubicBezTo>
                  <a:cubicBezTo>
                    <a:pt x="27456" y="75629"/>
                    <a:pt x="13395" y="77153"/>
                    <a:pt x="4750" y="68580"/>
                  </a:cubicBezTo>
                  <a:cubicBezTo>
                    <a:pt x="2496" y="66075"/>
                    <a:pt x="867" y="63075"/>
                    <a:pt x="0" y="59817"/>
                  </a:cubicBezTo>
                  <a:cubicBezTo>
                    <a:pt x="10928" y="68189"/>
                    <a:pt x="25166" y="70876"/>
                    <a:pt x="38381" y="67056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gcbd34685ab_0_0"/>
            <p:cNvSpPr/>
            <p:nvPr/>
          </p:nvSpPr>
          <p:spPr>
            <a:xfrm>
              <a:off x="2596621" y="4484615"/>
              <a:ext cx="159662" cy="89989"/>
            </a:xfrm>
            <a:custGeom>
              <a:rect b="b" l="l" r="r" t="t"/>
              <a:pathLst>
                <a:path extrusionOk="0" h="89989" w="159662">
                  <a:moveTo>
                    <a:pt x="8075" y="21720"/>
                  </a:moveTo>
                  <a:cubicBezTo>
                    <a:pt x="26602" y="26863"/>
                    <a:pt x="46403" y="24463"/>
                    <a:pt x="63177" y="15052"/>
                  </a:cubicBezTo>
                  <a:cubicBezTo>
                    <a:pt x="76382" y="15052"/>
                    <a:pt x="148679" y="-15523"/>
                    <a:pt x="158179" y="10480"/>
                  </a:cubicBezTo>
                  <a:cubicBezTo>
                    <a:pt x="166825" y="33245"/>
                    <a:pt x="135569" y="54295"/>
                    <a:pt x="118943" y="58105"/>
                  </a:cubicBezTo>
                  <a:cubicBezTo>
                    <a:pt x="82557" y="66963"/>
                    <a:pt x="55672" y="85156"/>
                    <a:pt x="41041" y="88204"/>
                  </a:cubicBezTo>
                  <a:cubicBezTo>
                    <a:pt x="30116" y="90490"/>
                    <a:pt x="16055" y="92014"/>
                    <a:pt x="7410" y="83442"/>
                  </a:cubicBezTo>
                  <a:cubicBezTo>
                    <a:pt x="-3040" y="73345"/>
                    <a:pt x="-2090" y="35245"/>
                    <a:pt x="8075" y="2172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gcbd34685ab_0_0"/>
            <p:cNvSpPr/>
            <p:nvPr/>
          </p:nvSpPr>
          <p:spPr>
            <a:xfrm>
              <a:off x="2599186" y="4499667"/>
              <a:ext cx="157105" cy="75128"/>
            </a:xfrm>
            <a:custGeom>
              <a:rect b="b" l="l" r="r" t="t"/>
              <a:pathLst>
                <a:path extrusionOk="0" h="75128" w="157105">
                  <a:moveTo>
                    <a:pt x="38476" y="67056"/>
                  </a:moveTo>
                  <a:cubicBezTo>
                    <a:pt x="53106" y="64008"/>
                    <a:pt x="79992" y="45815"/>
                    <a:pt x="116378" y="36957"/>
                  </a:cubicBezTo>
                  <a:cubicBezTo>
                    <a:pt x="130344" y="33528"/>
                    <a:pt x="154379" y="17907"/>
                    <a:pt x="156849" y="0"/>
                  </a:cubicBezTo>
                  <a:cubicBezTo>
                    <a:pt x="160079" y="20955"/>
                    <a:pt x="131959" y="39434"/>
                    <a:pt x="116378" y="43244"/>
                  </a:cubicBezTo>
                  <a:cubicBezTo>
                    <a:pt x="79992" y="52102"/>
                    <a:pt x="53106" y="70295"/>
                    <a:pt x="38476" y="73343"/>
                  </a:cubicBezTo>
                  <a:cubicBezTo>
                    <a:pt x="27551" y="75629"/>
                    <a:pt x="13490" y="77153"/>
                    <a:pt x="4845" y="68580"/>
                  </a:cubicBezTo>
                  <a:cubicBezTo>
                    <a:pt x="2578" y="66113"/>
                    <a:pt x="919" y="63141"/>
                    <a:pt x="0" y="59912"/>
                  </a:cubicBezTo>
                  <a:cubicBezTo>
                    <a:pt x="10998" y="68209"/>
                    <a:pt x="25243" y="70856"/>
                    <a:pt x="38476" y="67056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gcbd34685ab_0_0"/>
            <p:cNvSpPr/>
            <p:nvPr/>
          </p:nvSpPr>
          <p:spPr>
            <a:xfrm>
              <a:off x="2302147" y="4142110"/>
              <a:ext cx="514696" cy="443940"/>
            </a:xfrm>
            <a:custGeom>
              <a:rect b="b" l="l" r="r" t="t"/>
              <a:pathLst>
                <a:path extrusionOk="0" h="443940" w="514696">
                  <a:moveTo>
                    <a:pt x="99908" y="274309"/>
                  </a:moveTo>
                  <a:cubicBezTo>
                    <a:pt x="156055" y="299074"/>
                    <a:pt x="209066" y="302884"/>
                    <a:pt x="252388" y="279643"/>
                  </a:cubicBezTo>
                  <a:lnTo>
                    <a:pt x="297134" y="253735"/>
                  </a:lnTo>
                  <a:cubicBezTo>
                    <a:pt x="299794" y="311647"/>
                    <a:pt x="302359" y="367273"/>
                    <a:pt x="302359" y="367273"/>
                  </a:cubicBezTo>
                  <a:cubicBezTo>
                    <a:pt x="302359" y="367273"/>
                    <a:pt x="336655" y="393371"/>
                    <a:pt x="363351" y="370130"/>
                  </a:cubicBezTo>
                  <a:cubicBezTo>
                    <a:pt x="363351" y="370130"/>
                    <a:pt x="368956" y="288787"/>
                    <a:pt x="374656" y="208872"/>
                  </a:cubicBezTo>
                  <a:lnTo>
                    <a:pt x="421872" y="181440"/>
                  </a:lnTo>
                  <a:cubicBezTo>
                    <a:pt x="420813" y="185707"/>
                    <a:pt x="420239" y="190089"/>
                    <a:pt x="420162" y="194489"/>
                  </a:cubicBezTo>
                  <a:cubicBezTo>
                    <a:pt x="420162" y="209729"/>
                    <a:pt x="430992" y="435472"/>
                    <a:pt x="430992" y="435472"/>
                  </a:cubicBezTo>
                  <a:cubicBezTo>
                    <a:pt x="430992" y="435472"/>
                    <a:pt x="465573" y="456141"/>
                    <a:pt x="492269" y="432900"/>
                  </a:cubicBezTo>
                  <a:cubicBezTo>
                    <a:pt x="492269" y="432900"/>
                    <a:pt x="510225" y="171248"/>
                    <a:pt x="514405" y="129434"/>
                  </a:cubicBezTo>
                  <a:cubicBezTo>
                    <a:pt x="519060" y="82475"/>
                    <a:pt x="466903" y="59329"/>
                    <a:pt x="434033" y="71331"/>
                  </a:cubicBezTo>
                  <a:lnTo>
                    <a:pt x="383681" y="90381"/>
                  </a:lnTo>
                  <a:cubicBezTo>
                    <a:pt x="384726" y="77236"/>
                    <a:pt x="385581" y="67045"/>
                    <a:pt x="386151" y="61330"/>
                  </a:cubicBezTo>
                  <a:cubicBezTo>
                    <a:pt x="390806" y="14276"/>
                    <a:pt x="338650" y="-8870"/>
                    <a:pt x="305874" y="3132"/>
                  </a:cubicBezTo>
                  <a:cubicBezTo>
                    <a:pt x="275853" y="14086"/>
                    <a:pt x="73213" y="90286"/>
                    <a:pt x="73213" y="90286"/>
                  </a:cubicBezTo>
                  <a:cubicBezTo>
                    <a:pt x="74494" y="109831"/>
                    <a:pt x="76873" y="129300"/>
                    <a:pt x="80338" y="148579"/>
                  </a:cubicBezTo>
                  <a:lnTo>
                    <a:pt x="346" y="141816"/>
                  </a:lnTo>
                  <a:cubicBezTo>
                    <a:pt x="-4594" y="217254"/>
                    <a:pt x="44142" y="249544"/>
                    <a:pt x="99908" y="274309"/>
                  </a:cubicBezTo>
                  <a:close/>
                  <a:moveTo>
                    <a:pt x="240132" y="144293"/>
                  </a:moveTo>
                  <a:lnTo>
                    <a:pt x="293714" y="113241"/>
                  </a:lnTo>
                  <a:cubicBezTo>
                    <a:pt x="292795" y="117022"/>
                    <a:pt x="292191" y="120880"/>
                    <a:pt x="291909" y="124766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gcbd34685ab_0_0"/>
            <p:cNvSpPr/>
            <p:nvPr/>
          </p:nvSpPr>
          <p:spPr>
            <a:xfrm>
              <a:off x="2258507" y="4054849"/>
              <a:ext cx="110678" cy="194691"/>
            </a:xfrm>
            <a:custGeom>
              <a:rect b="b" l="l" r="r" t="t"/>
              <a:pathLst>
                <a:path extrusionOk="0" h="194691" w="110678">
                  <a:moveTo>
                    <a:pt x="0" y="0"/>
                  </a:moveTo>
                  <a:cubicBezTo>
                    <a:pt x="0" y="0"/>
                    <a:pt x="6555" y="99917"/>
                    <a:pt x="19666" y="114300"/>
                  </a:cubicBezTo>
                  <a:cubicBezTo>
                    <a:pt x="32776" y="128683"/>
                    <a:pt x="76667" y="138493"/>
                    <a:pt x="76667" y="138493"/>
                  </a:cubicBezTo>
                  <a:lnTo>
                    <a:pt x="110678" y="194691"/>
                  </a:lnTo>
                  <a:cubicBezTo>
                    <a:pt x="110678" y="194691"/>
                    <a:pt x="79612" y="16192"/>
                    <a:pt x="72677" y="11906"/>
                  </a:cubicBezTo>
                  <a:cubicBezTo>
                    <a:pt x="65742" y="762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gcbd34685ab_0_0"/>
            <p:cNvSpPr/>
            <p:nvPr/>
          </p:nvSpPr>
          <p:spPr>
            <a:xfrm>
              <a:off x="2250051" y="3940511"/>
              <a:ext cx="73912" cy="142900"/>
            </a:xfrm>
            <a:custGeom>
              <a:rect b="b" l="l" r="r" t="t"/>
              <a:pathLst>
                <a:path extrusionOk="0" h="142900" w="73912">
                  <a:moveTo>
                    <a:pt x="73912" y="3467"/>
                  </a:moveTo>
                  <a:cubicBezTo>
                    <a:pt x="56731" y="-4505"/>
                    <a:pt x="36318" y="1677"/>
                    <a:pt x="26411" y="17850"/>
                  </a:cubicBezTo>
                  <a:cubicBezTo>
                    <a:pt x="13965" y="38614"/>
                    <a:pt x="950" y="109957"/>
                    <a:pt x="0" y="122149"/>
                  </a:cubicBezTo>
                  <a:cubicBezTo>
                    <a:pt x="0" y="122149"/>
                    <a:pt x="17575" y="146533"/>
                    <a:pt x="43891" y="14243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gcbd34685ab_0_0"/>
            <p:cNvSpPr/>
            <p:nvPr/>
          </p:nvSpPr>
          <p:spPr>
            <a:xfrm>
              <a:off x="2326123" y="3751123"/>
              <a:ext cx="169201" cy="272154"/>
            </a:xfrm>
            <a:custGeom>
              <a:rect b="b" l="l" r="r" t="t"/>
              <a:pathLst>
                <a:path extrusionOk="0" h="272154" w="169201">
                  <a:moveTo>
                    <a:pt x="9431" y="194093"/>
                  </a:moveTo>
                  <a:cubicBezTo>
                    <a:pt x="26626" y="194951"/>
                    <a:pt x="39452" y="199427"/>
                    <a:pt x="41542" y="194093"/>
                  </a:cubicBezTo>
                  <a:cubicBezTo>
                    <a:pt x="43431" y="185197"/>
                    <a:pt x="44764" y="176196"/>
                    <a:pt x="45532" y="167138"/>
                  </a:cubicBezTo>
                  <a:cubicBezTo>
                    <a:pt x="43537" y="162185"/>
                    <a:pt x="41827" y="156755"/>
                    <a:pt x="41827" y="156755"/>
                  </a:cubicBezTo>
                  <a:cubicBezTo>
                    <a:pt x="20166" y="143420"/>
                    <a:pt x="13326" y="119989"/>
                    <a:pt x="10571" y="92748"/>
                  </a:cubicBezTo>
                  <a:cubicBezTo>
                    <a:pt x="5726" y="46170"/>
                    <a:pt x="30806" y="5308"/>
                    <a:pt x="77073" y="450"/>
                  </a:cubicBezTo>
                  <a:cubicBezTo>
                    <a:pt x="120774" y="-4122"/>
                    <a:pt x="153075" y="26644"/>
                    <a:pt x="161530" y="68935"/>
                  </a:cubicBezTo>
                  <a:cubicBezTo>
                    <a:pt x="166185" y="89890"/>
                    <a:pt x="175400" y="129324"/>
                    <a:pt x="162955" y="163613"/>
                  </a:cubicBezTo>
                  <a:cubicBezTo>
                    <a:pt x="156020" y="182663"/>
                    <a:pt x="146995" y="198094"/>
                    <a:pt x="138064" y="201047"/>
                  </a:cubicBezTo>
                  <a:cubicBezTo>
                    <a:pt x="129411" y="200818"/>
                    <a:pt x="120781" y="200056"/>
                    <a:pt x="112224" y="198761"/>
                  </a:cubicBezTo>
                  <a:lnTo>
                    <a:pt x="112224" y="198761"/>
                  </a:lnTo>
                  <a:cubicBezTo>
                    <a:pt x="112224" y="198761"/>
                    <a:pt x="109943" y="211715"/>
                    <a:pt x="108328" y="220097"/>
                  </a:cubicBezTo>
                  <a:cubicBezTo>
                    <a:pt x="106713" y="228479"/>
                    <a:pt x="107378" y="232765"/>
                    <a:pt x="123814" y="242957"/>
                  </a:cubicBezTo>
                  <a:cubicBezTo>
                    <a:pt x="140249" y="253149"/>
                    <a:pt x="98923" y="274103"/>
                    <a:pt x="71847" y="272008"/>
                  </a:cubicBezTo>
                  <a:cubicBezTo>
                    <a:pt x="44772" y="269912"/>
                    <a:pt x="14276" y="253625"/>
                    <a:pt x="5916" y="236003"/>
                  </a:cubicBezTo>
                  <a:cubicBezTo>
                    <a:pt x="-2825" y="216668"/>
                    <a:pt x="-2065" y="193522"/>
                    <a:pt x="9431" y="19409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8" name="Google Shape;108;gcbd34685ab_0_0"/>
            <p:cNvGrpSpPr/>
            <p:nvPr/>
          </p:nvGrpSpPr>
          <p:grpSpPr>
            <a:xfrm>
              <a:off x="2428704" y="3970322"/>
              <a:ext cx="350131" cy="370523"/>
              <a:chOff x="4512354" y="4952197"/>
              <a:chExt cx="350131" cy="370523"/>
            </a:xfrm>
          </p:grpSpPr>
          <p:grpSp>
            <p:nvGrpSpPr>
              <p:cNvPr id="109" name="Google Shape;109;gcbd34685ab_0_0"/>
              <p:cNvGrpSpPr/>
              <p:nvPr/>
            </p:nvGrpSpPr>
            <p:grpSpPr>
              <a:xfrm>
                <a:off x="4512354" y="5116449"/>
                <a:ext cx="343196" cy="206271"/>
                <a:chOff x="4512354" y="5116449"/>
                <a:chExt cx="343196" cy="206271"/>
              </a:xfrm>
            </p:grpSpPr>
            <p:sp>
              <p:nvSpPr>
                <p:cNvPr id="110" name="Google Shape;110;gcbd34685ab_0_0"/>
                <p:cNvSpPr/>
                <p:nvPr/>
              </p:nvSpPr>
              <p:spPr>
                <a:xfrm>
                  <a:off x="4512496" y="5200650"/>
                  <a:ext cx="343054" cy="122070"/>
                </a:xfrm>
                <a:custGeom>
                  <a:rect b="b" l="l" r="r" t="t"/>
                  <a:pathLst>
                    <a:path extrusionOk="0" h="122070" w="343054">
                      <a:moveTo>
                        <a:pt x="343054" y="31909"/>
                      </a:moveTo>
                      <a:lnTo>
                        <a:pt x="343054" y="31909"/>
                      </a:lnTo>
                      <a:cubicBezTo>
                        <a:pt x="343053" y="36890"/>
                        <a:pt x="340413" y="41500"/>
                        <a:pt x="336119" y="44005"/>
                      </a:cubicBezTo>
                      <a:lnTo>
                        <a:pt x="204921" y="120205"/>
                      </a:lnTo>
                      <a:cubicBezTo>
                        <a:pt x="200594" y="122692"/>
                        <a:pt x="195282" y="122692"/>
                        <a:pt x="190955" y="120205"/>
                      </a:cubicBezTo>
                      <a:lnTo>
                        <a:pt x="7030" y="13526"/>
                      </a:lnTo>
                      <a:cubicBezTo>
                        <a:pt x="2686" y="11059"/>
                        <a:pt x="0" y="6439"/>
                        <a:pt x="0" y="142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" name="Google Shape;111;gcbd34685ab_0_0"/>
                <p:cNvSpPr/>
                <p:nvPr/>
              </p:nvSpPr>
              <p:spPr>
                <a:xfrm>
                  <a:off x="4710387" y="5232749"/>
                  <a:ext cx="145163" cy="89916"/>
                </a:xfrm>
                <a:custGeom>
                  <a:rect b="b" l="l" r="r" t="t"/>
                  <a:pathLst>
                    <a:path extrusionOk="0" h="89916" w="145163">
                      <a:moveTo>
                        <a:pt x="138229" y="11906"/>
                      </a:moveTo>
                      <a:lnTo>
                        <a:pt x="7030" y="88106"/>
                      </a:lnTo>
                      <a:cubicBezTo>
                        <a:pt x="4885" y="89316"/>
                        <a:pt x="2461" y="89945"/>
                        <a:pt x="0" y="89916"/>
                      </a:cubicBezTo>
                      <a:lnTo>
                        <a:pt x="0" y="0"/>
                      </a:lnTo>
                      <a:lnTo>
                        <a:pt x="145164" y="0"/>
                      </a:lnTo>
                      <a:cubicBezTo>
                        <a:pt x="145097" y="4915"/>
                        <a:pt x="142464" y="9430"/>
                        <a:pt x="138229" y="11906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" name="Google Shape;112;gcbd34685ab_0_0"/>
                <p:cNvSpPr/>
                <p:nvPr/>
              </p:nvSpPr>
              <p:spPr>
                <a:xfrm>
                  <a:off x="4512354" y="5116449"/>
                  <a:ext cx="343006" cy="198541"/>
                </a:xfrm>
                <a:custGeom>
                  <a:rect b="b" l="l" r="r" t="t"/>
                  <a:pathLst>
                    <a:path extrusionOk="0" h="198541" w="343006">
                      <a:moveTo>
                        <a:pt x="202973" y="197263"/>
                      </a:moveTo>
                      <a:cubicBezTo>
                        <a:pt x="200034" y="198968"/>
                        <a:pt x="196412" y="198968"/>
                        <a:pt x="193473" y="197263"/>
                      </a:cubicBezTo>
                      <a:lnTo>
                        <a:pt x="1853" y="86582"/>
                      </a:lnTo>
                      <a:cubicBezTo>
                        <a:pt x="-618" y="85249"/>
                        <a:pt x="-618" y="82963"/>
                        <a:pt x="1853" y="81534"/>
                      </a:cubicBezTo>
                      <a:lnTo>
                        <a:pt x="142551" y="0"/>
                      </a:lnTo>
                      <a:lnTo>
                        <a:pt x="343007" y="116110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13" name="Google Shape;113;gcbd34685ab_0_0"/>
                <p:cNvGrpSpPr/>
                <p:nvPr/>
              </p:nvGrpSpPr>
              <p:grpSpPr>
                <a:xfrm>
                  <a:off x="4592868" y="5212556"/>
                  <a:ext cx="96807" cy="56007"/>
                  <a:chOff x="4592868" y="5212556"/>
                  <a:chExt cx="96807" cy="56007"/>
                </a:xfrm>
              </p:grpSpPr>
              <p:sp>
                <p:nvSpPr>
                  <p:cNvPr id="114" name="Google Shape;114;gcbd34685ab_0_0"/>
                  <p:cNvSpPr/>
                  <p:nvPr/>
                </p:nvSpPr>
                <p:spPr>
                  <a:xfrm>
                    <a:off x="4592868" y="5212556"/>
                    <a:ext cx="96807" cy="56007"/>
                  </a:xfrm>
                  <a:custGeom>
                    <a:rect b="b" l="l" r="r" t="t"/>
                    <a:pathLst>
                      <a:path extrusionOk="0" h="56007" w="96807">
                        <a:moveTo>
                          <a:pt x="0" y="20003"/>
                        </a:moveTo>
                        <a:lnTo>
                          <a:pt x="950" y="20479"/>
                        </a:lnTo>
                        <a:lnTo>
                          <a:pt x="62227" y="56007"/>
                        </a:lnTo>
                        <a:lnTo>
                          <a:pt x="95858" y="36481"/>
                        </a:lnTo>
                        <a:lnTo>
                          <a:pt x="96808" y="36004"/>
                        </a:lnTo>
                        <a:lnTo>
                          <a:pt x="34581" y="0"/>
                        </a:lnTo>
                        <a:lnTo>
                          <a:pt x="0" y="20003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15" name="Google Shape;115;gcbd34685ab_0_0"/>
                  <p:cNvSpPr/>
                  <p:nvPr/>
                </p:nvSpPr>
                <p:spPr>
                  <a:xfrm>
                    <a:off x="4593818" y="5213603"/>
                    <a:ext cx="94907" cy="54959"/>
                  </a:xfrm>
                  <a:custGeom>
                    <a:rect b="b" l="l" r="r" t="t"/>
                    <a:pathLst>
                      <a:path extrusionOk="0" h="54959" w="94907">
                        <a:moveTo>
                          <a:pt x="0" y="19431"/>
                        </a:moveTo>
                        <a:lnTo>
                          <a:pt x="61277" y="54959"/>
                        </a:lnTo>
                        <a:lnTo>
                          <a:pt x="94908" y="35433"/>
                        </a:lnTo>
                        <a:lnTo>
                          <a:pt x="33631" y="0"/>
                        </a:lnTo>
                        <a:lnTo>
                          <a:pt x="0" y="19431"/>
                        </a:ln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16" name="Google Shape;116;gcbd34685ab_0_0"/>
                <p:cNvSpPr/>
                <p:nvPr/>
              </p:nvSpPr>
              <p:spPr>
                <a:xfrm>
                  <a:off x="4803130" y="5231915"/>
                  <a:ext cx="21235" cy="12299"/>
                </a:xfrm>
                <a:custGeom>
                  <a:rect b="b" l="l" r="r" t="t"/>
                  <a:pathLst>
                    <a:path extrusionOk="0" h="12299" w="21235">
                      <a:moveTo>
                        <a:pt x="454" y="6834"/>
                      </a:moveTo>
                      <a:lnTo>
                        <a:pt x="9289" y="11978"/>
                      </a:lnTo>
                      <a:cubicBezTo>
                        <a:pt x="10191" y="12406"/>
                        <a:pt x="11238" y="12406"/>
                        <a:pt x="12139" y="11978"/>
                      </a:cubicBezTo>
                      <a:lnTo>
                        <a:pt x="20594" y="7120"/>
                      </a:lnTo>
                      <a:cubicBezTo>
                        <a:pt x="21449" y="7120"/>
                        <a:pt x="21449" y="5882"/>
                        <a:pt x="20594" y="5501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215"/>
                        <a:pt x="-211" y="5882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7" name="Google Shape;117;gcbd34685ab_0_0"/>
                <p:cNvSpPr/>
                <p:nvPr/>
              </p:nvSpPr>
              <p:spPr>
                <a:xfrm>
                  <a:off x="4790604" y="5224200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" name="Google Shape;118;gcbd34685ab_0_0"/>
                <p:cNvSpPr/>
                <p:nvPr/>
              </p:nvSpPr>
              <p:spPr>
                <a:xfrm>
                  <a:off x="4778123" y="5216961"/>
                  <a:ext cx="21197" cy="12299"/>
                </a:xfrm>
                <a:custGeom>
                  <a:rect b="b" l="l" r="r" t="t"/>
                  <a:pathLst>
                    <a:path extrusionOk="0" h="12299" w="21197">
                      <a:moveTo>
                        <a:pt x="475" y="6834"/>
                      </a:moveTo>
                      <a:lnTo>
                        <a:pt x="9310" y="11978"/>
                      </a:lnTo>
                      <a:cubicBezTo>
                        <a:pt x="10212" y="12406"/>
                        <a:pt x="11259" y="12406"/>
                        <a:pt x="12160" y="11978"/>
                      </a:cubicBezTo>
                      <a:lnTo>
                        <a:pt x="20521" y="7120"/>
                      </a:lnTo>
                      <a:cubicBezTo>
                        <a:pt x="21376" y="6644"/>
                        <a:pt x="21471" y="5881"/>
                        <a:pt x="20521" y="5501"/>
                      </a:cubicBezTo>
                      <a:lnTo>
                        <a:pt x="11685" y="357"/>
                      </a:lnTo>
                      <a:cubicBezTo>
                        <a:pt x="10794" y="-119"/>
                        <a:pt x="9726" y="-119"/>
                        <a:pt x="8835" y="357"/>
                      </a:cubicBezTo>
                      <a:lnTo>
                        <a:pt x="380" y="5215"/>
                      </a:lnTo>
                      <a:cubicBezTo>
                        <a:pt x="-95" y="5691"/>
                        <a:pt x="-190" y="6358"/>
                        <a:pt x="47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" name="Google Shape;119;gcbd34685ab_0_0"/>
                <p:cNvSpPr/>
                <p:nvPr/>
              </p:nvSpPr>
              <p:spPr>
                <a:xfrm>
                  <a:off x="4765618" y="5209722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0" name="Google Shape;120;gcbd34685ab_0_0"/>
                <p:cNvSpPr/>
                <p:nvPr/>
              </p:nvSpPr>
              <p:spPr>
                <a:xfrm>
                  <a:off x="4753078" y="5202483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1" name="Google Shape;121;gcbd34685ab_0_0"/>
                <p:cNvSpPr/>
                <p:nvPr/>
              </p:nvSpPr>
              <p:spPr>
                <a:xfrm>
                  <a:off x="4740609" y="5195244"/>
                  <a:ext cx="21210" cy="12298"/>
                </a:xfrm>
                <a:custGeom>
                  <a:rect b="b" l="l" r="r" t="t"/>
                  <a:pathLst>
                    <a:path extrusionOk="0" h="12298" w="2121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405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2" name="Google Shape;122;gcbd34685ab_0_0"/>
                <p:cNvSpPr/>
                <p:nvPr/>
              </p:nvSpPr>
              <p:spPr>
                <a:xfrm>
                  <a:off x="4728092" y="5188005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39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7120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3" name="Google Shape;123;gcbd34685ab_0_0"/>
                <p:cNvSpPr/>
                <p:nvPr/>
              </p:nvSpPr>
              <p:spPr>
                <a:xfrm>
                  <a:off x="4715552" y="5180766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72" y="12406"/>
                        <a:pt x="11319" y="12406"/>
                        <a:pt x="12220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4" name="Google Shape;124;gcbd34685ab_0_0"/>
                <p:cNvSpPr/>
                <p:nvPr/>
              </p:nvSpPr>
              <p:spPr>
                <a:xfrm>
                  <a:off x="4703083" y="5173527"/>
                  <a:ext cx="21210" cy="12298"/>
                </a:xfrm>
                <a:custGeom>
                  <a:rect b="b" l="l" r="r" t="t"/>
                  <a:pathLst>
                    <a:path extrusionOk="0" h="12298" w="2121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5" name="Google Shape;125;gcbd34685ab_0_0"/>
                <p:cNvSpPr/>
                <p:nvPr/>
              </p:nvSpPr>
              <p:spPr>
                <a:xfrm>
                  <a:off x="4690566" y="5166324"/>
                  <a:ext cx="21257" cy="12263"/>
                </a:xfrm>
                <a:custGeom>
                  <a:rect b="b" l="l" r="r" t="t"/>
                  <a:pathLst>
                    <a:path extrusionOk="0" h="12263" w="21257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39" y="12371"/>
                        <a:pt x="11256" y="12371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322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6" name="Google Shape;126;gcbd34685ab_0_0"/>
                <p:cNvSpPr/>
                <p:nvPr/>
              </p:nvSpPr>
              <p:spPr>
                <a:xfrm>
                  <a:off x="4678026" y="5159085"/>
                  <a:ext cx="21257" cy="12263"/>
                </a:xfrm>
                <a:custGeom>
                  <a:rect b="b" l="l" r="r" t="t"/>
                  <a:pathLst>
                    <a:path extrusionOk="0" h="12263" w="21257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72" y="12371"/>
                        <a:pt x="11319" y="12371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60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656"/>
                        <a:pt x="-225" y="6322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7" name="Google Shape;127;gcbd34685ab_0_0"/>
                <p:cNvSpPr/>
                <p:nvPr/>
              </p:nvSpPr>
              <p:spPr>
                <a:xfrm>
                  <a:off x="4665615" y="5151846"/>
                  <a:ext cx="21342" cy="12263"/>
                </a:xfrm>
                <a:custGeom>
                  <a:rect b="b" l="l" r="r" t="t"/>
                  <a:pathLst>
                    <a:path extrusionOk="0" h="12263" w="21342">
                      <a:moveTo>
                        <a:pt x="596" y="6798"/>
                      </a:moveTo>
                      <a:lnTo>
                        <a:pt x="9431" y="11942"/>
                      </a:lnTo>
                      <a:cubicBezTo>
                        <a:pt x="10333" y="12371"/>
                        <a:pt x="11380" y="12371"/>
                        <a:pt x="12281" y="11942"/>
                      </a:cubicBezTo>
                      <a:lnTo>
                        <a:pt x="20736" y="7084"/>
                      </a:lnTo>
                      <a:cubicBezTo>
                        <a:pt x="21496" y="6608"/>
                        <a:pt x="21591" y="5846"/>
                        <a:pt x="20736" y="5465"/>
                      </a:cubicBezTo>
                      <a:lnTo>
                        <a:pt x="11901" y="322"/>
                      </a:lnTo>
                      <a:cubicBezTo>
                        <a:pt x="10999" y="-107"/>
                        <a:pt x="9953" y="-107"/>
                        <a:pt x="9051" y="322"/>
                      </a:cubicBezTo>
                      <a:lnTo>
                        <a:pt x="691" y="5274"/>
                      </a:lnTo>
                      <a:cubicBezTo>
                        <a:pt x="-164" y="5656"/>
                        <a:pt x="-259" y="6322"/>
                        <a:pt x="59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8" name="Google Shape;128;gcbd34685ab_0_0"/>
                <p:cNvSpPr/>
                <p:nvPr/>
              </p:nvSpPr>
              <p:spPr>
                <a:xfrm>
                  <a:off x="4653040" y="5144512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60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9" name="Google Shape;129;gcbd34685ab_0_0"/>
                <p:cNvSpPr/>
                <p:nvPr/>
              </p:nvSpPr>
              <p:spPr>
                <a:xfrm>
                  <a:off x="4634503" y="5133808"/>
                  <a:ext cx="27254" cy="15763"/>
                </a:xfrm>
                <a:custGeom>
                  <a:rect b="b" l="l" r="r" t="t"/>
                  <a:pathLst>
                    <a:path extrusionOk="0" h="15763" w="27254">
                      <a:moveTo>
                        <a:pt x="546" y="6834"/>
                      </a:moveTo>
                      <a:lnTo>
                        <a:pt x="15367" y="15407"/>
                      </a:lnTo>
                      <a:cubicBezTo>
                        <a:pt x="16258" y="15883"/>
                        <a:pt x="17326" y="15883"/>
                        <a:pt x="18217" y="15407"/>
                      </a:cubicBezTo>
                      <a:lnTo>
                        <a:pt x="26577" y="10549"/>
                      </a:lnTo>
                      <a:cubicBezTo>
                        <a:pt x="27432" y="10073"/>
                        <a:pt x="27527" y="9311"/>
                        <a:pt x="26577" y="8930"/>
                      </a:cubicBezTo>
                      <a:lnTo>
                        <a:pt x="11662" y="357"/>
                      </a:lnTo>
                      <a:cubicBezTo>
                        <a:pt x="10805" y="-119"/>
                        <a:pt x="9763" y="-119"/>
                        <a:pt x="8906" y="357"/>
                      </a:cubicBezTo>
                      <a:lnTo>
                        <a:pt x="451" y="5215"/>
                      </a:lnTo>
                      <a:cubicBezTo>
                        <a:pt x="-119" y="5691"/>
                        <a:pt x="-214" y="6453"/>
                        <a:pt x="546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" name="Google Shape;130;gcbd34685ab_0_0"/>
                <p:cNvSpPr/>
                <p:nvPr/>
              </p:nvSpPr>
              <p:spPr>
                <a:xfrm>
                  <a:off x="4772458" y="5227665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44" y="-107"/>
                        <a:pt x="9797" y="-107"/>
                        <a:pt x="8895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1" name="Google Shape;131;gcbd34685ab_0_0"/>
                <p:cNvSpPr/>
                <p:nvPr/>
              </p:nvSpPr>
              <p:spPr>
                <a:xfrm>
                  <a:off x="4759918" y="5220426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2" name="Google Shape;132;gcbd34685ab_0_0"/>
                <p:cNvSpPr/>
                <p:nvPr/>
              </p:nvSpPr>
              <p:spPr>
                <a:xfrm>
                  <a:off x="4747378" y="5212806"/>
                  <a:ext cx="21257" cy="12298"/>
                </a:xfrm>
                <a:custGeom>
                  <a:rect b="b" l="l" r="r" t="t"/>
                  <a:pathLst>
                    <a:path extrusionOk="0" h="12298" w="21257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179"/>
                      </a:lnTo>
                      <a:cubicBezTo>
                        <a:pt x="-130" y="6036"/>
                        <a:pt x="-225" y="6894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" name="Google Shape;133;gcbd34685ab_0_0"/>
                <p:cNvSpPr/>
                <p:nvPr/>
              </p:nvSpPr>
              <p:spPr>
                <a:xfrm>
                  <a:off x="4734837" y="5205912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72" y="12406"/>
                        <a:pt x="11319" y="12406"/>
                        <a:pt x="12220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4" name="Google Shape;134;gcbd34685ab_0_0"/>
                <p:cNvSpPr/>
                <p:nvPr/>
              </p:nvSpPr>
              <p:spPr>
                <a:xfrm>
                  <a:off x="4722523" y="5198768"/>
                  <a:ext cx="21411" cy="12299"/>
                </a:xfrm>
                <a:custGeom>
                  <a:rect b="b" l="l" r="r" t="t"/>
                  <a:pathLst>
                    <a:path extrusionOk="0" h="12299" w="21411">
                      <a:moveTo>
                        <a:pt x="689" y="6834"/>
                      </a:moveTo>
                      <a:lnTo>
                        <a:pt x="9524" y="11978"/>
                      </a:lnTo>
                      <a:cubicBezTo>
                        <a:pt x="10426" y="12406"/>
                        <a:pt x="11473" y="12406"/>
                        <a:pt x="12374" y="11978"/>
                      </a:cubicBezTo>
                      <a:lnTo>
                        <a:pt x="20734" y="7120"/>
                      </a:lnTo>
                      <a:cubicBezTo>
                        <a:pt x="21589" y="7120"/>
                        <a:pt x="21684" y="5882"/>
                        <a:pt x="20734" y="5501"/>
                      </a:cubicBezTo>
                      <a:lnTo>
                        <a:pt x="11899" y="357"/>
                      </a:lnTo>
                      <a:cubicBezTo>
                        <a:pt x="11008" y="-119"/>
                        <a:pt x="9940" y="-119"/>
                        <a:pt x="9049" y="357"/>
                      </a:cubicBezTo>
                      <a:lnTo>
                        <a:pt x="594" y="5215"/>
                      </a:lnTo>
                      <a:cubicBezTo>
                        <a:pt x="-166" y="5691"/>
                        <a:pt x="-261" y="6358"/>
                        <a:pt x="689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5" name="Google Shape;135;gcbd34685ab_0_0"/>
                <p:cNvSpPr/>
                <p:nvPr/>
              </p:nvSpPr>
              <p:spPr>
                <a:xfrm>
                  <a:off x="4709923" y="5191470"/>
                  <a:ext cx="21210" cy="12299"/>
                </a:xfrm>
                <a:custGeom>
                  <a:rect b="b" l="l" r="r" t="t"/>
                  <a:pathLst>
                    <a:path extrusionOk="0" h="12299" w="2121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7084"/>
                        <a:pt x="21459" y="5846"/>
                        <a:pt x="20604" y="5465"/>
                      </a:cubicBezTo>
                      <a:lnTo>
                        <a:pt x="11769" y="322"/>
                      </a:lnTo>
                      <a:cubicBezTo>
                        <a:pt x="10868" y="-107"/>
                        <a:pt x="9821" y="-107"/>
                        <a:pt x="8919" y="322"/>
                      </a:cubicBezTo>
                      <a:lnTo>
                        <a:pt x="464" y="5274"/>
                      </a:lnTo>
                      <a:cubicBezTo>
                        <a:pt x="-106" y="5751"/>
                        <a:pt x="-201" y="6417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" name="Google Shape;136;gcbd34685ab_0_0"/>
                <p:cNvSpPr/>
                <p:nvPr/>
              </p:nvSpPr>
              <p:spPr>
                <a:xfrm>
                  <a:off x="4697392" y="5184231"/>
                  <a:ext cx="21235" cy="12298"/>
                </a:xfrm>
                <a:custGeom>
                  <a:rect b="b" l="l" r="r" t="t"/>
                  <a:pathLst>
                    <a:path extrusionOk="0" h="12298" w="21235">
                      <a:moveTo>
                        <a:pt x="454" y="6894"/>
                      </a:moveTo>
                      <a:lnTo>
                        <a:pt x="9289" y="11942"/>
                      </a:lnTo>
                      <a:cubicBezTo>
                        <a:pt x="10180" y="12418"/>
                        <a:pt x="11248" y="12418"/>
                        <a:pt x="12139" y="11942"/>
                      </a:cubicBezTo>
                      <a:lnTo>
                        <a:pt x="20594" y="7084"/>
                      </a:lnTo>
                      <a:cubicBezTo>
                        <a:pt x="21449" y="6608"/>
                        <a:pt x="21449" y="5846"/>
                        <a:pt x="20594" y="5465"/>
                      </a:cubicBezTo>
                      <a:lnTo>
                        <a:pt x="11759" y="321"/>
                      </a:lnTo>
                      <a:cubicBezTo>
                        <a:pt x="10858" y="-107"/>
                        <a:pt x="9811" y="-107"/>
                        <a:pt x="8909" y="321"/>
                      </a:cubicBezTo>
                      <a:lnTo>
                        <a:pt x="549" y="5179"/>
                      </a:lnTo>
                      <a:cubicBezTo>
                        <a:pt x="-116" y="5751"/>
                        <a:pt x="-211" y="6894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7" name="Google Shape;137;gcbd34685ab_0_0"/>
                <p:cNvSpPr/>
                <p:nvPr/>
              </p:nvSpPr>
              <p:spPr>
                <a:xfrm>
                  <a:off x="4684958" y="5176992"/>
                  <a:ext cx="20976" cy="12299"/>
                </a:xfrm>
                <a:custGeom>
                  <a:rect b="b" l="l" r="r" t="t"/>
                  <a:pathLst>
                    <a:path extrusionOk="0" h="12299" w="20976">
                      <a:moveTo>
                        <a:pt x="253" y="6799"/>
                      </a:moveTo>
                      <a:lnTo>
                        <a:pt x="9089" y="11942"/>
                      </a:lnTo>
                      <a:cubicBezTo>
                        <a:pt x="9946" y="12418"/>
                        <a:pt x="10987" y="12418"/>
                        <a:pt x="11844" y="11942"/>
                      </a:cubicBezTo>
                      <a:lnTo>
                        <a:pt x="20299" y="7084"/>
                      </a:lnTo>
                      <a:cubicBezTo>
                        <a:pt x="21154" y="6608"/>
                        <a:pt x="21249" y="5846"/>
                        <a:pt x="20299" y="5465"/>
                      </a:cubicBezTo>
                      <a:lnTo>
                        <a:pt x="11464" y="321"/>
                      </a:lnTo>
                      <a:cubicBezTo>
                        <a:pt x="10562" y="-107"/>
                        <a:pt x="9515" y="-107"/>
                        <a:pt x="8614" y="321"/>
                      </a:cubicBezTo>
                      <a:lnTo>
                        <a:pt x="253" y="5179"/>
                      </a:lnTo>
                      <a:cubicBezTo>
                        <a:pt x="253" y="5655"/>
                        <a:pt x="-317" y="6417"/>
                        <a:pt x="253" y="6799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8" name="Google Shape;138;gcbd34685ab_0_0"/>
                <p:cNvSpPr/>
                <p:nvPr/>
              </p:nvSpPr>
              <p:spPr>
                <a:xfrm>
                  <a:off x="4672326" y="5169717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549"/>
                        <a:pt x="21531" y="5882"/>
                        <a:pt x="20581" y="5406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9" name="Google Shape;139;gcbd34685ab_0_0"/>
                <p:cNvSpPr/>
                <p:nvPr/>
              </p:nvSpPr>
              <p:spPr>
                <a:xfrm>
                  <a:off x="4659785" y="5162478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025"/>
                      </a:lnTo>
                      <a:cubicBezTo>
                        <a:pt x="21436" y="6548"/>
                        <a:pt x="21531" y="5881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" name="Google Shape;140;gcbd34685ab_0_0"/>
                <p:cNvSpPr/>
                <p:nvPr/>
              </p:nvSpPr>
              <p:spPr>
                <a:xfrm>
                  <a:off x="4647352" y="5155656"/>
                  <a:ext cx="21150" cy="12358"/>
                </a:xfrm>
                <a:custGeom>
                  <a:rect b="b" l="l" r="r" t="t"/>
                  <a:pathLst>
                    <a:path extrusionOk="0" h="12358" w="21150">
                      <a:moveTo>
                        <a:pt x="428" y="6894"/>
                      </a:moveTo>
                      <a:lnTo>
                        <a:pt x="9263" y="12037"/>
                      </a:lnTo>
                      <a:cubicBezTo>
                        <a:pt x="10164" y="12466"/>
                        <a:pt x="11211" y="12466"/>
                        <a:pt x="12113" y="12037"/>
                      </a:cubicBezTo>
                      <a:lnTo>
                        <a:pt x="20473" y="7084"/>
                      </a:lnTo>
                      <a:cubicBezTo>
                        <a:pt x="21328" y="7084"/>
                        <a:pt x="21423" y="5941"/>
                        <a:pt x="20473" y="5465"/>
                      </a:cubicBezTo>
                      <a:lnTo>
                        <a:pt x="11638" y="321"/>
                      </a:lnTo>
                      <a:cubicBezTo>
                        <a:pt x="10769" y="-107"/>
                        <a:pt x="9752" y="-107"/>
                        <a:pt x="8883" y="321"/>
                      </a:cubicBezTo>
                      <a:lnTo>
                        <a:pt x="428" y="5179"/>
                      </a:lnTo>
                      <a:cubicBezTo>
                        <a:pt x="-143" y="5274"/>
                        <a:pt x="-143" y="6036"/>
                        <a:pt x="428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1" name="Google Shape;141;gcbd34685ab_0_0"/>
                <p:cNvSpPr/>
                <p:nvPr/>
              </p:nvSpPr>
              <p:spPr>
                <a:xfrm>
                  <a:off x="4634693" y="5148036"/>
                  <a:ext cx="21269" cy="12263"/>
                </a:xfrm>
                <a:custGeom>
                  <a:rect b="b" l="l" r="r" t="t"/>
                  <a:pathLst>
                    <a:path extrusionOk="0" h="12263" w="21269">
                      <a:moveTo>
                        <a:pt x="546" y="6798"/>
                      </a:moveTo>
                      <a:lnTo>
                        <a:pt x="9381" y="11942"/>
                      </a:lnTo>
                      <a:cubicBezTo>
                        <a:pt x="10283" y="12371"/>
                        <a:pt x="11330" y="12371"/>
                        <a:pt x="12232" y="11942"/>
                      </a:cubicBezTo>
                      <a:lnTo>
                        <a:pt x="20592" y="7084"/>
                      </a:lnTo>
                      <a:cubicBezTo>
                        <a:pt x="21447" y="6608"/>
                        <a:pt x="21542" y="5846"/>
                        <a:pt x="20592" y="5465"/>
                      </a:cubicBezTo>
                      <a:lnTo>
                        <a:pt x="11757" y="322"/>
                      </a:lnTo>
                      <a:cubicBezTo>
                        <a:pt x="10855" y="-107"/>
                        <a:pt x="9808" y="-107"/>
                        <a:pt x="8906" y="322"/>
                      </a:cubicBezTo>
                      <a:lnTo>
                        <a:pt x="451" y="5179"/>
                      </a:lnTo>
                      <a:cubicBezTo>
                        <a:pt x="-119" y="5656"/>
                        <a:pt x="-214" y="6417"/>
                        <a:pt x="54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2" name="Google Shape;142;gcbd34685ab_0_0"/>
                <p:cNvSpPr/>
                <p:nvPr/>
              </p:nvSpPr>
              <p:spPr>
                <a:xfrm>
                  <a:off x="4784985" y="5234904"/>
                  <a:ext cx="27256" cy="15823"/>
                </a:xfrm>
                <a:custGeom>
                  <a:rect b="b" l="l" r="r" t="t"/>
                  <a:pathLst>
                    <a:path extrusionOk="0" h="15823" w="27256">
                      <a:moveTo>
                        <a:pt x="454" y="6894"/>
                      </a:moveTo>
                      <a:lnTo>
                        <a:pt x="15369" y="15466"/>
                      </a:lnTo>
                      <a:cubicBezTo>
                        <a:pt x="16226" y="15942"/>
                        <a:pt x="17267" y="15942"/>
                        <a:pt x="18124" y="15466"/>
                      </a:cubicBezTo>
                      <a:lnTo>
                        <a:pt x="26580" y="10608"/>
                      </a:lnTo>
                      <a:cubicBezTo>
                        <a:pt x="27435" y="10132"/>
                        <a:pt x="27530" y="9370"/>
                        <a:pt x="26580" y="8989"/>
                      </a:cubicBezTo>
                      <a:lnTo>
                        <a:pt x="11759" y="322"/>
                      </a:lnTo>
                      <a:cubicBezTo>
                        <a:pt x="10858" y="-107"/>
                        <a:pt x="9811" y="-107"/>
                        <a:pt x="8909" y="322"/>
                      </a:cubicBezTo>
                      <a:lnTo>
                        <a:pt x="549" y="5179"/>
                      </a:lnTo>
                      <a:cubicBezTo>
                        <a:pt x="-116" y="5751"/>
                        <a:pt x="-211" y="6513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3" name="Google Shape;143;gcbd34685ab_0_0"/>
                <p:cNvSpPr/>
                <p:nvPr/>
              </p:nvSpPr>
              <p:spPr>
                <a:xfrm>
                  <a:off x="4610064" y="5140680"/>
                  <a:ext cx="33535" cy="17487"/>
                </a:xfrm>
                <a:custGeom>
                  <a:rect b="b" l="l" r="r" t="t"/>
                  <a:pathLst>
                    <a:path extrusionOk="0" h="17487" w="33535">
                      <a:moveTo>
                        <a:pt x="24131" y="343"/>
                      </a:moveTo>
                      <a:lnTo>
                        <a:pt x="32966" y="5487"/>
                      </a:lnTo>
                      <a:cubicBezTo>
                        <a:pt x="33726" y="5487"/>
                        <a:pt x="33726" y="6534"/>
                        <a:pt x="32966" y="6915"/>
                      </a:cubicBezTo>
                      <a:lnTo>
                        <a:pt x="24036" y="12154"/>
                      </a:lnTo>
                      <a:cubicBezTo>
                        <a:pt x="23222" y="12535"/>
                        <a:pt x="22284" y="12535"/>
                        <a:pt x="21471" y="12154"/>
                      </a:cubicBezTo>
                      <a:lnTo>
                        <a:pt x="20711" y="11678"/>
                      </a:lnTo>
                      <a:cubicBezTo>
                        <a:pt x="19963" y="11306"/>
                        <a:pt x="19083" y="11306"/>
                        <a:pt x="18336" y="11678"/>
                      </a:cubicBezTo>
                      <a:lnTo>
                        <a:pt x="8835" y="17202"/>
                      </a:lnTo>
                      <a:cubicBezTo>
                        <a:pt x="7990" y="17583"/>
                        <a:pt x="7021" y="17583"/>
                        <a:pt x="6175" y="17202"/>
                      </a:cubicBezTo>
                      <a:lnTo>
                        <a:pt x="570" y="13964"/>
                      </a:lnTo>
                      <a:cubicBezTo>
                        <a:pt x="-190" y="13487"/>
                        <a:pt x="-190" y="12821"/>
                        <a:pt x="570" y="12440"/>
                      </a:cubicBezTo>
                      <a:lnTo>
                        <a:pt x="9405" y="7296"/>
                      </a:lnTo>
                      <a:lnTo>
                        <a:pt x="11210" y="6248"/>
                      </a:lnTo>
                      <a:lnTo>
                        <a:pt x="12540" y="5487"/>
                      </a:lnTo>
                      <a:lnTo>
                        <a:pt x="13870" y="4725"/>
                      </a:lnTo>
                      <a:lnTo>
                        <a:pt x="21471" y="343"/>
                      </a:lnTo>
                      <a:cubicBezTo>
                        <a:pt x="22298" y="-114"/>
                        <a:pt x="23302" y="-114"/>
                        <a:pt x="24131" y="343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4" name="Google Shape;144;gcbd34685ab_0_0"/>
                <p:cNvSpPr/>
                <p:nvPr/>
              </p:nvSpPr>
              <p:spPr>
                <a:xfrm>
                  <a:off x="4754598" y="5259443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025"/>
                      </a:lnTo>
                      <a:cubicBezTo>
                        <a:pt x="21436" y="7025"/>
                        <a:pt x="21531" y="5882"/>
                        <a:pt x="20581" y="5405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5" name="Google Shape;145;gcbd34685ab_0_0"/>
                <p:cNvSpPr/>
                <p:nvPr/>
              </p:nvSpPr>
              <p:spPr>
                <a:xfrm>
                  <a:off x="4742212" y="5252239"/>
                  <a:ext cx="20746" cy="12299"/>
                </a:xfrm>
                <a:custGeom>
                  <a:rect b="b" l="l" r="r" t="t"/>
                  <a:pathLst>
                    <a:path extrusionOk="0" h="12299" w="20746">
                      <a:moveTo>
                        <a:pt x="0" y="6798"/>
                      </a:moveTo>
                      <a:lnTo>
                        <a:pt x="8835" y="11942"/>
                      </a:lnTo>
                      <a:cubicBezTo>
                        <a:pt x="9726" y="12418"/>
                        <a:pt x="10794" y="12418"/>
                        <a:pt x="11685" y="11942"/>
                      </a:cubicBezTo>
                      <a:lnTo>
                        <a:pt x="20141" y="7084"/>
                      </a:lnTo>
                      <a:cubicBezTo>
                        <a:pt x="20901" y="7084"/>
                        <a:pt x="20996" y="5846"/>
                        <a:pt x="20141" y="5465"/>
                      </a:cubicBezTo>
                      <a:lnTo>
                        <a:pt x="11305" y="322"/>
                      </a:lnTo>
                      <a:cubicBezTo>
                        <a:pt x="10404" y="-107"/>
                        <a:pt x="9357" y="-107"/>
                        <a:pt x="8455" y="322"/>
                      </a:cubicBezTo>
                      <a:lnTo>
                        <a:pt x="0" y="5179"/>
                      </a:lnTo>
                      <a:cubicBezTo>
                        <a:pt x="0" y="5560"/>
                        <a:pt x="0" y="6417"/>
                        <a:pt x="0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6" name="Google Shape;146;gcbd34685ab_0_0"/>
                <p:cNvSpPr/>
                <p:nvPr/>
              </p:nvSpPr>
              <p:spPr>
                <a:xfrm>
                  <a:off x="4729612" y="5245000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61" y="12418"/>
                        <a:pt x="11329" y="12418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7" name="Google Shape;147;gcbd34685ab_0_0"/>
                <p:cNvSpPr/>
                <p:nvPr/>
              </p:nvSpPr>
              <p:spPr>
                <a:xfrm>
                  <a:off x="4623423" y="5183528"/>
                  <a:ext cx="21234" cy="12299"/>
                </a:xfrm>
                <a:custGeom>
                  <a:rect b="b" l="l" r="r" t="t"/>
                  <a:pathLst>
                    <a:path extrusionOk="0" h="12299" w="21234">
                      <a:moveTo>
                        <a:pt x="511" y="6834"/>
                      </a:moveTo>
                      <a:lnTo>
                        <a:pt x="9347" y="11978"/>
                      </a:lnTo>
                      <a:cubicBezTo>
                        <a:pt x="10248" y="12406"/>
                        <a:pt x="11295" y="12406"/>
                        <a:pt x="12197" y="11978"/>
                      </a:cubicBezTo>
                      <a:lnTo>
                        <a:pt x="20557" y="7025"/>
                      </a:lnTo>
                      <a:cubicBezTo>
                        <a:pt x="21412" y="6549"/>
                        <a:pt x="21507" y="5882"/>
                        <a:pt x="20557" y="5405"/>
                      </a:cubicBezTo>
                      <a:lnTo>
                        <a:pt x="11722" y="357"/>
                      </a:lnTo>
                      <a:cubicBezTo>
                        <a:pt x="10831" y="-119"/>
                        <a:pt x="9763" y="-119"/>
                        <a:pt x="8872" y="357"/>
                      </a:cubicBezTo>
                      <a:lnTo>
                        <a:pt x="416" y="5215"/>
                      </a:lnTo>
                      <a:cubicBezTo>
                        <a:pt x="-154" y="5691"/>
                        <a:pt x="-154" y="6453"/>
                        <a:pt x="511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8" name="Google Shape;148;gcbd34685ab_0_0"/>
                <p:cNvSpPr/>
                <p:nvPr/>
              </p:nvSpPr>
              <p:spPr>
                <a:xfrm>
                  <a:off x="4610954" y="5176325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274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9" name="Google Shape;149;gcbd34685ab_0_0"/>
                <p:cNvSpPr/>
                <p:nvPr/>
              </p:nvSpPr>
              <p:spPr>
                <a:xfrm>
                  <a:off x="4598509" y="5169086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0" name="Google Shape;150;gcbd34685ab_0_0"/>
                <p:cNvSpPr/>
                <p:nvPr/>
              </p:nvSpPr>
              <p:spPr>
                <a:xfrm>
                  <a:off x="4586039" y="5161907"/>
                  <a:ext cx="21210" cy="12298"/>
                </a:xfrm>
                <a:custGeom>
                  <a:rect b="b" l="l" r="r" t="t"/>
                  <a:pathLst>
                    <a:path extrusionOk="0" h="12298" w="2121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1" name="Google Shape;151;gcbd34685ab_0_0"/>
                <p:cNvSpPr/>
                <p:nvPr/>
              </p:nvSpPr>
              <p:spPr>
                <a:xfrm>
                  <a:off x="4713902" y="5236011"/>
                  <a:ext cx="24523" cy="14108"/>
                </a:xfrm>
                <a:custGeom>
                  <a:rect b="b" l="l" r="r" t="t"/>
                  <a:pathLst>
                    <a:path extrusionOk="0" h="14108" w="24523">
                      <a:moveTo>
                        <a:pt x="570" y="6739"/>
                      </a:moveTo>
                      <a:lnTo>
                        <a:pt x="12635" y="13787"/>
                      </a:lnTo>
                      <a:cubicBezTo>
                        <a:pt x="13505" y="14216"/>
                        <a:pt x="14521" y="14216"/>
                        <a:pt x="15390" y="13787"/>
                      </a:cubicBezTo>
                      <a:lnTo>
                        <a:pt x="23846" y="8930"/>
                      </a:lnTo>
                      <a:cubicBezTo>
                        <a:pt x="24701" y="8453"/>
                        <a:pt x="24796" y="7691"/>
                        <a:pt x="23846" y="7310"/>
                      </a:cubicBezTo>
                      <a:lnTo>
                        <a:pt x="11780" y="357"/>
                      </a:lnTo>
                      <a:cubicBezTo>
                        <a:pt x="10923" y="-119"/>
                        <a:pt x="9882" y="-119"/>
                        <a:pt x="9025" y="357"/>
                      </a:cubicBezTo>
                      <a:lnTo>
                        <a:pt x="570" y="5215"/>
                      </a:lnTo>
                      <a:cubicBezTo>
                        <a:pt x="-190" y="5596"/>
                        <a:pt x="-190" y="6358"/>
                        <a:pt x="570" y="6739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2" name="Google Shape;152;gcbd34685ab_0_0"/>
                <p:cNvSpPr/>
                <p:nvPr/>
              </p:nvSpPr>
              <p:spPr>
                <a:xfrm>
                  <a:off x="4635943" y="5190803"/>
                  <a:ext cx="24413" cy="14108"/>
                </a:xfrm>
                <a:custGeom>
                  <a:rect b="b" l="l" r="r" t="t"/>
                  <a:pathLst>
                    <a:path extrusionOk="0" h="14108" w="24413">
                      <a:moveTo>
                        <a:pt x="436" y="6798"/>
                      </a:moveTo>
                      <a:lnTo>
                        <a:pt x="12502" y="13752"/>
                      </a:lnTo>
                      <a:cubicBezTo>
                        <a:pt x="13393" y="14228"/>
                        <a:pt x="14461" y="14228"/>
                        <a:pt x="15352" y="13752"/>
                      </a:cubicBezTo>
                      <a:lnTo>
                        <a:pt x="23807" y="8894"/>
                      </a:lnTo>
                      <a:cubicBezTo>
                        <a:pt x="24567" y="8418"/>
                        <a:pt x="24662" y="7656"/>
                        <a:pt x="23807" y="7275"/>
                      </a:cubicBezTo>
                      <a:lnTo>
                        <a:pt x="11932" y="322"/>
                      </a:lnTo>
                      <a:cubicBezTo>
                        <a:pt x="11030" y="-107"/>
                        <a:pt x="9983" y="-107"/>
                        <a:pt x="9082" y="322"/>
                      </a:cubicBezTo>
                      <a:lnTo>
                        <a:pt x="721" y="5179"/>
                      </a:lnTo>
                      <a:cubicBezTo>
                        <a:pt x="-134" y="5656"/>
                        <a:pt x="-229" y="6418"/>
                        <a:pt x="43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3" name="Google Shape;153;gcbd34685ab_0_0"/>
                <p:cNvSpPr/>
                <p:nvPr/>
              </p:nvSpPr>
              <p:spPr>
                <a:xfrm>
                  <a:off x="4651601" y="5199816"/>
                  <a:ext cx="71148" cy="41195"/>
                </a:xfrm>
                <a:custGeom>
                  <a:rect b="b" l="l" r="r" t="t"/>
                  <a:pathLst>
                    <a:path extrusionOk="0" h="41195" w="71148">
                      <a:moveTo>
                        <a:pt x="454" y="6834"/>
                      </a:moveTo>
                      <a:lnTo>
                        <a:pt x="59260" y="40839"/>
                      </a:lnTo>
                      <a:cubicBezTo>
                        <a:pt x="60117" y="41315"/>
                        <a:pt x="61159" y="41315"/>
                        <a:pt x="62016" y="40839"/>
                      </a:cubicBezTo>
                      <a:lnTo>
                        <a:pt x="70471" y="35981"/>
                      </a:lnTo>
                      <a:cubicBezTo>
                        <a:pt x="71326" y="35505"/>
                        <a:pt x="71421" y="34742"/>
                        <a:pt x="70471" y="34361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691"/>
                        <a:pt x="-211" y="6453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4" name="Google Shape;154;gcbd34685ab_0_0"/>
                <p:cNvSpPr/>
                <p:nvPr/>
              </p:nvSpPr>
              <p:spPr>
                <a:xfrm>
                  <a:off x="4756949" y="5232713"/>
                  <a:ext cx="21210" cy="12299"/>
                </a:xfrm>
                <a:custGeom>
                  <a:rect b="b" l="l" r="r" t="t"/>
                  <a:pathLst>
                    <a:path extrusionOk="0" h="12299" w="2121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6608"/>
                        <a:pt x="21459" y="5846"/>
                        <a:pt x="20604" y="5465"/>
                      </a:cubicBezTo>
                      <a:lnTo>
                        <a:pt x="11769" y="321"/>
                      </a:lnTo>
                      <a:cubicBezTo>
                        <a:pt x="10868" y="-107"/>
                        <a:pt x="9821" y="-107"/>
                        <a:pt x="8919" y="321"/>
                      </a:cubicBezTo>
                      <a:lnTo>
                        <a:pt x="464" y="5275"/>
                      </a:lnTo>
                      <a:cubicBezTo>
                        <a:pt x="-106" y="6036"/>
                        <a:pt x="-201" y="6036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5" name="Google Shape;155;gcbd34685ab_0_0"/>
                <p:cNvSpPr/>
                <p:nvPr/>
              </p:nvSpPr>
              <p:spPr>
                <a:xfrm>
                  <a:off x="4744433" y="5225534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7120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6" name="Google Shape;156;gcbd34685ab_0_0"/>
                <p:cNvSpPr/>
                <p:nvPr/>
              </p:nvSpPr>
              <p:spPr>
                <a:xfrm>
                  <a:off x="4732035" y="5218330"/>
                  <a:ext cx="21424" cy="12263"/>
                </a:xfrm>
                <a:custGeom>
                  <a:rect b="b" l="l" r="r" t="t"/>
                  <a:pathLst>
                    <a:path extrusionOk="0" h="12263" w="21424">
                      <a:moveTo>
                        <a:pt x="677" y="6798"/>
                      </a:moveTo>
                      <a:lnTo>
                        <a:pt x="9513" y="11942"/>
                      </a:lnTo>
                      <a:cubicBezTo>
                        <a:pt x="10414" y="12371"/>
                        <a:pt x="11461" y="12371"/>
                        <a:pt x="12363" y="11942"/>
                      </a:cubicBezTo>
                      <a:lnTo>
                        <a:pt x="20818" y="7084"/>
                      </a:lnTo>
                      <a:cubicBezTo>
                        <a:pt x="21578" y="6608"/>
                        <a:pt x="21673" y="5846"/>
                        <a:pt x="20818" y="5465"/>
                      </a:cubicBezTo>
                      <a:lnTo>
                        <a:pt x="11983" y="322"/>
                      </a:lnTo>
                      <a:cubicBezTo>
                        <a:pt x="11081" y="-107"/>
                        <a:pt x="10034" y="-107"/>
                        <a:pt x="9133" y="322"/>
                      </a:cubicBezTo>
                      <a:lnTo>
                        <a:pt x="677" y="5179"/>
                      </a:lnTo>
                      <a:cubicBezTo>
                        <a:pt x="-178" y="5656"/>
                        <a:pt x="-273" y="6417"/>
                        <a:pt x="677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7" name="Google Shape;157;gcbd34685ab_0_0"/>
                <p:cNvSpPr/>
                <p:nvPr/>
              </p:nvSpPr>
              <p:spPr>
                <a:xfrm>
                  <a:off x="4719447" y="5211091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941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8" name="Google Shape;158;gcbd34685ab_0_0"/>
                <p:cNvSpPr/>
                <p:nvPr/>
              </p:nvSpPr>
              <p:spPr>
                <a:xfrm>
                  <a:off x="4706978" y="5203817"/>
                  <a:ext cx="21210" cy="12299"/>
                </a:xfrm>
                <a:custGeom>
                  <a:rect b="b" l="l" r="r" t="t"/>
                  <a:pathLst>
                    <a:path extrusionOk="0" h="12299" w="2121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025"/>
                      </a:lnTo>
                      <a:cubicBezTo>
                        <a:pt x="21364" y="6548"/>
                        <a:pt x="21459" y="5882"/>
                        <a:pt x="20604" y="5405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9" name="Google Shape;159;gcbd34685ab_0_0"/>
                <p:cNvSpPr/>
                <p:nvPr/>
              </p:nvSpPr>
              <p:spPr>
                <a:xfrm>
                  <a:off x="4694711" y="5196578"/>
                  <a:ext cx="20722" cy="12299"/>
                </a:xfrm>
                <a:custGeom>
                  <a:rect b="b" l="l" r="r" t="t"/>
                  <a:pathLst>
                    <a:path extrusionOk="0" h="12299" w="20722">
                      <a:moveTo>
                        <a:pt x="0" y="6834"/>
                      </a:moveTo>
                      <a:lnTo>
                        <a:pt x="8835" y="11978"/>
                      </a:lnTo>
                      <a:cubicBezTo>
                        <a:pt x="9705" y="12406"/>
                        <a:pt x="10721" y="12406"/>
                        <a:pt x="11590" y="11978"/>
                      </a:cubicBezTo>
                      <a:lnTo>
                        <a:pt x="20046" y="7025"/>
                      </a:lnTo>
                      <a:cubicBezTo>
                        <a:pt x="20901" y="6549"/>
                        <a:pt x="20996" y="5882"/>
                        <a:pt x="20046" y="5406"/>
                      </a:cubicBezTo>
                      <a:lnTo>
                        <a:pt x="11210" y="357"/>
                      </a:lnTo>
                      <a:cubicBezTo>
                        <a:pt x="10353" y="-119"/>
                        <a:pt x="9312" y="-119"/>
                        <a:pt x="8455" y="357"/>
                      </a:cubicBezTo>
                      <a:lnTo>
                        <a:pt x="0" y="5215"/>
                      </a:lnTo>
                      <a:cubicBezTo>
                        <a:pt x="0" y="5691"/>
                        <a:pt x="0" y="6453"/>
                        <a:pt x="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0" name="Google Shape;160;gcbd34685ab_0_0"/>
                <p:cNvSpPr/>
                <p:nvPr/>
              </p:nvSpPr>
              <p:spPr>
                <a:xfrm>
                  <a:off x="4681992" y="5189338"/>
                  <a:ext cx="21210" cy="12299"/>
                </a:xfrm>
                <a:custGeom>
                  <a:rect b="b" l="l" r="r" t="t"/>
                  <a:pathLst>
                    <a:path extrusionOk="0" h="12299" w="2121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025"/>
                      </a:lnTo>
                      <a:cubicBezTo>
                        <a:pt x="21364" y="6549"/>
                        <a:pt x="21459" y="5882"/>
                        <a:pt x="20604" y="5406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453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1" name="Google Shape;161;gcbd34685ab_0_0"/>
                <p:cNvSpPr/>
                <p:nvPr/>
              </p:nvSpPr>
              <p:spPr>
                <a:xfrm>
                  <a:off x="4669476" y="5182100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2" name="Google Shape;162;gcbd34685ab_0_0"/>
                <p:cNvSpPr/>
                <p:nvPr/>
              </p:nvSpPr>
              <p:spPr>
                <a:xfrm>
                  <a:off x="4656900" y="5174765"/>
                  <a:ext cx="21316" cy="12299"/>
                </a:xfrm>
                <a:custGeom>
                  <a:rect b="b" l="l" r="r" t="t"/>
                  <a:pathLst>
                    <a:path extrusionOk="0" h="12299" w="21316">
                      <a:moveTo>
                        <a:pt x="570" y="6834"/>
                      </a:moveTo>
                      <a:lnTo>
                        <a:pt x="9405" y="11978"/>
                      </a:lnTo>
                      <a:cubicBezTo>
                        <a:pt x="10307" y="12406"/>
                        <a:pt x="11354" y="12406"/>
                        <a:pt x="12255" y="11978"/>
                      </a:cubicBezTo>
                      <a:lnTo>
                        <a:pt x="20711" y="7120"/>
                      </a:lnTo>
                      <a:cubicBezTo>
                        <a:pt x="21471" y="7120"/>
                        <a:pt x="21566" y="5882"/>
                        <a:pt x="20711" y="5501"/>
                      </a:cubicBezTo>
                      <a:lnTo>
                        <a:pt x="11875" y="357"/>
                      </a:lnTo>
                      <a:cubicBezTo>
                        <a:pt x="10984" y="-119"/>
                        <a:pt x="9916" y="-119"/>
                        <a:pt x="9025" y="357"/>
                      </a:cubicBezTo>
                      <a:lnTo>
                        <a:pt x="570" y="5215"/>
                      </a:lnTo>
                      <a:cubicBezTo>
                        <a:pt x="-190" y="5787"/>
                        <a:pt x="-190" y="6834"/>
                        <a:pt x="57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3" name="Google Shape;163;gcbd34685ab_0_0"/>
                <p:cNvSpPr/>
                <p:nvPr/>
              </p:nvSpPr>
              <p:spPr>
                <a:xfrm>
                  <a:off x="4644490" y="5167657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4" name="Google Shape;164;gcbd34685ab_0_0"/>
                <p:cNvSpPr/>
                <p:nvPr/>
              </p:nvSpPr>
              <p:spPr>
                <a:xfrm>
                  <a:off x="4632021" y="5160418"/>
                  <a:ext cx="21210" cy="12298"/>
                </a:xfrm>
                <a:custGeom>
                  <a:rect b="b" l="l" r="r" t="t"/>
                  <a:pathLst>
                    <a:path extrusionOk="0" h="12298" w="2121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6608"/>
                        <a:pt x="21459" y="5846"/>
                        <a:pt x="20604" y="5465"/>
                      </a:cubicBezTo>
                      <a:lnTo>
                        <a:pt x="11769" y="321"/>
                      </a:lnTo>
                      <a:cubicBezTo>
                        <a:pt x="10868" y="-107"/>
                        <a:pt x="9821" y="-107"/>
                        <a:pt x="8919" y="321"/>
                      </a:cubicBezTo>
                      <a:lnTo>
                        <a:pt x="464" y="5179"/>
                      </a:lnTo>
                      <a:cubicBezTo>
                        <a:pt x="-106" y="5751"/>
                        <a:pt x="-201" y="6417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5" name="Google Shape;165;gcbd34685ab_0_0"/>
                <p:cNvSpPr/>
                <p:nvPr/>
              </p:nvSpPr>
              <p:spPr>
                <a:xfrm>
                  <a:off x="4619504" y="5153179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59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6" name="Google Shape;166;gcbd34685ab_0_0"/>
                <p:cNvSpPr/>
                <p:nvPr/>
              </p:nvSpPr>
              <p:spPr>
                <a:xfrm>
                  <a:off x="4769418" y="5240428"/>
                  <a:ext cx="30663" cy="17728"/>
                </a:xfrm>
                <a:custGeom>
                  <a:rect b="b" l="l" r="r" t="t"/>
                  <a:pathLst>
                    <a:path extrusionOk="0" h="17728" w="30663">
                      <a:moveTo>
                        <a:pt x="535" y="6417"/>
                      </a:moveTo>
                      <a:lnTo>
                        <a:pt x="18775" y="17371"/>
                      </a:lnTo>
                      <a:cubicBezTo>
                        <a:pt x="19667" y="17847"/>
                        <a:pt x="20734" y="17847"/>
                        <a:pt x="21626" y="17371"/>
                      </a:cubicBezTo>
                      <a:lnTo>
                        <a:pt x="29986" y="12513"/>
                      </a:lnTo>
                      <a:cubicBezTo>
                        <a:pt x="30841" y="12037"/>
                        <a:pt x="30936" y="11370"/>
                        <a:pt x="29986" y="10894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275"/>
                        <a:pt x="-225" y="5941"/>
                        <a:pt x="535" y="6417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7" name="Google Shape;167;gcbd34685ab_0_0"/>
                <p:cNvSpPr/>
                <p:nvPr/>
              </p:nvSpPr>
              <p:spPr>
                <a:xfrm>
                  <a:off x="4751035" y="5243345"/>
                  <a:ext cx="21400" cy="12299"/>
                </a:xfrm>
                <a:custGeom>
                  <a:rect b="b" l="l" r="r" t="t"/>
                  <a:pathLst>
                    <a:path extrusionOk="0" h="12299" w="21400">
                      <a:moveTo>
                        <a:pt x="677" y="6834"/>
                      </a:moveTo>
                      <a:lnTo>
                        <a:pt x="9513" y="11978"/>
                      </a:lnTo>
                      <a:cubicBezTo>
                        <a:pt x="10382" y="12406"/>
                        <a:pt x="11398" y="12406"/>
                        <a:pt x="12268" y="11978"/>
                      </a:cubicBezTo>
                      <a:lnTo>
                        <a:pt x="20723" y="7025"/>
                      </a:lnTo>
                      <a:cubicBezTo>
                        <a:pt x="21578" y="7025"/>
                        <a:pt x="21673" y="5882"/>
                        <a:pt x="20723" y="5405"/>
                      </a:cubicBezTo>
                      <a:lnTo>
                        <a:pt x="11888" y="357"/>
                      </a:lnTo>
                      <a:cubicBezTo>
                        <a:pt x="11031" y="-119"/>
                        <a:pt x="9990" y="-119"/>
                        <a:pt x="9133" y="357"/>
                      </a:cubicBezTo>
                      <a:lnTo>
                        <a:pt x="677" y="4929"/>
                      </a:lnTo>
                      <a:cubicBezTo>
                        <a:pt x="-178" y="5691"/>
                        <a:pt x="-273" y="6453"/>
                        <a:pt x="677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8" name="Google Shape;168;gcbd34685ab_0_0"/>
                <p:cNvSpPr/>
                <p:nvPr/>
              </p:nvSpPr>
              <p:spPr>
                <a:xfrm>
                  <a:off x="4738529" y="5236106"/>
                  <a:ext cx="21200" cy="12299"/>
                </a:xfrm>
                <a:custGeom>
                  <a:rect b="b" l="l" r="r" t="t"/>
                  <a:pathLst>
                    <a:path extrusionOk="0" h="12299" w="21200">
                      <a:moveTo>
                        <a:pt x="454" y="6834"/>
                      </a:moveTo>
                      <a:lnTo>
                        <a:pt x="9289" y="11978"/>
                      </a:lnTo>
                      <a:cubicBezTo>
                        <a:pt x="10191" y="12406"/>
                        <a:pt x="11238" y="12406"/>
                        <a:pt x="12139" y="11978"/>
                      </a:cubicBezTo>
                      <a:lnTo>
                        <a:pt x="20594" y="7025"/>
                      </a:lnTo>
                      <a:cubicBezTo>
                        <a:pt x="21354" y="6549"/>
                        <a:pt x="21449" y="5882"/>
                        <a:pt x="20594" y="5406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691"/>
                        <a:pt x="-211" y="6453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9" name="Google Shape;169;gcbd34685ab_0_0"/>
                <p:cNvSpPr/>
                <p:nvPr/>
              </p:nvSpPr>
              <p:spPr>
                <a:xfrm>
                  <a:off x="4726002" y="5228867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39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548"/>
                        <a:pt x="21531" y="5881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0" name="Google Shape;170;gcbd34685ab_0_0"/>
                <p:cNvSpPr/>
                <p:nvPr/>
              </p:nvSpPr>
              <p:spPr>
                <a:xfrm>
                  <a:off x="4713712" y="5221628"/>
                  <a:ext cx="20781" cy="12299"/>
                </a:xfrm>
                <a:custGeom>
                  <a:rect b="b" l="l" r="r" t="t"/>
                  <a:pathLst>
                    <a:path extrusionOk="0" h="12299" w="20781">
                      <a:moveTo>
                        <a:pt x="0" y="6834"/>
                      </a:moveTo>
                      <a:lnTo>
                        <a:pt x="8835" y="11978"/>
                      </a:lnTo>
                      <a:cubicBezTo>
                        <a:pt x="9737" y="12406"/>
                        <a:pt x="10784" y="12406"/>
                        <a:pt x="11685" y="11978"/>
                      </a:cubicBezTo>
                      <a:lnTo>
                        <a:pt x="20141" y="7120"/>
                      </a:lnTo>
                      <a:cubicBezTo>
                        <a:pt x="20996" y="6644"/>
                        <a:pt x="20996" y="5882"/>
                        <a:pt x="20141" y="5501"/>
                      </a:cubicBezTo>
                      <a:lnTo>
                        <a:pt x="11305" y="357"/>
                      </a:lnTo>
                      <a:cubicBezTo>
                        <a:pt x="10414" y="-119"/>
                        <a:pt x="9346" y="-119"/>
                        <a:pt x="8455" y="357"/>
                      </a:cubicBezTo>
                      <a:lnTo>
                        <a:pt x="95" y="5215"/>
                      </a:lnTo>
                      <a:cubicBezTo>
                        <a:pt x="0" y="5691"/>
                        <a:pt x="0" y="6453"/>
                        <a:pt x="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1" name="Google Shape;171;gcbd34685ab_0_0"/>
                <p:cNvSpPr/>
                <p:nvPr/>
              </p:nvSpPr>
              <p:spPr>
                <a:xfrm>
                  <a:off x="4701016" y="5214425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61" y="12418"/>
                        <a:pt x="11329" y="12418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274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2" name="Google Shape;172;gcbd34685ab_0_0"/>
                <p:cNvSpPr/>
                <p:nvPr/>
              </p:nvSpPr>
              <p:spPr>
                <a:xfrm>
                  <a:off x="4688557" y="5207186"/>
                  <a:ext cx="21271" cy="12299"/>
                </a:xfrm>
                <a:custGeom>
                  <a:rect b="b" l="l" r="r" t="t"/>
                  <a:pathLst>
                    <a:path extrusionOk="0" h="12299" w="21271">
                      <a:moveTo>
                        <a:pt x="454" y="6894"/>
                      </a:moveTo>
                      <a:lnTo>
                        <a:pt x="9289" y="11942"/>
                      </a:lnTo>
                      <a:cubicBezTo>
                        <a:pt x="10180" y="12418"/>
                        <a:pt x="11248" y="12418"/>
                        <a:pt x="12139" y="11942"/>
                      </a:cubicBezTo>
                      <a:lnTo>
                        <a:pt x="20594" y="7084"/>
                      </a:lnTo>
                      <a:cubicBezTo>
                        <a:pt x="21449" y="6608"/>
                        <a:pt x="21544" y="5846"/>
                        <a:pt x="20594" y="5465"/>
                      </a:cubicBezTo>
                      <a:lnTo>
                        <a:pt x="11759" y="322"/>
                      </a:lnTo>
                      <a:cubicBezTo>
                        <a:pt x="10858" y="-107"/>
                        <a:pt x="9811" y="-107"/>
                        <a:pt x="8909" y="322"/>
                      </a:cubicBezTo>
                      <a:lnTo>
                        <a:pt x="549" y="5274"/>
                      </a:lnTo>
                      <a:cubicBezTo>
                        <a:pt x="-116" y="5751"/>
                        <a:pt x="-211" y="6417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3" name="Google Shape;173;gcbd34685ab_0_0"/>
                <p:cNvSpPr/>
                <p:nvPr/>
              </p:nvSpPr>
              <p:spPr>
                <a:xfrm>
                  <a:off x="4675924" y="5199947"/>
                  <a:ext cx="21364" cy="12299"/>
                </a:xfrm>
                <a:custGeom>
                  <a:rect b="b" l="l" r="r" t="t"/>
                  <a:pathLst>
                    <a:path extrusionOk="0" h="12299" w="21364">
                      <a:moveTo>
                        <a:pt x="641" y="6894"/>
                      </a:moveTo>
                      <a:lnTo>
                        <a:pt x="9477" y="11942"/>
                      </a:lnTo>
                      <a:cubicBezTo>
                        <a:pt x="10368" y="12418"/>
                        <a:pt x="11435" y="12418"/>
                        <a:pt x="12327" y="11942"/>
                      </a:cubicBezTo>
                      <a:lnTo>
                        <a:pt x="20687" y="7084"/>
                      </a:lnTo>
                      <a:cubicBezTo>
                        <a:pt x="21542" y="6608"/>
                        <a:pt x="21637" y="5846"/>
                        <a:pt x="20687" y="5465"/>
                      </a:cubicBezTo>
                      <a:lnTo>
                        <a:pt x="11852" y="321"/>
                      </a:lnTo>
                      <a:cubicBezTo>
                        <a:pt x="10982" y="-107"/>
                        <a:pt x="9966" y="-107"/>
                        <a:pt x="9096" y="321"/>
                      </a:cubicBezTo>
                      <a:lnTo>
                        <a:pt x="641" y="5275"/>
                      </a:lnTo>
                      <a:cubicBezTo>
                        <a:pt x="-214" y="5751"/>
                        <a:pt x="-214" y="6417"/>
                        <a:pt x="641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4" name="Google Shape;174;gcbd34685ab_0_0"/>
                <p:cNvSpPr/>
                <p:nvPr/>
              </p:nvSpPr>
              <p:spPr>
                <a:xfrm>
                  <a:off x="4663585" y="5192708"/>
                  <a:ext cx="21257" cy="12299"/>
                </a:xfrm>
                <a:custGeom>
                  <a:rect b="b" l="l" r="r" t="t"/>
                  <a:pathLst>
                    <a:path extrusionOk="0" h="12299" w="21257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5" name="Google Shape;175;gcbd34685ab_0_0"/>
                <p:cNvSpPr/>
                <p:nvPr/>
              </p:nvSpPr>
              <p:spPr>
                <a:xfrm>
                  <a:off x="4651034" y="5185529"/>
                  <a:ext cx="21269" cy="12299"/>
                </a:xfrm>
                <a:custGeom>
                  <a:rect b="b" l="l" r="r" t="t"/>
                  <a:pathLst>
                    <a:path extrusionOk="0" h="12299" w="21269">
                      <a:moveTo>
                        <a:pt x="546" y="6834"/>
                      </a:moveTo>
                      <a:lnTo>
                        <a:pt x="9381" y="11978"/>
                      </a:lnTo>
                      <a:cubicBezTo>
                        <a:pt x="10283" y="12406"/>
                        <a:pt x="11330" y="12406"/>
                        <a:pt x="12232" y="11978"/>
                      </a:cubicBezTo>
                      <a:lnTo>
                        <a:pt x="20592" y="7120"/>
                      </a:lnTo>
                      <a:cubicBezTo>
                        <a:pt x="21447" y="6644"/>
                        <a:pt x="21542" y="5882"/>
                        <a:pt x="20592" y="5501"/>
                      </a:cubicBezTo>
                      <a:lnTo>
                        <a:pt x="11757" y="357"/>
                      </a:lnTo>
                      <a:cubicBezTo>
                        <a:pt x="10865" y="-119"/>
                        <a:pt x="9798" y="-119"/>
                        <a:pt x="8906" y="357"/>
                      </a:cubicBezTo>
                      <a:lnTo>
                        <a:pt x="451" y="5215"/>
                      </a:lnTo>
                      <a:cubicBezTo>
                        <a:pt x="-119" y="5596"/>
                        <a:pt x="-214" y="6358"/>
                        <a:pt x="546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" name="Google Shape;176;gcbd34685ab_0_0"/>
                <p:cNvSpPr/>
                <p:nvPr/>
              </p:nvSpPr>
              <p:spPr>
                <a:xfrm>
                  <a:off x="4638600" y="5178325"/>
                  <a:ext cx="21257" cy="12263"/>
                </a:xfrm>
                <a:custGeom>
                  <a:rect b="b" l="l" r="r" t="t"/>
                  <a:pathLst>
                    <a:path extrusionOk="0" h="12263" w="21257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40" y="12371"/>
                        <a:pt x="11256" y="12371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" name="Google Shape;177;gcbd34685ab_0_0"/>
                <p:cNvSpPr/>
                <p:nvPr/>
              </p:nvSpPr>
              <p:spPr>
                <a:xfrm>
                  <a:off x="4626083" y="5171051"/>
                  <a:ext cx="21234" cy="12299"/>
                </a:xfrm>
                <a:custGeom>
                  <a:rect b="b" l="l" r="r" t="t"/>
                  <a:pathLst>
                    <a:path extrusionOk="0" h="12299" w="21234">
                      <a:moveTo>
                        <a:pt x="511" y="6834"/>
                      </a:moveTo>
                      <a:lnTo>
                        <a:pt x="9347" y="11978"/>
                      </a:lnTo>
                      <a:cubicBezTo>
                        <a:pt x="10248" y="12406"/>
                        <a:pt x="11295" y="12406"/>
                        <a:pt x="12197" y="11978"/>
                      </a:cubicBezTo>
                      <a:lnTo>
                        <a:pt x="20557" y="7025"/>
                      </a:lnTo>
                      <a:cubicBezTo>
                        <a:pt x="21412" y="6548"/>
                        <a:pt x="21507" y="5882"/>
                        <a:pt x="20557" y="5405"/>
                      </a:cubicBezTo>
                      <a:lnTo>
                        <a:pt x="11722" y="357"/>
                      </a:lnTo>
                      <a:cubicBezTo>
                        <a:pt x="10831" y="-119"/>
                        <a:pt x="9763" y="-119"/>
                        <a:pt x="8872" y="357"/>
                      </a:cubicBezTo>
                      <a:lnTo>
                        <a:pt x="416" y="5215"/>
                      </a:lnTo>
                      <a:cubicBezTo>
                        <a:pt x="-154" y="5691"/>
                        <a:pt x="-154" y="6453"/>
                        <a:pt x="511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" name="Google Shape;178;gcbd34685ab_0_0"/>
                <p:cNvSpPr/>
                <p:nvPr/>
              </p:nvSpPr>
              <p:spPr>
                <a:xfrm>
                  <a:off x="4598129" y="5154858"/>
                  <a:ext cx="36743" cy="21252"/>
                </a:xfrm>
                <a:custGeom>
                  <a:rect b="b" l="l" r="r" t="t"/>
                  <a:pathLst>
                    <a:path extrusionOk="0" h="21252" w="36743">
                      <a:moveTo>
                        <a:pt x="535" y="6834"/>
                      </a:moveTo>
                      <a:lnTo>
                        <a:pt x="24856" y="20931"/>
                      </a:lnTo>
                      <a:cubicBezTo>
                        <a:pt x="25725" y="21360"/>
                        <a:pt x="26741" y="21360"/>
                        <a:pt x="27611" y="20931"/>
                      </a:cubicBezTo>
                      <a:lnTo>
                        <a:pt x="36066" y="15978"/>
                      </a:lnTo>
                      <a:cubicBezTo>
                        <a:pt x="36921" y="15502"/>
                        <a:pt x="37016" y="14835"/>
                        <a:pt x="36066" y="14359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" name="Google Shape;179;gcbd34685ab_0_0"/>
                <p:cNvSpPr/>
                <p:nvPr/>
              </p:nvSpPr>
              <p:spPr>
                <a:xfrm>
                  <a:off x="4763493" y="5250906"/>
                  <a:ext cx="24428" cy="14204"/>
                </a:xfrm>
                <a:custGeom>
                  <a:rect b="b" l="l" r="r" t="t"/>
                  <a:pathLst>
                    <a:path extrusionOk="0" h="14204" w="24428">
                      <a:moveTo>
                        <a:pt x="475" y="6894"/>
                      </a:moveTo>
                      <a:lnTo>
                        <a:pt x="12540" y="13847"/>
                      </a:lnTo>
                      <a:cubicBezTo>
                        <a:pt x="13431" y="14323"/>
                        <a:pt x="14499" y="14323"/>
                        <a:pt x="15390" y="13847"/>
                      </a:cubicBezTo>
                      <a:lnTo>
                        <a:pt x="23751" y="8989"/>
                      </a:lnTo>
                      <a:cubicBezTo>
                        <a:pt x="24606" y="8513"/>
                        <a:pt x="24701" y="7751"/>
                        <a:pt x="23751" y="7370"/>
                      </a:cubicBezTo>
                      <a:lnTo>
                        <a:pt x="11685" y="321"/>
                      </a:lnTo>
                      <a:cubicBezTo>
                        <a:pt x="10784" y="-107"/>
                        <a:pt x="9737" y="-107"/>
                        <a:pt x="8835" y="321"/>
                      </a:cubicBezTo>
                      <a:lnTo>
                        <a:pt x="380" y="5179"/>
                      </a:lnTo>
                      <a:cubicBezTo>
                        <a:pt x="-95" y="5370"/>
                        <a:pt x="-190" y="6132"/>
                        <a:pt x="47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0" name="Google Shape;180;gcbd34685ab_0_0"/>
              <p:cNvGrpSpPr/>
              <p:nvPr/>
            </p:nvGrpSpPr>
            <p:grpSpPr>
              <a:xfrm>
                <a:off x="4655095" y="4952197"/>
                <a:ext cx="207390" cy="280361"/>
                <a:chOff x="4655095" y="4952197"/>
                <a:chExt cx="207390" cy="280361"/>
              </a:xfrm>
            </p:grpSpPr>
            <p:grpSp>
              <p:nvGrpSpPr>
                <p:cNvPr id="181" name="Google Shape;181;gcbd34685ab_0_0"/>
                <p:cNvGrpSpPr/>
                <p:nvPr/>
              </p:nvGrpSpPr>
              <p:grpSpPr>
                <a:xfrm>
                  <a:off x="4655095" y="4952197"/>
                  <a:ext cx="207390" cy="280361"/>
                  <a:chOff x="4655095" y="4952197"/>
                  <a:chExt cx="207390" cy="280361"/>
                </a:xfrm>
              </p:grpSpPr>
              <p:sp>
                <p:nvSpPr>
                  <p:cNvPr id="182" name="Google Shape;182;gcbd34685ab_0_0"/>
                  <p:cNvSpPr/>
                  <p:nvPr/>
                </p:nvSpPr>
                <p:spPr>
                  <a:xfrm>
                    <a:off x="4655095" y="4952197"/>
                    <a:ext cx="207390" cy="280361"/>
                  </a:xfrm>
                  <a:custGeom>
                    <a:rect b="b" l="l" r="r" t="t"/>
                    <a:pathLst>
                      <a:path extrusionOk="0" h="280361" w="207390">
                        <a:moveTo>
                          <a:pt x="200455" y="280361"/>
                        </a:moveTo>
                        <a:lnTo>
                          <a:pt x="200455" y="280361"/>
                        </a:lnTo>
                        <a:lnTo>
                          <a:pt x="0" y="164251"/>
                        </a:lnTo>
                        <a:lnTo>
                          <a:pt x="0" y="6232"/>
                        </a:lnTo>
                        <a:lnTo>
                          <a:pt x="1520" y="2612"/>
                        </a:lnTo>
                        <a:lnTo>
                          <a:pt x="3230" y="1850"/>
                        </a:lnTo>
                        <a:lnTo>
                          <a:pt x="3230" y="1850"/>
                        </a:lnTo>
                        <a:cubicBezTo>
                          <a:pt x="7492" y="-617"/>
                          <a:pt x="12744" y="-617"/>
                          <a:pt x="17005" y="1850"/>
                        </a:cubicBezTo>
                        <a:lnTo>
                          <a:pt x="200455" y="108054"/>
                        </a:lnTo>
                        <a:cubicBezTo>
                          <a:pt x="204734" y="110530"/>
                          <a:pt x="207375" y="115102"/>
                          <a:pt x="207391" y="120055"/>
                        </a:cubicBezTo>
                        <a:lnTo>
                          <a:pt x="207391" y="268360"/>
                        </a:lnTo>
                        <a:cubicBezTo>
                          <a:pt x="206156" y="275980"/>
                          <a:pt x="204731" y="277885"/>
                          <a:pt x="200455" y="280361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3" name="Google Shape;183;gcbd34685ab_0_0"/>
                  <p:cNvSpPr/>
                  <p:nvPr/>
                </p:nvSpPr>
                <p:spPr>
                  <a:xfrm>
                    <a:off x="4655095" y="4952197"/>
                    <a:ext cx="205775" cy="127104"/>
                  </a:xfrm>
                  <a:custGeom>
                    <a:rect b="b" l="l" r="r" t="t"/>
                    <a:pathLst>
                      <a:path extrusionOk="0" h="127104" w="205775">
                        <a:moveTo>
                          <a:pt x="182120" y="127104"/>
                        </a:moveTo>
                        <a:lnTo>
                          <a:pt x="0" y="11470"/>
                        </a:lnTo>
                        <a:lnTo>
                          <a:pt x="0" y="6232"/>
                        </a:lnTo>
                        <a:lnTo>
                          <a:pt x="1520" y="2612"/>
                        </a:lnTo>
                        <a:lnTo>
                          <a:pt x="3230" y="1850"/>
                        </a:lnTo>
                        <a:cubicBezTo>
                          <a:pt x="7492" y="-617"/>
                          <a:pt x="12744" y="-617"/>
                          <a:pt x="17005" y="1850"/>
                        </a:cubicBezTo>
                        <a:lnTo>
                          <a:pt x="200455" y="108054"/>
                        </a:lnTo>
                        <a:cubicBezTo>
                          <a:pt x="202698" y="109330"/>
                          <a:pt x="204541" y="111216"/>
                          <a:pt x="205776" y="113483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4" name="Google Shape;184;gcbd34685ab_0_0"/>
                  <p:cNvSpPr/>
                  <p:nvPr/>
                </p:nvSpPr>
                <p:spPr>
                  <a:xfrm>
                    <a:off x="4655095" y="4954417"/>
                    <a:ext cx="200455" cy="278140"/>
                  </a:xfrm>
                  <a:custGeom>
                    <a:rect b="b" l="l" r="r" t="t"/>
                    <a:pathLst>
                      <a:path extrusionOk="0" h="278140" w="200455">
                        <a:moveTo>
                          <a:pt x="4655" y="392"/>
                        </a:moveTo>
                        <a:lnTo>
                          <a:pt x="197130" y="111834"/>
                        </a:lnTo>
                        <a:cubicBezTo>
                          <a:pt x="199185" y="113044"/>
                          <a:pt x="200449" y="115254"/>
                          <a:pt x="200455" y="117645"/>
                        </a:cubicBezTo>
                        <a:lnTo>
                          <a:pt x="200455" y="278141"/>
                        </a:lnTo>
                        <a:lnTo>
                          <a:pt x="0" y="162031"/>
                        </a:lnTo>
                        <a:lnTo>
                          <a:pt x="0" y="3059"/>
                        </a:lnTo>
                        <a:cubicBezTo>
                          <a:pt x="45" y="1325"/>
                          <a:pt x="1485" y="-46"/>
                          <a:pt x="3215" y="1"/>
                        </a:cubicBezTo>
                        <a:cubicBezTo>
                          <a:pt x="3720" y="11"/>
                          <a:pt x="4213" y="144"/>
                          <a:pt x="4655" y="392"/>
                        </a:cubicBezTo>
                        <a:close/>
                      </a:path>
                    </a:pathLst>
                  </a:custGeom>
                  <a:solidFill>
                    <a:srgbClr val="DCEE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5" name="Google Shape;185;gcbd34685ab_0_0"/>
                  <p:cNvSpPr/>
                  <p:nvPr/>
                </p:nvSpPr>
                <p:spPr>
                  <a:xfrm>
                    <a:off x="4655095" y="4954417"/>
                    <a:ext cx="200455" cy="278140"/>
                  </a:xfrm>
                  <a:custGeom>
                    <a:rect b="b" l="l" r="r" t="t"/>
                    <a:pathLst>
                      <a:path extrusionOk="0" h="278140" w="200455">
                        <a:moveTo>
                          <a:pt x="4655" y="392"/>
                        </a:moveTo>
                        <a:lnTo>
                          <a:pt x="197130" y="111834"/>
                        </a:lnTo>
                        <a:cubicBezTo>
                          <a:pt x="199185" y="113044"/>
                          <a:pt x="200449" y="115254"/>
                          <a:pt x="200455" y="117645"/>
                        </a:cubicBezTo>
                        <a:lnTo>
                          <a:pt x="200455" y="278141"/>
                        </a:lnTo>
                        <a:lnTo>
                          <a:pt x="0" y="162031"/>
                        </a:lnTo>
                        <a:lnTo>
                          <a:pt x="0" y="3059"/>
                        </a:lnTo>
                        <a:cubicBezTo>
                          <a:pt x="45" y="1325"/>
                          <a:pt x="1485" y="-46"/>
                          <a:pt x="3215" y="1"/>
                        </a:cubicBezTo>
                        <a:cubicBezTo>
                          <a:pt x="3720" y="11"/>
                          <a:pt x="4213" y="144"/>
                          <a:pt x="4655" y="392"/>
                        </a:cubicBezTo>
                        <a:close/>
                      </a:path>
                    </a:pathLst>
                  </a:custGeom>
                  <a:solidFill>
                    <a:srgbClr val="F4F4F4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6" name="Google Shape;186;gcbd34685ab_0_0"/>
                  <p:cNvSpPr/>
                  <p:nvPr/>
                </p:nvSpPr>
                <p:spPr>
                  <a:xfrm>
                    <a:off x="4655095" y="5110733"/>
                    <a:ext cx="200455" cy="121824"/>
                  </a:xfrm>
                  <a:custGeom>
                    <a:rect b="b" l="l" r="r" t="t"/>
                    <a:pathLst>
                      <a:path extrusionOk="0" h="121824" w="200455">
                        <a:moveTo>
                          <a:pt x="200455" y="121825"/>
                        </a:moveTo>
                        <a:lnTo>
                          <a:pt x="200455" y="116014"/>
                        </a:lnTo>
                        <a:lnTo>
                          <a:pt x="0" y="0"/>
                        </a:lnTo>
                        <a:lnTo>
                          <a:pt x="0" y="5715"/>
                        </a:lnTo>
                        <a:lnTo>
                          <a:pt x="200455" y="121825"/>
                        </a:lnTo>
                        <a:close/>
                      </a:path>
                    </a:pathLst>
                  </a:custGeom>
                  <a:solidFill>
                    <a:srgbClr val="DBDBDB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87" name="Google Shape;187;gcbd34685ab_0_0"/>
                <p:cNvSpPr/>
                <p:nvPr/>
              </p:nvSpPr>
              <p:spPr>
                <a:xfrm>
                  <a:off x="4660320" y="4963096"/>
                  <a:ext cx="2375" cy="144970"/>
                </a:xfrm>
                <a:custGeom>
                  <a:rect b="b" l="l" r="r" t="t"/>
                  <a:pathLst>
                    <a:path extrusionOk="0" h="144970" w="2375">
                      <a:moveTo>
                        <a:pt x="0" y="144971"/>
                      </a:moveTo>
                      <a:lnTo>
                        <a:pt x="0" y="0"/>
                      </a:lnTo>
                      <a:lnTo>
                        <a:pt x="2375" y="1429"/>
                      </a:lnTo>
                      <a:lnTo>
                        <a:pt x="2375" y="143732"/>
                      </a:lnTo>
                      <a:lnTo>
                        <a:pt x="0" y="14497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8" name="Google Shape;188;gcbd34685ab_0_0"/>
                <p:cNvSpPr/>
                <p:nvPr/>
              </p:nvSpPr>
              <p:spPr>
                <a:xfrm>
                  <a:off x="4662695" y="4964525"/>
                  <a:ext cx="186490" cy="249936"/>
                </a:xfrm>
                <a:custGeom>
                  <a:rect b="b" l="l" r="r" t="t"/>
                  <a:pathLst>
                    <a:path extrusionOk="0" h="249936" w="186490">
                      <a:moveTo>
                        <a:pt x="0" y="0"/>
                      </a:moveTo>
                      <a:lnTo>
                        <a:pt x="0" y="142304"/>
                      </a:lnTo>
                      <a:lnTo>
                        <a:pt x="186490" y="249936"/>
                      </a:lnTo>
                      <a:lnTo>
                        <a:pt x="186490" y="1079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9" name="Google Shape;189;gcbd34685ab_0_0"/>
                <p:cNvSpPr/>
                <p:nvPr/>
              </p:nvSpPr>
              <p:spPr>
                <a:xfrm>
                  <a:off x="4660320" y="5106828"/>
                  <a:ext cx="188865" cy="110490"/>
                </a:xfrm>
                <a:custGeom>
                  <a:rect b="b" l="l" r="r" t="t"/>
                  <a:pathLst>
                    <a:path extrusionOk="0" h="110490" w="188865">
                      <a:moveTo>
                        <a:pt x="0" y="1238"/>
                      </a:moveTo>
                      <a:lnTo>
                        <a:pt x="188865" y="110490"/>
                      </a:lnTo>
                      <a:lnTo>
                        <a:pt x="188865" y="107633"/>
                      </a:lnTo>
                      <a:lnTo>
                        <a:pt x="2375" y="0"/>
                      </a:lnTo>
                      <a:lnTo>
                        <a:pt x="0" y="123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90" name="Google Shape;190;gcbd34685ab_0_0"/>
            <p:cNvSpPr/>
            <p:nvPr/>
          </p:nvSpPr>
          <p:spPr>
            <a:xfrm>
              <a:off x="2270876" y="3943763"/>
              <a:ext cx="260754" cy="432930"/>
            </a:xfrm>
            <a:custGeom>
              <a:rect b="b" l="l" r="r" t="t"/>
              <a:pathLst>
                <a:path extrusionOk="0" h="432930" w="260754">
                  <a:moveTo>
                    <a:pt x="89949" y="4025"/>
                  </a:moveTo>
                  <a:cubicBezTo>
                    <a:pt x="85198" y="15931"/>
                    <a:pt x="97264" y="30504"/>
                    <a:pt x="129565" y="40696"/>
                  </a:cubicBezTo>
                  <a:cubicBezTo>
                    <a:pt x="161866" y="50888"/>
                    <a:pt x="164811" y="37839"/>
                    <a:pt x="164811" y="37839"/>
                  </a:cubicBezTo>
                  <a:cubicBezTo>
                    <a:pt x="186348" y="47478"/>
                    <a:pt x="207342" y="58289"/>
                    <a:pt x="227702" y="70224"/>
                  </a:cubicBezTo>
                  <a:cubicBezTo>
                    <a:pt x="246703" y="83844"/>
                    <a:pt x="255633" y="123183"/>
                    <a:pt x="258293" y="189667"/>
                  </a:cubicBezTo>
                  <a:cubicBezTo>
                    <a:pt x="261333" y="266534"/>
                    <a:pt x="261523" y="380167"/>
                    <a:pt x="259053" y="400265"/>
                  </a:cubicBezTo>
                  <a:cubicBezTo>
                    <a:pt x="259053" y="400265"/>
                    <a:pt x="222762" y="436460"/>
                    <a:pt x="176401" y="432650"/>
                  </a:cubicBezTo>
                  <a:cubicBezTo>
                    <a:pt x="130040" y="428840"/>
                    <a:pt x="51948" y="387692"/>
                    <a:pt x="32947" y="355878"/>
                  </a:cubicBezTo>
                  <a:cubicBezTo>
                    <a:pt x="33517" y="288441"/>
                    <a:pt x="41307" y="277488"/>
                    <a:pt x="30477" y="238626"/>
                  </a:cubicBezTo>
                  <a:cubicBezTo>
                    <a:pt x="5586" y="149757"/>
                    <a:pt x="-7524" y="113372"/>
                    <a:pt x="4541" y="54317"/>
                  </a:cubicBezTo>
                  <a:cubicBezTo>
                    <a:pt x="14517" y="5644"/>
                    <a:pt x="28482" y="-452"/>
                    <a:pt x="47672" y="24"/>
                  </a:cubicBezTo>
                  <a:cubicBezTo>
                    <a:pt x="61825" y="605"/>
                    <a:pt x="75937" y="1939"/>
                    <a:pt x="89949" y="4025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gcbd34685ab_0_0"/>
            <p:cNvSpPr/>
            <p:nvPr/>
          </p:nvSpPr>
          <p:spPr>
            <a:xfrm>
              <a:off x="2458935" y="4016678"/>
              <a:ext cx="330765" cy="258321"/>
            </a:xfrm>
            <a:custGeom>
              <a:rect b="b" l="l" r="r" t="t"/>
              <a:pathLst>
                <a:path extrusionOk="0" h="258321" w="330765">
                  <a:moveTo>
                    <a:pt x="146521" y="199144"/>
                  </a:moveTo>
                  <a:cubicBezTo>
                    <a:pt x="108520" y="208669"/>
                    <a:pt x="99495" y="184666"/>
                    <a:pt x="94460" y="164759"/>
                  </a:cubicBezTo>
                  <a:cubicBezTo>
                    <a:pt x="82394" y="116467"/>
                    <a:pt x="75459" y="72938"/>
                    <a:pt x="66814" y="45506"/>
                  </a:cubicBezTo>
                  <a:cubicBezTo>
                    <a:pt x="56174" y="13216"/>
                    <a:pt x="45058" y="8073"/>
                    <a:pt x="29383" y="1786"/>
                  </a:cubicBezTo>
                  <a:cubicBezTo>
                    <a:pt x="11047" y="-5643"/>
                    <a:pt x="-4818" y="9977"/>
                    <a:pt x="1357" y="51031"/>
                  </a:cubicBezTo>
                  <a:cubicBezTo>
                    <a:pt x="8834" y="98770"/>
                    <a:pt x="20501" y="145747"/>
                    <a:pt x="36223" y="191429"/>
                  </a:cubicBezTo>
                  <a:cubicBezTo>
                    <a:pt x="40973" y="206478"/>
                    <a:pt x="51614" y="233148"/>
                    <a:pt x="67479" y="246102"/>
                  </a:cubicBezTo>
                  <a:cubicBezTo>
                    <a:pt x="87144" y="262009"/>
                    <a:pt x="116690" y="261342"/>
                    <a:pt x="161437" y="250103"/>
                  </a:cubicBezTo>
                  <a:cubicBezTo>
                    <a:pt x="180437" y="245340"/>
                    <a:pt x="201528" y="233910"/>
                    <a:pt x="237439" y="217051"/>
                  </a:cubicBezTo>
                  <a:cubicBezTo>
                    <a:pt x="246939" y="212479"/>
                    <a:pt x="254634" y="209526"/>
                    <a:pt x="273255" y="200763"/>
                  </a:cubicBezTo>
                  <a:cubicBezTo>
                    <a:pt x="291856" y="192334"/>
                    <a:pt x="308153" y="179523"/>
                    <a:pt x="320756" y="163425"/>
                  </a:cubicBezTo>
                  <a:cubicBezTo>
                    <a:pt x="330256" y="149328"/>
                    <a:pt x="331776" y="142661"/>
                    <a:pt x="330256" y="139423"/>
                  </a:cubicBezTo>
                  <a:cubicBezTo>
                    <a:pt x="328736" y="136184"/>
                    <a:pt x="323321" y="136279"/>
                    <a:pt x="318096" y="142185"/>
                  </a:cubicBezTo>
                  <a:cubicBezTo>
                    <a:pt x="310637" y="152300"/>
                    <a:pt x="301357" y="160920"/>
                    <a:pt x="290735" y="167616"/>
                  </a:cubicBezTo>
                  <a:cubicBezTo>
                    <a:pt x="290735" y="167616"/>
                    <a:pt x="302800" y="155139"/>
                    <a:pt x="309261" y="147042"/>
                  </a:cubicBezTo>
                  <a:cubicBezTo>
                    <a:pt x="315140" y="139908"/>
                    <a:pt x="320001" y="131993"/>
                    <a:pt x="323701" y="123516"/>
                  </a:cubicBezTo>
                  <a:cubicBezTo>
                    <a:pt x="327121" y="115229"/>
                    <a:pt x="319996" y="103989"/>
                    <a:pt x="314201" y="109895"/>
                  </a:cubicBezTo>
                  <a:cubicBezTo>
                    <a:pt x="308406" y="115800"/>
                    <a:pt x="306221" y="121801"/>
                    <a:pt x="296340" y="133612"/>
                  </a:cubicBezTo>
                  <a:cubicBezTo>
                    <a:pt x="291172" y="139918"/>
                    <a:pt x="285271" y="145576"/>
                    <a:pt x="278765" y="150471"/>
                  </a:cubicBezTo>
                  <a:cubicBezTo>
                    <a:pt x="284870" y="142194"/>
                    <a:pt x="290302" y="133431"/>
                    <a:pt x="295010" y="124277"/>
                  </a:cubicBezTo>
                  <a:cubicBezTo>
                    <a:pt x="299192" y="117096"/>
                    <a:pt x="301237" y="108866"/>
                    <a:pt x="300900" y="100560"/>
                  </a:cubicBezTo>
                  <a:cubicBezTo>
                    <a:pt x="300900" y="96274"/>
                    <a:pt x="294535" y="91035"/>
                    <a:pt x="288835" y="99322"/>
                  </a:cubicBezTo>
                  <a:cubicBezTo>
                    <a:pt x="283306" y="110552"/>
                    <a:pt x="276448" y="121077"/>
                    <a:pt x="268409" y="130659"/>
                  </a:cubicBezTo>
                  <a:cubicBezTo>
                    <a:pt x="259669" y="139708"/>
                    <a:pt x="252354" y="144852"/>
                    <a:pt x="252069" y="142375"/>
                  </a:cubicBezTo>
                  <a:cubicBezTo>
                    <a:pt x="251784" y="139899"/>
                    <a:pt x="257389" y="134946"/>
                    <a:pt x="260429" y="124373"/>
                  </a:cubicBezTo>
                  <a:cubicBezTo>
                    <a:pt x="263469" y="113800"/>
                    <a:pt x="260429" y="102656"/>
                    <a:pt x="254634" y="101513"/>
                  </a:cubicBezTo>
                  <a:cubicBezTo>
                    <a:pt x="248839" y="100370"/>
                    <a:pt x="249979" y="100560"/>
                    <a:pt x="245134" y="110466"/>
                  </a:cubicBezTo>
                  <a:cubicBezTo>
                    <a:pt x="238797" y="120601"/>
                    <a:pt x="233117" y="131126"/>
                    <a:pt x="228128" y="141994"/>
                  </a:cubicBezTo>
                  <a:cubicBezTo>
                    <a:pt x="225144" y="152138"/>
                    <a:pt x="219767" y="161416"/>
                    <a:pt x="212453" y="169045"/>
                  </a:cubicBezTo>
                  <a:cubicBezTo>
                    <a:pt x="203428" y="178951"/>
                    <a:pt x="182717" y="190000"/>
                    <a:pt x="146521" y="19914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gcbd34685ab_0_0"/>
            <p:cNvSpPr/>
            <p:nvPr/>
          </p:nvSpPr>
          <p:spPr>
            <a:xfrm>
              <a:off x="2447141" y="4011203"/>
              <a:ext cx="100743" cy="148055"/>
            </a:xfrm>
            <a:custGeom>
              <a:rect b="b" l="l" r="r" t="t"/>
              <a:pathLst>
                <a:path extrusionOk="0" h="148055" w="100743">
                  <a:moveTo>
                    <a:pt x="27117" y="689"/>
                  </a:moveTo>
                  <a:cubicBezTo>
                    <a:pt x="52482" y="-3121"/>
                    <a:pt x="70438" y="8404"/>
                    <a:pt x="81743" y="46981"/>
                  </a:cubicBezTo>
                  <a:cubicBezTo>
                    <a:pt x="93049" y="85557"/>
                    <a:pt x="100744" y="117370"/>
                    <a:pt x="100744" y="117370"/>
                  </a:cubicBezTo>
                  <a:cubicBezTo>
                    <a:pt x="90684" y="132001"/>
                    <a:pt x="75423" y="142231"/>
                    <a:pt x="58088" y="145945"/>
                  </a:cubicBezTo>
                  <a:cubicBezTo>
                    <a:pt x="27687" y="153375"/>
                    <a:pt x="16761" y="138801"/>
                    <a:pt x="16761" y="138801"/>
                  </a:cubicBezTo>
                  <a:cubicBezTo>
                    <a:pt x="16761" y="138801"/>
                    <a:pt x="8306" y="98320"/>
                    <a:pt x="3081" y="70793"/>
                  </a:cubicBezTo>
                  <a:cubicBezTo>
                    <a:pt x="-2144" y="43266"/>
                    <a:pt x="-4329" y="5356"/>
                    <a:pt x="27117" y="68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gcbd34685ab_0_0"/>
            <p:cNvSpPr/>
            <p:nvPr/>
          </p:nvSpPr>
          <p:spPr>
            <a:xfrm>
              <a:off x="2331622" y="3739152"/>
              <a:ext cx="164429" cy="181621"/>
            </a:xfrm>
            <a:custGeom>
              <a:rect b="b" l="l" r="r" t="t"/>
              <a:pathLst>
                <a:path extrusionOk="0" h="181621" w="164429">
                  <a:moveTo>
                    <a:pt x="155175" y="75001"/>
                  </a:moveTo>
                  <a:cubicBezTo>
                    <a:pt x="155175" y="75001"/>
                    <a:pt x="195362" y="13755"/>
                    <a:pt x="108244" y="1277"/>
                  </a:cubicBezTo>
                  <a:cubicBezTo>
                    <a:pt x="45447" y="-7771"/>
                    <a:pt x="5166" y="32710"/>
                    <a:pt x="511" y="76620"/>
                  </a:cubicBezTo>
                  <a:cubicBezTo>
                    <a:pt x="-3954" y="118530"/>
                    <a:pt x="21792" y="162345"/>
                    <a:pt x="40412" y="179300"/>
                  </a:cubicBezTo>
                  <a:cubicBezTo>
                    <a:pt x="58682" y="183929"/>
                    <a:pt x="78014" y="181586"/>
                    <a:pt x="94659" y="172727"/>
                  </a:cubicBezTo>
                  <a:cubicBezTo>
                    <a:pt x="95657" y="161326"/>
                    <a:pt x="96038" y="149877"/>
                    <a:pt x="95799" y="138437"/>
                  </a:cubicBezTo>
                  <a:cubicBezTo>
                    <a:pt x="95799" y="138437"/>
                    <a:pt x="65208" y="73858"/>
                    <a:pt x="155175" y="7500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gcbd34685ab_0_0"/>
            <p:cNvSpPr/>
            <p:nvPr/>
          </p:nvSpPr>
          <p:spPr>
            <a:xfrm>
              <a:off x="2515394" y="4404988"/>
              <a:ext cx="145638" cy="201549"/>
            </a:xfrm>
            <a:custGeom>
              <a:rect b="b" l="l" r="r" t="t"/>
              <a:pathLst>
                <a:path extrusionOk="0" h="201549" w="145638">
                  <a:moveTo>
                    <a:pt x="145639" y="183928"/>
                  </a:moveTo>
                  <a:lnTo>
                    <a:pt x="145639" y="0"/>
                  </a:lnTo>
                  <a:lnTo>
                    <a:pt x="0" y="85249"/>
                  </a:lnTo>
                  <a:lnTo>
                    <a:pt x="56052" y="201549"/>
                  </a:lnTo>
                  <a:lnTo>
                    <a:pt x="145639" y="183928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gcbd34685ab_0_0"/>
            <p:cNvSpPr/>
            <p:nvPr/>
          </p:nvSpPr>
          <p:spPr>
            <a:xfrm>
              <a:off x="2565555" y="4383081"/>
              <a:ext cx="95477" cy="55816"/>
            </a:xfrm>
            <a:custGeom>
              <a:rect b="b" l="l" r="r" t="t"/>
              <a:pathLst>
                <a:path extrusionOk="0" h="55816" w="95477">
                  <a:moveTo>
                    <a:pt x="0" y="32480"/>
                  </a:moveTo>
                  <a:lnTo>
                    <a:pt x="55862" y="0"/>
                  </a:lnTo>
                  <a:lnTo>
                    <a:pt x="95478" y="22860"/>
                  </a:lnTo>
                  <a:lnTo>
                    <a:pt x="37526" y="55816"/>
                  </a:lnTo>
                  <a:lnTo>
                    <a:pt x="0" y="32480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gcbd34685ab_0_0"/>
            <p:cNvSpPr/>
            <p:nvPr/>
          </p:nvSpPr>
          <p:spPr>
            <a:xfrm>
              <a:off x="4383145" y="3435820"/>
              <a:ext cx="77712" cy="44958"/>
            </a:xfrm>
            <a:custGeom>
              <a:rect b="b" l="l" r="r" t="t"/>
              <a:pathLst>
                <a:path extrusionOk="0" h="44958" w="77712">
                  <a:moveTo>
                    <a:pt x="77712" y="22479"/>
                  </a:moveTo>
                  <a:cubicBezTo>
                    <a:pt x="77712" y="34894"/>
                    <a:pt x="60316" y="44958"/>
                    <a:pt x="38856" y="44958"/>
                  </a:cubicBezTo>
                  <a:cubicBezTo>
                    <a:pt x="17396" y="44958"/>
                    <a:pt x="0" y="34894"/>
                    <a:pt x="0" y="22479"/>
                  </a:cubicBezTo>
                  <a:cubicBezTo>
                    <a:pt x="0" y="10064"/>
                    <a:pt x="17397" y="0"/>
                    <a:pt x="38856" y="0"/>
                  </a:cubicBezTo>
                  <a:cubicBezTo>
                    <a:pt x="60316" y="0"/>
                    <a:pt x="77712" y="10064"/>
                    <a:pt x="77712" y="22479"/>
                  </a:cubicBez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gcbd34685ab_0_0"/>
            <p:cNvSpPr/>
            <p:nvPr/>
          </p:nvSpPr>
          <p:spPr>
            <a:xfrm flipH="1">
              <a:off x="4682927" y="3694995"/>
              <a:ext cx="1795739" cy="1039558"/>
            </a:xfrm>
            <a:custGeom>
              <a:rect b="b" l="l" r="r" t="t"/>
              <a:pathLst>
                <a:path extrusionOk="0" h="1039558" w="1795739">
                  <a:moveTo>
                    <a:pt x="1781394" y="0"/>
                  </a:moveTo>
                  <a:lnTo>
                    <a:pt x="1781394" y="95"/>
                  </a:lnTo>
                  <a:lnTo>
                    <a:pt x="651623" y="653987"/>
                  </a:lnTo>
                  <a:lnTo>
                    <a:pt x="0" y="1031176"/>
                  </a:lnTo>
                  <a:lnTo>
                    <a:pt x="14440" y="1039558"/>
                  </a:lnTo>
                  <a:lnTo>
                    <a:pt x="666063" y="662273"/>
                  </a:lnTo>
                  <a:lnTo>
                    <a:pt x="1795739" y="8382"/>
                  </a:lnTo>
                  <a:lnTo>
                    <a:pt x="1795739" y="8382"/>
                  </a:lnTo>
                  <a:lnTo>
                    <a:pt x="1781394" y="0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gcbd34685ab_0_0"/>
            <p:cNvSpPr/>
            <p:nvPr/>
          </p:nvSpPr>
          <p:spPr>
            <a:xfrm rot="10800000">
              <a:off x="6022844" y="4502970"/>
              <a:ext cx="644687" cy="369950"/>
            </a:xfrm>
            <a:custGeom>
              <a:rect b="b" l="l" r="r" t="t"/>
              <a:pathLst>
                <a:path extrusionOk="0" h="369950" w="644687">
                  <a:moveTo>
                    <a:pt x="258217" y="369951"/>
                  </a:moveTo>
                  <a:lnTo>
                    <a:pt x="0" y="221837"/>
                  </a:lnTo>
                  <a:lnTo>
                    <a:pt x="386471" y="0"/>
                  </a:lnTo>
                  <a:lnTo>
                    <a:pt x="644688" y="148114"/>
                  </a:lnTo>
                  <a:lnTo>
                    <a:pt x="258217" y="369951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gcbd34685ab_0_0"/>
            <p:cNvSpPr/>
            <p:nvPr/>
          </p:nvSpPr>
          <p:spPr>
            <a:xfrm flipH="1">
              <a:off x="6190049" y="4282211"/>
              <a:ext cx="427701" cy="247554"/>
            </a:xfrm>
            <a:custGeom>
              <a:rect b="b" l="l" r="r" t="t"/>
              <a:pathLst>
                <a:path extrusionOk="0" h="247554" w="427701">
                  <a:moveTo>
                    <a:pt x="213851" y="247555"/>
                  </a:moveTo>
                  <a:lnTo>
                    <a:pt x="0" y="123730"/>
                  </a:lnTo>
                  <a:lnTo>
                    <a:pt x="213851" y="0"/>
                  </a:lnTo>
                  <a:lnTo>
                    <a:pt x="427702" y="12373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gcbd34685ab_0_0"/>
            <p:cNvSpPr/>
            <p:nvPr/>
          </p:nvSpPr>
          <p:spPr>
            <a:xfrm flipH="1">
              <a:off x="6403900" y="4405941"/>
              <a:ext cx="213850" cy="371379"/>
            </a:xfrm>
            <a:custGeom>
              <a:rect b="b" l="l" r="r" t="t"/>
              <a:pathLst>
                <a:path extrusionOk="0" h="371379" w="213850">
                  <a:moveTo>
                    <a:pt x="213851" y="371380"/>
                  </a:moveTo>
                  <a:lnTo>
                    <a:pt x="0" y="247555"/>
                  </a:lnTo>
                  <a:lnTo>
                    <a:pt x="0" y="0"/>
                  </a:lnTo>
                  <a:lnTo>
                    <a:pt x="213851" y="123825"/>
                  </a:lnTo>
                  <a:lnTo>
                    <a:pt x="213851" y="371380"/>
                  </a:lnTo>
                  <a:close/>
                </a:path>
              </a:pathLst>
            </a:custGeom>
            <a:solidFill>
              <a:srgbClr val="C5C7D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gcbd34685ab_0_0"/>
            <p:cNvSpPr/>
            <p:nvPr/>
          </p:nvSpPr>
          <p:spPr>
            <a:xfrm flipH="1">
              <a:off x="6190049" y="4405941"/>
              <a:ext cx="213850" cy="371379"/>
            </a:xfrm>
            <a:custGeom>
              <a:rect b="b" l="l" r="r" t="t"/>
              <a:pathLst>
                <a:path extrusionOk="0" h="371379" w="213850">
                  <a:moveTo>
                    <a:pt x="213851" y="247555"/>
                  </a:moveTo>
                  <a:lnTo>
                    <a:pt x="0" y="371380"/>
                  </a:lnTo>
                  <a:lnTo>
                    <a:pt x="0" y="123825"/>
                  </a:lnTo>
                  <a:lnTo>
                    <a:pt x="213851" y="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gcbd34685ab_0_0"/>
            <p:cNvSpPr/>
            <p:nvPr/>
          </p:nvSpPr>
          <p:spPr>
            <a:xfrm>
              <a:off x="6351541" y="3874743"/>
              <a:ext cx="217302" cy="317702"/>
            </a:xfrm>
            <a:custGeom>
              <a:rect b="b" l="l" r="r" t="t"/>
              <a:pathLst>
                <a:path extrusionOk="0" h="299719" w="205002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gcbd34685ab_0_0"/>
            <p:cNvSpPr/>
            <p:nvPr/>
          </p:nvSpPr>
          <p:spPr>
            <a:xfrm>
              <a:off x="6368017" y="3871983"/>
              <a:ext cx="104086" cy="128266"/>
            </a:xfrm>
            <a:custGeom>
              <a:rect b="b" l="l" r="r" t="t"/>
              <a:pathLst>
                <a:path extrusionOk="0" h="121006" w="98194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gcbd34685ab_0_0"/>
            <p:cNvSpPr/>
            <p:nvPr/>
          </p:nvSpPr>
          <p:spPr>
            <a:xfrm>
              <a:off x="6388363" y="4011215"/>
              <a:ext cx="128390" cy="143694"/>
            </a:xfrm>
            <a:custGeom>
              <a:rect b="b" l="l" r="r" t="t"/>
              <a:pathLst>
                <a:path extrusionOk="0" h="135560" w="121123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gcbd34685ab_0_0"/>
            <p:cNvSpPr/>
            <p:nvPr/>
          </p:nvSpPr>
          <p:spPr>
            <a:xfrm>
              <a:off x="6169126" y="4068541"/>
              <a:ext cx="242294" cy="344916"/>
            </a:xfrm>
            <a:custGeom>
              <a:rect b="b" l="l" r="r" t="t"/>
              <a:pathLst>
                <a:path extrusionOk="0" h="325392" w="228579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gcbd34685ab_0_0"/>
            <p:cNvSpPr/>
            <p:nvPr/>
          </p:nvSpPr>
          <p:spPr>
            <a:xfrm>
              <a:off x="6350989" y="4058254"/>
              <a:ext cx="187162" cy="246878"/>
            </a:xfrm>
            <a:custGeom>
              <a:rect b="b" l="l" r="r" t="t"/>
              <a:pathLst>
                <a:path extrusionOk="0" h="232904" w="176568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gcbd34685ab_0_0"/>
            <p:cNvSpPr/>
            <p:nvPr/>
          </p:nvSpPr>
          <p:spPr>
            <a:xfrm>
              <a:off x="6384325" y="3881810"/>
              <a:ext cx="137686" cy="169616"/>
            </a:xfrm>
            <a:custGeom>
              <a:rect b="b" l="l" r="r" t="t"/>
              <a:pathLst>
                <a:path extrusionOk="0" h="160015" w="129892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gcbd34685ab_0_0"/>
            <p:cNvSpPr/>
            <p:nvPr/>
          </p:nvSpPr>
          <p:spPr>
            <a:xfrm>
              <a:off x="6389913" y="3881145"/>
              <a:ext cx="138230" cy="130098"/>
            </a:xfrm>
            <a:custGeom>
              <a:rect b="b" l="l" r="r" t="t"/>
              <a:pathLst>
                <a:path extrusionOk="0" h="122734" w="130406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gcbd34685ab_0_0"/>
            <p:cNvSpPr/>
            <p:nvPr/>
          </p:nvSpPr>
          <p:spPr>
            <a:xfrm>
              <a:off x="6223986" y="4735273"/>
              <a:ext cx="108702" cy="82916"/>
            </a:xfrm>
            <a:custGeom>
              <a:rect b="b" l="l" r="r" t="t"/>
              <a:pathLst>
                <a:path extrusionOk="0" h="78223" w="102549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gcbd34685ab_0_0"/>
            <p:cNvSpPr/>
            <p:nvPr/>
          </p:nvSpPr>
          <p:spPr>
            <a:xfrm>
              <a:off x="6224466" y="4761723"/>
              <a:ext cx="108209" cy="56495"/>
            </a:xfrm>
            <a:custGeom>
              <a:rect b="b" l="l" r="r" t="t"/>
              <a:pathLst>
                <a:path extrusionOk="0" h="53297" w="102084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gcbd34685ab_0_0"/>
            <p:cNvSpPr/>
            <p:nvPr/>
          </p:nvSpPr>
          <p:spPr>
            <a:xfrm>
              <a:off x="6169601" y="4699543"/>
              <a:ext cx="99502" cy="77082"/>
            </a:xfrm>
            <a:custGeom>
              <a:rect b="b" l="l" r="r" t="t"/>
              <a:pathLst>
                <a:path extrusionOk="0" h="72719" w="9387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gcbd34685ab_0_0"/>
            <p:cNvSpPr/>
            <p:nvPr/>
          </p:nvSpPr>
          <p:spPr>
            <a:xfrm>
              <a:off x="6170058" y="4724979"/>
              <a:ext cx="99108" cy="51736"/>
            </a:xfrm>
            <a:custGeom>
              <a:rect b="b" l="l" r="r" t="t"/>
              <a:pathLst>
                <a:path extrusionOk="0" h="48808" w="93498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gcbd34685ab_0_0"/>
            <p:cNvSpPr/>
            <p:nvPr/>
          </p:nvSpPr>
          <p:spPr>
            <a:xfrm>
              <a:off x="6206498" y="4301929"/>
              <a:ext cx="236938" cy="408660"/>
            </a:xfrm>
            <a:custGeom>
              <a:rect b="b" l="l" r="r" t="t"/>
              <a:pathLst>
                <a:path extrusionOk="0" h="385528" w="223526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gcbd34685ab_0_0"/>
            <p:cNvSpPr/>
            <p:nvPr/>
          </p:nvSpPr>
          <p:spPr>
            <a:xfrm>
              <a:off x="6271102" y="4302737"/>
              <a:ext cx="235887" cy="442489"/>
            </a:xfrm>
            <a:custGeom>
              <a:rect b="b" l="l" r="r" t="t"/>
              <a:pathLst>
                <a:path extrusionOk="0" h="417442" w="222535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gcbd34685ab_0_0"/>
            <p:cNvSpPr/>
            <p:nvPr/>
          </p:nvSpPr>
          <p:spPr>
            <a:xfrm>
              <a:off x="6183254" y="4274877"/>
              <a:ext cx="352749" cy="324700"/>
            </a:xfrm>
            <a:custGeom>
              <a:rect b="b" l="l" r="r" t="t"/>
              <a:pathLst>
                <a:path extrusionOk="0" h="306321" w="332782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gcbd34685ab_0_0"/>
            <p:cNvSpPr/>
            <p:nvPr/>
          </p:nvSpPr>
          <p:spPr>
            <a:xfrm>
              <a:off x="6466820" y="4083042"/>
              <a:ext cx="122590" cy="429780"/>
            </a:xfrm>
            <a:custGeom>
              <a:rect b="b" l="l" r="r" t="t"/>
              <a:pathLst>
                <a:path extrusionOk="0" h="405453" w="115651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gcbd34685ab_0_0"/>
            <p:cNvSpPr/>
            <p:nvPr/>
          </p:nvSpPr>
          <p:spPr>
            <a:xfrm>
              <a:off x="6490841" y="4077626"/>
              <a:ext cx="74124" cy="94270"/>
            </a:xfrm>
            <a:custGeom>
              <a:rect b="b" l="l" r="r" t="t"/>
              <a:pathLst>
                <a:path extrusionOk="0" h="88934" w="69928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gcbd34685ab_0_0"/>
            <p:cNvSpPr/>
            <p:nvPr/>
          </p:nvSpPr>
          <p:spPr>
            <a:xfrm>
              <a:off x="6345497" y="4058119"/>
              <a:ext cx="63405" cy="66570"/>
            </a:xfrm>
            <a:custGeom>
              <a:rect b="b" l="l" r="r" t="t"/>
              <a:pathLst>
                <a:path extrusionOk="0" h="62802" w="59816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19" name="Google Shape;219;gcbd34685ab_0_0"/>
            <p:cNvGrpSpPr/>
            <p:nvPr/>
          </p:nvGrpSpPr>
          <p:grpSpPr>
            <a:xfrm>
              <a:off x="6161826" y="4215479"/>
              <a:ext cx="350681" cy="265782"/>
              <a:chOff x="6621095" y="1452181"/>
              <a:chExt cx="330893" cy="250785"/>
            </a:xfrm>
          </p:grpSpPr>
          <p:sp>
            <p:nvSpPr>
              <p:cNvPr id="220" name="Google Shape;220;gcbd34685ab_0_0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rect b="b" l="l" r="r" t="t"/>
                <a:pathLst>
                  <a:path extrusionOk="0" h="174500" w="303199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1" name="Google Shape;221;gcbd34685ab_0_0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rect b="b" l="l" r="r" t="t"/>
                <a:pathLst>
                  <a:path extrusionOk="0" h="45815" w="79173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51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2" name="Google Shape;222;gcbd34685ab_0_0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rect b="b" l="l" r="r" t="t"/>
                <a:pathLst>
                  <a:path extrusionOk="0" h="118292" w="303209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Google Shape;223;gcbd34685ab_0_0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rect b="b" l="l" r="r" t="t"/>
                <a:pathLst>
                  <a:path extrusionOk="0" h="244320" w="217122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Google Shape;224;gcbd34685ab_0_0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rect b="b" l="l" r="r" t="t"/>
                <a:pathLst>
                  <a:path extrusionOk="0" h="245364" w="216421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cec610a3e8_0_1"/>
          <p:cNvSpPr txBox="1"/>
          <p:nvPr>
            <p:ph type="ctrTitle"/>
          </p:nvPr>
        </p:nvSpPr>
        <p:spPr>
          <a:xfrm>
            <a:off x="467025" y="450325"/>
            <a:ext cx="4676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Co-Founding the company </a:t>
            </a:r>
            <a:endParaRPr/>
          </a:p>
        </p:txBody>
      </p:sp>
      <p:sp>
        <p:nvSpPr>
          <p:cNvPr id="230" name="Google Shape;230;gcec610a3e8_0_1"/>
          <p:cNvSpPr txBox="1"/>
          <p:nvPr>
            <p:ph idx="1" type="subTitle"/>
          </p:nvPr>
        </p:nvSpPr>
        <p:spPr>
          <a:xfrm>
            <a:off x="679825" y="2047150"/>
            <a:ext cx="5082900" cy="27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925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aleway Thin"/>
              <a:buChar char="-"/>
            </a:pPr>
            <a:r>
              <a:rPr lang="en">
                <a:latin typeface="Raleway Thin"/>
                <a:ea typeface="Raleway Thin"/>
                <a:cs typeface="Raleway Thin"/>
                <a:sym typeface="Raleway Thin"/>
              </a:rPr>
              <a:t>We understood the legal procedures for co-founding the company.</a:t>
            </a:r>
            <a:endParaRPr>
              <a:latin typeface="Raleway Thin"/>
              <a:ea typeface="Raleway Thin"/>
              <a:cs typeface="Raleway Thin"/>
              <a:sym typeface="Raleway Thin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 Thin"/>
              <a:buChar char="-"/>
            </a:pPr>
            <a:r>
              <a:rPr lang="en">
                <a:latin typeface="Raleway Thin"/>
                <a:ea typeface="Raleway Thin"/>
                <a:cs typeface="Raleway Thin"/>
                <a:sym typeface="Raleway Thin"/>
              </a:rPr>
              <a:t>Visited local companies to understand the business process for obtaining an insurance policy</a:t>
            </a:r>
            <a:endParaRPr>
              <a:latin typeface="Raleway Thin"/>
              <a:ea typeface="Raleway Thin"/>
              <a:cs typeface="Raleway Thin"/>
              <a:sym typeface="Raleway Thin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 Thin"/>
              <a:buChar char="-"/>
            </a:pPr>
            <a:r>
              <a:rPr lang="en">
                <a:latin typeface="Raleway Thin"/>
                <a:ea typeface="Raleway Thin"/>
                <a:cs typeface="Raleway Thin"/>
                <a:sym typeface="Raleway Thin"/>
              </a:rPr>
              <a:t>Analysed which customer segmentations should be targeted.</a:t>
            </a:r>
            <a:endParaRPr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</p:txBody>
      </p:sp>
      <p:grpSp>
        <p:nvGrpSpPr>
          <p:cNvPr id="231" name="Google Shape;231;gcec610a3e8_0_1"/>
          <p:cNvGrpSpPr/>
          <p:nvPr/>
        </p:nvGrpSpPr>
        <p:grpSpPr>
          <a:xfrm>
            <a:off x="5435079" y="912423"/>
            <a:ext cx="3239723" cy="3318665"/>
            <a:chOff x="2270525" y="117216"/>
            <a:chExt cx="4650765" cy="4762722"/>
          </a:xfrm>
        </p:grpSpPr>
        <p:sp>
          <p:nvSpPr>
            <p:cNvPr id="232" name="Google Shape;232;gcec610a3e8_0_1"/>
            <p:cNvSpPr/>
            <p:nvPr/>
          </p:nvSpPr>
          <p:spPr>
            <a:xfrm>
              <a:off x="2270525" y="2788917"/>
              <a:ext cx="1367464" cy="791146"/>
            </a:xfrm>
            <a:custGeom>
              <a:rect b="b" l="l" r="r" t="t"/>
              <a:pathLst>
                <a:path extrusionOk="0" h="791146" w="1367464">
                  <a:moveTo>
                    <a:pt x="1367464" y="395573"/>
                  </a:moveTo>
                  <a:cubicBezTo>
                    <a:pt x="1367464" y="614042"/>
                    <a:pt x="1061347" y="791146"/>
                    <a:pt x="683732" y="791146"/>
                  </a:cubicBezTo>
                  <a:cubicBezTo>
                    <a:pt x="306117" y="791146"/>
                    <a:pt x="0" y="614042"/>
                    <a:pt x="0" y="395573"/>
                  </a:cubicBezTo>
                  <a:cubicBezTo>
                    <a:pt x="0" y="177104"/>
                    <a:pt x="306117" y="0"/>
                    <a:pt x="683732" y="0"/>
                  </a:cubicBezTo>
                  <a:cubicBezTo>
                    <a:pt x="1061347" y="0"/>
                    <a:pt x="1367464" y="177104"/>
                    <a:pt x="1367464" y="395573"/>
                  </a:cubicBezTo>
                  <a:close/>
                </a:path>
              </a:pathLst>
            </a:custGeom>
            <a:solidFill>
              <a:srgbClr val="D6D8E5">
                <a:alpha val="1451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gcec610a3e8_0_1"/>
            <p:cNvSpPr/>
            <p:nvPr/>
          </p:nvSpPr>
          <p:spPr>
            <a:xfrm>
              <a:off x="2565006" y="2921600"/>
              <a:ext cx="762723" cy="441198"/>
            </a:xfrm>
            <a:custGeom>
              <a:rect b="b" l="l" r="r" t="t"/>
              <a:pathLst>
                <a:path extrusionOk="0" h="441198" w="762723">
                  <a:moveTo>
                    <a:pt x="762723" y="220599"/>
                  </a:moveTo>
                  <a:cubicBezTo>
                    <a:pt x="762723" y="342432"/>
                    <a:pt x="591982" y="441198"/>
                    <a:pt x="381362" y="441198"/>
                  </a:cubicBezTo>
                  <a:cubicBezTo>
                    <a:pt x="170741" y="441198"/>
                    <a:pt x="0" y="342432"/>
                    <a:pt x="0" y="220599"/>
                  </a:cubicBezTo>
                  <a:cubicBezTo>
                    <a:pt x="0" y="98765"/>
                    <a:pt x="170741" y="0"/>
                    <a:pt x="381362" y="0"/>
                  </a:cubicBezTo>
                  <a:cubicBezTo>
                    <a:pt x="591982" y="0"/>
                    <a:pt x="762723" y="98765"/>
                    <a:pt x="762723" y="220599"/>
                  </a:cubicBezTo>
                  <a:close/>
                </a:path>
              </a:pathLst>
            </a:custGeom>
            <a:solidFill>
              <a:srgbClr val="EDEFF9">
                <a:alpha val="4941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Google Shape;234;gcec610a3e8_0_1"/>
            <p:cNvSpPr/>
            <p:nvPr/>
          </p:nvSpPr>
          <p:spPr>
            <a:xfrm>
              <a:off x="2834012" y="3000943"/>
              <a:ext cx="217486" cy="125920"/>
            </a:xfrm>
            <a:custGeom>
              <a:rect b="b" l="l" r="r" t="t"/>
              <a:pathLst>
                <a:path extrusionOk="0" h="125920" w="217486">
                  <a:moveTo>
                    <a:pt x="217486" y="62960"/>
                  </a:moveTo>
                  <a:cubicBezTo>
                    <a:pt x="217486" y="97732"/>
                    <a:pt x="168800" y="125920"/>
                    <a:pt x="108743" y="125920"/>
                  </a:cubicBezTo>
                  <a:cubicBezTo>
                    <a:pt x="48686" y="125920"/>
                    <a:pt x="0" y="97732"/>
                    <a:pt x="0" y="62960"/>
                  </a:cubicBezTo>
                  <a:cubicBezTo>
                    <a:pt x="0" y="28188"/>
                    <a:pt x="48686" y="0"/>
                    <a:pt x="108743" y="0"/>
                  </a:cubicBezTo>
                  <a:cubicBezTo>
                    <a:pt x="168800" y="0"/>
                    <a:pt x="217486" y="28188"/>
                    <a:pt x="217486" y="62960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Google Shape;235;gcec610a3e8_0_1"/>
            <p:cNvSpPr/>
            <p:nvPr/>
          </p:nvSpPr>
          <p:spPr>
            <a:xfrm>
              <a:off x="2841806" y="2229228"/>
              <a:ext cx="209121" cy="823531"/>
            </a:xfrm>
            <a:custGeom>
              <a:rect b="b" l="l" r="r" t="t"/>
              <a:pathLst>
                <a:path extrusionOk="0" h="823531" w="209121">
                  <a:moveTo>
                    <a:pt x="0" y="0"/>
                  </a:moveTo>
                  <a:lnTo>
                    <a:pt x="209121" y="0"/>
                  </a:lnTo>
                  <a:lnTo>
                    <a:pt x="209121" y="823532"/>
                  </a:lnTo>
                  <a:lnTo>
                    <a:pt x="0" y="823532"/>
                  </a:ln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gcec610a3e8_0_1"/>
            <p:cNvSpPr/>
            <p:nvPr/>
          </p:nvSpPr>
          <p:spPr>
            <a:xfrm>
              <a:off x="2831826" y="2112223"/>
              <a:ext cx="249895" cy="580777"/>
            </a:xfrm>
            <a:custGeom>
              <a:rect b="b" l="l" r="r" t="t"/>
              <a:pathLst>
                <a:path extrusionOk="0" h="580777" w="249895">
                  <a:moveTo>
                    <a:pt x="0" y="107670"/>
                  </a:moveTo>
                  <a:cubicBezTo>
                    <a:pt x="0" y="107670"/>
                    <a:pt x="5703" y="277025"/>
                    <a:pt x="125948" y="580777"/>
                  </a:cubicBezTo>
                  <a:cubicBezTo>
                    <a:pt x="125948" y="580777"/>
                    <a:pt x="237923" y="336175"/>
                    <a:pt x="249520" y="102527"/>
                  </a:cubicBezTo>
                  <a:cubicBezTo>
                    <a:pt x="261117" y="-131122"/>
                    <a:pt x="0" y="107670"/>
                    <a:pt x="0" y="107670"/>
                  </a:cubicBezTo>
                  <a:close/>
                </a:path>
              </a:pathLst>
            </a:custGeom>
            <a:solidFill>
              <a:srgbClr val="FFBC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gcec610a3e8_0_1"/>
            <p:cNvSpPr/>
            <p:nvPr/>
          </p:nvSpPr>
          <p:spPr>
            <a:xfrm>
              <a:off x="2373659" y="1582290"/>
              <a:ext cx="397711" cy="625506"/>
            </a:xfrm>
            <a:custGeom>
              <a:rect b="b" l="l" r="r" t="t"/>
              <a:pathLst>
                <a:path extrusionOk="0" h="625506" w="397711">
                  <a:moveTo>
                    <a:pt x="311306" y="0"/>
                  </a:moveTo>
                  <a:lnTo>
                    <a:pt x="33079" y="271272"/>
                  </a:lnTo>
                  <a:lnTo>
                    <a:pt x="0" y="625507"/>
                  </a:lnTo>
                  <a:lnTo>
                    <a:pt x="336495" y="456438"/>
                  </a:lnTo>
                  <a:lnTo>
                    <a:pt x="397711" y="24384"/>
                  </a:lnTo>
                  <a:lnTo>
                    <a:pt x="3113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gcec610a3e8_0_1"/>
            <p:cNvSpPr/>
            <p:nvPr/>
          </p:nvSpPr>
          <p:spPr>
            <a:xfrm>
              <a:off x="3144177" y="1582290"/>
              <a:ext cx="397710" cy="625506"/>
            </a:xfrm>
            <a:custGeom>
              <a:rect b="b" l="l" r="r" t="t"/>
              <a:pathLst>
                <a:path extrusionOk="0" h="625506" w="397710">
                  <a:moveTo>
                    <a:pt x="86405" y="0"/>
                  </a:moveTo>
                  <a:lnTo>
                    <a:pt x="364537" y="271272"/>
                  </a:lnTo>
                  <a:lnTo>
                    <a:pt x="397711" y="625507"/>
                  </a:lnTo>
                  <a:lnTo>
                    <a:pt x="59980" y="444722"/>
                  </a:lnTo>
                  <a:lnTo>
                    <a:pt x="0" y="24384"/>
                  </a:lnTo>
                  <a:lnTo>
                    <a:pt x="86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Google Shape;239;gcec610a3e8_0_1"/>
            <p:cNvSpPr/>
            <p:nvPr/>
          </p:nvSpPr>
          <p:spPr>
            <a:xfrm>
              <a:off x="2815951" y="2102641"/>
              <a:ext cx="276610" cy="160020"/>
            </a:xfrm>
            <a:custGeom>
              <a:rect b="b" l="l" r="r" t="t"/>
              <a:pathLst>
                <a:path extrusionOk="0" h="160020" w="276610">
                  <a:moveTo>
                    <a:pt x="276611" y="80010"/>
                  </a:moveTo>
                  <a:cubicBezTo>
                    <a:pt x="276611" y="124198"/>
                    <a:pt x="214689" y="160020"/>
                    <a:pt x="138305" y="160020"/>
                  </a:cubicBezTo>
                  <a:cubicBezTo>
                    <a:pt x="61921" y="160020"/>
                    <a:pt x="0" y="124198"/>
                    <a:pt x="0" y="80010"/>
                  </a:cubicBezTo>
                  <a:cubicBezTo>
                    <a:pt x="0" y="35822"/>
                    <a:pt x="61921" y="0"/>
                    <a:pt x="138305" y="0"/>
                  </a:cubicBezTo>
                  <a:cubicBezTo>
                    <a:pt x="214689" y="0"/>
                    <a:pt x="276611" y="35822"/>
                    <a:pt x="276611" y="80010"/>
                  </a:cubicBezTo>
                  <a:close/>
                </a:path>
              </a:pathLst>
            </a:custGeom>
            <a:solidFill>
              <a:srgbClr val="4249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Google Shape;240;gcec610a3e8_0_1"/>
            <p:cNvSpPr/>
            <p:nvPr/>
          </p:nvSpPr>
          <p:spPr>
            <a:xfrm>
              <a:off x="2744565" y="2030632"/>
              <a:ext cx="418908" cy="74675"/>
            </a:xfrm>
            <a:custGeom>
              <a:rect b="b" l="l" r="r" t="t"/>
              <a:pathLst>
                <a:path extrusionOk="0" h="74675" w="418908">
                  <a:moveTo>
                    <a:pt x="0" y="72009"/>
                  </a:moveTo>
                  <a:lnTo>
                    <a:pt x="0" y="0"/>
                  </a:lnTo>
                  <a:lnTo>
                    <a:pt x="418908" y="0"/>
                  </a:lnTo>
                  <a:lnTo>
                    <a:pt x="418908" y="74676"/>
                  </a:lnTo>
                  <a:lnTo>
                    <a:pt x="0" y="72009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gcec610a3e8_0_1"/>
            <p:cNvSpPr/>
            <p:nvPr/>
          </p:nvSpPr>
          <p:spPr>
            <a:xfrm>
              <a:off x="2744565" y="1981197"/>
              <a:ext cx="419383" cy="242697"/>
            </a:xfrm>
            <a:custGeom>
              <a:rect b="b" l="l" r="r" t="t"/>
              <a:pathLst>
                <a:path extrusionOk="0" h="242697" w="419383">
                  <a:moveTo>
                    <a:pt x="419384" y="121348"/>
                  </a:moveTo>
                  <a:cubicBezTo>
                    <a:pt x="419384" y="188367"/>
                    <a:pt x="325501" y="242697"/>
                    <a:pt x="209692" y="242697"/>
                  </a:cubicBezTo>
                  <a:cubicBezTo>
                    <a:pt x="93882" y="242697"/>
                    <a:pt x="0" y="188367"/>
                    <a:pt x="0" y="121348"/>
                  </a:cubicBezTo>
                  <a:cubicBezTo>
                    <a:pt x="0" y="54330"/>
                    <a:pt x="93882" y="0"/>
                    <a:pt x="209692" y="0"/>
                  </a:cubicBezTo>
                  <a:cubicBezTo>
                    <a:pt x="325501" y="0"/>
                    <a:pt x="419384" y="54329"/>
                    <a:pt x="419384" y="121348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gcec610a3e8_0_1"/>
            <p:cNvSpPr/>
            <p:nvPr/>
          </p:nvSpPr>
          <p:spPr>
            <a:xfrm>
              <a:off x="2697703" y="1845275"/>
              <a:ext cx="511777" cy="296036"/>
            </a:xfrm>
            <a:custGeom>
              <a:rect b="b" l="l" r="r" t="t"/>
              <a:pathLst>
                <a:path extrusionOk="0" h="296036" w="511777">
                  <a:moveTo>
                    <a:pt x="511777" y="148019"/>
                  </a:moveTo>
                  <a:cubicBezTo>
                    <a:pt x="511777" y="229767"/>
                    <a:pt x="397212" y="296037"/>
                    <a:pt x="255889" y="296037"/>
                  </a:cubicBezTo>
                  <a:cubicBezTo>
                    <a:pt x="114565" y="296037"/>
                    <a:pt x="0" y="229767"/>
                    <a:pt x="0" y="148019"/>
                  </a:cubicBezTo>
                  <a:cubicBezTo>
                    <a:pt x="0" y="66270"/>
                    <a:pt x="114565" y="0"/>
                    <a:pt x="255889" y="0"/>
                  </a:cubicBezTo>
                  <a:cubicBezTo>
                    <a:pt x="397212" y="0"/>
                    <a:pt x="511777" y="66270"/>
                    <a:pt x="511777" y="148019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gcec610a3e8_0_1"/>
            <p:cNvSpPr/>
            <p:nvPr/>
          </p:nvSpPr>
          <p:spPr>
            <a:xfrm>
              <a:off x="2681484" y="530635"/>
              <a:ext cx="548516" cy="1538895"/>
            </a:xfrm>
            <a:custGeom>
              <a:rect b="b" l="l" r="r" t="t"/>
              <a:pathLst>
                <a:path extrusionOk="0" h="1538895" w="548516">
                  <a:moveTo>
                    <a:pt x="548433" y="1199007"/>
                  </a:moveTo>
                  <a:lnTo>
                    <a:pt x="548433" y="1199007"/>
                  </a:lnTo>
                  <a:cubicBezTo>
                    <a:pt x="548433" y="1210913"/>
                    <a:pt x="548433" y="1222629"/>
                    <a:pt x="548433" y="1233964"/>
                  </a:cubicBezTo>
                  <a:cubicBezTo>
                    <a:pt x="548433" y="1243489"/>
                    <a:pt x="548433" y="1253014"/>
                    <a:pt x="548433" y="1262539"/>
                  </a:cubicBezTo>
                  <a:cubicBezTo>
                    <a:pt x="548433" y="1275398"/>
                    <a:pt x="547767" y="1287685"/>
                    <a:pt x="547292" y="1299686"/>
                  </a:cubicBezTo>
                  <a:cubicBezTo>
                    <a:pt x="547292" y="1314641"/>
                    <a:pt x="546246" y="1328833"/>
                    <a:pt x="545486" y="1342454"/>
                  </a:cubicBezTo>
                  <a:cubicBezTo>
                    <a:pt x="544725" y="1356074"/>
                    <a:pt x="544060" y="1369409"/>
                    <a:pt x="543109" y="1381697"/>
                  </a:cubicBezTo>
                  <a:cubicBezTo>
                    <a:pt x="539212" y="1435513"/>
                    <a:pt x="539307" y="1475137"/>
                    <a:pt x="532653" y="1490662"/>
                  </a:cubicBezTo>
                  <a:cubicBezTo>
                    <a:pt x="496437" y="1575530"/>
                    <a:pt x="373911" y="1528762"/>
                    <a:pt x="313456" y="1498283"/>
                  </a:cubicBezTo>
                  <a:cubicBezTo>
                    <a:pt x="291118" y="1487043"/>
                    <a:pt x="276384" y="1477804"/>
                    <a:pt x="276384" y="1477804"/>
                  </a:cubicBezTo>
                  <a:lnTo>
                    <a:pt x="270871" y="1477804"/>
                  </a:lnTo>
                  <a:cubicBezTo>
                    <a:pt x="270871" y="1477804"/>
                    <a:pt x="253381" y="1487329"/>
                    <a:pt x="227526" y="1497616"/>
                  </a:cubicBezTo>
                  <a:cubicBezTo>
                    <a:pt x="164124" y="1523333"/>
                    <a:pt x="51104" y="1568958"/>
                    <a:pt x="19735" y="1490377"/>
                  </a:cubicBezTo>
                  <a:cubicBezTo>
                    <a:pt x="14127" y="1476280"/>
                    <a:pt x="8519" y="1429703"/>
                    <a:pt x="5097" y="1380935"/>
                  </a:cubicBezTo>
                  <a:cubicBezTo>
                    <a:pt x="4241" y="1368743"/>
                    <a:pt x="3481" y="1355693"/>
                    <a:pt x="2721" y="1341787"/>
                  </a:cubicBezTo>
                  <a:cubicBezTo>
                    <a:pt x="1960" y="1327880"/>
                    <a:pt x="1580" y="1314069"/>
                    <a:pt x="1010" y="1299115"/>
                  </a:cubicBezTo>
                  <a:cubicBezTo>
                    <a:pt x="1010" y="1287208"/>
                    <a:pt x="344" y="1274921"/>
                    <a:pt x="59" y="1262158"/>
                  </a:cubicBezTo>
                  <a:cubicBezTo>
                    <a:pt x="59" y="1252633"/>
                    <a:pt x="59" y="1243108"/>
                    <a:pt x="59" y="1233583"/>
                  </a:cubicBezTo>
                  <a:lnTo>
                    <a:pt x="59" y="1233583"/>
                  </a:lnTo>
                  <a:lnTo>
                    <a:pt x="59" y="1198626"/>
                  </a:lnTo>
                  <a:lnTo>
                    <a:pt x="59" y="1198626"/>
                  </a:lnTo>
                  <a:cubicBezTo>
                    <a:pt x="-1652" y="866299"/>
                    <a:pt x="33518" y="334899"/>
                    <a:pt x="149676" y="108109"/>
                  </a:cubicBezTo>
                  <a:cubicBezTo>
                    <a:pt x="183230" y="42481"/>
                    <a:pt x="223534" y="2381"/>
                    <a:pt x="271727" y="0"/>
                  </a:cubicBezTo>
                  <a:lnTo>
                    <a:pt x="271727" y="0"/>
                  </a:lnTo>
                  <a:lnTo>
                    <a:pt x="277240" y="0"/>
                  </a:lnTo>
                  <a:lnTo>
                    <a:pt x="277240" y="0"/>
                  </a:lnTo>
                  <a:cubicBezTo>
                    <a:pt x="324768" y="2476"/>
                    <a:pt x="365546" y="42386"/>
                    <a:pt x="399196" y="107728"/>
                  </a:cubicBezTo>
                  <a:cubicBezTo>
                    <a:pt x="513737" y="333661"/>
                    <a:pt x="550524" y="862965"/>
                    <a:pt x="548433" y="1199007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Google Shape;244;gcec610a3e8_0_1"/>
            <p:cNvSpPr/>
            <p:nvPr/>
          </p:nvSpPr>
          <p:spPr>
            <a:xfrm>
              <a:off x="2858251" y="1222531"/>
              <a:ext cx="193342" cy="193738"/>
            </a:xfrm>
            <a:custGeom>
              <a:rect b="b" l="l" r="r" t="t"/>
              <a:pathLst>
                <a:path extrusionOk="0" h="193738" w="193342">
                  <a:moveTo>
                    <a:pt x="193342" y="96869"/>
                  </a:moveTo>
                  <a:cubicBezTo>
                    <a:pt x="193342" y="150369"/>
                    <a:pt x="150061" y="193739"/>
                    <a:pt x="96671" y="193739"/>
                  </a:cubicBezTo>
                  <a:cubicBezTo>
                    <a:pt x="43281" y="193739"/>
                    <a:pt x="0" y="150369"/>
                    <a:pt x="0" y="96869"/>
                  </a:cubicBezTo>
                  <a:cubicBezTo>
                    <a:pt x="0" y="43370"/>
                    <a:pt x="43281" y="0"/>
                    <a:pt x="96671" y="0"/>
                  </a:cubicBezTo>
                  <a:cubicBezTo>
                    <a:pt x="150061" y="0"/>
                    <a:pt x="193342" y="43370"/>
                    <a:pt x="193342" y="9686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gcec610a3e8_0_1"/>
            <p:cNvSpPr/>
            <p:nvPr/>
          </p:nvSpPr>
          <p:spPr>
            <a:xfrm>
              <a:off x="2844088" y="1208338"/>
              <a:ext cx="221668" cy="222122"/>
            </a:xfrm>
            <a:custGeom>
              <a:rect b="b" l="l" r="r" t="t"/>
              <a:pathLst>
                <a:path extrusionOk="0" h="222122" w="221668">
                  <a:moveTo>
                    <a:pt x="110834" y="222123"/>
                  </a:moveTo>
                  <a:cubicBezTo>
                    <a:pt x="49623" y="222123"/>
                    <a:pt x="0" y="172402"/>
                    <a:pt x="0" y="111061"/>
                  </a:cubicBezTo>
                  <a:cubicBezTo>
                    <a:pt x="0" y="49720"/>
                    <a:pt x="49623" y="0"/>
                    <a:pt x="110834" y="0"/>
                  </a:cubicBezTo>
                  <a:cubicBezTo>
                    <a:pt x="172046" y="0"/>
                    <a:pt x="221669" y="49720"/>
                    <a:pt x="221669" y="111061"/>
                  </a:cubicBezTo>
                  <a:cubicBezTo>
                    <a:pt x="221617" y="172374"/>
                    <a:pt x="172025" y="222066"/>
                    <a:pt x="110834" y="222123"/>
                  </a:cubicBezTo>
                  <a:close/>
                  <a:moveTo>
                    <a:pt x="110834" y="28384"/>
                  </a:moveTo>
                  <a:cubicBezTo>
                    <a:pt x="65267" y="28327"/>
                    <a:pt x="28284" y="65303"/>
                    <a:pt x="28231" y="110966"/>
                  </a:cubicBezTo>
                  <a:cubicBezTo>
                    <a:pt x="28179" y="156629"/>
                    <a:pt x="65077" y="193681"/>
                    <a:pt x="110644" y="193738"/>
                  </a:cubicBezTo>
                  <a:cubicBezTo>
                    <a:pt x="156212" y="193796"/>
                    <a:pt x="193195" y="156820"/>
                    <a:pt x="193247" y="111157"/>
                  </a:cubicBezTo>
                  <a:cubicBezTo>
                    <a:pt x="193247" y="111128"/>
                    <a:pt x="193247" y="111090"/>
                    <a:pt x="193247" y="111061"/>
                  </a:cubicBezTo>
                  <a:cubicBezTo>
                    <a:pt x="193195" y="65456"/>
                    <a:pt x="156343" y="28489"/>
                    <a:pt x="110834" y="28384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Google Shape;246;gcec610a3e8_0_1"/>
            <p:cNvSpPr/>
            <p:nvPr/>
          </p:nvSpPr>
          <p:spPr>
            <a:xfrm>
              <a:off x="2858251" y="937733"/>
              <a:ext cx="193342" cy="193738"/>
            </a:xfrm>
            <a:custGeom>
              <a:rect b="b" l="l" r="r" t="t"/>
              <a:pathLst>
                <a:path extrusionOk="0" h="193738" w="193342">
                  <a:moveTo>
                    <a:pt x="193342" y="96869"/>
                  </a:moveTo>
                  <a:cubicBezTo>
                    <a:pt x="193342" y="150369"/>
                    <a:pt x="150061" y="193738"/>
                    <a:pt x="96671" y="193738"/>
                  </a:cubicBezTo>
                  <a:cubicBezTo>
                    <a:pt x="43281" y="193738"/>
                    <a:pt x="0" y="150369"/>
                    <a:pt x="0" y="96869"/>
                  </a:cubicBezTo>
                  <a:cubicBezTo>
                    <a:pt x="0" y="43370"/>
                    <a:pt x="43281" y="0"/>
                    <a:pt x="96671" y="0"/>
                  </a:cubicBezTo>
                  <a:cubicBezTo>
                    <a:pt x="150061" y="0"/>
                    <a:pt x="193342" y="43370"/>
                    <a:pt x="193342" y="9686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gcec610a3e8_0_1"/>
            <p:cNvSpPr/>
            <p:nvPr/>
          </p:nvSpPr>
          <p:spPr>
            <a:xfrm>
              <a:off x="2843898" y="923636"/>
              <a:ext cx="221858" cy="222313"/>
            </a:xfrm>
            <a:custGeom>
              <a:rect b="b" l="l" r="r" t="t"/>
              <a:pathLst>
                <a:path extrusionOk="0" h="222313" w="221858">
                  <a:moveTo>
                    <a:pt x="111025" y="222314"/>
                  </a:moveTo>
                  <a:cubicBezTo>
                    <a:pt x="49760" y="222371"/>
                    <a:pt x="52" y="172641"/>
                    <a:pt x="0" y="111252"/>
                  </a:cubicBezTo>
                  <a:cubicBezTo>
                    <a:pt x="-52" y="49861"/>
                    <a:pt x="49570" y="52"/>
                    <a:pt x="110834" y="0"/>
                  </a:cubicBezTo>
                  <a:cubicBezTo>
                    <a:pt x="172062" y="-52"/>
                    <a:pt x="221754" y="49614"/>
                    <a:pt x="221859" y="110966"/>
                  </a:cubicBezTo>
                  <a:cubicBezTo>
                    <a:pt x="221911" y="172374"/>
                    <a:pt x="172305" y="222209"/>
                    <a:pt x="111025" y="222314"/>
                  </a:cubicBezTo>
                  <a:close/>
                  <a:moveTo>
                    <a:pt x="111025" y="28575"/>
                  </a:moveTo>
                  <a:cubicBezTo>
                    <a:pt x="65457" y="28523"/>
                    <a:pt x="28474" y="65496"/>
                    <a:pt x="28422" y="111157"/>
                  </a:cubicBezTo>
                  <a:cubicBezTo>
                    <a:pt x="28369" y="156820"/>
                    <a:pt x="65267" y="193872"/>
                    <a:pt x="110834" y="193929"/>
                  </a:cubicBezTo>
                  <a:cubicBezTo>
                    <a:pt x="156402" y="193986"/>
                    <a:pt x="193385" y="157010"/>
                    <a:pt x="193437" y="111347"/>
                  </a:cubicBezTo>
                  <a:cubicBezTo>
                    <a:pt x="193437" y="111283"/>
                    <a:pt x="193437" y="111221"/>
                    <a:pt x="193437" y="111157"/>
                  </a:cubicBezTo>
                  <a:cubicBezTo>
                    <a:pt x="193490" y="65496"/>
                    <a:pt x="156592" y="28437"/>
                    <a:pt x="111025" y="28385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Google Shape;248;gcec610a3e8_0_1"/>
            <p:cNvSpPr/>
            <p:nvPr/>
          </p:nvSpPr>
          <p:spPr>
            <a:xfrm>
              <a:off x="2680593" y="1921189"/>
              <a:ext cx="549324" cy="167997"/>
            </a:xfrm>
            <a:custGeom>
              <a:rect b="b" l="l" r="r" t="t"/>
              <a:pathLst>
                <a:path extrusionOk="0" h="167997" w="549324">
                  <a:moveTo>
                    <a:pt x="549324" y="0"/>
                  </a:moveTo>
                  <a:cubicBezTo>
                    <a:pt x="549324" y="11906"/>
                    <a:pt x="549324" y="23622"/>
                    <a:pt x="549324" y="35052"/>
                  </a:cubicBezTo>
                  <a:cubicBezTo>
                    <a:pt x="539819" y="66484"/>
                    <a:pt x="513964" y="96583"/>
                    <a:pt x="471949" y="120777"/>
                  </a:cubicBezTo>
                  <a:cubicBezTo>
                    <a:pt x="363016" y="183737"/>
                    <a:pt x="186784" y="183737"/>
                    <a:pt x="77375" y="120777"/>
                  </a:cubicBezTo>
                  <a:cubicBezTo>
                    <a:pt x="35361" y="96393"/>
                    <a:pt x="9601" y="66199"/>
                    <a:pt x="0" y="35052"/>
                  </a:cubicBezTo>
                  <a:lnTo>
                    <a:pt x="0" y="35052"/>
                  </a:lnTo>
                  <a:lnTo>
                    <a:pt x="0" y="95"/>
                  </a:lnTo>
                  <a:cubicBezTo>
                    <a:pt x="9506" y="32099"/>
                    <a:pt x="35170" y="62579"/>
                    <a:pt x="77755" y="87249"/>
                  </a:cubicBezTo>
                  <a:cubicBezTo>
                    <a:pt x="186784" y="150209"/>
                    <a:pt x="363396" y="150209"/>
                    <a:pt x="472329" y="87249"/>
                  </a:cubicBezTo>
                  <a:cubicBezTo>
                    <a:pt x="514059" y="62293"/>
                    <a:pt x="540484" y="31909"/>
                    <a:pt x="5493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gcec610a3e8_0_1"/>
            <p:cNvSpPr/>
            <p:nvPr/>
          </p:nvSpPr>
          <p:spPr>
            <a:xfrm>
              <a:off x="2680308" y="1976244"/>
              <a:ext cx="548753" cy="165782"/>
            </a:xfrm>
            <a:custGeom>
              <a:rect b="b" l="l" r="r" t="t"/>
              <a:pathLst>
                <a:path extrusionOk="0" h="165782" w="548753">
                  <a:moveTo>
                    <a:pt x="548754" y="381"/>
                  </a:moveTo>
                  <a:cubicBezTo>
                    <a:pt x="548754" y="13145"/>
                    <a:pt x="548088" y="25527"/>
                    <a:pt x="547613" y="37433"/>
                  </a:cubicBezTo>
                  <a:cubicBezTo>
                    <a:pt x="536967" y="67151"/>
                    <a:pt x="511682" y="95441"/>
                    <a:pt x="471569" y="118491"/>
                  </a:cubicBezTo>
                  <a:cubicBezTo>
                    <a:pt x="362636" y="181546"/>
                    <a:pt x="186403" y="181546"/>
                    <a:pt x="76995" y="118491"/>
                  </a:cubicBezTo>
                  <a:cubicBezTo>
                    <a:pt x="36976" y="95250"/>
                    <a:pt x="11692" y="66770"/>
                    <a:pt x="951" y="36862"/>
                  </a:cubicBezTo>
                  <a:cubicBezTo>
                    <a:pt x="951" y="24955"/>
                    <a:pt x="285" y="12668"/>
                    <a:pt x="0" y="0"/>
                  </a:cubicBezTo>
                  <a:cubicBezTo>
                    <a:pt x="9506" y="31051"/>
                    <a:pt x="35456" y="60579"/>
                    <a:pt x="76900" y="84582"/>
                  </a:cubicBezTo>
                  <a:cubicBezTo>
                    <a:pt x="185928" y="147638"/>
                    <a:pt x="362541" y="147638"/>
                    <a:pt x="471474" y="84582"/>
                  </a:cubicBezTo>
                  <a:cubicBezTo>
                    <a:pt x="513108" y="60674"/>
                    <a:pt x="538773" y="31242"/>
                    <a:pt x="548754" y="3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Google Shape;250;gcec610a3e8_0_1"/>
            <p:cNvSpPr/>
            <p:nvPr/>
          </p:nvSpPr>
          <p:spPr>
            <a:xfrm>
              <a:off x="2683349" y="1877470"/>
              <a:ext cx="542765" cy="158087"/>
            </a:xfrm>
            <a:custGeom>
              <a:rect b="b" l="l" r="r" t="t"/>
              <a:pathLst>
                <a:path extrusionOk="0" h="158087" w="542765">
                  <a:moveTo>
                    <a:pt x="542765" y="762"/>
                  </a:moveTo>
                  <a:cubicBezTo>
                    <a:pt x="531264" y="28670"/>
                    <a:pt x="506549" y="55245"/>
                    <a:pt x="468812" y="76962"/>
                  </a:cubicBezTo>
                  <a:cubicBezTo>
                    <a:pt x="359879" y="139922"/>
                    <a:pt x="183647" y="139922"/>
                    <a:pt x="74238" y="76962"/>
                  </a:cubicBezTo>
                  <a:cubicBezTo>
                    <a:pt x="36216" y="54864"/>
                    <a:pt x="11502" y="28194"/>
                    <a:pt x="0" y="0"/>
                  </a:cubicBezTo>
                  <a:cubicBezTo>
                    <a:pt x="760" y="13906"/>
                    <a:pt x="1521" y="26956"/>
                    <a:pt x="2376" y="39148"/>
                  </a:cubicBezTo>
                  <a:cubicBezTo>
                    <a:pt x="14639" y="65437"/>
                    <a:pt x="38592" y="90202"/>
                    <a:pt x="74238" y="110871"/>
                  </a:cubicBezTo>
                  <a:cubicBezTo>
                    <a:pt x="120732" y="136255"/>
                    <a:pt x="172028" y="151571"/>
                    <a:pt x="224806" y="155829"/>
                  </a:cubicBezTo>
                  <a:cubicBezTo>
                    <a:pt x="253246" y="158601"/>
                    <a:pt x="281876" y="158820"/>
                    <a:pt x="310355" y="156496"/>
                  </a:cubicBezTo>
                  <a:cubicBezTo>
                    <a:pt x="365732" y="152991"/>
                    <a:pt x="419677" y="137417"/>
                    <a:pt x="468432" y="110871"/>
                  </a:cubicBezTo>
                  <a:cubicBezTo>
                    <a:pt x="503793" y="90392"/>
                    <a:pt x="527652" y="65913"/>
                    <a:pt x="540009" y="399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gcec610a3e8_0_1"/>
            <p:cNvSpPr/>
            <p:nvPr/>
          </p:nvSpPr>
          <p:spPr>
            <a:xfrm>
              <a:off x="2829449" y="530444"/>
              <a:ext cx="249519" cy="126863"/>
            </a:xfrm>
            <a:custGeom>
              <a:rect b="b" l="l" r="r" t="t"/>
              <a:pathLst>
                <a:path extrusionOk="0" h="126863" w="249519">
                  <a:moveTo>
                    <a:pt x="249520" y="108109"/>
                  </a:moveTo>
                  <a:cubicBezTo>
                    <a:pt x="168218" y="133115"/>
                    <a:pt x="81302" y="133115"/>
                    <a:pt x="0" y="108109"/>
                  </a:cubicBezTo>
                  <a:cubicBezTo>
                    <a:pt x="33555" y="42481"/>
                    <a:pt x="73858" y="2381"/>
                    <a:pt x="122051" y="0"/>
                  </a:cubicBezTo>
                  <a:lnTo>
                    <a:pt x="122051" y="0"/>
                  </a:lnTo>
                  <a:lnTo>
                    <a:pt x="127564" y="0"/>
                  </a:lnTo>
                  <a:lnTo>
                    <a:pt x="127564" y="0"/>
                  </a:lnTo>
                  <a:cubicBezTo>
                    <a:pt x="175567" y="2857"/>
                    <a:pt x="215870" y="42767"/>
                    <a:pt x="249520" y="108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2" name="Google Shape;252;gcec610a3e8_0_1"/>
            <p:cNvSpPr/>
            <p:nvPr/>
          </p:nvSpPr>
          <p:spPr>
            <a:xfrm>
              <a:off x="2934010" y="1583052"/>
              <a:ext cx="47432" cy="623982"/>
            </a:xfrm>
            <a:custGeom>
              <a:rect b="b" l="l" r="r" t="t"/>
              <a:pathLst>
                <a:path extrusionOk="0" h="623982" w="47432">
                  <a:moveTo>
                    <a:pt x="0" y="0"/>
                  </a:moveTo>
                  <a:lnTo>
                    <a:pt x="47433" y="0"/>
                  </a:lnTo>
                  <a:lnTo>
                    <a:pt x="47433" y="623983"/>
                  </a:lnTo>
                  <a:lnTo>
                    <a:pt x="0" y="6239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3" name="Google Shape;253;gcec610a3e8_0_1"/>
            <p:cNvGrpSpPr/>
            <p:nvPr/>
          </p:nvGrpSpPr>
          <p:grpSpPr>
            <a:xfrm>
              <a:off x="4031993" y="117216"/>
              <a:ext cx="2889297" cy="3901793"/>
              <a:chOff x="5533368" y="1047716"/>
              <a:chExt cx="2889297" cy="3901793"/>
            </a:xfrm>
          </p:grpSpPr>
          <p:sp>
            <p:nvSpPr>
              <p:cNvPr id="254" name="Google Shape;254;gcec610a3e8_0_1"/>
              <p:cNvSpPr/>
              <p:nvPr/>
            </p:nvSpPr>
            <p:spPr>
              <a:xfrm>
                <a:off x="6153722" y="4072604"/>
                <a:ext cx="1090544" cy="630910"/>
              </a:xfrm>
              <a:custGeom>
                <a:rect b="b" l="l" r="r" t="t"/>
                <a:pathLst>
                  <a:path extrusionOk="0" h="630910" w="1090544">
                    <a:moveTo>
                      <a:pt x="578197" y="615410"/>
                    </a:moveTo>
                    <a:lnTo>
                      <a:pt x="26877" y="296418"/>
                    </a:lnTo>
                    <a:cubicBezTo>
                      <a:pt x="-12951" y="273367"/>
                      <a:pt x="-7913" y="233172"/>
                      <a:pt x="37998" y="206597"/>
                    </a:cubicBezTo>
                    <a:lnTo>
                      <a:pt x="395216" y="0"/>
                    </a:lnTo>
                    <a:lnTo>
                      <a:pt x="1090545" y="402241"/>
                    </a:lnTo>
                    <a:lnTo>
                      <a:pt x="733327" y="608933"/>
                    </a:lnTo>
                    <a:cubicBezTo>
                      <a:pt x="687320" y="635508"/>
                      <a:pt x="617930" y="638365"/>
                      <a:pt x="578197" y="615410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5" name="Google Shape;255;gcec610a3e8_0_1"/>
              <p:cNvSpPr/>
              <p:nvPr/>
            </p:nvSpPr>
            <p:spPr>
              <a:xfrm>
                <a:off x="6193969" y="4048886"/>
                <a:ext cx="1090601" cy="630901"/>
              </a:xfrm>
              <a:custGeom>
                <a:rect b="b" l="l" r="r" t="t"/>
                <a:pathLst>
                  <a:path extrusionOk="0" h="630901" w="1090601">
                    <a:moveTo>
                      <a:pt x="578158" y="615410"/>
                    </a:moveTo>
                    <a:lnTo>
                      <a:pt x="26838" y="296323"/>
                    </a:lnTo>
                    <a:cubicBezTo>
                      <a:pt x="-12895" y="273368"/>
                      <a:pt x="-7952" y="233172"/>
                      <a:pt x="37960" y="206597"/>
                    </a:cubicBezTo>
                    <a:lnTo>
                      <a:pt x="395272" y="0"/>
                    </a:lnTo>
                    <a:lnTo>
                      <a:pt x="1090601" y="402241"/>
                    </a:lnTo>
                    <a:lnTo>
                      <a:pt x="733764" y="608838"/>
                    </a:lnTo>
                    <a:cubicBezTo>
                      <a:pt x="687377" y="635508"/>
                      <a:pt x="617891" y="638366"/>
                      <a:pt x="578158" y="615410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" name="Google Shape;256;gcec610a3e8_0_1"/>
              <p:cNvSpPr/>
              <p:nvPr/>
            </p:nvSpPr>
            <p:spPr>
              <a:xfrm>
                <a:off x="7252346" y="4430077"/>
                <a:ext cx="32128" cy="21050"/>
              </a:xfrm>
              <a:custGeom>
                <a:rect b="b" l="l" r="r" t="t"/>
                <a:pathLst>
                  <a:path extrusionOk="0" h="21050" w="32128">
                    <a:moveTo>
                      <a:pt x="32129" y="21050"/>
                    </a:moveTo>
                    <a:lnTo>
                      <a:pt x="32129" y="0"/>
                    </a:lnTo>
                    <a:lnTo>
                      <a:pt x="0" y="18574"/>
                    </a:lnTo>
                    <a:lnTo>
                      <a:pt x="32129" y="21050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" name="Google Shape;257;gcec610a3e8_0_1"/>
              <p:cNvSpPr/>
              <p:nvPr/>
            </p:nvSpPr>
            <p:spPr>
              <a:xfrm>
                <a:off x="6193906" y="4285773"/>
                <a:ext cx="32984" cy="21431"/>
              </a:xfrm>
              <a:custGeom>
                <a:rect b="b" l="l" r="r" t="t"/>
                <a:pathLst>
                  <a:path extrusionOk="0" h="21431" w="32984">
                    <a:moveTo>
                      <a:pt x="0" y="21431"/>
                    </a:moveTo>
                    <a:lnTo>
                      <a:pt x="0" y="0"/>
                    </a:lnTo>
                    <a:lnTo>
                      <a:pt x="32984" y="13716"/>
                    </a:lnTo>
                    <a:lnTo>
                      <a:pt x="0" y="21431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8" name="Google Shape;258;gcec610a3e8_0_1"/>
              <p:cNvSpPr/>
              <p:nvPr/>
            </p:nvSpPr>
            <p:spPr>
              <a:xfrm>
                <a:off x="6193969" y="4027741"/>
                <a:ext cx="1090601" cy="630949"/>
              </a:xfrm>
              <a:custGeom>
                <a:rect b="b" l="l" r="r" t="t"/>
                <a:pathLst>
                  <a:path extrusionOk="0" h="630949" w="1090601">
                    <a:moveTo>
                      <a:pt x="578158" y="615410"/>
                    </a:moveTo>
                    <a:lnTo>
                      <a:pt x="26838" y="296418"/>
                    </a:lnTo>
                    <a:cubicBezTo>
                      <a:pt x="-12895" y="273368"/>
                      <a:pt x="-7952" y="233267"/>
                      <a:pt x="37960" y="206693"/>
                    </a:cubicBezTo>
                    <a:lnTo>
                      <a:pt x="395272" y="0"/>
                    </a:lnTo>
                    <a:lnTo>
                      <a:pt x="1090601" y="402336"/>
                    </a:lnTo>
                    <a:lnTo>
                      <a:pt x="733764" y="608934"/>
                    </a:lnTo>
                    <a:cubicBezTo>
                      <a:pt x="687377" y="635508"/>
                      <a:pt x="617891" y="638461"/>
                      <a:pt x="578158" y="615410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9" name="Google Shape;259;gcec610a3e8_0_1"/>
              <p:cNvSpPr/>
              <p:nvPr/>
            </p:nvSpPr>
            <p:spPr>
              <a:xfrm>
                <a:off x="6504927" y="3742563"/>
                <a:ext cx="779547" cy="687514"/>
              </a:xfrm>
              <a:custGeom>
                <a:rect b="b" l="l" r="r" t="t"/>
                <a:pathLst>
                  <a:path extrusionOk="0" h="687514" w="779547">
                    <a:moveTo>
                      <a:pt x="86025" y="286131"/>
                    </a:moveTo>
                    <a:lnTo>
                      <a:pt x="0" y="0"/>
                    </a:lnTo>
                    <a:lnTo>
                      <a:pt x="702933" y="404050"/>
                    </a:lnTo>
                    <a:lnTo>
                      <a:pt x="779548" y="687514"/>
                    </a:lnTo>
                    <a:lnTo>
                      <a:pt x="86025" y="286131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0" name="Google Shape;260;gcec610a3e8_0_1"/>
              <p:cNvSpPr/>
              <p:nvPr/>
            </p:nvSpPr>
            <p:spPr>
              <a:xfrm>
                <a:off x="7254152" y="4405788"/>
                <a:ext cx="30322" cy="36004"/>
              </a:xfrm>
              <a:custGeom>
                <a:rect b="b" l="l" r="r" t="t"/>
                <a:pathLst>
                  <a:path extrusionOk="0" h="36004" w="30322">
                    <a:moveTo>
                      <a:pt x="9981" y="36004"/>
                    </a:moveTo>
                    <a:lnTo>
                      <a:pt x="30323" y="242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1" name="Google Shape;261;gcec610a3e8_0_1"/>
              <p:cNvSpPr/>
              <p:nvPr/>
            </p:nvSpPr>
            <p:spPr>
              <a:xfrm>
                <a:off x="6482779" y="3753326"/>
                <a:ext cx="781258" cy="688466"/>
              </a:xfrm>
              <a:custGeom>
                <a:rect b="b" l="l" r="r" t="t"/>
                <a:pathLst>
                  <a:path extrusionOk="0" h="688466" w="781258">
                    <a:moveTo>
                      <a:pt x="86025" y="286131"/>
                    </a:moveTo>
                    <a:lnTo>
                      <a:pt x="0" y="0"/>
                    </a:lnTo>
                    <a:lnTo>
                      <a:pt x="702933" y="404051"/>
                    </a:lnTo>
                    <a:lnTo>
                      <a:pt x="781259" y="688467"/>
                    </a:lnTo>
                    <a:lnTo>
                      <a:pt x="86025" y="286131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2" name="Google Shape;262;gcec610a3e8_0_1"/>
              <p:cNvSpPr/>
              <p:nvPr/>
            </p:nvSpPr>
            <p:spPr>
              <a:xfrm>
                <a:off x="5563120" y="1047716"/>
                <a:ext cx="2859545" cy="3884751"/>
              </a:xfrm>
              <a:custGeom>
                <a:rect b="b" l="l" r="r" t="t"/>
                <a:pathLst>
                  <a:path extrusionOk="0" h="3884751" w="2859545">
                    <a:moveTo>
                      <a:pt x="2790441" y="3876709"/>
                    </a:moveTo>
                    <a:lnTo>
                      <a:pt x="69105" y="2302131"/>
                    </a:lnTo>
                    <a:cubicBezTo>
                      <a:pt x="31083" y="2280033"/>
                      <a:pt x="0" y="2220787"/>
                      <a:pt x="0" y="2169829"/>
                    </a:cubicBezTo>
                    <a:lnTo>
                      <a:pt x="0" y="60708"/>
                    </a:lnTo>
                    <a:cubicBezTo>
                      <a:pt x="0" y="9654"/>
                      <a:pt x="30988" y="-13778"/>
                      <a:pt x="69105" y="8320"/>
                    </a:cubicBezTo>
                    <a:lnTo>
                      <a:pt x="2790441" y="1582517"/>
                    </a:lnTo>
                    <a:cubicBezTo>
                      <a:pt x="2828463" y="1604615"/>
                      <a:pt x="2859546" y="1663861"/>
                      <a:pt x="2859546" y="1714819"/>
                    </a:cubicBezTo>
                    <a:lnTo>
                      <a:pt x="2859546" y="3823940"/>
                    </a:lnTo>
                    <a:cubicBezTo>
                      <a:pt x="2859261" y="3874899"/>
                      <a:pt x="2828463" y="3898330"/>
                      <a:pt x="2790441" y="3876709"/>
                    </a:cubicBezTo>
                    <a:close/>
                  </a:path>
                </a:pathLst>
              </a:custGeom>
              <a:solidFill>
                <a:srgbClr val="C4C7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3" name="Google Shape;263;gcec610a3e8_0_1"/>
              <p:cNvSpPr/>
              <p:nvPr/>
            </p:nvSpPr>
            <p:spPr>
              <a:xfrm>
                <a:off x="8367249" y="4838795"/>
                <a:ext cx="30132" cy="106965"/>
              </a:xfrm>
              <a:custGeom>
                <a:rect b="b" l="l" r="r" t="t"/>
                <a:pathLst>
                  <a:path extrusionOk="0" h="106965" w="30132">
                    <a:moveTo>
                      <a:pt x="0" y="106966"/>
                    </a:moveTo>
                    <a:lnTo>
                      <a:pt x="30132" y="89535"/>
                    </a:lnTo>
                    <a:lnTo>
                      <a:pt x="17110" y="0"/>
                    </a:lnTo>
                    <a:lnTo>
                      <a:pt x="0" y="106966"/>
                    </a:lnTo>
                    <a:close/>
                  </a:path>
                </a:pathLst>
              </a:custGeom>
              <a:solidFill>
                <a:srgbClr val="C4C7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4" name="Google Shape;264;gcec610a3e8_0_1"/>
              <p:cNvSpPr/>
              <p:nvPr/>
            </p:nvSpPr>
            <p:spPr>
              <a:xfrm>
                <a:off x="5558272" y="1051845"/>
                <a:ext cx="72337" cy="31155"/>
              </a:xfrm>
              <a:custGeom>
                <a:rect b="b" l="l" r="r" t="t"/>
                <a:pathLst>
                  <a:path extrusionOk="0" h="31155" w="72337">
                    <a:moveTo>
                      <a:pt x="0" y="17240"/>
                    </a:moveTo>
                    <a:lnTo>
                      <a:pt x="29657" y="0"/>
                    </a:lnTo>
                    <a:lnTo>
                      <a:pt x="72337" y="24479"/>
                    </a:lnTo>
                    <a:cubicBezTo>
                      <a:pt x="72337" y="24479"/>
                      <a:pt x="26901" y="31433"/>
                      <a:pt x="25760" y="31147"/>
                    </a:cubicBezTo>
                    <a:cubicBezTo>
                      <a:pt x="24619" y="30861"/>
                      <a:pt x="0" y="17240"/>
                      <a:pt x="0" y="17240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5" name="Google Shape;265;gcec610a3e8_0_1"/>
              <p:cNvSpPr/>
              <p:nvPr/>
            </p:nvSpPr>
            <p:spPr>
              <a:xfrm>
                <a:off x="5538216" y="1062192"/>
                <a:ext cx="2859165" cy="3884558"/>
              </a:xfrm>
              <a:custGeom>
                <a:rect b="b" l="l" r="r" t="t"/>
                <a:pathLst>
                  <a:path extrusionOk="0" h="3884558" w="2859165">
                    <a:moveTo>
                      <a:pt x="2790061" y="3876234"/>
                    </a:moveTo>
                    <a:lnTo>
                      <a:pt x="69105" y="2302037"/>
                    </a:lnTo>
                    <a:cubicBezTo>
                      <a:pt x="31083" y="2279939"/>
                      <a:pt x="0" y="2220789"/>
                      <a:pt x="0" y="2169735"/>
                    </a:cubicBezTo>
                    <a:lnTo>
                      <a:pt x="0" y="60614"/>
                    </a:lnTo>
                    <a:cubicBezTo>
                      <a:pt x="0" y="9655"/>
                      <a:pt x="30893" y="-13776"/>
                      <a:pt x="69105" y="8322"/>
                    </a:cubicBezTo>
                    <a:lnTo>
                      <a:pt x="2790061" y="1582519"/>
                    </a:lnTo>
                    <a:cubicBezTo>
                      <a:pt x="2828083" y="1604617"/>
                      <a:pt x="2859166" y="1663862"/>
                      <a:pt x="2859166" y="1714821"/>
                    </a:cubicBezTo>
                    <a:lnTo>
                      <a:pt x="2859166" y="3824132"/>
                    </a:lnTo>
                    <a:cubicBezTo>
                      <a:pt x="2859166" y="3874900"/>
                      <a:pt x="2828273" y="3898332"/>
                      <a:pt x="2790061" y="3876234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6" name="Google Shape;266;gcec610a3e8_0_1"/>
              <p:cNvSpPr/>
              <p:nvPr/>
            </p:nvSpPr>
            <p:spPr>
              <a:xfrm>
                <a:off x="5533368" y="1064955"/>
                <a:ext cx="2859260" cy="3884554"/>
              </a:xfrm>
              <a:custGeom>
                <a:rect b="b" l="l" r="r" t="t"/>
                <a:pathLst>
                  <a:path extrusionOk="0" h="3884554" w="2859260">
                    <a:moveTo>
                      <a:pt x="2790156" y="3876234"/>
                    </a:moveTo>
                    <a:lnTo>
                      <a:pt x="69105" y="2302037"/>
                    </a:lnTo>
                    <a:cubicBezTo>
                      <a:pt x="31083" y="2279939"/>
                      <a:pt x="0" y="2220694"/>
                      <a:pt x="0" y="2169735"/>
                    </a:cubicBezTo>
                    <a:lnTo>
                      <a:pt x="0" y="60614"/>
                    </a:lnTo>
                    <a:cubicBezTo>
                      <a:pt x="0" y="9655"/>
                      <a:pt x="30988" y="-13776"/>
                      <a:pt x="69105" y="8322"/>
                    </a:cubicBezTo>
                    <a:lnTo>
                      <a:pt x="2790156" y="1582995"/>
                    </a:lnTo>
                    <a:cubicBezTo>
                      <a:pt x="2828178" y="1604998"/>
                      <a:pt x="2859261" y="1664243"/>
                      <a:pt x="2859261" y="1715297"/>
                    </a:cubicBezTo>
                    <a:lnTo>
                      <a:pt x="2859261" y="3823847"/>
                    </a:lnTo>
                    <a:cubicBezTo>
                      <a:pt x="2859261" y="3874900"/>
                      <a:pt x="2828273" y="3898332"/>
                      <a:pt x="2790156" y="3876234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7" name="Google Shape;267;gcec610a3e8_0_1"/>
              <p:cNvSpPr/>
              <p:nvPr/>
            </p:nvSpPr>
            <p:spPr>
              <a:xfrm>
                <a:off x="5568443" y="1110406"/>
                <a:ext cx="2788159" cy="3702480"/>
              </a:xfrm>
              <a:custGeom>
                <a:rect b="b" l="l" r="r" t="t"/>
                <a:pathLst>
                  <a:path extrusionOk="0" h="3702480" w="2788159">
                    <a:moveTo>
                      <a:pt x="2786734" y="3702481"/>
                    </a:moveTo>
                    <a:lnTo>
                      <a:pt x="0" y="2089993"/>
                    </a:lnTo>
                    <a:lnTo>
                      <a:pt x="951" y="23640"/>
                    </a:lnTo>
                    <a:cubicBezTo>
                      <a:pt x="951" y="2494"/>
                      <a:pt x="15779" y="-6078"/>
                      <a:pt x="34030" y="4590"/>
                    </a:cubicBezTo>
                    <a:lnTo>
                      <a:pt x="2755080" y="1578691"/>
                    </a:lnTo>
                    <a:cubicBezTo>
                      <a:pt x="2774529" y="1591407"/>
                      <a:pt x="2786800" y="1612610"/>
                      <a:pt x="2788160" y="1635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8" name="Google Shape;268;gcec610a3e8_0_1"/>
              <p:cNvSpPr/>
              <p:nvPr/>
            </p:nvSpPr>
            <p:spPr>
              <a:xfrm>
                <a:off x="5762166" y="1403396"/>
                <a:ext cx="919754" cy="618313"/>
              </a:xfrm>
              <a:custGeom>
                <a:rect b="b" l="l" r="r" t="t"/>
                <a:pathLst>
                  <a:path extrusionOk="0" h="618313" w="919754">
                    <a:moveTo>
                      <a:pt x="906256" y="616665"/>
                    </a:moveTo>
                    <a:lnTo>
                      <a:pt x="13498" y="100220"/>
                    </a:lnTo>
                    <a:cubicBezTo>
                      <a:pt x="5142" y="94185"/>
                      <a:pt x="133" y="84538"/>
                      <a:pt x="0" y="74217"/>
                    </a:cubicBezTo>
                    <a:lnTo>
                      <a:pt x="0" y="11828"/>
                    </a:lnTo>
                    <a:cubicBezTo>
                      <a:pt x="0" y="2303"/>
                      <a:pt x="5988" y="-2745"/>
                      <a:pt x="13498" y="1541"/>
                    </a:cubicBezTo>
                    <a:lnTo>
                      <a:pt x="906256" y="517986"/>
                    </a:lnTo>
                    <a:cubicBezTo>
                      <a:pt x="914574" y="524052"/>
                      <a:pt x="919574" y="533680"/>
                      <a:pt x="919754" y="543990"/>
                    </a:cubicBezTo>
                    <a:lnTo>
                      <a:pt x="919754" y="606378"/>
                    </a:lnTo>
                    <a:cubicBezTo>
                      <a:pt x="919754" y="616380"/>
                      <a:pt x="913671" y="621047"/>
                      <a:pt x="906256" y="616665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9" name="Google Shape;269;gcec610a3e8_0_1"/>
              <p:cNvSpPr/>
              <p:nvPr/>
            </p:nvSpPr>
            <p:spPr>
              <a:xfrm>
                <a:off x="5766158" y="1584712"/>
                <a:ext cx="686298" cy="451951"/>
              </a:xfrm>
              <a:custGeom>
                <a:rect b="b" l="l" r="r" t="t"/>
                <a:pathLst>
                  <a:path extrusionOk="0" h="451951" w="686298">
                    <a:moveTo>
                      <a:pt x="672991" y="450304"/>
                    </a:moveTo>
                    <a:lnTo>
                      <a:pt x="13593" y="68827"/>
                    </a:lnTo>
                    <a:cubicBezTo>
                      <a:pt x="5199" y="62853"/>
                      <a:pt x="152" y="53231"/>
                      <a:pt x="0" y="42919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72991" y="383057"/>
                    </a:lnTo>
                    <a:cubicBezTo>
                      <a:pt x="681261" y="389103"/>
                      <a:pt x="686194" y="398708"/>
                      <a:pt x="686299" y="408965"/>
                    </a:cubicBezTo>
                    <a:lnTo>
                      <a:pt x="686299" y="440017"/>
                    </a:lnTo>
                    <a:cubicBezTo>
                      <a:pt x="686299" y="450018"/>
                      <a:pt x="680405" y="454685"/>
                      <a:pt x="672991" y="45030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" name="Google Shape;270;gcec610a3e8_0_1"/>
              <p:cNvSpPr/>
              <p:nvPr/>
            </p:nvSpPr>
            <p:spPr>
              <a:xfrm>
                <a:off x="5766158" y="1702632"/>
                <a:ext cx="686488" cy="451759"/>
              </a:xfrm>
              <a:custGeom>
                <a:rect b="b" l="l" r="r" t="t"/>
                <a:pathLst>
                  <a:path extrusionOk="0" h="451759" w="686488">
                    <a:moveTo>
                      <a:pt x="672991" y="450018"/>
                    </a:moveTo>
                    <a:lnTo>
                      <a:pt x="13593" y="69018"/>
                    </a:lnTo>
                    <a:cubicBezTo>
                      <a:pt x="5199" y="63044"/>
                      <a:pt x="152" y="53422"/>
                      <a:pt x="0" y="43110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72991" y="383343"/>
                    </a:lnTo>
                    <a:cubicBezTo>
                      <a:pt x="681337" y="389344"/>
                      <a:pt x="686337" y="398964"/>
                      <a:pt x="686489" y="409251"/>
                    </a:cubicBezTo>
                    <a:lnTo>
                      <a:pt x="686489" y="440302"/>
                    </a:lnTo>
                    <a:cubicBezTo>
                      <a:pt x="686299" y="450018"/>
                      <a:pt x="680405" y="454495"/>
                      <a:pt x="672991" y="450018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" name="Google Shape;271;gcec610a3e8_0_1"/>
              <p:cNvSpPr/>
              <p:nvPr/>
            </p:nvSpPr>
            <p:spPr>
              <a:xfrm>
                <a:off x="5766158" y="1820170"/>
                <a:ext cx="562156" cy="379997"/>
              </a:xfrm>
              <a:custGeom>
                <a:rect b="b" l="l" r="r" t="t"/>
                <a:pathLst>
                  <a:path extrusionOk="0" h="379997" w="562156">
                    <a:moveTo>
                      <a:pt x="548564" y="378390"/>
                    </a:moveTo>
                    <a:lnTo>
                      <a:pt x="13593" y="68827"/>
                    </a:lnTo>
                    <a:cubicBezTo>
                      <a:pt x="5199" y="62853"/>
                      <a:pt x="152" y="53231"/>
                      <a:pt x="0" y="42919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548564" y="311048"/>
                    </a:lnTo>
                    <a:cubicBezTo>
                      <a:pt x="556948" y="317077"/>
                      <a:pt x="561985" y="326717"/>
                      <a:pt x="562157" y="337051"/>
                    </a:cubicBezTo>
                    <a:lnTo>
                      <a:pt x="562157" y="368103"/>
                    </a:lnTo>
                    <a:cubicBezTo>
                      <a:pt x="562157" y="378104"/>
                      <a:pt x="556073" y="382676"/>
                      <a:pt x="548564" y="3783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2" name="Google Shape;272;gcec610a3e8_0_1"/>
              <p:cNvSpPr/>
              <p:nvPr/>
            </p:nvSpPr>
            <p:spPr>
              <a:xfrm>
                <a:off x="5762166" y="2639293"/>
                <a:ext cx="919754" cy="618340"/>
              </a:xfrm>
              <a:custGeom>
                <a:rect b="b" l="l" r="r" t="t"/>
                <a:pathLst>
                  <a:path extrusionOk="0" h="618340" w="919754">
                    <a:moveTo>
                      <a:pt x="906256" y="616732"/>
                    </a:moveTo>
                    <a:lnTo>
                      <a:pt x="13498" y="100287"/>
                    </a:lnTo>
                    <a:cubicBezTo>
                      <a:pt x="5142" y="94248"/>
                      <a:pt x="133" y="84609"/>
                      <a:pt x="0" y="74284"/>
                    </a:cubicBezTo>
                    <a:lnTo>
                      <a:pt x="0" y="11895"/>
                    </a:lnTo>
                    <a:cubicBezTo>
                      <a:pt x="0" y="1894"/>
                      <a:pt x="5988" y="-2678"/>
                      <a:pt x="13498" y="1608"/>
                    </a:cubicBezTo>
                    <a:lnTo>
                      <a:pt x="906256" y="518053"/>
                    </a:lnTo>
                    <a:cubicBezTo>
                      <a:pt x="914574" y="524121"/>
                      <a:pt x="919574" y="533751"/>
                      <a:pt x="919754" y="544057"/>
                    </a:cubicBezTo>
                    <a:lnTo>
                      <a:pt x="919754" y="606445"/>
                    </a:lnTo>
                    <a:cubicBezTo>
                      <a:pt x="919754" y="616447"/>
                      <a:pt x="913671" y="621019"/>
                      <a:pt x="906256" y="61673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3" name="Google Shape;273;gcec610a3e8_0_1"/>
              <p:cNvSpPr/>
              <p:nvPr/>
            </p:nvSpPr>
            <p:spPr>
              <a:xfrm>
                <a:off x="5766158" y="2821069"/>
                <a:ext cx="686488" cy="451519"/>
              </a:xfrm>
              <a:custGeom>
                <a:rect b="b" l="l" r="r" t="t"/>
                <a:pathLst>
                  <a:path extrusionOk="0" h="451519" w="686488">
                    <a:moveTo>
                      <a:pt x="672991" y="449910"/>
                    </a:moveTo>
                    <a:lnTo>
                      <a:pt x="13593" y="68910"/>
                    </a:lnTo>
                    <a:cubicBezTo>
                      <a:pt x="5209" y="62881"/>
                      <a:pt x="171" y="53242"/>
                      <a:pt x="0" y="42907"/>
                    </a:cubicBezTo>
                    <a:lnTo>
                      <a:pt x="0" y="11856"/>
                    </a:lnTo>
                    <a:cubicBezTo>
                      <a:pt x="0" y="1854"/>
                      <a:pt x="6084" y="-2718"/>
                      <a:pt x="13593" y="1664"/>
                    </a:cubicBezTo>
                    <a:lnTo>
                      <a:pt x="672991" y="382664"/>
                    </a:lnTo>
                    <a:cubicBezTo>
                      <a:pt x="681308" y="388731"/>
                      <a:pt x="686308" y="398361"/>
                      <a:pt x="686489" y="408667"/>
                    </a:cubicBezTo>
                    <a:lnTo>
                      <a:pt x="686489" y="439719"/>
                    </a:lnTo>
                    <a:cubicBezTo>
                      <a:pt x="686299" y="449625"/>
                      <a:pt x="680405" y="454197"/>
                      <a:pt x="672991" y="44991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4" name="Google Shape;274;gcec610a3e8_0_1"/>
              <p:cNvSpPr/>
              <p:nvPr/>
            </p:nvSpPr>
            <p:spPr>
              <a:xfrm>
                <a:off x="5766158" y="2938486"/>
                <a:ext cx="686488" cy="451826"/>
              </a:xfrm>
              <a:custGeom>
                <a:rect b="b" l="l" r="r" t="t"/>
                <a:pathLst>
                  <a:path extrusionOk="0" h="451826" w="686488">
                    <a:moveTo>
                      <a:pt x="672991" y="450223"/>
                    </a:moveTo>
                    <a:lnTo>
                      <a:pt x="13593" y="68747"/>
                    </a:lnTo>
                    <a:cubicBezTo>
                      <a:pt x="5228" y="62756"/>
                      <a:pt x="190" y="53145"/>
                      <a:pt x="0" y="42839"/>
                    </a:cubicBezTo>
                    <a:lnTo>
                      <a:pt x="0" y="11787"/>
                    </a:lnTo>
                    <a:cubicBezTo>
                      <a:pt x="0" y="2262"/>
                      <a:pt x="6084" y="-2786"/>
                      <a:pt x="13593" y="1595"/>
                    </a:cubicBezTo>
                    <a:lnTo>
                      <a:pt x="672991" y="382595"/>
                    </a:lnTo>
                    <a:cubicBezTo>
                      <a:pt x="681308" y="388663"/>
                      <a:pt x="686308" y="398293"/>
                      <a:pt x="686489" y="408599"/>
                    </a:cubicBezTo>
                    <a:lnTo>
                      <a:pt x="686489" y="439650"/>
                    </a:lnTo>
                    <a:cubicBezTo>
                      <a:pt x="686299" y="449937"/>
                      <a:pt x="680405" y="454509"/>
                      <a:pt x="672991" y="450223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5" name="Google Shape;275;gcec610a3e8_0_1"/>
              <p:cNvSpPr/>
              <p:nvPr/>
            </p:nvSpPr>
            <p:spPr>
              <a:xfrm>
                <a:off x="5766158" y="3056051"/>
                <a:ext cx="562156" cy="379920"/>
              </a:xfrm>
              <a:custGeom>
                <a:rect b="b" l="l" r="r" t="t"/>
                <a:pathLst>
                  <a:path extrusionOk="0" h="379920" w="562156">
                    <a:moveTo>
                      <a:pt x="548564" y="378378"/>
                    </a:moveTo>
                    <a:lnTo>
                      <a:pt x="13593" y="68910"/>
                    </a:lnTo>
                    <a:cubicBezTo>
                      <a:pt x="5199" y="62900"/>
                      <a:pt x="152" y="53242"/>
                      <a:pt x="0" y="42907"/>
                    </a:cubicBezTo>
                    <a:lnTo>
                      <a:pt x="0" y="11856"/>
                    </a:lnTo>
                    <a:cubicBezTo>
                      <a:pt x="0" y="1854"/>
                      <a:pt x="6084" y="-2718"/>
                      <a:pt x="13593" y="1664"/>
                    </a:cubicBezTo>
                    <a:lnTo>
                      <a:pt x="548564" y="311131"/>
                    </a:lnTo>
                    <a:cubicBezTo>
                      <a:pt x="556948" y="317161"/>
                      <a:pt x="561985" y="326800"/>
                      <a:pt x="562157" y="337134"/>
                    </a:cubicBezTo>
                    <a:lnTo>
                      <a:pt x="562157" y="368186"/>
                    </a:lnTo>
                    <a:cubicBezTo>
                      <a:pt x="562157" y="378187"/>
                      <a:pt x="556073" y="382473"/>
                      <a:pt x="548564" y="37837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6" name="Google Shape;276;gcec610a3e8_0_1"/>
              <p:cNvSpPr/>
              <p:nvPr/>
            </p:nvSpPr>
            <p:spPr>
              <a:xfrm>
                <a:off x="6897600" y="3332192"/>
                <a:ext cx="1250451" cy="1162368"/>
              </a:xfrm>
              <a:custGeom>
                <a:rect b="b" l="l" r="r" t="t"/>
                <a:pathLst>
                  <a:path extrusionOk="0" h="1162368" w="1250451">
                    <a:moveTo>
                      <a:pt x="9696" y="77186"/>
                    </a:moveTo>
                    <a:cubicBezTo>
                      <a:pt x="9696" y="77186"/>
                      <a:pt x="108173" y="160053"/>
                      <a:pt x="250376" y="46896"/>
                    </a:cubicBezTo>
                    <a:cubicBezTo>
                      <a:pt x="351895" y="-36543"/>
                      <a:pt x="442672" y="11082"/>
                      <a:pt x="493242" y="39657"/>
                    </a:cubicBezTo>
                    <a:cubicBezTo>
                      <a:pt x="543811" y="68232"/>
                      <a:pt x="616813" y="85758"/>
                      <a:pt x="755879" y="337409"/>
                    </a:cubicBezTo>
                    <a:cubicBezTo>
                      <a:pt x="755879" y="337409"/>
                      <a:pt x="801125" y="416276"/>
                      <a:pt x="875839" y="459519"/>
                    </a:cubicBezTo>
                    <a:cubicBezTo>
                      <a:pt x="950552" y="502763"/>
                      <a:pt x="986483" y="481617"/>
                      <a:pt x="1045227" y="392844"/>
                    </a:cubicBezTo>
                    <a:cubicBezTo>
                      <a:pt x="1103971" y="304071"/>
                      <a:pt x="1142469" y="205773"/>
                      <a:pt x="1250452" y="269972"/>
                    </a:cubicBezTo>
                    <a:lnTo>
                      <a:pt x="1250452" y="1162369"/>
                    </a:lnTo>
                    <a:lnTo>
                      <a:pt x="0" y="439707"/>
                    </a:lnTo>
                    <a:lnTo>
                      <a:pt x="0" y="71375"/>
                    </a:lnTo>
                    <a:close/>
                  </a:path>
                </a:pathLst>
              </a:custGeom>
              <a:solidFill>
                <a:srgbClr val="F5F6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" name="Google Shape;277;gcec610a3e8_0_1"/>
              <p:cNvSpPr/>
              <p:nvPr/>
            </p:nvSpPr>
            <p:spPr>
              <a:xfrm>
                <a:off x="5766443" y="2003281"/>
                <a:ext cx="882682" cy="1029375"/>
              </a:xfrm>
              <a:custGeom>
                <a:rect b="b" l="l" r="r" t="t"/>
                <a:pathLst>
                  <a:path extrusionOk="0" h="1029375" w="882682">
                    <a:moveTo>
                      <a:pt x="869090" y="1027764"/>
                    </a:moveTo>
                    <a:lnTo>
                      <a:pt x="13593" y="532464"/>
                    </a:lnTo>
                    <a:cubicBezTo>
                      <a:pt x="5209" y="526435"/>
                      <a:pt x="171" y="516796"/>
                      <a:pt x="0" y="506461"/>
                    </a:cubicBezTo>
                    <a:lnTo>
                      <a:pt x="0" y="11828"/>
                    </a:lnTo>
                    <a:cubicBezTo>
                      <a:pt x="0" y="2303"/>
                      <a:pt x="6084" y="-2745"/>
                      <a:pt x="13593" y="1541"/>
                    </a:cubicBezTo>
                    <a:lnTo>
                      <a:pt x="869090" y="496841"/>
                    </a:lnTo>
                    <a:cubicBezTo>
                      <a:pt x="877474" y="502870"/>
                      <a:pt x="882512" y="512510"/>
                      <a:pt x="882683" y="522844"/>
                    </a:cubicBezTo>
                    <a:lnTo>
                      <a:pt x="882683" y="1017668"/>
                    </a:lnTo>
                    <a:cubicBezTo>
                      <a:pt x="882683" y="1027479"/>
                      <a:pt x="876599" y="1032051"/>
                      <a:pt x="869090" y="102776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" name="Google Shape;278;gcec610a3e8_0_1"/>
              <p:cNvSpPr/>
              <p:nvPr/>
            </p:nvSpPr>
            <p:spPr>
              <a:xfrm>
                <a:off x="6897600" y="3388613"/>
                <a:ext cx="1250451" cy="1106424"/>
              </a:xfrm>
              <a:custGeom>
                <a:rect b="b" l="l" r="r" t="t"/>
                <a:pathLst>
                  <a:path extrusionOk="0" h="1106424" w="1250451">
                    <a:moveTo>
                      <a:pt x="0" y="0"/>
                    </a:moveTo>
                    <a:lnTo>
                      <a:pt x="0" y="383096"/>
                    </a:lnTo>
                    <a:lnTo>
                      <a:pt x="1250452" y="1106424"/>
                    </a:lnTo>
                    <a:lnTo>
                      <a:pt x="1250452" y="214027"/>
                    </a:lnTo>
                  </a:path>
                </a:pathLst>
              </a:custGeom>
              <a:noFill/>
              <a:ln cap="flat" cmpd="sng" w="9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" name="Google Shape;279;gcec610a3e8_0_1"/>
              <p:cNvSpPr/>
              <p:nvPr/>
            </p:nvSpPr>
            <p:spPr>
              <a:xfrm>
                <a:off x="7389036" y="3376326"/>
                <a:ext cx="9505" cy="678751"/>
              </a:xfrm>
              <a:custGeom>
                <a:rect b="b" l="l" r="r" t="t"/>
                <a:pathLst>
                  <a:path extrusionOk="0" h="678751" w="9505">
                    <a:moveTo>
                      <a:pt x="0" y="0"/>
                    </a:moveTo>
                    <a:lnTo>
                      <a:pt x="0" y="678752"/>
                    </a:lnTo>
                  </a:path>
                </a:pathLst>
              </a:custGeom>
              <a:noFill/>
              <a:ln cap="flat" cmpd="sng" w="9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" name="Google Shape;280;gcec610a3e8_0_1"/>
              <p:cNvSpPr/>
              <p:nvPr/>
            </p:nvSpPr>
            <p:spPr>
              <a:xfrm>
                <a:off x="7771633" y="3805618"/>
                <a:ext cx="9505" cy="470725"/>
              </a:xfrm>
              <a:custGeom>
                <a:rect b="b" l="l" r="r" t="t"/>
                <a:pathLst>
                  <a:path extrusionOk="0" h="470725" w="9505">
                    <a:moveTo>
                      <a:pt x="0" y="0"/>
                    </a:moveTo>
                    <a:lnTo>
                      <a:pt x="0" y="470725"/>
                    </a:lnTo>
                  </a:path>
                </a:pathLst>
              </a:custGeom>
              <a:noFill/>
              <a:ln cap="flat" cmpd="sng" w="9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" name="Google Shape;281;gcec610a3e8_0_1"/>
              <p:cNvSpPr/>
              <p:nvPr/>
            </p:nvSpPr>
            <p:spPr>
              <a:xfrm>
                <a:off x="6897600" y="3332663"/>
                <a:ext cx="1250451" cy="479359"/>
              </a:xfrm>
              <a:custGeom>
                <a:rect b="b" l="l" r="r" t="t"/>
                <a:pathLst>
                  <a:path extrusionOk="0" h="479359" w="1250451">
                    <a:moveTo>
                      <a:pt x="0" y="70905"/>
                    </a:moveTo>
                    <a:cubicBezTo>
                      <a:pt x="221859" y="208732"/>
                      <a:pt x="253227" y="-102831"/>
                      <a:pt x="494953" y="36996"/>
                    </a:cubicBezTo>
                    <a:cubicBezTo>
                      <a:pt x="736678" y="176823"/>
                      <a:pt x="703314" y="359036"/>
                      <a:pt x="881732" y="462288"/>
                    </a:cubicBezTo>
                    <a:cubicBezTo>
                      <a:pt x="1060151" y="565538"/>
                      <a:pt x="1064333" y="162250"/>
                      <a:pt x="1250452" y="269978"/>
                    </a:cubicBezTo>
                  </a:path>
                </a:pathLst>
              </a:custGeom>
              <a:noFill/>
              <a:ln cap="flat" cmpd="sng" w="14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" name="Google Shape;282;gcec610a3e8_0_1"/>
              <p:cNvSpPr/>
              <p:nvPr/>
            </p:nvSpPr>
            <p:spPr>
              <a:xfrm rot="-1801764">
                <a:off x="7364922" y="3334621"/>
                <a:ext cx="48054" cy="83555"/>
              </a:xfrm>
              <a:custGeom>
                <a:rect b="b" l="l" r="r" t="t"/>
                <a:pathLst>
                  <a:path extrusionOk="0" h="83629" w="48097">
                    <a:moveTo>
                      <a:pt x="48098" y="41815"/>
                    </a:moveTo>
                    <a:cubicBezTo>
                      <a:pt x="48098" y="64908"/>
                      <a:pt x="37331" y="83629"/>
                      <a:pt x="24049" y="83629"/>
                    </a:cubicBezTo>
                    <a:cubicBezTo>
                      <a:pt x="10767" y="83629"/>
                      <a:pt x="0" y="64908"/>
                      <a:pt x="0" y="41815"/>
                    </a:cubicBezTo>
                    <a:cubicBezTo>
                      <a:pt x="0" y="18721"/>
                      <a:pt x="10767" y="0"/>
                      <a:pt x="24049" y="0"/>
                    </a:cubicBezTo>
                    <a:cubicBezTo>
                      <a:pt x="37331" y="0"/>
                      <a:pt x="48098" y="18721"/>
                      <a:pt x="48098" y="41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" name="Google Shape;283;gcec610a3e8_0_1"/>
              <p:cNvSpPr/>
              <p:nvPr/>
            </p:nvSpPr>
            <p:spPr>
              <a:xfrm rot="-1790023">
                <a:off x="8141346" y="3571007"/>
                <a:ext cx="48265" cy="83920"/>
              </a:xfrm>
              <a:custGeom>
                <a:rect b="b" l="l" r="r" t="t"/>
                <a:pathLst>
                  <a:path extrusionOk="0" h="83917" w="48263">
                    <a:moveTo>
                      <a:pt x="48265" y="41960"/>
                    </a:moveTo>
                    <a:cubicBezTo>
                      <a:pt x="48265" y="65133"/>
                      <a:pt x="37461" y="83919"/>
                      <a:pt x="24134" y="83919"/>
                    </a:cubicBezTo>
                    <a:cubicBezTo>
                      <a:pt x="10806" y="83919"/>
                      <a:pt x="2" y="65133"/>
                      <a:pt x="2" y="41960"/>
                    </a:cubicBezTo>
                    <a:cubicBezTo>
                      <a:pt x="2" y="18787"/>
                      <a:pt x="10806" y="1"/>
                      <a:pt x="24134" y="1"/>
                    </a:cubicBezTo>
                    <a:cubicBezTo>
                      <a:pt x="37461" y="1"/>
                      <a:pt x="48265" y="18787"/>
                      <a:pt x="48265" y="41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" name="Google Shape;284;gcec610a3e8_0_1"/>
              <p:cNvSpPr/>
              <p:nvPr/>
            </p:nvSpPr>
            <p:spPr>
              <a:xfrm rot="-1790023">
                <a:off x="7763340" y="3766404"/>
                <a:ext cx="48265" cy="83920"/>
              </a:xfrm>
              <a:custGeom>
                <a:rect b="b" l="l" r="r" t="t"/>
                <a:pathLst>
                  <a:path extrusionOk="0" h="83917" w="48263">
                    <a:moveTo>
                      <a:pt x="48265" y="41960"/>
                    </a:moveTo>
                    <a:cubicBezTo>
                      <a:pt x="48265" y="65133"/>
                      <a:pt x="37461" y="83919"/>
                      <a:pt x="24133" y="83919"/>
                    </a:cubicBezTo>
                    <a:cubicBezTo>
                      <a:pt x="10806" y="83919"/>
                      <a:pt x="2" y="65133"/>
                      <a:pt x="2" y="41960"/>
                    </a:cubicBezTo>
                    <a:cubicBezTo>
                      <a:pt x="2" y="18787"/>
                      <a:pt x="10806" y="1"/>
                      <a:pt x="24133" y="1"/>
                    </a:cubicBezTo>
                    <a:cubicBezTo>
                      <a:pt x="37461" y="1"/>
                      <a:pt x="48265" y="18787"/>
                      <a:pt x="48265" y="41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" name="Google Shape;285;gcec610a3e8_0_1"/>
              <p:cNvSpPr/>
              <p:nvPr/>
            </p:nvSpPr>
            <p:spPr>
              <a:xfrm rot="-1801764">
                <a:off x="6873548" y="3361832"/>
                <a:ext cx="48054" cy="83555"/>
              </a:xfrm>
              <a:custGeom>
                <a:rect b="b" l="l" r="r" t="t"/>
                <a:pathLst>
                  <a:path extrusionOk="0" h="83629" w="48097">
                    <a:moveTo>
                      <a:pt x="48098" y="41815"/>
                    </a:moveTo>
                    <a:cubicBezTo>
                      <a:pt x="48098" y="64908"/>
                      <a:pt x="37331" y="83629"/>
                      <a:pt x="24049" y="83629"/>
                    </a:cubicBezTo>
                    <a:cubicBezTo>
                      <a:pt x="10767" y="83629"/>
                      <a:pt x="0" y="64908"/>
                      <a:pt x="0" y="41815"/>
                    </a:cubicBezTo>
                    <a:cubicBezTo>
                      <a:pt x="0" y="18721"/>
                      <a:pt x="10767" y="0"/>
                      <a:pt x="24049" y="0"/>
                    </a:cubicBezTo>
                    <a:cubicBezTo>
                      <a:pt x="37331" y="0"/>
                      <a:pt x="48098" y="18721"/>
                      <a:pt x="48098" y="41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" name="Google Shape;286;gcec610a3e8_0_1"/>
              <p:cNvSpPr/>
              <p:nvPr/>
            </p:nvSpPr>
            <p:spPr>
              <a:xfrm>
                <a:off x="6868038" y="2430219"/>
                <a:ext cx="78705" cy="316778"/>
              </a:xfrm>
              <a:custGeom>
                <a:rect b="b" l="l" r="r" t="t"/>
                <a:pathLst>
                  <a:path extrusionOk="0" h="316778" w="78705">
                    <a:moveTo>
                      <a:pt x="64828" y="315171"/>
                    </a:moveTo>
                    <a:lnTo>
                      <a:pt x="13593" y="285548"/>
                    </a:lnTo>
                    <a:cubicBezTo>
                      <a:pt x="5209" y="279519"/>
                      <a:pt x="171" y="269880"/>
                      <a:pt x="0" y="259545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326"/>
                    </a:lnTo>
                    <a:cubicBezTo>
                      <a:pt x="73193" y="37136"/>
                      <a:pt x="78335" y="46566"/>
                      <a:pt x="78706" y="56758"/>
                    </a:cubicBezTo>
                    <a:lnTo>
                      <a:pt x="78706" y="304884"/>
                    </a:lnTo>
                    <a:cubicBezTo>
                      <a:pt x="78706" y="314885"/>
                      <a:pt x="72337" y="319457"/>
                      <a:pt x="64828" y="3151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" name="Google Shape;287;gcec610a3e8_0_1"/>
              <p:cNvSpPr/>
              <p:nvPr/>
            </p:nvSpPr>
            <p:spPr>
              <a:xfrm>
                <a:off x="6986477" y="2241366"/>
                <a:ext cx="78420" cy="573928"/>
              </a:xfrm>
              <a:custGeom>
                <a:rect b="b" l="l" r="r" t="t"/>
                <a:pathLst>
                  <a:path extrusionOk="0" h="573928" w="78420">
                    <a:moveTo>
                      <a:pt x="64828" y="572319"/>
                    </a:moveTo>
                    <a:lnTo>
                      <a:pt x="13593" y="542601"/>
                    </a:lnTo>
                    <a:cubicBezTo>
                      <a:pt x="5199" y="536629"/>
                      <a:pt x="152" y="527009"/>
                      <a:pt x="0" y="516693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4828" y="31299"/>
                    </a:lnTo>
                    <a:cubicBezTo>
                      <a:pt x="73211" y="37328"/>
                      <a:pt x="78249" y="46967"/>
                      <a:pt x="78421" y="57302"/>
                    </a:cubicBezTo>
                    <a:lnTo>
                      <a:pt x="78421" y="562127"/>
                    </a:lnTo>
                    <a:cubicBezTo>
                      <a:pt x="78041" y="572033"/>
                      <a:pt x="71957" y="576605"/>
                      <a:pt x="64828" y="5723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" name="Google Shape;288;gcec610a3e8_0_1"/>
              <p:cNvSpPr/>
              <p:nvPr/>
            </p:nvSpPr>
            <p:spPr>
              <a:xfrm>
                <a:off x="7222119" y="2426981"/>
                <a:ext cx="78420" cy="524860"/>
              </a:xfrm>
              <a:custGeom>
                <a:rect b="b" l="l" r="r" t="t"/>
                <a:pathLst>
                  <a:path extrusionOk="0" h="524860" w="78420">
                    <a:moveTo>
                      <a:pt x="64828" y="523197"/>
                    </a:moveTo>
                    <a:lnTo>
                      <a:pt x="13593" y="493574"/>
                    </a:lnTo>
                    <a:cubicBezTo>
                      <a:pt x="5181" y="487583"/>
                      <a:pt x="124" y="477915"/>
                      <a:pt x="0" y="467571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231"/>
                    </a:lnTo>
                    <a:cubicBezTo>
                      <a:pt x="73211" y="37260"/>
                      <a:pt x="78249" y="46899"/>
                      <a:pt x="78421" y="57234"/>
                    </a:cubicBezTo>
                    <a:lnTo>
                      <a:pt x="78421" y="513005"/>
                    </a:lnTo>
                    <a:cubicBezTo>
                      <a:pt x="78421" y="523006"/>
                      <a:pt x="72337" y="527578"/>
                      <a:pt x="64828" y="523197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9" name="Google Shape;289;gcec610a3e8_0_1"/>
              <p:cNvSpPr/>
              <p:nvPr/>
            </p:nvSpPr>
            <p:spPr>
              <a:xfrm>
                <a:off x="7340177" y="2573447"/>
                <a:ext cx="78420" cy="446687"/>
              </a:xfrm>
              <a:custGeom>
                <a:rect b="b" l="l" r="r" t="t"/>
                <a:pathLst>
                  <a:path extrusionOk="0" h="446687" w="78420">
                    <a:moveTo>
                      <a:pt x="64827" y="445025"/>
                    </a:moveTo>
                    <a:lnTo>
                      <a:pt x="13593" y="415402"/>
                    </a:lnTo>
                    <a:cubicBezTo>
                      <a:pt x="5209" y="409373"/>
                      <a:pt x="171" y="399734"/>
                      <a:pt x="0" y="389399"/>
                    </a:cubicBezTo>
                    <a:lnTo>
                      <a:pt x="0" y="11828"/>
                    </a:lnTo>
                    <a:cubicBezTo>
                      <a:pt x="0" y="2303"/>
                      <a:pt x="6083" y="-2745"/>
                      <a:pt x="13593" y="1541"/>
                    </a:cubicBezTo>
                    <a:lnTo>
                      <a:pt x="64827" y="31259"/>
                    </a:lnTo>
                    <a:cubicBezTo>
                      <a:pt x="73221" y="37231"/>
                      <a:pt x="78268" y="46851"/>
                      <a:pt x="78421" y="57167"/>
                    </a:cubicBezTo>
                    <a:lnTo>
                      <a:pt x="78421" y="434738"/>
                    </a:lnTo>
                    <a:cubicBezTo>
                      <a:pt x="78421" y="444835"/>
                      <a:pt x="72337" y="449406"/>
                      <a:pt x="64827" y="44502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0" name="Google Shape;290;gcec610a3e8_0_1"/>
              <p:cNvSpPr/>
              <p:nvPr/>
            </p:nvSpPr>
            <p:spPr>
              <a:xfrm>
                <a:off x="7575249" y="2900319"/>
                <a:ext cx="78325" cy="255777"/>
              </a:xfrm>
              <a:custGeom>
                <a:rect b="b" l="l" r="r" t="t"/>
                <a:pathLst>
                  <a:path extrusionOk="0" h="255777" w="78325">
                    <a:moveTo>
                      <a:pt x="64828" y="254170"/>
                    </a:moveTo>
                    <a:lnTo>
                      <a:pt x="13498" y="224547"/>
                    </a:lnTo>
                    <a:cubicBezTo>
                      <a:pt x="5143" y="218508"/>
                      <a:pt x="133" y="208869"/>
                      <a:pt x="0" y="198544"/>
                    </a:cubicBezTo>
                    <a:lnTo>
                      <a:pt x="0" y="11949"/>
                    </a:lnTo>
                    <a:cubicBezTo>
                      <a:pt x="0" y="1853"/>
                      <a:pt x="5989" y="-2719"/>
                      <a:pt x="13498" y="1662"/>
                    </a:cubicBezTo>
                    <a:lnTo>
                      <a:pt x="64828" y="31285"/>
                    </a:lnTo>
                    <a:cubicBezTo>
                      <a:pt x="73145" y="37352"/>
                      <a:pt x="78145" y="46982"/>
                      <a:pt x="78325" y="57288"/>
                    </a:cubicBezTo>
                    <a:lnTo>
                      <a:pt x="78325" y="243883"/>
                    </a:lnTo>
                    <a:cubicBezTo>
                      <a:pt x="78325" y="253884"/>
                      <a:pt x="72242" y="258456"/>
                      <a:pt x="64828" y="25417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1" name="Google Shape;291;gcec610a3e8_0_1"/>
              <p:cNvSpPr/>
              <p:nvPr/>
            </p:nvSpPr>
            <p:spPr>
              <a:xfrm>
                <a:off x="7693593" y="2520557"/>
                <a:ext cx="78420" cy="703833"/>
              </a:xfrm>
              <a:custGeom>
                <a:rect b="b" l="l" r="r" t="t"/>
                <a:pathLst>
                  <a:path extrusionOk="0" h="703833" w="78420">
                    <a:moveTo>
                      <a:pt x="64447" y="702226"/>
                    </a:moveTo>
                    <a:lnTo>
                      <a:pt x="13593" y="672508"/>
                    </a:lnTo>
                    <a:cubicBezTo>
                      <a:pt x="5199" y="666536"/>
                      <a:pt x="152" y="656916"/>
                      <a:pt x="0" y="646600"/>
                    </a:cubicBezTo>
                    <a:lnTo>
                      <a:pt x="0" y="11949"/>
                    </a:lnTo>
                    <a:cubicBezTo>
                      <a:pt x="0" y="1853"/>
                      <a:pt x="6083" y="-2719"/>
                      <a:pt x="13593" y="1662"/>
                    </a:cubicBezTo>
                    <a:lnTo>
                      <a:pt x="64828" y="31285"/>
                    </a:lnTo>
                    <a:cubicBezTo>
                      <a:pt x="73221" y="37305"/>
                      <a:pt x="78268" y="46954"/>
                      <a:pt x="78421" y="57288"/>
                    </a:cubicBezTo>
                    <a:lnTo>
                      <a:pt x="78421" y="691939"/>
                    </a:lnTo>
                    <a:cubicBezTo>
                      <a:pt x="78040" y="701940"/>
                      <a:pt x="71957" y="706512"/>
                      <a:pt x="64447" y="70222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2" name="Google Shape;292;gcec610a3e8_0_1"/>
              <p:cNvSpPr/>
              <p:nvPr/>
            </p:nvSpPr>
            <p:spPr>
              <a:xfrm>
                <a:off x="7981135" y="3135165"/>
                <a:ext cx="78420" cy="255818"/>
              </a:xfrm>
              <a:custGeom>
                <a:rect b="b" l="l" r="r" t="t"/>
                <a:pathLst>
                  <a:path extrusionOk="0" h="255818" w="78420">
                    <a:moveTo>
                      <a:pt x="64828" y="254211"/>
                    </a:moveTo>
                    <a:lnTo>
                      <a:pt x="13593" y="224493"/>
                    </a:lnTo>
                    <a:cubicBezTo>
                      <a:pt x="5199" y="218521"/>
                      <a:pt x="152" y="208900"/>
                      <a:pt x="0" y="198585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326"/>
                    </a:lnTo>
                    <a:cubicBezTo>
                      <a:pt x="73240" y="37317"/>
                      <a:pt x="78297" y="46985"/>
                      <a:pt x="78421" y="57329"/>
                    </a:cubicBezTo>
                    <a:lnTo>
                      <a:pt x="78421" y="243924"/>
                    </a:lnTo>
                    <a:cubicBezTo>
                      <a:pt x="78421" y="253925"/>
                      <a:pt x="72337" y="258497"/>
                      <a:pt x="64828" y="25421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3" name="Google Shape;293;gcec610a3e8_0_1"/>
              <p:cNvSpPr/>
              <p:nvPr/>
            </p:nvSpPr>
            <p:spPr>
              <a:xfrm>
                <a:off x="8099193" y="3142308"/>
                <a:ext cx="78420" cy="316963"/>
              </a:xfrm>
              <a:custGeom>
                <a:rect b="b" l="l" r="r" t="t"/>
                <a:pathLst>
                  <a:path extrusionOk="0" h="316963" w="78420">
                    <a:moveTo>
                      <a:pt x="64828" y="315266"/>
                    </a:moveTo>
                    <a:lnTo>
                      <a:pt x="13593" y="285548"/>
                    </a:lnTo>
                    <a:cubicBezTo>
                      <a:pt x="5181" y="279557"/>
                      <a:pt x="124" y="269889"/>
                      <a:pt x="0" y="259545"/>
                    </a:cubicBezTo>
                    <a:lnTo>
                      <a:pt x="0" y="11895"/>
                    </a:lnTo>
                    <a:cubicBezTo>
                      <a:pt x="0" y="1894"/>
                      <a:pt x="6084" y="-2678"/>
                      <a:pt x="13593" y="1608"/>
                    </a:cubicBezTo>
                    <a:lnTo>
                      <a:pt x="64828" y="31230"/>
                    </a:lnTo>
                    <a:cubicBezTo>
                      <a:pt x="73211" y="37260"/>
                      <a:pt x="78249" y="46899"/>
                      <a:pt x="78421" y="57234"/>
                    </a:cubicBezTo>
                    <a:lnTo>
                      <a:pt x="78421" y="305360"/>
                    </a:lnTo>
                    <a:cubicBezTo>
                      <a:pt x="78421" y="315266"/>
                      <a:pt x="72337" y="319648"/>
                      <a:pt x="64828" y="3152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4" name="Google Shape;294;gcec610a3e8_0_1"/>
            <p:cNvSpPr/>
            <p:nvPr/>
          </p:nvSpPr>
          <p:spPr>
            <a:xfrm>
              <a:off x="2810939" y="4355647"/>
              <a:ext cx="905825" cy="524291"/>
            </a:xfrm>
            <a:custGeom>
              <a:rect b="b" l="l" r="r" t="t"/>
              <a:pathLst>
                <a:path extrusionOk="0" h="524291" w="905825">
                  <a:moveTo>
                    <a:pt x="456810" y="505052"/>
                  </a:moveTo>
                  <a:lnTo>
                    <a:pt x="32483" y="259879"/>
                  </a:lnTo>
                  <a:cubicBezTo>
                    <a:pt x="-15615" y="231970"/>
                    <a:pt x="-9626" y="183679"/>
                    <a:pt x="45981" y="151294"/>
                  </a:cubicBezTo>
                  <a:lnTo>
                    <a:pt x="261376" y="26611"/>
                  </a:lnTo>
                  <a:cubicBezTo>
                    <a:pt x="316889" y="-5488"/>
                    <a:pt x="400632" y="-9298"/>
                    <a:pt x="449015" y="19277"/>
                  </a:cubicBezTo>
                  <a:lnTo>
                    <a:pt x="873342" y="264832"/>
                  </a:lnTo>
                  <a:cubicBezTo>
                    <a:pt x="921440" y="292645"/>
                    <a:pt x="915451" y="341032"/>
                    <a:pt x="859844" y="373322"/>
                  </a:cubicBezTo>
                  <a:lnTo>
                    <a:pt x="644449" y="498004"/>
                  </a:lnTo>
                  <a:cubicBezTo>
                    <a:pt x="588937" y="529627"/>
                    <a:pt x="505193" y="533627"/>
                    <a:pt x="456810" y="505052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gcec610a3e8_0_1"/>
            <p:cNvSpPr/>
            <p:nvPr/>
          </p:nvSpPr>
          <p:spPr>
            <a:xfrm>
              <a:off x="2999385" y="3858955"/>
              <a:ext cx="906089" cy="910207"/>
            </a:xfrm>
            <a:custGeom>
              <a:rect b="b" l="l" r="r" t="t"/>
              <a:pathLst>
                <a:path extrusionOk="0" h="910207" w="906089">
                  <a:moveTo>
                    <a:pt x="906089" y="695706"/>
                  </a:moveTo>
                  <a:lnTo>
                    <a:pt x="906089" y="102203"/>
                  </a:lnTo>
                  <a:lnTo>
                    <a:pt x="23" y="0"/>
                  </a:lnTo>
                  <a:lnTo>
                    <a:pt x="23" y="597218"/>
                  </a:lnTo>
                  <a:lnTo>
                    <a:pt x="23" y="597218"/>
                  </a:lnTo>
                  <a:cubicBezTo>
                    <a:pt x="-547" y="615506"/>
                    <a:pt x="9528" y="632936"/>
                    <a:pt x="32342" y="645891"/>
                  </a:cubicBezTo>
                  <a:lnTo>
                    <a:pt x="456668" y="891445"/>
                  </a:lnTo>
                  <a:cubicBezTo>
                    <a:pt x="504766" y="919258"/>
                    <a:pt x="588795" y="915734"/>
                    <a:pt x="644307" y="883634"/>
                  </a:cubicBezTo>
                  <a:lnTo>
                    <a:pt x="859702" y="758952"/>
                  </a:lnTo>
                  <a:cubicBezTo>
                    <a:pt x="890975" y="740855"/>
                    <a:pt x="906565" y="717518"/>
                    <a:pt x="905614" y="695706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gcec610a3e8_0_1"/>
            <p:cNvSpPr/>
            <p:nvPr/>
          </p:nvSpPr>
          <p:spPr>
            <a:xfrm>
              <a:off x="2999385" y="3718383"/>
              <a:ext cx="905566" cy="524522"/>
            </a:xfrm>
            <a:custGeom>
              <a:rect b="b" l="l" r="r" t="t"/>
              <a:pathLst>
                <a:path extrusionOk="0" h="524522" w="905566">
                  <a:moveTo>
                    <a:pt x="905519" y="307545"/>
                  </a:moveTo>
                  <a:lnTo>
                    <a:pt x="905519" y="242775"/>
                  </a:lnTo>
                  <a:lnTo>
                    <a:pt x="835843" y="242775"/>
                  </a:lnTo>
                  <a:lnTo>
                    <a:pt x="448874" y="18842"/>
                  </a:lnTo>
                  <a:cubicBezTo>
                    <a:pt x="400776" y="-9066"/>
                    <a:pt x="316747" y="-5542"/>
                    <a:pt x="261235" y="26557"/>
                  </a:cubicBezTo>
                  <a:lnTo>
                    <a:pt x="45839" y="151716"/>
                  </a:lnTo>
                  <a:cubicBezTo>
                    <a:pt x="42009" y="153897"/>
                    <a:pt x="38296" y="156279"/>
                    <a:pt x="34718" y="158860"/>
                  </a:cubicBezTo>
                  <a:lnTo>
                    <a:pt x="23" y="141048"/>
                  </a:lnTo>
                  <a:cubicBezTo>
                    <a:pt x="23" y="141048"/>
                    <a:pt x="23" y="209533"/>
                    <a:pt x="23" y="211819"/>
                  </a:cubicBezTo>
                  <a:lnTo>
                    <a:pt x="23" y="211819"/>
                  </a:lnTo>
                  <a:cubicBezTo>
                    <a:pt x="-547" y="229916"/>
                    <a:pt x="9528" y="247347"/>
                    <a:pt x="32342" y="260301"/>
                  </a:cubicBezTo>
                  <a:lnTo>
                    <a:pt x="456668" y="505760"/>
                  </a:lnTo>
                  <a:cubicBezTo>
                    <a:pt x="504766" y="533573"/>
                    <a:pt x="588795" y="530049"/>
                    <a:pt x="644307" y="497950"/>
                  </a:cubicBezTo>
                  <a:lnTo>
                    <a:pt x="859702" y="373363"/>
                  </a:lnTo>
                  <a:cubicBezTo>
                    <a:pt x="891926" y="354313"/>
                    <a:pt x="907230" y="330500"/>
                    <a:pt x="905424" y="308021"/>
                  </a:cubicBezTo>
                  <a:close/>
                </a:path>
              </a:pathLst>
            </a:custGeom>
            <a:solidFill>
              <a:srgbClr val="EDF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Google Shape;297;gcec610a3e8_0_1"/>
            <p:cNvSpPr/>
            <p:nvPr/>
          </p:nvSpPr>
          <p:spPr>
            <a:xfrm>
              <a:off x="2999243" y="3647851"/>
              <a:ext cx="905825" cy="524031"/>
            </a:xfrm>
            <a:custGeom>
              <a:rect b="b" l="l" r="r" t="t"/>
              <a:pathLst>
                <a:path extrusionOk="0" h="524031" w="905825">
                  <a:moveTo>
                    <a:pt x="456810" y="505236"/>
                  </a:moveTo>
                  <a:lnTo>
                    <a:pt x="32483" y="259777"/>
                  </a:lnTo>
                  <a:cubicBezTo>
                    <a:pt x="-15615" y="231964"/>
                    <a:pt x="-9626" y="183577"/>
                    <a:pt x="45981" y="151192"/>
                  </a:cubicBezTo>
                  <a:lnTo>
                    <a:pt x="261376" y="26605"/>
                  </a:lnTo>
                  <a:cubicBezTo>
                    <a:pt x="316889" y="-5589"/>
                    <a:pt x="400917" y="-9018"/>
                    <a:pt x="449015" y="18795"/>
                  </a:cubicBezTo>
                  <a:lnTo>
                    <a:pt x="873342" y="264254"/>
                  </a:lnTo>
                  <a:cubicBezTo>
                    <a:pt x="921440" y="292067"/>
                    <a:pt x="915451" y="340454"/>
                    <a:pt x="859844" y="372839"/>
                  </a:cubicBezTo>
                  <a:lnTo>
                    <a:pt x="644449" y="497426"/>
                  </a:lnTo>
                  <a:cubicBezTo>
                    <a:pt x="588937" y="529620"/>
                    <a:pt x="504908" y="533050"/>
                    <a:pt x="456810" y="505236"/>
                  </a:cubicBezTo>
                  <a:close/>
                </a:path>
              </a:pathLst>
            </a:custGeom>
            <a:solidFill>
              <a:srgbClr val="E2E5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gcec610a3e8_0_1"/>
            <p:cNvSpPr/>
            <p:nvPr/>
          </p:nvSpPr>
          <p:spPr>
            <a:xfrm>
              <a:off x="3230772" y="3780524"/>
              <a:ext cx="129655" cy="75042"/>
            </a:xfrm>
            <a:custGeom>
              <a:rect b="b" l="l" r="r" t="t"/>
              <a:pathLst>
                <a:path extrusionOk="0" h="75042" w="129655">
                  <a:moveTo>
                    <a:pt x="129655" y="37474"/>
                  </a:moveTo>
                  <a:lnTo>
                    <a:pt x="129655" y="13852"/>
                  </a:lnTo>
                  <a:lnTo>
                    <a:pt x="115207" y="13852"/>
                  </a:lnTo>
                  <a:lnTo>
                    <a:pt x="110739" y="10994"/>
                  </a:lnTo>
                  <a:cubicBezTo>
                    <a:pt x="81909" y="-3665"/>
                    <a:pt x="47841" y="-3665"/>
                    <a:pt x="19011" y="10994"/>
                  </a:cubicBezTo>
                  <a:cubicBezTo>
                    <a:pt x="16293" y="12575"/>
                    <a:pt x="13716" y="14395"/>
                    <a:pt x="11312" y="16424"/>
                  </a:cubicBezTo>
                  <a:lnTo>
                    <a:pt x="0" y="13852"/>
                  </a:lnTo>
                  <a:lnTo>
                    <a:pt x="0" y="37474"/>
                  </a:lnTo>
                  <a:cubicBezTo>
                    <a:pt x="1084" y="49123"/>
                    <a:pt x="8346" y="59286"/>
                    <a:pt x="19011" y="64049"/>
                  </a:cubicBezTo>
                  <a:cubicBezTo>
                    <a:pt x="47841" y="78708"/>
                    <a:pt x="81909" y="78708"/>
                    <a:pt x="110739" y="64049"/>
                  </a:cubicBezTo>
                  <a:cubicBezTo>
                    <a:pt x="121405" y="59305"/>
                    <a:pt x="128648" y="49123"/>
                    <a:pt x="129655" y="3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gcec610a3e8_0_1"/>
            <p:cNvSpPr/>
            <p:nvPr/>
          </p:nvSpPr>
          <p:spPr>
            <a:xfrm>
              <a:off x="3230772" y="3756847"/>
              <a:ext cx="129655" cy="75056"/>
            </a:xfrm>
            <a:custGeom>
              <a:rect b="b" l="l" r="r" t="t"/>
              <a:pathLst>
                <a:path extrusionOk="0" h="75056" w="129655">
                  <a:moveTo>
                    <a:pt x="129655" y="37528"/>
                  </a:moveTo>
                  <a:cubicBezTo>
                    <a:pt x="129655" y="58255"/>
                    <a:pt x="100631" y="75057"/>
                    <a:pt x="64828" y="75057"/>
                  </a:cubicBezTo>
                  <a:cubicBezTo>
                    <a:pt x="29024" y="75057"/>
                    <a:pt x="0" y="58255"/>
                    <a:pt x="0" y="37528"/>
                  </a:cubicBezTo>
                  <a:cubicBezTo>
                    <a:pt x="0" y="16802"/>
                    <a:pt x="29024" y="0"/>
                    <a:pt x="64828" y="0"/>
                  </a:cubicBezTo>
                  <a:cubicBezTo>
                    <a:pt x="100631" y="0"/>
                    <a:pt x="129655" y="16802"/>
                    <a:pt x="129655" y="375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gcec610a3e8_0_1"/>
            <p:cNvSpPr/>
            <p:nvPr/>
          </p:nvSpPr>
          <p:spPr>
            <a:xfrm>
              <a:off x="3393243" y="3872036"/>
              <a:ext cx="129623" cy="74995"/>
            </a:xfrm>
            <a:custGeom>
              <a:rect b="b" l="l" r="r" t="t"/>
              <a:pathLst>
                <a:path extrusionOk="0" h="74995" w="129623">
                  <a:moveTo>
                    <a:pt x="128018" y="45689"/>
                  </a:moveTo>
                  <a:cubicBezTo>
                    <a:pt x="124482" y="53623"/>
                    <a:pt x="118341" y="60110"/>
                    <a:pt x="110623" y="64072"/>
                  </a:cubicBezTo>
                  <a:cubicBezTo>
                    <a:pt x="81812" y="78636"/>
                    <a:pt x="47801" y="78636"/>
                    <a:pt x="18990" y="64072"/>
                  </a:cubicBezTo>
                  <a:cubicBezTo>
                    <a:pt x="11271" y="60110"/>
                    <a:pt x="5131" y="53623"/>
                    <a:pt x="1595" y="45689"/>
                  </a:cubicBezTo>
                  <a:cubicBezTo>
                    <a:pt x="-3158" y="33497"/>
                    <a:pt x="2735" y="20448"/>
                    <a:pt x="18990" y="10923"/>
                  </a:cubicBezTo>
                  <a:cubicBezTo>
                    <a:pt x="47801" y="-3641"/>
                    <a:pt x="81812" y="-3641"/>
                    <a:pt x="110623" y="10923"/>
                  </a:cubicBezTo>
                  <a:cubicBezTo>
                    <a:pt x="126972" y="19971"/>
                    <a:pt x="132771" y="33021"/>
                    <a:pt x="128018" y="456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Google Shape;301;gcec610a3e8_0_1"/>
            <p:cNvSpPr/>
            <p:nvPr/>
          </p:nvSpPr>
          <p:spPr>
            <a:xfrm>
              <a:off x="3395112" y="3888323"/>
              <a:ext cx="126148" cy="58707"/>
            </a:xfrm>
            <a:custGeom>
              <a:rect b="b" l="l" r="r" t="t"/>
              <a:pathLst>
                <a:path extrusionOk="0" h="58707" w="126148">
                  <a:moveTo>
                    <a:pt x="126149" y="29401"/>
                  </a:moveTo>
                  <a:cubicBezTo>
                    <a:pt x="122613" y="37336"/>
                    <a:pt x="116472" y="43822"/>
                    <a:pt x="108754" y="47784"/>
                  </a:cubicBezTo>
                  <a:cubicBezTo>
                    <a:pt x="79942" y="62348"/>
                    <a:pt x="45932" y="62348"/>
                    <a:pt x="17120" y="47784"/>
                  </a:cubicBezTo>
                  <a:cubicBezTo>
                    <a:pt x="6959" y="47051"/>
                    <a:pt x="-683" y="38202"/>
                    <a:pt x="48" y="28030"/>
                  </a:cubicBezTo>
                  <a:cubicBezTo>
                    <a:pt x="704" y="18867"/>
                    <a:pt x="7976" y="11580"/>
                    <a:pt x="17120" y="10923"/>
                  </a:cubicBezTo>
                  <a:cubicBezTo>
                    <a:pt x="45932" y="-3641"/>
                    <a:pt x="79942" y="-3641"/>
                    <a:pt x="108754" y="10923"/>
                  </a:cubicBezTo>
                  <a:cubicBezTo>
                    <a:pt x="116491" y="14904"/>
                    <a:pt x="122632" y="21429"/>
                    <a:pt x="126149" y="294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gcec610a3e8_0_1"/>
            <p:cNvSpPr/>
            <p:nvPr/>
          </p:nvSpPr>
          <p:spPr>
            <a:xfrm>
              <a:off x="3543979" y="3964737"/>
              <a:ext cx="129655" cy="75042"/>
            </a:xfrm>
            <a:custGeom>
              <a:rect b="b" l="l" r="r" t="t"/>
              <a:pathLst>
                <a:path extrusionOk="0" h="75042" w="129655">
                  <a:moveTo>
                    <a:pt x="129655" y="37474"/>
                  </a:moveTo>
                  <a:lnTo>
                    <a:pt x="129655" y="13852"/>
                  </a:lnTo>
                  <a:lnTo>
                    <a:pt x="115207" y="13852"/>
                  </a:lnTo>
                  <a:lnTo>
                    <a:pt x="110739" y="10994"/>
                  </a:lnTo>
                  <a:cubicBezTo>
                    <a:pt x="81909" y="-3665"/>
                    <a:pt x="47841" y="-3665"/>
                    <a:pt x="19011" y="10994"/>
                  </a:cubicBezTo>
                  <a:cubicBezTo>
                    <a:pt x="16321" y="12585"/>
                    <a:pt x="13745" y="14366"/>
                    <a:pt x="11312" y="16328"/>
                  </a:cubicBezTo>
                  <a:lnTo>
                    <a:pt x="0" y="13852"/>
                  </a:lnTo>
                  <a:lnTo>
                    <a:pt x="0" y="37474"/>
                  </a:lnTo>
                  <a:cubicBezTo>
                    <a:pt x="1084" y="49123"/>
                    <a:pt x="8346" y="59286"/>
                    <a:pt x="19011" y="64049"/>
                  </a:cubicBezTo>
                  <a:cubicBezTo>
                    <a:pt x="47841" y="78708"/>
                    <a:pt x="81909" y="78708"/>
                    <a:pt x="110739" y="64049"/>
                  </a:cubicBezTo>
                  <a:cubicBezTo>
                    <a:pt x="121405" y="59305"/>
                    <a:pt x="128648" y="49123"/>
                    <a:pt x="129655" y="3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3" name="Google Shape;303;gcec610a3e8_0_1"/>
            <p:cNvSpPr/>
            <p:nvPr/>
          </p:nvSpPr>
          <p:spPr>
            <a:xfrm>
              <a:off x="3543979" y="3941061"/>
              <a:ext cx="129655" cy="75056"/>
            </a:xfrm>
            <a:custGeom>
              <a:rect b="b" l="l" r="r" t="t"/>
              <a:pathLst>
                <a:path extrusionOk="0" h="75056" w="129655">
                  <a:moveTo>
                    <a:pt x="129655" y="37529"/>
                  </a:moveTo>
                  <a:cubicBezTo>
                    <a:pt x="129655" y="58255"/>
                    <a:pt x="100631" y="75057"/>
                    <a:pt x="64828" y="75057"/>
                  </a:cubicBezTo>
                  <a:cubicBezTo>
                    <a:pt x="29024" y="75057"/>
                    <a:pt x="0" y="58255"/>
                    <a:pt x="0" y="37529"/>
                  </a:cubicBezTo>
                  <a:cubicBezTo>
                    <a:pt x="0" y="16802"/>
                    <a:pt x="29024" y="0"/>
                    <a:pt x="64828" y="0"/>
                  </a:cubicBezTo>
                  <a:cubicBezTo>
                    <a:pt x="100631" y="0"/>
                    <a:pt x="129655" y="16802"/>
                    <a:pt x="129655" y="375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gcec610a3e8_0_1"/>
            <p:cNvSpPr/>
            <p:nvPr/>
          </p:nvSpPr>
          <p:spPr>
            <a:xfrm>
              <a:off x="5673026" y="4464079"/>
              <a:ext cx="468241" cy="270891"/>
            </a:xfrm>
            <a:custGeom>
              <a:rect b="b" l="l" r="r" t="t"/>
              <a:pathLst>
                <a:path extrusionOk="0" h="270891" w="468241">
                  <a:moveTo>
                    <a:pt x="468242" y="135445"/>
                  </a:moveTo>
                  <a:cubicBezTo>
                    <a:pt x="468242" y="210250"/>
                    <a:pt x="363422" y="270891"/>
                    <a:pt x="234121" y="270891"/>
                  </a:cubicBezTo>
                  <a:cubicBezTo>
                    <a:pt x="104819" y="270891"/>
                    <a:pt x="0" y="210250"/>
                    <a:pt x="0" y="135445"/>
                  </a:cubicBezTo>
                  <a:cubicBezTo>
                    <a:pt x="0" y="60641"/>
                    <a:pt x="104819" y="0"/>
                    <a:pt x="234121" y="0"/>
                  </a:cubicBezTo>
                  <a:cubicBezTo>
                    <a:pt x="363422" y="0"/>
                    <a:pt x="468242" y="60641"/>
                    <a:pt x="468242" y="13544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Google Shape;305;gcec610a3e8_0_1"/>
            <p:cNvSpPr/>
            <p:nvPr/>
          </p:nvSpPr>
          <p:spPr>
            <a:xfrm>
              <a:off x="5819482" y="3280817"/>
              <a:ext cx="243195" cy="356577"/>
            </a:xfrm>
            <a:custGeom>
              <a:rect b="b" l="l" r="r" t="t"/>
              <a:pathLst>
                <a:path extrusionOk="0" h="356577" w="243195">
                  <a:moveTo>
                    <a:pt x="85669" y="11781"/>
                  </a:moveTo>
                  <a:cubicBezTo>
                    <a:pt x="95174" y="-3744"/>
                    <a:pt x="169318" y="-14031"/>
                    <a:pt x="193652" y="48738"/>
                  </a:cubicBezTo>
                  <a:cubicBezTo>
                    <a:pt x="203157" y="72551"/>
                    <a:pt x="201446" y="133416"/>
                    <a:pt x="209145" y="171611"/>
                  </a:cubicBezTo>
                  <a:cubicBezTo>
                    <a:pt x="216845" y="209806"/>
                    <a:pt x="235000" y="231523"/>
                    <a:pt x="241559" y="262479"/>
                  </a:cubicBezTo>
                  <a:cubicBezTo>
                    <a:pt x="248118" y="293436"/>
                    <a:pt x="237472" y="345442"/>
                    <a:pt x="162854" y="354681"/>
                  </a:cubicBezTo>
                  <a:cubicBezTo>
                    <a:pt x="88236" y="363921"/>
                    <a:pt x="30917" y="337632"/>
                    <a:pt x="13332" y="313819"/>
                  </a:cubicBezTo>
                  <a:cubicBezTo>
                    <a:pt x="-4253" y="290007"/>
                    <a:pt x="-4634" y="239334"/>
                    <a:pt x="13332" y="212092"/>
                  </a:cubicBezTo>
                  <a:cubicBezTo>
                    <a:pt x="31297" y="184851"/>
                    <a:pt x="45556" y="162848"/>
                    <a:pt x="45080" y="127415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gcec610a3e8_0_1"/>
            <p:cNvSpPr/>
            <p:nvPr/>
          </p:nvSpPr>
          <p:spPr>
            <a:xfrm>
              <a:off x="5837923" y="3277536"/>
              <a:ext cx="116085" cy="143945"/>
            </a:xfrm>
            <a:custGeom>
              <a:rect b="b" l="l" r="r" t="t"/>
              <a:pathLst>
                <a:path extrusionOk="0" h="143945" w="116085">
                  <a:moveTo>
                    <a:pt x="116086" y="4300"/>
                  </a:moveTo>
                  <a:cubicBezTo>
                    <a:pt x="116086" y="4300"/>
                    <a:pt x="60383" y="-11798"/>
                    <a:pt x="26639" y="18301"/>
                  </a:cubicBezTo>
                  <a:cubicBezTo>
                    <a:pt x="3978" y="39285"/>
                    <a:pt x="-5176" y="71137"/>
                    <a:pt x="2875" y="100979"/>
                  </a:cubicBezTo>
                  <a:cubicBezTo>
                    <a:pt x="7343" y="118600"/>
                    <a:pt x="16373" y="142603"/>
                    <a:pt x="30346" y="143936"/>
                  </a:cubicBezTo>
                  <a:cubicBezTo>
                    <a:pt x="44319" y="145270"/>
                    <a:pt x="116086" y="4300"/>
                    <a:pt x="116086" y="4300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gcec610a3e8_0_1"/>
            <p:cNvSpPr/>
            <p:nvPr/>
          </p:nvSpPr>
          <p:spPr>
            <a:xfrm>
              <a:off x="5860663" y="3433950"/>
              <a:ext cx="143677" cy="161015"/>
            </a:xfrm>
            <a:custGeom>
              <a:rect b="b" l="l" r="r" t="t"/>
              <a:pathLst>
                <a:path extrusionOk="0" h="161015" w="143677">
                  <a:moveTo>
                    <a:pt x="114638" y="0"/>
                  </a:moveTo>
                  <a:cubicBezTo>
                    <a:pt x="114638" y="0"/>
                    <a:pt x="110931" y="62103"/>
                    <a:pt x="112072" y="66675"/>
                  </a:cubicBezTo>
                  <a:cubicBezTo>
                    <a:pt x="113212" y="71247"/>
                    <a:pt x="136406" y="76200"/>
                    <a:pt x="142965" y="81153"/>
                  </a:cubicBezTo>
                  <a:cubicBezTo>
                    <a:pt x="149524" y="86106"/>
                    <a:pt x="109220" y="149638"/>
                    <a:pt x="88783" y="158972"/>
                  </a:cubicBezTo>
                  <a:cubicBezTo>
                    <a:pt x="68346" y="168307"/>
                    <a:pt x="4944" y="144399"/>
                    <a:pt x="477" y="112871"/>
                  </a:cubicBezTo>
                  <a:cubicBezTo>
                    <a:pt x="-3515" y="83725"/>
                    <a:pt x="18632" y="61151"/>
                    <a:pt x="27187" y="53245"/>
                  </a:cubicBezTo>
                  <a:cubicBezTo>
                    <a:pt x="32995" y="52692"/>
                    <a:pt x="38841" y="52531"/>
                    <a:pt x="44678" y="52769"/>
                  </a:cubicBezTo>
                  <a:lnTo>
                    <a:pt x="46579" y="22670"/>
                  </a:lnTo>
                  <a:cubicBezTo>
                    <a:pt x="74335" y="13811"/>
                    <a:pt x="114638" y="0"/>
                    <a:pt x="114638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gcec610a3e8_0_1"/>
            <p:cNvSpPr/>
            <p:nvPr/>
          </p:nvSpPr>
          <p:spPr>
            <a:xfrm>
              <a:off x="5729287" y="3551002"/>
              <a:ext cx="121787" cy="284211"/>
            </a:xfrm>
            <a:custGeom>
              <a:rect b="b" l="l" r="r" t="t"/>
              <a:pathLst>
                <a:path extrusionOk="0" h="284211" w="121787">
                  <a:moveTo>
                    <a:pt x="96303" y="391"/>
                  </a:moveTo>
                  <a:cubicBezTo>
                    <a:pt x="96303" y="-1418"/>
                    <a:pt x="86797" y="3630"/>
                    <a:pt x="86797" y="3725"/>
                  </a:cubicBezTo>
                  <a:cubicBezTo>
                    <a:pt x="86797" y="3820"/>
                    <a:pt x="82330" y="163269"/>
                    <a:pt x="74535" y="177747"/>
                  </a:cubicBezTo>
                  <a:lnTo>
                    <a:pt x="74535" y="177747"/>
                  </a:lnTo>
                  <a:cubicBezTo>
                    <a:pt x="54669" y="211560"/>
                    <a:pt x="2103" y="268901"/>
                    <a:pt x="772" y="275283"/>
                  </a:cubicBezTo>
                  <a:cubicBezTo>
                    <a:pt x="-3125" y="294333"/>
                    <a:pt x="8092" y="277283"/>
                    <a:pt x="26152" y="275283"/>
                  </a:cubicBezTo>
                  <a:cubicBezTo>
                    <a:pt x="36323" y="274044"/>
                    <a:pt x="96113" y="213466"/>
                    <a:pt x="109516" y="199654"/>
                  </a:cubicBezTo>
                  <a:lnTo>
                    <a:pt x="110371" y="200131"/>
                  </a:lnTo>
                  <a:lnTo>
                    <a:pt x="110371" y="198607"/>
                  </a:lnTo>
                  <a:lnTo>
                    <a:pt x="112082" y="196797"/>
                  </a:lnTo>
                  <a:cubicBezTo>
                    <a:pt x="112424" y="192482"/>
                    <a:pt x="112424" y="188158"/>
                    <a:pt x="112082" y="183843"/>
                  </a:cubicBezTo>
                  <a:cubicBezTo>
                    <a:pt x="137272" y="10583"/>
                    <a:pt x="106664" y="-942"/>
                    <a:pt x="96303" y="39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gcec610a3e8_0_1"/>
            <p:cNvSpPr/>
            <p:nvPr/>
          </p:nvSpPr>
          <p:spPr>
            <a:xfrm>
              <a:off x="5818929" y="3486611"/>
              <a:ext cx="209320" cy="241045"/>
            </a:xfrm>
            <a:custGeom>
              <a:rect b="b" l="l" r="r" t="t"/>
              <a:pathLst>
                <a:path extrusionOk="0" h="241045" w="209320">
                  <a:moveTo>
                    <a:pt x="164832" y="20110"/>
                  </a:moveTo>
                  <a:cubicBezTo>
                    <a:pt x="182322" y="22777"/>
                    <a:pt x="202189" y="32111"/>
                    <a:pt x="204945" y="41636"/>
                  </a:cubicBezTo>
                  <a:cubicBezTo>
                    <a:pt x="212141" y="76098"/>
                    <a:pt x="210439" y="111835"/>
                    <a:pt x="200002" y="145459"/>
                  </a:cubicBezTo>
                  <a:cubicBezTo>
                    <a:pt x="184889" y="185464"/>
                    <a:pt x="174718" y="210895"/>
                    <a:pt x="165973" y="228136"/>
                  </a:cubicBezTo>
                  <a:cubicBezTo>
                    <a:pt x="165973" y="228136"/>
                    <a:pt x="90594" y="260521"/>
                    <a:pt x="29758" y="222706"/>
                  </a:cubicBezTo>
                  <a:cubicBezTo>
                    <a:pt x="29758" y="222706"/>
                    <a:pt x="25576" y="179844"/>
                    <a:pt x="25291" y="156889"/>
                  </a:cubicBezTo>
                  <a:cubicBezTo>
                    <a:pt x="-30792" y="107835"/>
                    <a:pt x="17211" y="47351"/>
                    <a:pt x="64739" y="393"/>
                  </a:cubicBezTo>
                  <a:cubicBezTo>
                    <a:pt x="70433" y="-131"/>
                    <a:pt x="76155" y="-131"/>
                    <a:pt x="81849" y="393"/>
                  </a:cubicBezTo>
                  <a:cubicBezTo>
                    <a:pt x="81849" y="393"/>
                    <a:pt x="39454" y="50685"/>
                    <a:pt x="68921" y="79260"/>
                  </a:cubicBezTo>
                  <a:cubicBezTo>
                    <a:pt x="132133" y="59638"/>
                    <a:pt x="144680" y="31063"/>
                    <a:pt x="164832" y="2011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gcec610a3e8_0_1"/>
            <p:cNvSpPr/>
            <p:nvPr/>
          </p:nvSpPr>
          <p:spPr>
            <a:xfrm>
              <a:off x="5856166" y="3289038"/>
              <a:ext cx="154042" cy="190250"/>
            </a:xfrm>
            <a:custGeom>
              <a:rect b="b" l="l" r="r" t="t"/>
              <a:pathLst>
                <a:path extrusionOk="0" h="190250" w="154042">
                  <a:moveTo>
                    <a:pt x="3263" y="67854"/>
                  </a:moveTo>
                  <a:lnTo>
                    <a:pt x="3263" y="67854"/>
                  </a:lnTo>
                  <a:cubicBezTo>
                    <a:pt x="9442" y="27945"/>
                    <a:pt x="38244" y="-2250"/>
                    <a:pt x="79308" y="132"/>
                  </a:cubicBezTo>
                  <a:cubicBezTo>
                    <a:pt x="122872" y="2484"/>
                    <a:pt x="156274" y="39784"/>
                    <a:pt x="153926" y="83437"/>
                  </a:cubicBezTo>
                  <a:cubicBezTo>
                    <a:pt x="152586" y="108288"/>
                    <a:pt x="139668" y="131053"/>
                    <a:pt x="119041" y="144912"/>
                  </a:cubicBezTo>
                  <a:cubicBezTo>
                    <a:pt x="117624" y="150960"/>
                    <a:pt x="115486" y="156808"/>
                    <a:pt x="112672" y="162342"/>
                  </a:cubicBezTo>
                  <a:cubicBezTo>
                    <a:pt x="98129" y="179297"/>
                    <a:pt x="59441" y="190060"/>
                    <a:pt x="46704" y="190251"/>
                  </a:cubicBezTo>
                  <a:cubicBezTo>
                    <a:pt x="35677" y="190251"/>
                    <a:pt x="26172" y="180059"/>
                    <a:pt x="15811" y="162914"/>
                  </a:cubicBezTo>
                  <a:cubicBezTo>
                    <a:pt x="-5672" y="127195"/>
                    <a:pt x="-158" y="87571"/>
                    <a:pt x="3263" y="67854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gcec610a3e8_0_1"/>
            <p:cNvSpPr/>
            <p:nvPr/>
          </p:nvSpPr>
          <p:spPr>
            <a:xfrm>
              <a:off x="5862376" y="3287995"/>
              <a:ext cx="154704" cy="145954"/>
            </a:xfrm>
            <a:custGeom>
              <a:rect b="b" l="l" r="r" t="t"/>
              <a:pathLst>
                <a:path extrusionOk="0" h="145954" w="154704">
                  <a:moveTo>
                    <a:pt x="85930" y="1937"/>
                  </a:moveTo>
                  <a:cubicBezTo>
                    <a:pt x="114447" y="7557"/>
                    <a:pt x="138400" y="15748"/>
                    <a:pt x="146290" y="44038"/>
                  </a:cubicBezTo>
                  <a:cubicBezTo>
                    <a:pt x="151613" y="63659"/>
                    <a:pt x="158647" y="101188"/>
                    <a:pt x="151993" y="116523"/>
                  </a:cubicBezTo>
                  <a:lnTo>
                    <a:pt x="147811" y="127857"/>
                  </a:lnTo>
                  <a:lnTo>
                    <a:pt x="112926" y="145955"/>
                  </a:lnTo>
                  <a:cubicBezTo>
                    <a:pt x="112926" y="145955"/>
                    <a:pt x="96576" y="132334"/>
                    <a:pt x="101709" y="92424"/>
                  </a:cubicBezTo>
                  <a:cubicBezTo>
                    <a:pt x="101510" y="87043"/>
                    <a:pt x="99798" y="81823"/>
                    <a:pt x="96766" y="77375"/>
                  </a:cubicBezTo>
                  <a:cubicBezTo>
                    <a:pt x="94580" y="73594"/>
                    <a:pt x="92954" y="69517"/>
                    <a:pt x="91919" y="65278"/>
                  </a:cubicBezTo>
                  <a:cubicBezTo>
                    <a:pt x="87774" y="54496"/>
                    <a:pt x="79685" y="45704"/>
                    <a:pt x="69295" y="40704"/>
                  </a:cubicBezTo>
                  <a:cubicBezTo>
                    <a:pt x="43345" y="26130"/>
                    <a:pt x="5323" y="38704"/>
                    <a:pt x="0" y="44038"/>
                  </a:cubicBezTo>
                  <a:cubicBezTo>
                    <a:pt x="15142" y="11452"/>
                    <a:pt x="50959" y="-6102"/>
                    <a:pt x="85930" y="193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gcec610a3e8_0_1"/>
            <p:cNvSpPr/>
            <p:nvPr/>
          </p:nvSpPr>
          <p:spPr>
            <a:xfrm>
              <a:off x="5888298" y="4552945"/>
              <a:ext cx="121626" cy="93085"/>
            </a:xfrm>
            <a:custGeom>
              <a:rect b="b" l="l" r="r" t="t"/>
              <a:pathLst>
                <a:path extrusionOk="0" h="93085" w="121626">
                  <a:moveTo>
                    <a:pt x="112478" y="2"/>
                  </a:moveTo>
                  <a:cubicBezTo>
                    <a:pt x="97840" y="11908"/>
                    <a:pt x="75121" y="3717"/>
                    <a:pt x="74456" y="4765"/>
                  </a:cubicBezTo>
                  <a:cubicBezTo>
                    <a:pt x="57422" y="19395"/>
                    <a:pt x="39590" y="33073"/>
                    <a:pt x="21035" y="45722"/>
                  </a:cubicBezTo>
                  <a:cubicBezTo>
                    <a:pt x="11529" y="52866"/>
                    <a:pt x="-2254" y="62486"/>
                    <a:pt x="313" y="76202"/>
                  </a:cubicBezTo>
                  <a:cubicBezTo>
                    <a:pt x="4875" y="100872"/>
                    <a:pt x="44228" y="93347"/>
                    <a:pt x="59057" y="85727"/>
                  </a:cubicBezTo>
                  <a:cubicBezTo>
                    <a:pt x="73886" y="78107"/>
                    <a:pt x="86053" y="65725"/>
                    <a:pt x="100121" y="57152"/>
                  </a:cubicBezTo>
                  <a:cubicBezTo>
                    <a:pt x="110102" y="50961"/>
                    <a:pt x="119987" y="47627"/>
                    <a:pt x="121604" y="35054"/>
                  </a:cubicBezTo>
                  <a:cubicBezTo>
                    <a:pt x="122079" y="27149"/>
                    <a:pt x="115045" y="-284"/>
                    <a:pt x="112478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gcec610a3e8_0_1"/>
            <p:cNvSpPr/>
            <p:nvPr/>
          </p:nvSpPr>
          <p:spPr>
            <a:xfrm>
              <a:off x="5888421" y="4582665"/>
              <a:ext cx="121131" cy="63346"/>
            </a:xfrm>
            <a:custGeom>
              <a:rect b="b" l="l" r="r" t="t"/>
              <a:pathLst>
                <a:path extrusionOk="0" h="63346" w="121131">
                  <a:moveTo>
                    <a:pt x="120910" y="0"/>
                  </a:moveTo>
                  <a:cubicBezTo>
                    <a:pt x="118914" y="12192"/>
                    <a:pt x="109219" y="15526"/>
                    <a:pt x="99238" y="21717"/>
                  </a:cubicBezTo>
                  <a:cubicBezTo>
                    <a:pt x="84979" y="30575"/>
                    <a:pt x="72432" y="43434"/>
                    <a:pt x="57604" y="50959"/>
                  </a:cubicBezTo>
                  <a:cubicBezTo>
                    <a:pt x="42775" y="58484"/>
                    <a:pt x="9601" y="64770"/>
                    <a:pt x="0" y="47244"/>
                  </a:cubicBezTo>
                  <a:cubicBezTo>
                    <a:pt x="5228" y="70961"/>
                    <a:pt x="43916" y="63532"/>
                    <a:pt x="58554" y="56007"/>
                  </a:cubicBezTo>
                  <a:cubicBezTo>
                    <a:pt x="73193" y="48482"/>
                    <a:pt x="85550" y="36004"/>
                    <a:pt x="99618" y="27432"/>
                  </a:cubicBezTo>
                  <a:cubicBezTo>
                    <a:pt x="109599" y="21241"/>
                    <a:pt x="119484" y="17907"/>
                    <a:pt x="121101" y="5334"/>
                  </a:cubicBezTo>
                  <a:cubicBezTo>
                    <a:pt x="121177" y="3553"/>
                    <a:pt x="121110" y="1772"/>
                    <a:pt x="120910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gcec610a3e8_0_1"/>
            <p:cNvSpPr/>
            <p:nvPr/>
          </p:nvSpPr>
          <p:spPr>
            <a:xfrm>
              <a:off x="5795742" y="4532466"/>
              <a:ext cx="111395" cy="86487"/>
            </a:xfrm>
            <a:custGeom>
              <a:rect b="b" l="l" r="r" t="t"/>
              <a:pathLst>
                <a:path extrusionOk="0" h="86487" w="111395">
                  <a:moveTo>
                    <a:pt x="102659" y="2"/>
                  </a:moveTo>
                  <a:cubicBezTo>
                    <a:pt x="89257" y="10956"/>
                    <a:pt x="69105" y="4765"/>
                    <a:pt x="68154" y="5812"/>
                  </a:cubicBezTo>
                  <a:cubicBezTo>
                    <a:pt x="52537" y="19109"/>
                    <a:pt x="36225" y="31578"/>
                    <a:pt x="19296" y="43151"/>
                  </a:cubicBezTo>
                  <a:cubicBezTo>
                    <a:pt x="10931" y="49723"/>
                    <a:pt x="-2091" y="58486"/>
                    <a:pt x="285" y="71059"/>
                  </a:cubicBezTo>
                  <a:cubicBezTo>
                    <a:pt x="4467" y="93633"/>
                    <a:pt x="40493" y="86680"/>
                    <a:pt x="54181" y="79822"/>
                  </a:cubicBezTo>
                  <a:cubicBezTo>
                    <a:pt x="67869" y="72964"/>
                    <a:pt x="78800" y="61438"/>
                    <a:pt x="91728" y="53437"/>
                  </a:cubicBezTo>
                  <a:cubicBezTo>
                    <a:pt x="101234" y="47722"/>
                    <a:pt x="109884" y="44770"/>
                    <a:pt x="111309" y="33149"/>
                  </a:cubicBezTo>
                  <a:cubicBezTo>
                    <a:pt x="112260" y="26101"/>
                    <a:pt x="105036" y="-283"/>
                    <a:pt x="102659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gcec610a3e8_0_1"/>
            <p:cNvSpPr/>
            <p:nvPr/>
          </p:nvSpPr>
          <p:spPr>
            <a:xfrm>
              <a:off x="5796313" y="4560948"/>
              <a:ext cx="110894" cy="58013"/>
            </a:xfrm>
            <a:custGeom>
              <a:rect b="b" l="l" r="r" t="t"/>
              <a:pathLst>
                <a:path extrusionOk="0" h="58013" w="110894">
                  <a:moveTo>
                    <a:pt x="110644" y="0"/>
                  </a:moveTo>
                  <a:cubicBezTo>
                    <a:pt x="108838" y="11144"/>
                    <a:pt x="99903" y="14192"/>
                    <a:pt x="90778" y="19812"/>
                  </a:cubicBezTo>
                  <a:cubicBezTo>
                    <a:pt x="77755" y="28004"/>
                    <a:pt x="66254" y="39719"/>
                    <a:pt x="52756" y="46672"/>
                  </a:cubicBezTo>
                  <a:cubicBezTo>
                    <a:pt x="39258" y="53626"/>
                    <a:pt x="8840" y="59341"/>
                    <a:pt x="0" y="43244"/>
                  </a:cubicBezTo>
                  <a:cubicBezTo>
                    <a:pt x="4753" y="64961"/>
                    <a:pt x="40208" y="58198"/>
                    <a:pt x="53706" y="51340"/>
                  </a:cubicBezTo>
                  <a:cubicBezTo>
                    <a:pt x="67204" y="44482"/>
                    <a:pt x="78325" y="32956"/>
                    <a:pt x="91253" y="24955"/>
                  </a:cubicBezTo>
                  <a:cubicBezTo>
                    <a:pt x="100758" y="19240"/>
                    <a:pt x="109408" y="16288"/>
                    <a:pt x="110834" y="4667"/>
                  </a:cubicBezTo>
                  <a:cubicBezTo>
                    <a:pt x="110958" y="3105"/>
                    <a:pt x="110891" y="1543"/>
                    <a:pt x="11064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gcec610a3e8_0_1"/>
            <p:cNvSpPr/>
            <p:nvPr/>
          </p:nvSpPr>
          <p:spPr>
            <a:xfrm>
              <a:off x="5813683" y="3728558"/>
              <a:ext cx="237954" cy="833275"/>
            </a:xfrm>
            <a:custGeom>
              <a:rect b="b" l="l" r="r" t="t"/>
              <a:pathLst>
                <a:path extrusionOk="0" h="833275" w="237954">
                  <a:moveTo>
                    <a:pt x="6013" y="123825"/>
                  </a:moveTo>
                  <a:cubicBezTo>
                    <a:pt x="12477" y="73342"/>
                    <a:pt x="31013" y="0"/>
                    <a:pt x="31013" y="0"/>
                  </a:cubicBezTo>
                  <a:cubicBezTo>
                    <a:pt x="48541" y="8201"/>
                    <a:pt x="67495" y="12897"/>
                    <a:pt x="86810" y="13811"/>
                  </a:cubicBezTo>
                  <a:cubicBezTo>
                    <a:pt x="115136" y="13716"/>
                    <a:pt x="143396" y="10973"/>
                    <a:pt x="171219" y="5620"/>
                  </a:cubicBezTo>
                  <a:cubicBezTo>
                    <a:pt x="180287" y="21517"/>
                    <a:pt x="190220" y="36909"/>
                    <a:pt x="200971" y="51721"/>
                  </a:cubicBezTo>
                  <a:cubicBezTo>
                    <a:pt x="215515" y="71914"/>
                    <a:pt x="243746" y="116109"/>
                    <a:pt x="236902" y="193357"/>
                  </a:cubicBezTo>
                  <a:cubicBezTo>
                    <a:pt x="232435" y="243840"/>
                    <a:pt x="204203" y="458248"/>
                    <a:pt x="204203" y="458248"/>
                  </a:cubicBezTo>
                  <a:cubicBezTo>
                    <a:pt x="215201" y="494290"/>
                    <a:pt x="221056" y="531714"/>
                    <a:pt x="221598" y="569405"/>
                  </a:cubicBezTo>
                  <a:cubicBezTo>
                    <a:pt x="218937" y="614229"/>
                    <a:pt x="213024" y="658796"/>
                    <a:pt x="203918" y="702755"/>
                  </a:cubicBezTo>
                  <a:lnTo>
                    <a:pt x="187093" y="824389"/>
                  </a:lnTo>
                  <a:cubicBezTo>
                    <a:pt x="187093" y="824389"/>
                    <a:pt x="164660" y="840676"/>
                    <a:pt x="149071" y="829151"/>
                  </a:cubicBezTo>
                  <a:lnTo>
                    <a:pt x="151067" y="710089"/>
                  </a:lnTo>
                  <a:cubicBezTo>
                    <a:pt x="149166" y="680942"/>
                    <a:pt x="146219" y="637984"/>
                    <a:pt x="144413" y="610552"/>
                  </a:cubicBezTo>
                  <a:cubicBezTo>
                    <a:pt x="141371" y="565785"/>
                    <a:pt x="133387" y="494824"/>
                    <a:pt x="131106" y="477202"/>
                  </a:cubicBezTo>
                  <a:cubicBezTo>
                    <a:pt x="128824" y="459581"/>
                    <a:pt x="123121" y="428434"/>
                    <a:pt x="120364" y="393763"/>
                  </a:cubicBezTo>
                  <a:cubicBezTo>
                    <a:pt x="117608" y="359092"/>
                    <a:pt x="104680" y="182594"/>
                    <a:pt x="104680" y="182594"/>
                  </a:cubicBezTo>
                  <a:lnTo>
                    <a:pt x="102874" y="215646"/>
                  </a:lnTo>
                  <a:cubicBezTo>
                    <a:pt x="102874" y="215646"/>
                    <a:pt x="101068" y="269272"/>
                    <a:pt x="93369" y="335470"/>
                  </a:cubicBezTo>
                  <a:cubicBezTo>
                    <a:pt x="85669" y="401669"/>
                    <a:pt x="83008" y="430720"/>
                    <a:pt x="83008" y="430720"/>
                  </a:cubicBezTo>
                  <a:cubicBezTo>
                    <a:pt x="90308" y="444074"/>
                    <a:pt x="95412" y="458514"/>
                    <a:pt x="98121" y="473488"/>
                  </a:cubicBezTo>
                  <a:cubicBezTo>
                    <a:pt x="99452" y="487775"/>
                    <a:pt x="115707" y="600932"/>
                    <a:pt x="106011" y="658463"/>
                  </a:cubicBezTo>
                  <a:lnTo>
                    <a:pt x="85954" y="804863"/>
                  </a:lnTo>
                  <a:cubicBezTo>
                    <a:pt x="75869" y="811882"/>
                    <a:pt x="63018" y="813587"/>
                    <a:pt x="51449" y="809434"/>
                  </a:cubicBezTo>
                  <a:lnTo>
                    <a:pt x="39663" y="661892"/>
                  </a:lnTo>
                  <a:cubicBezTo>
                    <a:pt x="31773" y="605790"/>
                    <a:pt x="15043" y="486823"/>
                    <a:pt x="12477" y="471392"/>
                  </a:cubicBezTo>
                  <a:cubicBezTo>
                    <a:pt x="6773" y="440226"/>
                    <a:pt x="3408" y="408670"/>
                    <a:pt x="2401" y="376999"/>
                  </a:cubicBezTo>
                  <a:cubicBezTo>
                    <a:pt x="-1782" y="312991"/>
                    <a:pt x="-451" y="174212"/>
                    <a:pt x="6013" y="12382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gcec610a3e8_0_1"/>
            <p:cNvSpPr/>
            <p:nvPr/>
          </p:nvSpPr>
          <p:spPr>
            <a:xfrm>
              <a:off x="5803516" y="3708175"/>
              <a:ext cx="253612" cy="553963"/>
            </a:xfrm>
            <a:custGeom>
              <a:rect b="b" l="l" r="r" t="t"/>
              <a:pathLst>
                <a:path extrusionOk="0" h="553963" w="253612">
                  <a:moveTo>
                    <a:pt x="181386" y="6572"/>
                  </a:moveTo>
                  <a:lnTo>
                    <a:pt x="224731" y="93726"/>
                  </a:lnTo>
                  <a:cubicBezTo>
                    <a:pt x="224731" y="93726"/>
                    <a:pt x="291270" y="190690"/>
                    <a:pt x="222355" y="439960"/>
                  </a:cubicBezTo>
                  <a:lnTo>
                    <a:pt x="235187" y="516922"/>
                  </a:lnTo>
                  <a:cubicBezTo>
                    <a:pt x="235187" y="516922"/>
                    <a:pt x="105532" y="600265"/>
                    <a:pt x="18746" y="516922"/>
                  </a:cubicBezTo>
                  <a:cubicBezTo>
                    <a:pt x="18746" y="516922"/>
                    <a:pt x="-11291" y="286512"/>
                    <a:pt x="4678" y="180308"/>
                  </a:cubicBezTo>
                  <a:cubicBezTo>
                    <a:pt x="13613" y="119272"/>
                    <a:pt x="27121" y="59007"/>
                    <a:pt x="45077" y="0"/>
                  </a:cubicBezTo>
                  <a:cubicBezTo>
                    <a:pt x="45077" y="0"/>
                    <a:pt x="66369" y="23527"/>
                    <a:pt x="175683" y="8001"/>
                  </a:cubicBezTo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gcec610a3e8_0_1"/>
            <p:cNvSpPr/>
            <p:nvPr/>
          </p:nvSpPr>
          <p:spPr>
            <a:xfrm>
              <a:off x="5812662" y="3486508"/>
              <a:ext cx="71005" cy="74600"/>
            </a:xfrm>
            <a:custGeom>
              <a:rect b="b" l="l" r="r" t="t"/>
              <a:pathLst>
                <a:path extrusionOk="0" h="74600" w="71005">
                  <a:moveTo>
                    <a:pt x="71006" y="496"/>
                  </a:moveTo>
                  <a:cubicBezTo>
                    <a:pt x="71006" y="496"/>
                    <a:pt x="36596" y="-10077"/>
                    <a:pt x="0" y="66409"/>
                  </a:cubicBezTo>
                  <a:lnTo>
                    <a:pt x="13688" y="74600"/>
                  </a:lnTo>
                  <a:cubicBezTo>
                    <a:pt x="13688" y="74600"/>
                    <a:pt x="49714" y="20117"/>
                    <a:pt x="71006" y="49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gcec610a3e8_0_1"/>
            <p:cNvSpPr/>
            <p:nvPr/>
          </p:nvSpPr>
          <p:spPr>
            <a:xfrm>
              <a:off x="5614947" y="3815235"/>
              <a:ext cx="254367" cy="147732"/>
            </a:xfrm>
            <a:custGeom>
              <a:rect b="b" l="l" r="r" t="t"/>
              <a:pathLst>
                <a:path extrusionOk="0" h="147732" w="254367">
                  <a:moveTo>
                    <a:pt x="0" y="86201"/>
                  </a:moveTo>
                  <a:lnTo>
                    <a:pt x="148096" y="0"/>
                  </a:lnTo>
                  <a:lnTo>
                    <a:pt x="254368" y="61436"/>
                  </a:lnTo>
                  <a:lnTo>
                    <a:pt x="106272" y="147733"/>
                  </a:lnTo>
                  <a:lnTo>
                    <a:pt x="0" y="8620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gcec610a3e8_0_1"/>
            <p:cNvSpPr/>
            <p:nvPr/>
          </p:nvSpPr>
          <p:spPr>
            <a:xfrm>
              <a:off x="5694413" y="3821487"/>
              <a:ext cx="53706" cy="44771"/>
            </a:xfrm>
            <a:custGeom>
              <a:rect b="b" l="l" r="r" t="t"/>
              <a:pathLst>
                <a:path extrusionOk="0" h="44771" w="53706">
                  <a:moveTo>
                    <a:pt x="49524" y="35"/>
                  </a:moveTo>
                  <a:cubicBezTo>
                    <a:pt x="40237" y="968"/>
                    <a:pt x="31254" y="3892"/>
                    <a:pt x="23194" y="8607"/>
                  </a:cubicBezTo>
                  <a:cubicBezTo>
                    <a:pt x="20228" y="11198"/>
                    <a:pt x="17053" y="13522"/>
                    <a:pt x="13688" y="15561"/>
                  </a:cubicBezTo>
                  <a:cubicBezTo>
                    <a:pt x="12262" y="16227"/>
                    <a:pt x="10836" y="17180"/>
                    <a:pt x="9315" y="17846"/>
                  </a:cubicBezTo>
                  <a:cubicBezTo>
                    <a:pt x="7053" y="18675"/>
                    <a:pt x="5000" y="20009"/>
                    <a:pt x="3327" y="21752"/>
                  </a:cubicBezTo>
                  <a:cubicBezTo>
                    <a:pt x="1673" y="24200"/>
                    <a:pt x="780" y="27086"/>
                    <a:pt x="760" y="30038"/>
                  </a:cubicBezTo>
                  <a:cubicBezTo>
                    <a:pt x="0" y="33572"/>
                    <a:pt x="-190" y="37211"/>
                    <a:pt x="190" y="40802"/>
                  </a:cubicBezTo>
                  <a:cubicBezTo>
                    <a:pt x="1521" y="46136"/>
                    <a:pt x="7034" y="45660"/>
                    <a:pt x="9696" y="41945"/>
                  </a:cubicBezTo>
                  <a:cubicBezTo>
                    <a:pt x="11141" y="40088"/>
                    <a:pt x="11968" y="37821"/>
                    <a:pt x="12072" y="35468"/>
                  </a:cubicBezTo>
                  <a:cubicBezTo>
                    <a:pt x="12234" y="30905"/>
                    <a:pt x="14562" y="26686"/>
                    <a:pt x="18346" y="24133"/>
                  </a:cubicBezTo>
                  <a:lnTo>
                    <a:pt x="53706" y="2130"/>
                  </a:lnTo>
                  <a:cubicBezTo>
                    <a:pt x="52870" y="644"/>
                    <a:pt x="51216" y="-184"/>
                    <a:pt x="49524" y="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gcec610a3e8_0_1"/>
            <p:cNvSpPr/>
            <p:nvPr/>
          </p:nvSpPr>
          <p:spPr>
            <a:xfrm>
              <a:off x="5775008" y="3530248"/>
              <a:ext cx="253611" cy="322722"/>
            </a:xfrm>
            <a:custGeom>
              <a:rect b="b" l="l" r="r" t="t"/>
              <a:pathLst>
                <a:path extrusionOk="0" h="322722" w="253611">
                  <a:moveTo>
                    <a:pt x="250673" y="25527"/>
                  </a:moveTo>
                  <a:cubicBezTo>
                    <a:pt x="245826" y="5334"/>
                    <a:pt x="230046" y="11811"/>
                    <a:pt x="216453" y="0"/>
                  </a:cubicBezTo>
                  <a:cubicBezTo>
                    <a:pt x="184990" y="44672"/>
                    <a:pt x="205902" y="165449"/>
                    <a:pt x="210180" y="178308"/>
                  </a:cubicBezTo>
                  <a:lnTo>
                    <a:pt x="89270" y="255556"/>
                  </a:lnTo>
                  <a:lnTo>
                    <a:pt x="89270" y="255556"/>
                  </a:lnTo>
                  <a:lnTo>
                    <a:pt x="81095" y="260604"/>
                  </a:lnTo>
                  <a:cubicBezTo>
                    <a:pt x="67331" y="269662"/>
                    <a:pt x="52131" y="276301"/>
                    <a:pt x="36134" y="280225"/>
                  </a:cubicBezTo>
                  <a:cubicBezTo>
                    <a:pt x="24062" y="281654"/>
                    <a:pt x="17788" y="298704"/>
                    <a:pt x="4860" y="300228"/>
                  </a:cubicBezTo>
                  <a:cubicBezTo>
                    <a:pt x="2075" y="300333"/>
                    <a:pt x="-92" y="302666"/>
                    <a:pt x="3" y="305457"/>
                  </a:cubicBezTo>
                  <a:cubicBezTo>
                    <a:pt x="51" y="306753"/>
                    <a:pt x="602" y="307991"/>
                    <a:pt x="1533" y="308896"/>
                  </a:cubicBezTo>
                  <a:cubicBezTo>
                    <a:pt x="6667" y="313849"/>
                    <a:pt x="20545" y="309753"/>
                    <a:pt x="30050" y="298704"/>
                  </a:cubicBezTo>
                  <a:cubicBezTo>
                    <a:pt x="30002" y="298952"/>
                    <a:pt x="30002" y="299218"/>
                    <a:pt x="30050" y="299466"/>
                  </a:cubicBezTo>
                  <a:cubicBezTo>
                    <a:pt x="30202" y="303057"/>
                    <a:pt x="32227" y="306314"/>
                    <a:pt x="35373" y="308038"/>
                  </a:cubicBezTo>
                  <a:cubicBezTo>
                    <a:pt x="36067" y="308458"/>
                    <a:pt x="36846" y="308724"/>
                    <a:pt x="37655" y="308800"/>
                  </a:cubicBezTo>
                  <a:cubicBezTo>
                    <a:pt x="37655" y="309610"/>
                    <a:pt x="37883" y="310401"/>
                    <a:pt x="38320" y="311087"/>
                  </a:cubicBezTo>
                  <a:cubicBezTo>
                    <a:pt x="39708" y="313925"/>
                    <a:pt x="42417" y="315887"/>
                    <a:pt x="45544" y="316325"/>
                  </a:cubicBezTo>
                  <a:lnTo>
                    <a:pt x="45544" y="316325"/>
                  </a:lnTo>
                  <a:cubicBezTo>
                    <a:pt x="46941" y="320335"/>
                    <a:pt x="50820" y="322945"/>
                    <a:pt x="55050" y="322707"/>
                  </a:cubicBezTo>
                  <a:cubicBezTo>
                    <a:pt x="57825" y="322564"/>
                    <a:pt x="60439" y="321373"/>
                    <a:pt x="62369" y="319373"/>
                  </a:cubicBezTo>
                  <a:cubicBezTo>
                    <a:pt x="72682" y="315430"/>
                    <a:pt x="81789" y="308867"/>
                    <a:pt x="88794" y="300323"/>
                  </a:cubicBezTo>
                  <a:cubicBezTo>
                    <a:pt x="94982" y="293875"/>
                    <a:pt x="101522" y="287769"/>
                    <a:pt x="108375" y="282035"/>
                  </a:cubicBezTo>
                  <a:cubicBezTo>
                    <a:pt x="141170" y="267843"/>
                    <a:pt x="239552" y="225742"/>
                    <a:pt x="243924" y="219742"/>
                  </a:cubicBezTo>
                  <a:cubicBezTo>
                    <a:pt x="250768" y="210693"/>
                    <a:pt x="257707" y="54102"/>
                    <a:pt x="250673" y="2552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gcec610a3e8_0_1"/>
            <p:cNvSpPr/>
            <p:nvPr/>
          </p:nvSpPr>
          <p:spPr>
            <a:xfrm>
              <a:off x="5965891" y="3514431"/>
              <a:ext cx="72720" cy="103595"/>
            </a:xfrm>
            <a:custGeom>
              <a:rect b="b" l="l" r="r" t="t"/>
              <a:pathLst>
                <a:path extrusionOk="0" h="103595" w="72720">
                  <a:moveTo>
                    <a:pt x="70816" y="95541"/>
                  </a:moveTo>
                  <a:cubicBezTo>
                    <a:pt x="70816" y="95541"/>
                    <a:pt x="32129" y="112876"/>
                    <a:pt x="0" y="96684"/>
                  </a:cubicBezTo>
                  <a:lnTo>
                    <a:pt x="4658" y="36009"/>
                  </a:lnTo>
                  <a:cubicBezTo>
                    <a:pt x="4658" y="36009"/>
                    <a:pt x="5133" y="3434"/>
                    <a:pt x="34125" y="195"/>
                  </a:cubicBezTo>
                  <a:cubicBezTo>
                    <a:pt x="63117" y="-3043"/>
                    <a:pt x="78325" y="34200"/>
                    <a:pt x="70816" y="9554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23" name="Google Shape;323;gcec610a3e8_0_1"/>
            <p:cNvGrpSpPr/>
            <p:nvPr/>
          </p:nvGrpSpPr>
          <p:grpSpPr>
            <a:xfrm flipH="1">
              <a:off x="2865276" y="3434799"/>
              <a:ext cx="598186" cy="1340314"/>
              <a:chOff x="4210728" y="4525714"/>
              <a:chExt cx="546438" cy="1224366"/>
            </a:xfrm>
          </p:grpSpPr>
          <p:sp>
            <p:nvSpPr>
              <p:cNvPr id="324" name="Google Shape;324;gcec610a3e8_0_1"/>
              <p:cNvSpPr/>
              <p:nvPr/>
            </p:nvSpPr>
            <p:spPr>
              <a:xfrm>
                <a:off x="4672107" y="4726590"/>
                <a:ext cx="85002" cy="305847"/>
              </a:xfrm>
              <a:custGeom>
                <a:rect b="b" l="l" r="r" t="t"/>
                <a:pathLst>
                  <a:path extrusionOk="0" h="305847" w="85002">
                    <a:moveTo>
                      <a:pt x="18764" y="0"/>
                    </a:moveTo>
                    <a:cubicBezTo>
                      <a:pt x="37814" y="5429"/>
                      <a:pt x="48482" y="26289"/>
                      <a:pt x="65056" y="70961"/>
                    </a:cubicBezTo>
                    <a:cubicBezTo>
                      <a:pt x="78848" y="111490"/>
                      <a:pt x="85582" y="154076"/>
                      <a:pt x="84963" y="196882"/>
                    </a:cubicBezTo>
                    <a:cubicBezTo>
                      <a:pt x="79629" y="238982"/>
                      <a:pt x="62198" y="271748"/>
                      <a:pt x="20098" y="305848"/>
                    </a:cubicBezTo>
                    <a:lnTo>
                      <a:pt x="0" y="268986"/>
                    </a:lnTo>
                    <a:cubicBezTo>
                      <a:pt x="0" y="268986"/>
                      <a:pt x="41243" y="232600"/>
                      <a:pt x="45434" y="190500"/>
                    </a:cubicBezTo>
                    <a:cubicBezTo>
                      <a:pt x="47815" y="166878"/>
                      <a:pt x="20098" y="87249"/>
                      <a:pt x="20098" y="85058"/>
                    </a:cubicBezTo>
                    <a:cubicBezTo>
                      <a:pt x="20098" y="82867"/>
                      <a:pt x="18764" y="0"/>
                      <a:pt x="18764" y="0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" name="Google Shape;325;gcec610a3e8_0_1"/>
              <p:cNvSpPr/>
              <p:nvPr/>
            </p:nvSpPr>
            <p:spPr>
              <a:xfrm>
                <a:off x="4408366" y="5679962"/>
                <a:ext cx="123900" cy="70118"/>
              </a:xfrm>
              <a:custGeom>
                <a:rect b="b" l="l" r="r" t="t"/>
                <a:pathLst>
                  <a:path extrusionOk="0" h="70118" w="123900">
                    <a:moveTo>
                      <a:pt x="117628" y="16845"/>
                    </a:moveTo>
                    <a:cubicBezTo>
                      <a:pt x="104783" y="20750"/>
                      <a:pt x="90877" y="18874"/>
                      <a:pt x="79528" y="11701"/>
                    </a:cubicBezTo>
                    <a:cubicBezTo>
                      <a:pt x="69241" y="11701"/>
                      <a:pt x="8757" y="-12016"/>
                      <a:pt x="1137" y="8082"/>
                    </a:cubicBezTo>
                    <a:cubicBezTo>
                      <a:pt x="-5531" y="25703"/>
                      <a:pt x="18758" y="42086"/>
                      <a:pt x="31617" y="45229"/>
                    </a:cubicBezTo>
                    <a:cubicBezTo>
                      <a:pt x="60192" y="51992"/>
                      <a:pt x="80766" y="66089"/>
                      <a:pt x="92196" y="68470"/>
                    </a:cubicBezTo>
                    <a:cubicBezTo>
                      <a:pt x="100966" y="71585"/>
                      <a:pt x="110703" y="70232"/>
                      <a:pt x="118294" y="64851"/>
                    </a:cubicBezTo>
                    <a:cubicBezTo>
                      <a:pt x="126200" y="56850"/>
                      <a:pt x="125533" y="27322"/>
                      <a:pt x="117628" y="16845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" name="Google Shape;326;gcec610a3e8_0_1"/>
              <p:cNvSpPr/>
              <p:nvPr/>
            </p:nvSpPr>
            <p:spPr>
              <a:xfrm>
                <a:off x="4408245" y="5691663"/>
                <a:ext cx="121939" cy="58416"/>
              </a:xfrm>
              <a:custGeom>
                <a:rect b="b" l="l" r="r" t="t"/>
                <a:pathLst>
                  <a:path extrusionOk="0" h="58416" w="121939">
                    <a:moveTo>
                      <a:pt x="92127" y="51911"/>
                    </a:moveTo>
                    <a:cubicBezTo>
                      <a:pt x="80697" y="49530"/>
                      <a:pt x="59837" y="35433"/>
                      <a:pt x="31548" y="28575"/>
                    </a:cubicBezTo>
                    <a:cubicBezTo>
                      <a:pt x="20784" y="26003"/>
                      <a:pt x="2020" y="14097"/>
                      <a:pt x="210" y="0"/>
                    </a:cubicBezTo>
                    <a:cubicBezTo>
                      <a:pt x="-2361" y="16193"/>
                      <a:pt x="19260" y="30575"/>
                      <a:pt x="31548" y="33528"/>
                    </a:cubicBezTo>
                    <a:cubicBezTo>
                      <a:pt x="60123" y="40291"/>
                      <a:pt x="80697" y="54388"/>
                      <a:pt x="92127" y="56769"/>
                    </a:cubicBezTo>
                    <a:cubicBezTo>
                      <a:pt x="100896" y="59884"/>
                      <a:pt x="110634" y="58531"/>
                      <a:pt x="118225" y="53150"/>
                    </a:cubicBezTo>
                    <a:cubicBezTo>
                      <a:pt x="119933" y="51188"/>
                      <a:pt x="121200" y="48882"/>
                      <a:pt x="121940" y="46387"/>
                    </a:cubicBezTo>
                    <a:cubicBezTo>
                      <a:pt x="113425" y="52816"/>
                      <a:pt x="102380" y="54864"/>
                      <a:pt x="92127" y="51911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" name="Google Shape;327;gcec610a3e8_0_1"/>
              <p:cNvSpPr/>
              <p:nvPr/>
            </p:nvSpPr>
            <p:spPr>
              <a:xfrm>
                <a:off x="4566152" y="5600798"/>
                <a:ext cx="119416" cy="67472"/>
              </a:xfrm>
              <a:custGeom>
                <a:rect b="b" l="l" r="r" t="t"/>
                <a:pathLst>
                  <a:path extrusionOk="0" h="67472" w="119416">
                    <a:moveTo>
                      <a:pt x="113384" y="16189"/>
                    </a:moveTo>
                    <a:cubicBezTo>
                      <a:pt x="102146" y="20047"/>
                      <a:pt x="89728" y="18161"/>
                      <a:pt x="80142" y="11141"/>
                    </a:cubicBezTo>
                    <a:cubicBezTo>
                      <a:pt x="70617" y="11141"/>
                      <a:pt x="8419" y="-11529"/>
                      <a:pt x="1085" y="7807"/>
                    </a:cubicBezTo>
                    <a:cubicBezTo>
                      <a:pt x="-5297" y="24762"/>
                      <a:pt x="18039" y="40383"/>
                      <a:pt x="30422" y="43431"/>
                    </a:cubicBezTo>
                    <a:cubicBezTo>
                      <a:pt x="57663" y="50003"/>
                      <a:pt x="78047" y="63624"/>
                      <a:pt x="88715" y="65910"/>
                    </a:cubicBezTo>
                    <a:cubicBezTo>
                      <a:pt x="97172" y="68882"/>
                      <a:pt x="106547" y="67567"/>
                      <a:pt x="113861" y="62385"/>
                    </a:cubicBezTo>
                    <a:cubicBezTo>
                      <a:pt x="121671" y="54670"/>
                      <a:pt x="121004" y="26286"/>
                      <a:pt x="113384" y="16189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8" name="Google Shape;328;gcec610a3e8_0_1"/>
              <p:cNvSpPr/>
              <p:nvPr/>
            </p:nvSpPr>
            <p:spPr>
              <a:xfrm>
                <a:off x="4566197" y="5611939"/>
                <a:ext cx="117340" cy="56332"/>
              </a:xfrm>
              <a:custGeom>
                <a:rect b="b" l="l" r="r" t="t"/>
                <a:pathLst>
                  <a:path extrusionOk="0" h="56332" w="117340">
                    <a:moveTo>
                      <a:pt x="88670" y="50102"/>
                    </a:moveTo>
                    <a:cubicBezTo>
                      <a:pt x="77717" y="47720"/>
                      <a:pt x="57619" y="34195"/>
                      <a:pt x="30377" y="27622"/>
                    </a:cubicBezTo>
                    <a:cubicBezTo>
                      <a:pt x="19995" y="25051"/>
                      <a:pt x="1802" y="13621"/>
                      <a:pt x="183" y="0"/>
                    </a:cubicBezTo>
                    <a:cubicBezTo>
                      <a:pt x="-2198" y="15621"/>
                      <a:pt x="19233" y="29528"/>
                      <a:pt x="30377" y="32290"/>
                    </a:cubicBezTo>
                    <a:cubicBezTo>
                      <a:pt x="57619" y="38862"/>
                      <a:pt x="78002" y="52483"/>
                      <a:pt x="88670" y="54769"/>
                    </a:cubicBezTo>
                    <a:cubicBezTo>
                      <a:pt x="97128" y="57741"/>
                      <a:pt x="106503" y="56426"/>
                      <a:pt x="113816" y="51245"/>
                    </a:cubicBezTo>
                    <a:cubicBezTo>
                      <a:pt x="115496" y="49368"/>
                      <a:pt x="116703" y="47111"/>
                      <a:pt x="117341" y="44672"/>
                    </a:cubicBezTo>
                    <a:cubicBezTo>
                      <a:pt x="109187" y="50930"/>
                      <a:pt x="98547" y="52940"/>
                      <a:pt x="88670" y="5010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" name="Google Shape;329;gcec610a3e8_0_1"/>
              <p:cNvSpPr/>
              <p:nvPr/>
            </p:nvSpPr>
            <p:spPr>
              <a:xfrm>
                <a:off x="4483409" y="4968525"/>
                <a:ext cx="238054" cy="732926"/>
              </a:xfrm>
              <a:custGeom>
                <a:rect b="b" l="l" r="r" t="t"/>
                <a:pathLst>
                  <a:path extrusionOk="0" h="732926" w="238054">
                    <a:moveTo>
                      <a:pt x="216416" y="495014"/>
                    </a:moveTo>
                    <a:cubicBezTo>
                      <a:pt x="216443" y="471802"/>
                      <a:pt x="212447" y="448761"/>
                      <a:pt x="204605" y="426911"/>
                    </a:cubicBezTo>
                    <a:cubicBezTo>
                      <a:pt x="204605" y="426911"/>
                      <a:pt x="212415" y="333661"/>
                      <a:pt x="218416" y="272415"/>
                    </a:cubicBezTo>
                    <a:cubicBezTo>
                      <a:pt x="227179" y="182118"/>
                      <a:pt x="241086" y="173164"/>
                      <a:pt x="237466" y="118300"/>
                    </a:cubicBezTo>
                    <a:cubicBezTo>
                      <a:pt x="233847" y="67437"/>
                      <a:pt x="204891" y="34480"/>
                      <a:pt x="197366" y="0"/>
                    </a:cubicBezTo>
                    <a:lnTo>
                      <a:pt x="50014" y="11621"/>
                    </a:lnTo>
                    <a:cubicBezTo>
                      <a:pt x="50014" y="11621"/>
                      <a:pt x="37155" y="53435"/>
                      <a:pt x="20582" y="136684"/>
                    </a:cubicBezTo>
                    <a:cubicBezTo>
                      <a:pt x="4008" y="219932"/>
                      <a:pt x="2865" y="318897"/>
                      <a:pt x="4199" y="449961"/>
                    </a:cubicBezTo>
                    <a:cubicBezTo>
                      <a:pt x="4199" y="483775"/>
                      <a:pt x="-1516" y="513112"/>
                      <a:pt x="389" y="597313"/>
                    </a:cubicBezTo>
                    <a:cubicBezTo>
                      <a:pt x="1722" y="653891"/>
                      <a:pt x="4961" y="723233"/>
                      <a:pt x="4961" y="723233"/>
                    </a:cubicBezTo>
                    <a:cubicBezTo>
                      <a:pt x="26487" y="741712"/>
                      <a:pt x="41442" y="728091"/>
                      <a:pt x="41442" y="728091"/>
                    </a:cubicBezTo>
                    <a:cubicBezTo>
                      <a:pt x="41442" y="728091"/>
                      <a:pt x="79542" y="560451"/>
                      <a:pt x="84780" y="521970"/>
                    </a:cubicBezTo>
                    <a:cubicBezTo>
                      <a:pt x="88780" y="500682"/>
                      <a:pt x="87003" y="478707"/>
                      <a:pt x="79637" y="458343"/>
                    </a:cubicBezTo>
                    <a:cubicBezTo>
                      <a:pt x="79637" y="458343"/>
                      <a:pt x="90686" y="405670"/>
                      <a:pt x="98687" y="364236"/>
                    </a:cubicBezTo>
                    <a:cubicBezTo>
                      <a:pt x="108212" y="313658"/>
                      <a:pt x="133453" y="204502"/>
                      <a:pt x="133453" y="204502"/>
                    </a:cubicBezTo>
                    <a:cubicBezTo>
                      <a:pt x="133453" y="204502"/>
                      <a:pt x="129167" y="372237"/>
                      <a:pt x="136501" y="405289"/>
                    </a:cubicBezTo>
                    <a:cubicBezTo>
                      <a:pt x="143835" y="438340"/>
                      <a:pt x="145074" y="467106"/>
                      <a:pt x="151360" y="512064"/>
                    </a:cubicBezTo>
                    <a:cubicBezTo>
                      <a:pt x="158885" y="566356"/>
                      <a:pt x="162314" y="645890"/>
                      <a:pt x="162314" y="645890"/>
                    </a:cubicBezTo>
                    <a:cubicBezTo>
                      <a:pt x="184793" y="660178"/>
                      <a:pt x="194794" y="649224"/>
                      <a:pt x="194794" y="649224"/>
                    </a:cubicBezTo>
                    <a:cubicBezTo>
                      <a:pt x="194794" y="649224"/>
                      <a:pt x="216416" y="542544"/>
                      <a:pt x="216416" y="49501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" name="Google Shape;330;gcec610a3e8_0_1"/>
              <p:cNvSpPr/>
              <p:nvPr/>
            </p:nvSpPr>
            <p:spPr>
              <a:xfrm>
                <a:off x="4484426" y="4968525"/>
                <a:ext cx="236925" cy="409866"/>
              </a:xfrm>
              <a:custGeom>
                <a:rect b="b" l="l" r="r" t="t"/>
                <a:pathLst>
                  <a:path extrusionOk="0" h="409866" w="236925">
                    <a:moveTo>
                      <a:pt x="195968" y="0"/>
                    </a:moveTo>
                    <a:cubicBezTo>
                      <a:pt x="211399" y="15812"/>
                      <a:pt x="236926" y="63913"/>
                      <a:pt x="236926" y="136684"/>
                    </a:cubicBezTo>
                    <a:cubicBezTo>
                      <a:pt x="236926" y="218599"/>
                      <a:pt x="225020" y="202025"/>
                      <a:pt x="219305" y="292227"/>
                    </a:cubicBezTo>
                    <a:lnTo>
                      <a:pt x="213590" y="382429"/>
                    </a:lnTo>
                    <a:cubicBezTo>
                      <a:pt x="213590" y="382429"/>
                      <a:pt x="90431" y="441198"/>
                      <a:pt x="2611" y="386715"/>
                    </a:cubicBezTo>
                    <a:cubicBezTo>
                      <a:pt x="-5200" y="369665"/>
                      <a:pt x="5564" y="179927"/>
                      <a:pt x="20994" y="112490"/>
                    </a:cubicBezTo>
                    <a:cubicBezTo>
                      <a:pt x="36425" y="45053"/>
                      <a:pt x="46997" y="12002"/>
                      <a:pt x="46997" y="12002"/>
                    </a:cubicBezTo>
                    <a:cubicBezTo>
                      <a:pt x="46997" y="12002"/>
                      <a:pt x="160250" y="42577"/>
                      <a:pt x="1959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" name="Google Shape;331;gcec610a3e8_0_1"/>
              <p:cNvSpPr/>
              <p:nvPr/>
            </p:nvSpPr>
            <p:spPr>
              <a:xfrm>
                <a:off x="4531702" y="4525767"/>
                <a:ext cx="160521" cy="258577"/>
              </a:xfrm>
              <a:custGeom>
                <a:rect b="b" l="l" r="r" t="t"/>
                <a:pathLst>
                  <a:path extrusionOk="0" h="258577" w="160521">
                    <a:moveTo>
                      <a:pt x="150502" y="199966"/>
                    </a:moveTo>
                    <a:cubicBezTo>
                      <a:pt x="119070" y="198061"/>
                      <a:pt x="116022" y="203299"/>
                      <a:pt x="113545" y="192155"/>
                    </a:cubicBezTo>
                    <a:cubicBezTo>
                      <a:pt x="112688" y="188155"/>
                      <a:pt x="110878" y="160532"/>
                      <a:pt x="110878" y="160532"/>
                    </a:cubicBezTo>
                    <a:cubicBezTo>
                      <a:pt x="113780" y="156846"/>
                      <a:pt x="116422" y="152960"/>
                      <a:pt x="118784" y="148912"/>
                    </a:cubicBezTo>
                    <a:cubicBezTo>
                      <a:pt x="140167" y="136015"/>
                      <a:pt x="154268" y="113831"/>
                      <a:pt x="156884" y="88999"/>
                    </a:cubicBezTo>
                    <a:cubicBezTo>
                      <a:pt x="161490" y="44708"/>
                      <a:pt x="129348" y="5065"/>
                      <a:pt x="85065" y="417"/>
                    </a:cubicBezTo>
                    <a:cubicBezTo>
                      <a:pt x="43441" y="-3869"/>
                      <a:pt x="12771" y="25373"/>
                      <a:pt x="4579" y="65568"/>
                    </a:cubicBezTo>
                    <a:cubicBezTo>
                      <a:pt x="198" y="85380"/>
                      <a:pt x="-4374" y="125861"/>
                      <a:pt x="8008" y="158341"/>
                    </a:cubicBezTo>
                    <a:cubicBezTo>
                      <a:pt x="14961" y="176725"/>
                      <a:pt x="21438" y="189583"/>
                      <a:pt x="38012" y="188917"/>
                    </a:cubicBezTo>
                    <a:cubicBezTo>
                      <a:pt x="43543" y="188422"/>
                      <a:pt x="49023" y="187469"/>
                      <a:pt x="54395" y="186059"/>
                    </a:cubicBezTo>
                    <a:cubicBezTo>
                      <a:pt x="55283" y="193679"/>
                      <a:pt x="55602" y="201347"/>
                      <a:pt x="55347" y="209015"/>
                    </a:cubicBezTo>
                    <a:cubicBezTo>
                      <a:pt x="55347" y="217111"/>
                      <a:pt x="56300" y="221111"/>
                      <a:pt x="40488" y="230827"/>
                    </a:cubicBezTo>
                    <a:cubicBezTo>
                      <a:pt x="24677" y="240542"/>
                      <a:pt x="64301" y="260354"/>
                      <a:pt x="90114" y="258449"/>
                    </a:cubicBezTo>
                    <a:cubicBezTo>
                      <a:pt x="115927" y="256544"/>
                      <a:pt x="144883" y="240923"/>
                      <a:pt x="152883" y="224255"/>
                    </a:cubicBezTo>
                    <a:cubicBezTo>
                      <a:pt x="161646" y="205586"/>
                      <a:pt x="165266" y="200823"/>
                      <a:pt x="150502" y="199966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" name="Google Shape;332;gcec610a3e8_0_1"/>
              <p:cNvSpPr/>
              <p:nvPr/>
            </p:nvSpPr>
            <p:spPr>
              <a:xfrm>
                <a:off x="4695825" y="4756088"/>
                <a:ext cx="61341" cy="108805"/>
              </a:xfrm>
              <a:custGeom>
                <a:rect b="b" l="l" r="r" t="t"/>
                <a:pathLst>
                  <a:path extrusionOk="0" h="108805" w="61341">
                    <a:moveTo>
                      <a:pt x="9525" y="108806"/>
                    </a:moveTo>
                    <a:cubicBezTo>
                      <a:pt x="9525" y="108806"/>
                      <a:pt x="45053" y="100805"/>
                      <a:pt x="61341" y="84993"/>
                    </a:cubicBezTo>
                    <a:cubicBezTo>
                      <a:pt x="61341" y="84993"/>
                      <a:pt x="40196" y="18318"/>
                      <a:pt x="26670" y="1745"/>
                    </a:cubicBezTo>
                    <a:cubicBezTo>
                      <a:pt x="13144" y="-14829"/>
                      <a:pt x="0" y="92137"/>
                      <a:pt x="0" y="92137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" name="Google Shape;333;gcec610a3e8_0_1"/>
              <p:cNvSpPr/>
              <p:nvPr/>
            </p:nvSpPr>
            <p:spPr>
              <a:xfrm>
                <a:off x="4523612" y="4724507"/>
                <a:ext cx="191546" cy="273865"/>
              </a:xfrm>
              <a:custGeom>
                <a:rect b="b" l="l" r="r" t="t"/>
                <a:pathLst>
                  <a:path extrusionOk="0" h="273865" w="191546">
                    <a:moveTo>
                      <a:pt x="127349" y="560"/>
                    </a:moveTo>
                    <a:cubicBezTo>
                      <a:pt x="133160" y="7799"/>
                      <a:pt x="133826" y="16847"/>
                      <a:pt x="111443" y="22562"/>
                    </a:cubicBezTo>
                    <a:cubicBezTo>
                      <a:pt x="95161" y="27192"/>
                      <a:pt x="77760" y="25839"/>
                      <a:pt x="62389" y="18753"/>
                    </a:cubicBezTo>
                    <a:cubicBezTo>
                      <a:pt x="44747" y="26210"/>
                      <a:pt x="27792" y="35202"/>
                      <a:pt x="11716" y="45613"/>
                    </a:cubicBezTo>
                    <a:cubicBezTo>
                      <a:pt x="-7334" y="108478"/>
                      <a:pt x="8001" y="116574"/>
                      <a:pt x="0" y="161628"/>
                    </a:cubicBezTo>
                    <a:cubicBezTo>
                      <a:pt x="3143" y="184297"/>
                      <a:pt x="6858" y="242780"/>
                      <a:pt x="7810" y="256020"/>
                    </a:cubicBezTo>
                    <a:cubicBezTo>
                      <a:pt x="50578" y="285929"/>
                      <a:pt x="137350" y="275737"/>
                      <a:pt x="156781" y="244019"/>
                    </a:cubicBezTo>
                    <a:cubicBezTo>
                      <a:pt x="157130" y="233455"/>
                      <a:pt x="158116" y="222930"/>
                      <a:pt x="159734" y="212491"/>
                    </a:cubicBezTo>
                    <a:cubicBezTo>
                      <a:pt x="180118" y="136862"/>
                      <a:pt x="196025" y="117241"/>
                      <a:pt x="190405" y="60091"/>
                    </a:cubicBezTo>
                    <a:cubicBezTo>
                      <a:pt x="187166" y="27515"/>
                      <a:pt x="184595" y="11132"/>
                      <a:pt x="167259" y="2369"/>
                    </a:cubicBezTo>
                    <a:cubicBezTo>
                      <a:pt x="154092" y="26"/>
                      <a:pt x="140675" y="-583"/>
                      <a:pt x="127349" y="56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" name="Google Shape;334;gcec610a3e8_0_1"/>
              <p:cNvSpPr/>
              <p:nvPr/>
            </p:nvSpPr>
            <p:spPr>
              <a:xfrm>
                <a:off x="4210728" y="4780936"/>
                <a:ext cx="368747" cy="265455"/>
              </a:xfrm>
              <a:custGeom>
                <a:rect b="b" l="l" r="r" t="t"/>
                <a:pathLst>
                  <a:path extrusionOk="0" h="265455" w="368747">
                    <a:moveTo>
                      <a:pt x="47613" y="190066"/>
                    </a:moveTo>
                    <a:cubicBezTo>
                      <a:pt x="57313" y="192152"/>
                      <a:pt x="66860" y="194885"/>
                      <a:pt x="76188" y="198257"/>
                    </a:cubicBezTo>
                    <a:cubicBezTo>
                      <a:pt x="84940" y="202858"/>
                      <a:pt x="94355" y="206077"/>
                      <a:pt x="104097" y="207782"/>
                    </a:cubicBezTo>
                    <a:cubicBezTo>
                      <a:pt x="114574" y="209402"/>
                      <a:pt x="130957" y="203972"/>
                      <a:pt x="159246" y="190637"/>
                    </a:cubicBezTo>
                    <a:cubicBezTo>
                      <a:pt x="190224" y="174759"/>
                      <a:pt x="218251" y="153690"/>
                      <a:pt x="242114" y="128344"/>
                    </a:cubicBezTo>
                    <a:cubicBezTo>
                      <a:pt x="269228" y="96083"/>
                      <a:pt x="293451" y="61507"/>
                      <a:pt x="314504" y="24998"/>
                    </a:cubicBezTo>
                    <a:cubicBezTo>
                      <a:pt x="326791" y="2614"/>
                      <a:pt x="342317" y="-3006"/>
                      <a:pt x="355842" y="1375"/>
                    </a:cubicBezTo>
                    <a:cubicBezTo>
                      <a:pt x="372035" y="6710"/>
                      <a:pt x="374035" y="22807"/>
                      <a:pt x="355842" y="52906"/>
                    </a:cubicBezTo>
                    <a:cubicBezTo>
                      <a:pt x="332617" y="92225"/>
                      <a:pt x="304799" y="128639"/>
                      <a:pt x="272975" y="161396"/>
                    </a:cubicBezTo>
                    <a:cubicBezTo>
                      <a:pt x="247871" y="186503"/>
                      <a:pt x="218651" y="207115"/>
                      <a:pt x="186583" y="222356"/>
                    </a:cubicBezTo>
                    <a:cubicBezTo>
                      <a:pt x="163712" y="234252"/>
                      <a:pt x="139230" y="242758"/>
                      <a:pt x="113907" y="247597"/>
                    </a:cubicBezTo>
                    <a:cubicBezTo>
                      <a:pt x="105049" y="249502"/>
                      <a:pt x="99048" y="253216"/>
                      <a:pt x="82665" y="258932"/>
                    </a:cubicBezTo>
                    <a:cubicBezTo>
                      <a:pt x="66375" y="264856"/>
                      <a:pt x="48897" y="266790"/>
                      <a:pt x="31707" y="264551"/>
                    </a:cubicBezTo>
                    <a:cubicBezTo>
                      <a:pt x="17514" y="261789"/>
                      <a:pt x="12657" y="258550"/>
                      <a:pt x="12085" y="255026"/>
                    </a:cubicBezTo>
                    <a:cubicBezTo>
                      <a:pt x="11514" y="251502"/>
                      <a:pt x="14371" y="249025"/>
                      <a:pt x="21039" y="249502"/>
                    </a:cubicBezTo>
                    <a:cubicBezTo>
                      <a:pt x="31538" y="251169"/>
                      <a:pt x="42255" y="250912"/>
                      <a:pt x="52662" y="248740"/>
                    </a:cubicBezTo>
                    <a:cubicBezTo>
                      <a:pt x="52662" y="248740"/>
                      <a:pt x="37993" y="248264"/>
                      <a:pt x="29325" y="247216"/>
                    </a:cubicBezTo>
                    <a:cubicBezTo>
                      <a:pt x="21541" y="246368"/>
                      <a:pt x="13911" y="244444"/>
                      <a:pt x="6656" y="241501"/>
                    </a:cubicBezTo>
                    <a:cubicBezTo>
                      <a:pt x="-297" y="238548"/>
                      <a:pt x="-2869" y="227594"/>
                      <a:pt x="4179" y="227975"/>
                    </a:cubicBezTo>
                    <a:cubicBezTo>
                      <a:pt x="11228" y="228356"/>
                      <a:pt x="15990" y="230452"/>
                      <a:pt x="28944" y="231785"/>
                    </a:cubicBezTo>
                    <a:cubicBezTo>
                      <a:pt x="35778" y="232614"/>
                      <a:pt x="42685" y="232614"/>
                      <a:pt x="49518" y="231785"/>
                    </a:cubicBezTo>
                    <a:cubicBezTo>
                      <a:pt x="40949" y="230376"/>
                      <a:pt x="32508" y="228271"/>
                      <a:pt x="24277" y="225499"/>
                    </a:cubicBezTo>
                    <a:cubicBezTo>
                      <a:pt x="17463" y="223689"/>
                      <a:pt x="11333" y="219917"/>
                      <a:pt x="6656" y="214640"/>
                    </a:cubicBezTo>
                    <a:cubicBezTo>
                      <a:pt x="4275" y="211878"/>
                      <a:pt x="4941" y="205115"/>
                      <a:pt x="13228" y="206830"/>
                    </a:cubicBezTo>
                    <a:cubicBezTo>
                      <a:pt x="23208" y="210307"/>
                      <a:pt x="33569" y="212583"/>
                      <a:pt x="44089" y="213592"/>
                    </a:cubicBezTo>
                    <a:cubicBezTo>
                      <a:pt x="54662" y="213592"/>
                      <a:pt x="62187" y="212735"/>
                      <a:pt x="60853" y="211116"/>
                    </a:cubicBezTo>
                    <a:cubicBezTo>
                      <a:pt x="59520" y="209497"/>
                      <a:pt x="53233" y="209687"/>
                      <a:pt x="45232" y="205211"/>
                    </a:cubicBezTo>
                    <a:cubicBezTo>
                      <a:pt x="37231" y="200734"/>
                      <a:pt x="32469" y="192066"/>
                      <a:pt x="35707" y="187875"/>
                    </a:cubicBezTo>
                    <a:cubicBezTo>
                      <a:pt x="38946" y="183684"/>
                      <a:pt x="38946" y="186827"/>
                      <a:pt x="47613" y="190066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" name="Google Shape;335;gcec610a3e8_0_1"/>
              <p:cNvSpPr/>
              <p:nvPr/>
            </p:nvSpPr>
            <p:spPr>
              <a:xfrm>
                <a:off x="4484370" y="4765472"/>
                <a:ext cx="100785" cy="104755"/>
              </a:xfrm>
              <a:custGeom>
                <a:rect b="b" l="l" r="r" t="t"/>
                <a:pathLst>
                  <a:path extrusionOk="0" h="104755" w="100785">
                    <a:moveTo>
                      <a:pt x="65151" y="104756"/>
                    </a:moveTo>
                    <a:cubicBezTo>
                      <a:pt x="40403" y="101165"/>
                      <a:pt x="17516" y="89554"/>
                      <a:pt x="0" y="71704"/>
                    </a:cubicBezTo>
                    <a:lnTo>
                      <a:pt x="39433" y="17030"/>
                    </a:lnTo>
                    <a:cubicBezTo>
                      <a:pt x="39433" y="17030"/>
                      <a:pt x="61627" y="-10973"/>
                      <a:pt x="90964" y="4838"/>
                    </a:cubicBezTo>
                    <a:cubicBezTo>
                      <a:pt x="90964" y="4838"/>
                      <a:pt x="113062" y="7220"/>
                      <a:pt x="90964" y="53511"/>
                    </a:cubicBezTo>
                    <a:cubicBezTo>
                      <a:pt x="83445" y="71113"/>
                      <a:pt x="74824" y="88230"/>
                      <a:pt x="65151" y="1047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" name="Google Shape;336;gcec610a3e8_0_1"/>
              <p:cNvSpPr/>
              <p:nvPr/>
            </p:nvSpPr>
            <p:spPr>
              <a:xfrm>
                <a:off x="4524935" y="4525714"/>
                <a:ext cx="201012" cy="328692"/>
              </a:xfrm>
              <a:custGeom>
                <a:rect b="b" l="l" r="r" t="t"/>
                <a:pathLst>
                  <a:path extrusionOk="0" h="328692" w="201012">
                    <a:moveTo>
                      <a:pt x="3726" y="41904"/>
                    </a:moveTo>
                    <a:cubicBezTo>
                      <a:pt x="6992" y="22359"/>
                      <a:pt x="25260" y="8995"/>
                      <a:pt x="44874" y="11805"/>
                    </a:cubicBezTo>
                    <a:cubicBezTo>
                      <a:pt x="58646" y="2566"/>
                      <a:pt x="75264" y="-1454"/>
                      <a:pt x="91737" y="470"/>
                    </a:cubicBezTo>
                    <a:cubicBezTo>
                      <a:pt x="129170" y="4376"/>
                      <a:pt x="153649" y="29045"/>
                      <a:pt x="164984" y="66193"/>
                    </a:cubicBezTo>
                    <a:cubicBezTo>
                      <a:pt x="170544" y="84833"/>
                      <a:pt x="174245" y="103978"/>
                      <a:pt x="176033" y="123343"/>
                    </a:cubicBezTo>
                    <a:cubicBezTo>
                      <a:pt x="187272" y="206686"/>
                      <a:pt x="217562" y="272790"/>
                      <a:pt x="189273" y="297555"/>
                    </a:cubicBezTo>
                    <a:cubicBezTo>
                      <a:pt x="160983" y="322320"/>
                      <a:pt x="83450" y="338036"/>
                      <a:pt x="51065" y="322510"/>
                    </a:cubicBezTo>
                    <a:cubicBezTo>
                      <a:pt x="18680" y="306985"/>
                      <a:pt x="77735" y="163348"/>
                      <a:pt x="13632" y="83528"/>
                    </a:cubicBezTo>
                    <a:cubicBezTo>
                      <a:pt x="-1418" y="64574"/>
                      <a:pt x="-2847" y="51334"/>
                      <a:pt x="3726" y="41904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"/>
          <p:cNvSpPr txBox="1"/>
          <p:nvPr>
            <p:ph type="title"/>
          </p:nvPr>
        </p:nvSpPr>
        <p:spPr>
          <a:xfrm>
            <a:off x="457200" y="605600"/>
            <a:ext cx="5640900" cy="6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What is PalSurance?</a:t>
            </a:r>
            <a:endParaRPr/>
          </a:p>
        </p:txBody>
      </p:sp>
      <p:sp>
        <p:nvSpPr>
          <p:cNvPr id="342" name="Google Shape;342;p2"/>
          <p:cNvSpPr txBox="1"/>
          <p:nvPr>
            <p:ph idx="1" type="body"/>
          </p:nvPr>
        </p:nvSpPr>
        <p:spPr>
          <a:xfrm>
            <a:off x="457200" y="1919550"/>
            <a:ext cx="8025000" cy="23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PalSurance is a digital- only insurance company that is based on the web and clouding services it allows customers to obtain travel insurance policy in minutes. The service is </a:t>
            </a:r>
            <a:r>
              <a:rPr lang="en" sz="24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available</a:t>
            </a:r>
            <a:r>
              <a:rPr lang="en" sz="2400">
                <a:solidFill>
                  <a:schemeClr val="dk2"/>
                </a:solidFill>
                <a:latin typeface="Raleway Thin"/>
                <a:ea typeface="Raleway Thin"/>
                <a:cs typeface="Raleway Thin"/>
                <a:sym typeface="Raleway Thin"/>
              </a:rPr>
              <a:t> for locals in Palestine and Internationals from all around the globe.</a:t>
            </a:r>
            <a:endParaRPr sz="2400">
              <a:solidFill>
                <a:schemeClr val="dk2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  <p:sp>
        <p:nvSpPr>
          <p:cNvPr id="343" name="Google Shape;343;p2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44" name="Google Shape;344;p2"/>
          <p:cNvGrpSpPr/>
          <p:nvPr/>
        </p:nvGrpSpPr>
        <p:grpSpPr>
          <a:xfrm>
            <a:off x="6056647" y="380988"/>
            <a:ext cx="2706355" cy="1604434"/>
            <a:chOff x="6986665" y="3298709"/>
            <a:chExt cx="1817809" cy="1077669"/>
          </a:xfrm>
        </p:grpSpPr>
        <p:sp>
          <p:nvSpPr>
            <p:cNvPr id="345" name="Google Shape;345;p2"/>
            <p:cNvSpPr/>
            <p:nvPr/>
          </p:nvSpPr>
          <p:spPr>
            <a:xfrm>
              <a:off x="6986665" y="3342725"/>
              <a:ext cx="1790318" cy="1033653"/>
            </a:xfrm>
            <a:custGeom>
              <a:rect b="b" l="l" r="r" t="t"/>
              <a:pathLst>
                <a:path extrusionOk="0" h="1292066" w="2237898">
                  <a:moveTo>
                    <a:pt x="942784" y="1292066"/>
                  </a:moveTo>
                  <a:lnTo>
                    <a:pt x="0" y="747713"/>
                  </a:lnTo>
                  <a:lnTo>
                    <a:pt x="1295114" y="0"/>
                  </a:lnTo>
                  <a:lnTo>
                    <a:pt x="2237899" y="544259"/>
                  </a:lnTo>
                  <a:lnTo>
                    <a:pt x="942784" y="1292066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7014156" y="3327342"/>
              <a:ext cx="1790318" cy="1033653"/>
            </a:xfrm>
            <a:custGeom>
              <a:rect b="b" l="l" r="r" t="t"/>
              <a:pathLst>
                <a:path extrusionOk="0" h="1292066" w="2237898">
                  <a:moveTo>
                    <a:pt x="2206847" y="526447"/>
                  </a:moveTo>
                  <a:lnTo>
                    <a:pt x="1295210" y="0"/>
                  </a:lnTo>
                  <a:lnTo>
                    <a:pt x="31052" y="729901"/>
                  </a:lnTo>
                  <a:lnTo>
                    <a:pt x="0" y="711994"/>
                  </a:lnTo>
                  <a:lnTo>
                    <a:pt x="0" y="747808"/>
                  </a:lnTo>
                  <a:lnTo>
                    <a:pt x="942785" y="1292066"/>
                  </a:lnTo>
                  <a:lnTo>
                    <a:pt x="2237899" y="544354"/>
                  </a:lnTo>
                  <a:lnTo>
                    <a:pt x="2237899" y="508540"/>
                  </a:lnTo>
                  <a:lnTo>
                    <a:pt x="2206847" y="52644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7014156" y="3298709"/>
              <a:ext cx="1790318" cy="1033653"/>
            </a:xfrm>
            <a:custGeom>
              <a:rect b="b" l="l" r="r" t="t"/>
              <a:pathLst>
                <a:path extrusionOk="0" h="1292066" w="2237898">
                  <a:moveTo>
                    <a:pt x="942785" y="1292066"/>
                  </a:moveTo>
                  <a:lnTo>
                    <a:pt x="0" y="747808"/>
                  </a:lnTo>
                  <a:lnTo>
                    <a:pt x="1295210" y="0"/>
                  </a:lnTo>
                  <a:lnTo>
                    <a:pt x="2237899" y="544354"/>
                  </a:lnTo>
                  <a:lnTo>
                    <a:pt x="942785" y="1292066"/>
                  </a:ln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7976493" y="3396565"/>
              <a:ext cx="664692" cy="383742"/>
            </a:xfrm>
            <a:custGeom>
              <a:rect b="b" l="l" r="r" t="t"/>
              <a:pathLst>
                <a:path extrusionOk="0" h="479678" w="830865">
                  <a:moveTo>
                    <a:pt x="755904" y="479679"/>
                  </a:moveTo>
                  <a:lnTo>
                    <a:pt x="0" y="43243"/>
                  </a:lnTo>
                  <a:lnTo>
                    <a:pt x="74867" y="0"/>
                  </a:lnTo>
                  <a:lnTo>
                    <a:pt x="830866" y="436436"/>
                  </a:lnTo>
                  <a:lnTo>
                    <a:pt x="755904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7912754" y="3450709"/>
              <a:ext cx="634670" cy="366446"/>
            </a:xfrm>
            <a:custGeom>
              <a:rect b="b" l="l" r="r" t="t"/>
              <a:pathLst>
                <a:path extrusionOk="0" h="458057" w="793337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6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7863331" y="3479190"/>
              <a:ext cx="634670" cy="366446"/>
            </a:xfrm>
            <a:custGeom>
              <a:rect b="b" l="l" r="r" t="t"/>
              <a:pathLst>
                <a:path extrusionOk="0" h="458057" w="793337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7813984" y="3507747"/>
              <a:ext cx="634670" cy="366446"/>
            </a:xfrm>
            <a:custGeom>
              <a:rect b="b" l="l" r="r" t="t"/>
              <a:pathLst>
                <a:path extrusionOk="0" h="458057" w="793337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7451727" y="3699575"/>
              <a:ext cx="664616" cy="383743"/>
            </a:xfrm>
            <a:custGeom>
              <a:rect b="b" l="l" r="r" t="t"/>
              <a:pathLst>
                <a:path extrusionOk="0" h="479679" w="830770">
                  <a:moveTo>
                    <a:pt x="756000" y="479679"/>
                  </a:moveTo>
                  <a:lnTo>
                    <a:pt x="0" y="43244"/>
                  </a:lnTo>
                  <a:lnTo>
                    <a:pt x="74962" y="0"/>
                  </a:lnTo>
                  <a:lnTo>
                    <a:pt x="830771" y="436436"/>
                  </a:lnTo>
                  <a:lnTo>
                    <a:pt x="756000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7387988" y="3753643"/>
              <a:ext cx="593293" cy="342595"/>
            </a:xfrm>
            <a:custGeom>
              <a:rect b="b" l="l" r="r" t="t"/>
              <a:pathLst>
                <a:path extrusionOk="0" h="428244" w="741616">
                  <a:moveTo>
                    <a:pt x="704184" y="428244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41617" y="406622"/>
                  </a:lnTo>
                  <a:lnTo>
                    <a:pt x="704184" y="42824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7338565" y="3782200"/>
              <a:ext cx="582091" cy="336042"/>
            </a:xfrm>
            <a:custGeom>
              <a:rect b="b" l="l" r="r" t="t"/>
              <a:pathLst>
                <a:path extrusionOk="0" h="420052" w="727614">
                  <a:moveTo>
                    <a:pt x="690181" y="420053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27615" y="398431"/>
                  </a:lnTo>
                  <a:lnTo>
                    <a:pt x="690181" y="4200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7289218" y="3810681"/>
              <a:ext cx="496671" cy="286816"/>
            </a:xfrm>
            <a:custGeom>
              <a:rect b="b" l="l" r="r" t="t"/>
              <a:pathLst>
                <a:path extrusionOk="0" h="358520" w="620839">
                  <a:moveTo>
                    <a:pt x="583406" y="358521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620840" y="336899"/>
                  </a:lnTo>
                  <a:lnTo>
                    <a:pt x="583406" y="358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7582329" y="3561435"/>
              <a:ext cx="337413" cy="194766"/>
            </a:xfrm>
            <a:custGeom>
              <a:rect b="b" l="l" r="r" t="t"/>
              <a:pathLst>
                <a:path extrusionOk="0" h="243458" w="421766">
                  <a:moveTo>
                    <a:pt x="210883" y="243459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729"/>
                  </a:lnTo>
                  <a:lnTo>
                    <a:pt x="210883" y="24345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7800200" y="3687162"/>
              <a:ext cx="337413" cy="194843"/>
            </a:xfrm>
            <a:custGeom>
              <a:rect b="b" l="l" r="r" t="t"/>
              <a:pathLst>
                <a:path extrusionOk="0" h="243554" w="421766">
                  <a:moveTo>
                    <a:pt x="210884" y="243554"/>
                  </a:moveTo>
                  <a:lnTo>
                    <a:pt x="0" y="121825"/>
                  </a:lnTo>
                  <a:lnTo>
                    <a:pt x="210884" y="0"/>
                  </a:lnTo>
                  <a:lnTo>
                    <a:pt x="421767" y="121825"/>
                  </a:lnTo>
                  <a:lnTo>
                    <a:pt x="210884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8018073" y="3812966"/>
              <a:ext cx="337413" cy="194843"/>
            </a:xfrm>
            <a:custGeom>
              <a:rect b="b" l="l" r="r" t="t"/>
              <a:pathLst>
                <a:path extrusionOk="0" h="243554" w="421766">
                  <a:moveTo>
                    <a:pt x="210883" y="243554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825"/>
                  </a:lnTo>
                  <a:lnTo>
                    <a:pt x="210883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7794459" y="3551002"/>
              <a:ext cx="540846" cy="312343"/>
            </a:xfrm>
            <a:custGeom>
              <a:rect b="b" l="l" r="r" t="t"/>
              <a:pathLst>
                <a:path extrusionOk="0" h="390429" w="676058">
                  <a:moveTo>
                    <a:pt x="625735" y="92488"/>
                  </a:moveTo>
                  <a:cubicBezTo>
                    <a:pt x="610904" y="78943"/>
                    <a:pt x="594607" y="67094"/>
                    <a:pt x="577157" y="57150"/>
                  </a:cubicBezTo>
                  <a:cubicBezTo>
                    <a:pt x="445236" y="-19050"/>
                    <a:pt x="230733" y="-19050"/>
                    <a:pt x="98907" y="57150"/>
                  </a:cubicBezTo>
                  <a:cubicBezTo>
                    <a:pt x="78543" y="68666"/>
                    <a:pt x="59826" y="82896"/>
                    <a:pt x="43281" y="99441"/>
                  </a:cubicBezTo>
                  <a:cubicBezTo>
                    <a:pt x="-29204" y="173831"/>
                    <a:pt x="-10630" y="270034"/>
                    <a:pt x="98907" y="333280"/>
                  </a:cubicBezTo>
                  <a:cubicBezTo>
                    <a:pt x="230733" y="409480"/>
                    <a:pt x="445331" y="409480"/>
                    <a:pt x="577157" y="333280"/>
                  </a:cubicBezTo>
                  <a:cubicBezTo>
                    <a:pt x="690124" y="268033"/>
                    <a:pt x="706316" y="167735"/>
                    <a:pt x="625735" y="92488"/>
                  </a:cubicBezTo>
                  <a:close/>
                  <a:moveTo>
                    <a:pt x="535152" y="308610"/>
                  </a:moveTo>
                  <a:cubicBezTo>
                    <a:pt x="426472" y="371380"/>
                    <a:pt x="249402" y="371380"/>
                    <a:pt x="141008" y="308610"/>
                  </a:cubicBezTo>
                  <a:cubicBezTo>
                    <a:pt x="64808" y="264605"/>
                    <a:pt x="41948" y="201168"/>
                    <a:pt x="72713" y="145542"/>
                  </a:cubicBezTo>
                  <a:cubicBezTo>
                    <a:pt x="89277" y="118310"/>
                    <a:pt x="112871" y="96031"/>
                    <a:pt x="141008" y="81058"/>
                  </a:cubicBezTo>
                  <a:cubicBezTo>
                    <a:pt x="249688" y="18383"/>
                    <a:pt x="426758" y="18383"/>
                    <a:pt x="535152" y="81058"/>
                  </a:cubicBezTo>
                  <a:cubicBezTo>
                    <a:pt x="563260" y="96002"/>
                    <a:pt x="586797" y="118291"/>
                    <a:pt x="603256" y="145542"/>
                  </a:cubicBezTo>
                  <a:lnTo>
                    <a:pt x="603256" y="145542"/>
                  </a:lnTo>
                  <a:cubicBezTo>
                    <a:pt x="634117" y="201549"/>
                    <a:pt x="611352" y="264890"/>
                    <a:pt x="535152" y="3086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7824798" y="3491907"/>
              <a:ext cx="470058" cy="181410"/>
            </a:xfrm>
            <a:custGeom>
              <a:rect b="b" l="l" r="r" t="t"/>
              <a:pathLst>
                <a:path extrusionOk="0" h="226763" w="587572">
                  <a:moveTo>
                    <a:pt x="565309" y="219837"/>
                  </a:moveTo>
                  <a:lnTo>
                    <a:pt x="565309" y="219837"/>
                  </a:lnTo>
                  <a:cubicBezTo>
                    <a:pt x="548849" y="192586"/>
                    <a:pt x="525313" y="170297"/>
                    <a:pt x="497205" y="155353"/>
                  </a:cubicBezTo>
                  <a:cubicBezTo>
                    <a:pt x="388525" y="92678"/>
                    <a:pt x="211455" y="92678"/>
                    <a:pt x="103061" y="155353"/>
                  </a:cubicBezTo>
                  <a:cubicBezTo>
                    <a:pt x="74924" y="170326"/>
                    <a:pt x="51330" y="192605"/>
                    <a:pt x="34766" y="219837"/>
                  </a:cubicBezTo>
                  <a:lnTo>
                    <a:pt x="5334" y="172974"/>
                  </a:lnTo>
                  <a:lnTo>
                    <a:pt x="0" y="164497"/>
                  </a:lnTo>
                  <a:lnTo>
                    <a:pt x="38100" y="73533"/>
                  </a:lnTo>
                  <a:lnTo>
                    <a:pt x="170402" y="0"/>
                  </a:lnTo>
                  <a:lnTo>
                    <a:pt x="416719" y="4286"/>
                  </a:lnTo>
                  <a:lnTo>
                    <a:pt x="584073" y="103537"/>
                  </a:lnTo>
                  <a:cubicBezTo>
                    <a:pt x="584073" y="103537"/>
                    <a:pt x="587121" y="134969"/>
                    <a:pt x="587502" y="166021"/>
                  </a:cubicBezTo>
                  <a:cubicBezTo>
                    <a:pt x="588169" y="204883"/>
                    <a:pt x="584359" y="242697"/>
                    <a:pt x="565309" y="219837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7794490" y="3623727"/>
              <a:ext cx="41071" cy="82677"/>
            </a:xfrm>
            <a:custGeom>
              <a:rect b="b" l="l" r="r" t="t"/>
              <a:pathLst>
                <a:path extrusionOk="0" h="103346" w="51339">
                  <a:moveTo>
                    <a:pt x="0" y="103346"/>
                  </a:moveTo>
                  <a:lnTo>
                    <a:pt x="95" y="0"/>
                  </a:lnTo>
                  <a:lnTo>
                    <a:pt x="51340" y="86773"/>
                  </a:lnTo>
                  <a:lnTo>
                    <a:pt x="0" y="103346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8298847" y="3624184"/>
              <a:ext cx="36118" cy="82219"/>
            </a:xfrm>
            <a:custGeom>
              <a:rect b="b" l="l" r="r" t="t"/>
              <a:pathLst>
                <a:path extrusionOk="0" h="102774" w="45148">
                  <a:moveTo>
                    <a:pt x="45148" y="102775"/>
                  </a:moveTo>
                  <a:lnTo>
                    <a:pt x="45148" y="0"/>
                  </a:lnTo>
                  <a:lnTo>
                    <a:pt x="0" y="51149"/>
                  </a:lnTo>
                  <a:lnTo>
                    <a:pt x="45148" y="10277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7842237" y="3535238"/>
              <a:ext cx="450190" cy="259842"/>
            </a:xfrm>
            <a:custGeom>
              <a:rect b="b" l="l" r="r" t="t"/>
              <a:pathLst>
                <a:path extrusionOk="0" h="324802" w="562737">
                  <a:moveTo>
                    <a:pt x="562737" y="162401"/>
                  </a:moveTo>
                  <a:cubicBezTo>
                    <a:pt x="562737" y="252093"/>
                    <a:pt x="436764" y="324802"/>
                    <a:pt x="281368" y="324802"/>
                  </a:cubicBezTo>
                  <a:cubicBezTo>
                    <a:pt x="125973" y="324802"/>
                    <a:pt x="0" y="252093"/>
                    <a:pt x="0" y="162401"/>
                  </a:cubicBezTo>
                  <a:cubicBezTo>
                    <a:pt x="0" y="72710"/>
                    <a:pt x="125973" y="0"/>
                    <a:pt x="281368" y="0"/>
                  </a:cubicBezTo>
                  <a:cubicBezTo>
                    <a:pt x="436764" y="0"/>
                    <a:pt x="562737" y="72710"/>
                    <a:pt x="562737" y="162401"/>
                  </a:cubicBezTo>
                  <a:close/>
                </a:path>
              </a:pathLst>
            </a:custGeom>
            <a:solidFill>
              <a:srgbClr val="3E7EFF">
                <a:alpha val="941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7815050" y="3673683"/>
              <a:ext cx="491790" cy="176435"/>
            </a:xfrm>
            <a:custGeom>
              <a:rect b="b" l="l" r="r" t="t"/>
              <a:pathLst>
                <a:path extrusionOk="0" h="220544" w="614737">
                  <a:moveTo>
                    <a:pt x="0" y="58293"/>
                  </a:moveTo>
                  <a:cubicBezTo>
                    <a:pt x="0" y="58293"/>
                    <a:pt x="43339" y="228981"/>
                    <a:pt x="366522" y="220218"/>
                  </a:cubicBezTo>
                  <a:cubicBezTo>
                    <a:pt x="590836" y="220218"/>
                    <a:pt x="619506" y="27432"/>
                    <a:pt x="614172" y="0"/>
                  </a:cubicBezTo>
                  <a:cubicBezTo>
                    <a:pt x="567595" y="64189"/>
                    <a:pt x="495062" y="104556"/>
                    <a:pt x="415957" y="110300"/>
                  </a:cubicBezTo>
                  <a:cubicBezTo>
                    <a:pt x="279463" y="122206"/>
                    <a:pt x="178689" y="120682"/>
                    <a:pt x="124778" y="94583"/>
                  </a:cubicBezTo>
                  <a:cubicBezTo>
                    <a:pt x="70866" y="68485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7794490" y="3472184"/>
              <a:ext cx="540791" cy="312391"/>
            </a:xfrm>
            <a:custGeom>
              <a:rect b="b" l="l" r="r" t="t"/>
              <a:pathLst>
                <a:path extrusionOk="0" h="390489" w="675989">
                  <a:moveTo>
                    <a:pt x="98869" y="333375"/>
                  </a:moveTo>
                  <a:cubicBezTo>
                    <a:pt x="-32956" y="257175"/>
                    <a:pt x="-32956" y="133350"/>
                    <a:pt x="98869" y="57150"/>
                  </a:cubicBezTo>
                  <a:cubicBezTo>
                    <a:pt x="230695" y="-19050"/>
                    <a:pt x="445294" y="-19050"/>
                    <a:pt x="577120" y="57150"/>
                  </a:cubicBezTo>
                  <a:cubicBezTo>
                    <a:pt x="708946" y="133350"/>
                    <a:pt x="708946" y="257175"/>
                    <a:pt x="577120" y="333375"/>
                  </a:cubicBezTo>
                  <a:cubicBezTo>
                    <a:pt x="445294" y="409575"/>
                    <a:pt x="230695" y="409480"/>
                    <a:pt x="98869" y="333375"/>
                  </a:cubicBezTo>
                  <a:close/>
                  <a:moveTo>
                    <a:pt x="535019" y="81534"/>
                  </a:moveTo>
                  <a:cubicBezTo>
                    <a:pt x="426339" y="18860"/>
                    <a:pt x="249269" y="18764"/>
                    <a:pt x="140970" y="81534"/>
                  </a:cubicBezTo>
                  <a:cubicBezTo>
                    <a:pt x="32671" y="144304"/>
                    <a:pt x="32290" y="246316"/>
                    <a:pt x="140970" y="309086"/>
                  </a:cubicBezTo>
                  <a:cubicBezTo>
                    <a:pt x="249650" y="371856"/>
                    <a:pt x="426720" y="371856"/>
                    <a:pt x="535019" y="309086"/>
                  </a:cubicBezTo>
                  <a:cubicBezTo>
                    <a:pt x="643319" y="246316"/>
                    <a:pt x="644176" y="144304"/>
                    <a:pt x="535019" y="8153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2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rect b="b" l="l" r="r" t="t"/>
              <a:pathLst>
                <a:path extrusionOk="0" h="128587" w="74294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000000">
                <a:alpha val="941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7752377" y="3752957"/>
              <a:ext cx="148970" cy="86030"/>
            </a:xfrm>
            <a:custGeom>
              <a:rect b="b" l="l" r="r" t="t"/>
              <a:pathLst>
                <a:path extrusionOk="0" h="107537" w="186213">
                  <a:moveTo>
                    <a:pt x="186214" y="25337"/>
                  </a:moveTo>
                  <a:lnTo>
                    <a:pt x="43910" y="107537"/>
                  </a:lnTo>
                  <a:lnTo>
                    <a:pt x="0" y="82105"/>
                  </a:lnTo>
                  <a:lnTo>
                    <a:pt x="142304" y="0"/>
                  </a:lnTo>
                  <a:lnTo>
                    <a:pt x="186214" y="2533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7787483" y="3773138"/>
              <a:ext cx="113842" cy="106298"/>
            </a:xfrm>
            <a:custGeom>
              <a:rect b="b" l="l" r="r" t="t"/>
              <a:pathLst>
                <a:path extrusionOk="0" h="132873" w="142303">
                  <a:moveTo>
                    <a:pt x="142304" y="50768"/>
                  </a:moveTo>
                  <a:lnTo>
                    <a:pt x="0" y="132874"/>
                  </a:lnTo>
                  <a:lnTo>
                    <a:pt x="0" y="82201"/>
                  </a:lnTo>
                  <a:lnTo>
                    <a:pt x="142304" y="0"/>
                  </a:lnTo>
                  <a:lnTo>
                    <a:pt x="142304" y="50768"/>
                  </a:ln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7465892" y="3799784"/>
              <a:ext cx="345033" cy="254286"/>
            </a:xfrm>
            <a:custGeom>
              <a:rect b="b" l="l" r="r" t="t"/>
              <a:pathLst>
                <a:path extrusionOk="0" h="317858" w="431291">
                  <a:moveTo>
                    <a:pt x="431292" y="84877"/>
                  </a:moveTo>
                  <a:cubicBezTo>
                    <a:pt x="429558" y="52883"/>
                    <a:pt x="412680" y="23631"/>
                    <a:pt x="385858" y="6106"/>
                  </a:cubicBezTo>
                  <a:cubicBezTo>
                    <a:pt x="376637" y="-562"/>
                    <a:pt x="364579" y="-1867"/>
                    <a:pt x="354139" y="2676"/>
                  </a:cubicBezTo>
                  <a:lnTo>
                    <a:pt x="354139" y="2676"/>
                  </a:lnTo>
                  <a:lnTo>
                    <a:pt x="0" y="206988"/>
                  </a:lnTo>
                  <a:lnTo>
                    <a:pt x="64579" y="317859"/>
                  </a:lnTo>
                  <a:lnTo>
                    <a:pt x="414338" y="115929"/>
                  </a:lnTo>
                  <a:cubicBezTo>
                    <a:pt x="424720" y="112214"/>
                    <a:pt x="431292" y="101356"/>
                    <a:pt x="431292" y="848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2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rect b="b" l="l" r="r" t="t"/>
              <a:pathLst>
                <a:path extrusionOk="0" h="128587" w="74294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"/>
          <p:cNvSpPr txBox="1"/>
          <p:nvPr>
            <p:ph type="ctrTitle"/>
          </p:nvPr>
        </p:nvSpPr>
        <p:spPr>
          <a:xfrm>
            <a:off x="758375" y="543600"/>
            <a:ext cx="4676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Why PalSurance?</a:t>
            </a:r>
            <a:endParaRPr/>
          </a:p>
        </p:txBody>
      </p:sp>
      <p:sp>
        <p:nvSpPr>
          <p:cNvPr id="376" name="Google Shape;376;p4"/>
          <p:cNvSpPr txBox="1"/>
          <p:nvPr>
            <p:ph idx="1" type="subTitle"/>
          </p:nvPr>
        </p:nvSpPr>
        <p:spPr>
          <a:xfrm>
            <a:off x="758375" y="2196625"/>
            <a:ext cx="5004300" cy="25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-PalSurance provides digital, fast, reliable, and </a:t>
            </a:r>
            <a:r>
              <a:rPr lang="en"/>
              <a:t>authenticated</a:t>
            </a:r>
            <a:r>
              <a:rPr lang="en"/>
              <a:t> policy.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-It saves you from unnecessary </a:t>
            </a:r>
            <a:r>
              <a:rPr lang="en"/>
              <a:t>bureaucracy that costs money and time in traditional organizations.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- Insurance claims can also be processed through our digitized service. 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grpSp>
        <p:nvGrpSpPr>
          <p:cNvPr id="377" name="Google Shape;377;p4"/>
          <p:cNvGrpSpPr/>
          <p:nvPr/>
        </p:nvGrpSpPr>
        <p:grpSpPr>
          <a:xfrm>
            <a:off x="5435079" y="912423"/>
            <a:ext cx="3239723" cy="3318665"/>
            <a:chOff x="2270525" y="117216"/>
            <a:chExt cx="4650765" cy="4762722"/>
          </a:xfrm>
        </p:grpSpPr>
        <p:sp>
          <p:nvSpPr>
            <p:cNvPr id="378" name="Google Shape;378;p4"/>
            <p:cNvSpPr/>
            <p:nvPr/>
          </p:nvSpPr>
          <p:spPr>
            <a:xfrm>
              <a:off x="2270525" y="2788917"/>
              <a:ext cx="1367464" cy="791146"/>
            </a:xfrm>
            <a:custGeom>
              <a:rect b="b" l="l" r="r" t="t"/>
              <a:pathLst>
                <a:path extrusionOk="0" h="791146" w="1367464">
                  <a:moveTo>
                    <a:pt x="1367464" y="395573"/>
                  </a:moveTo>
                  <a:cubicBezTo>
                    <a:pt x="1367464" y="614042"/>
                    <a:pt x="1061347" y="791146"/>
                    <a:pt x="683732" y="791146"/>
                  </a:cubicBezTo>
                  <a:cubicBezTo>
                    <a:pt x="306117" y="791146"/>
                    <a:pt x="0" y="614042"/>
                    <a:pt x="0" y="395573"/>
                  </a:cubicBezTo>
                  <a:cubicBezTo>
                    <a:pt x="0" y="177104"/>
                    <a:pt x="306117" y="0"/>
                    <a:pt x="683732" y="0"/>
                  </a:cubicBezTo>
                  <a:cubicBezTo>
                    <a:pt x="1061347" y="0"/>
                    <a:pt x="1367464" y="177104"/>
                    <a:pt x="1367464" y="395573"/>
                  </a:cubicBezTo>
                  <a:close/>
                </a:path>
              </a:pathLst>
            </a:custGeom>
            <a:solidFill>
              <a:srgbClr val="D6D8E5">
                <a:alpha val="1450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4"/>
            <p:cNvSpPr/>
            <p:nvPr/>
          </p:nvSpPr>
          <p:spPr>
            <a:xfrm>
              <a:off x="2565006" y="2921600"/>
              <a:ext cx="762723" cy="441198"/>
            </a:xfrm>
            <a:custGeom>
              <a:rect b="b" l="l" r="r" t="t"/>
              <a:pathLst>
                <a:path extrusionOk="0" h="441198" w="762723">
                  <a:moveTo>
                    <a:pt x="762723" y="220599"/>
                  </a:moveTo>
                  <a:cubicBezTo>
                    <a:pt x="762723" y="342432"/>
                    <a:pt x="591982" y="441198"/>
                    <a:pt x="381362" y="441198"/>
                  </a:cubicBezTo>
                  <a:cubicBezTo>
                    <a:pt x="170741" y="441198"/>
                    <a:pt x="0" y="342432"/>
                    <a:pt x="0" y="220599"/>
                  </a:cubicBezTo>
                  <a:cubicBezTo>
                    <a:pt x="0" y="98765"/>
                    <a:pt x="170741" y="0"/>
                    <a:pt x="381362" y="0"/>
                  </a:cubicBezTo>
                  <a:cubicBezTo>
                    <a:pt x="591982" y="0"/>
                    <a:pt x="762723" y="98765"/>
                    <a:pt x="762723" y="220599"/>
                  </a:cubicBezTo>
                  <a:close/>
                </a:path>
              </a:pathLst>
            </a:custGeom>
            <a:solidFill>
              <a:srgbClr val="EDEFF9">
                <a:alpha val="4941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4"/>
            <p:cNvSpPr/>
            <p:nvPr/>
          </p:nvSpPr>
          <p:spPr>
            <a:xfrm>
              <a:off x="2834012" y="3000943"/>
              <a:ext cx="217486" cy="125920"/>
            </a:xfrm>
            <a:custGeom>
              <a:rect b="b" l="l" r="r" t="t"/>
              <a:pathLst>
                <a:path extrusionOk="0" h="125920" w="217486">
                  <a:moveTo>
                    <a:pt x="217486" y="62960"/>
                  </a:moveTo>
                  <a:cubicBezTo>
                    <a:pt x="217486" y="97732"/>
                    <a:pt x="168800" y="125920"/>
                    <a:pt x="108743" y="125920"/>
                  </a:cubicBezTo>
                  <a:cubicBezTo>
                    <a:pt x="48686" y="125920"/>
                    <a:pt x="0" y="97732"/>
                    <a:pt x="0" y="62960"/>
                  </a:cubicBezTo>
                  <a:cubicBezTo>
                    <a:pt x="0" y="28188"/>
                    <a:pt x="48686" y="0"/>
                    <a:pt x="108743" y="0"/>
                  </a:cubicBezTo>
                  <a:cubicBezTo>
                    <a:pt x="168800" y="0"/>
                    <a:pt x="217486" y="28188"/>
                    <a:pt x="217486" y="62960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4"/>
            <p:cNvSpPr/>
            <p:nvPr/>
          </p:nvSpPr>
          <p:spPr>
            <a:xfrm>
              <a:off x="2841806" y="2229228"/>
              <a:ext cx="209121" cy="823531"/>
            </a:xfrm>
            <a:custGeom>
              <a:rect b="b" l="l" r="r" t="t"/>
              <a:pathLst>
                <a:path extrusionOk="0" h="823531" w="209121">
                  <a:moveTo>
                    <a:pt x="0" y="0"/>
                  </a:moveTo>
                  <a:lnTo>
                    <a:pt x="209121" y="0"/>
                  </a:lnTo>
                  <a:lnTo>
                    <a:pt x="209121" y="823532"/>
                  </a:lnTo>
                  <a:lnTo>
                    <a:pt x="0" y="823532"/>
                  </a:ln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4"/>
            <p:cNvSpPr/>
            <p:nvPr/>
          </p:nvSpPr>
          <p:spPr>
            <a:xfrm>
              <a:off x="2831826" y="2112223"/>
              <a:ext cx="249895" cy="580777"/>
            </a:xfrm>
            <a:custGeom>
              <a:rect b="b" l="l" r="r" t="t"/>
              <a:pathLst>
                <a:path extrusionOk="0" h="580777" w="249895">
                  <a:moveTo>
                    <a:pt x="0" y="107670"/>
                  </a:moveTo>
                  <a:cubicBezTo>
                    <a:pt x="0" y="107670"/>
                    <a:pt x="5703" y="277025"/>
                    <a:pt x="125948" y="580777"/>
                  </a:cubicBezTo>
                  <a:cubicBezTo>
                    <a:pt x="125948" y="580777"/>
                    <a:pt x="237923" y="336175"/>
                    <a:pt x="249520" y="102527"/>
                  </a:cubicBezTo>
                  <a:cubicBezTo>
                    <a:pt x="261117" y="-131122"/>
                    <a:pt x="0" y="107670"/>
                    <a:pt x="0" y="107670"/>
                  </a:cubicBezTo>
                  <a:close/>
                </a:path>
              </a:pathLst>
            </a:custGeom>
            <a:solidFill>
              <a:srgbClr val="FFBC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4"/>
            <p:cNvSpPr/>
            <p:nvPr/>
          </p:nvSpPr>
          <p:spPr>
            <a:xfrm>
              <a:off x="2373659" y="1582290"/>
              <a:ext cx="397711" cy="625506"/>
            </a:xfrm>
            <a:custGeom>
              <a:rect b="b" l="l" r="r" t="t"/>
              <a:pathLst>
                <a:path extrusionOk="0" h="625506" w="397711">
                  <a:moveTo>
                    <a:pt x="311306" y="0"/>
                  </a:moveTo>
                  <a:lnTo>
                    <a:pt x="33079" y="271272"/>
                  </a:lnTo>
                  <a:lnTo>
                    <a:pt x="0" y="625507"/>
                  </a:lnTo>
                  <a:lnTo>
                    <a:pt x="336495" y="456438"/>
                  </a:lnTo>
                  <a:lnTo>
                    <a:pt x="397711" y="24384"/>
                  </a:lnTo>
                  <a:lnTo>
                    <a:pt x="3113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4"/>
            <p:cNvSpPr/>
            <p:nvPr/>
          </p:nvSpPr>
          <p:spPr>
            <a:xfrm>
              <a:off x="3144177" y="1582290"/>
              <a:ext cx="397710" cy="625506"/>
            </a:xfrm>
            <a:custGeom>
              <a:rect b="b" l="l" r="r" t="t"/>
              <a:pathLst>
                <a:path extrusionOk="0" h="625506" w="397710">
                  <a:moveTo>
                    <a:pt x="86405" y="0"/>
                  </a:moveTo>
                  <a:lnTo>
                    <a:pt x="364537" y="271272"/>
                  </a:lnTo>
                  <a:lnTo>
                    <a:pt x="397711" y="625507"/>
                  </a:lnTo>
                  <a:lnTo>
                    <a:pt x="59980" y="444722"/>
                  </a:lnTo>
                  <a:lnTo>
                    <a:pt x="0" y="24384"/>
                  </a:lnTo>
                  <a:lnTo>
                    <a:pt x="86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4"/>
            <p:cNvSpPr/>
            <p:nvPr/>
          </p:nvSpPr>
          <p:spPr>
            <a:xfrm>
              <a:off x="2815951" y="2102641"/>
              <a:ext cx="276610" cy="160020"/>
            </a:xfrm>
            <a:custGeom>
              <a:rect b="b" l="l" r="r" t="t"/>
              <a:pathLst>
                <a:path extrusionOk="0" h="160020" w="276610">
                  <a:moveTo>
                    <a:pt x="276611" y="80010"/>
                  </a:moveTo>
                  <a:cubicBezTo>
                    <a:pt x="276611" y="124198"/>
                    <a:pt x="214689" y="160020"/>
                    <a:pt x="138305" y="160020"/>
                  </a:cubicBezTo>
                  <a:cubicBezTo>
                    <a:pt x="61921" y="160020"/>
                    <a:pt x="0" y="124198"/>
                    <a:pt x="0" y="80010"/>
                  </a:cubicBezTo>
                  <a:cubicBezTo>
                    <a:pt x="0" y="35822"/>
                    <a:pt x="61921" y="0"/>
                    <a:pt x="138305" y="0"/>
                  </a:cubicBezTo>
                  <a:cubicBezTo>
                    <a:pt x="214689" y="0"/>
                    <a:pt x="276611" y="35822"/>
                    <a:pt x="276611" y="80010"/>
                  </a:cubicBezTo>
                  <a:close/>
                </a:path>
              </a:pathLst>
            </a:custGeom>
            <a:solidFill>
              <a:srgbClr val="4249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386;p4"/>
            <p:cNvSpPr/>
            <p:nvPr/>
          </p:nvSpPr>
          <p:spPr>
            <a:xfrm>
              <a:off x="2744565" y="2030632"/>
              <a:ext cx="418908" cy="74675"/>
            </a:xfrm>
            <a:custGeom>
              <a:rect b="b" l="l" r="r" t="t"/>
              <a:pathLst>
                <a:path extrusionOk="0" h="74675" w="418908">
                  <a:moveTo>
                    <a:pt x="0" y="72009"/>
                  </a:moveTo>
                  <a:lnTo>
                    <a:pt x="0" y="0"/>
                  </a:lnTo>
                  <a:lnTo>
                    <a:pt x="418908" y="0"/>
                  </a:lnTo>
                  <a:lnTo>
                    <a:pt x="418908" y="74676"/>
                  </a:lnTo>
                  <a:lnTo>
                    <a:pt x="0" y="72009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" name="Google Shape;387;p4"/>
            <p:cNvSpPr/>
            <p:nvPr/>
          </p:nvSpPr>
          <p:spPr>
            <a:xfrm>
              <a:off x="2744565" y="1981197"/>
              <a:ext cx="419383" cy="242697"/>
            </a:xfrm>
            <a:custGeom>
              <a:rect b="b" l="l" r="r" t="t"/>
              <a:pathLst>
                <a:path extrusionOk="0" h="242697" w="419383">
                  <a:moveTo>
                    <a:pt x="419384" y="121348"/>
                  </a:moveTo>
                  <a:cubicBezTo>
                    <a:pt x="419384" y="188367"/>
                    <a:pt x="325501" y="242697"/>
                    <a:pt x="209692" y="242697"/>
                  </a:cubicBezTo>
                  <a:cubicBezTo>
                    <a:pt x="93882" y="242697"/>
                    <a:pt x="0" y="188367"/>
                    <a:pt x="0" y="121348"/>
                  </a:cubicBezTo>
                  <a:cubicBezTo>
                    <a:pt x="0" y="54330"/>
                    <a:pt x="93882" y="0"/>
                    <a:pt x="209692" y="0"/>
                  </a:cubicBezTo>
                  <a:cubicBezTo>
                    <a:pt x="325501" y="0"/>
                    <a:pt x="419384" y="54329"/>
                    <a:pt x="419384" y="121348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Google Shape;388;p4"/>
            <p:cNvSpPr/>
            <p:nvPr/>
          </p:nvSpPr>
          <p:spPr>
            <a:xfrm>
              <a:off x="2697703" y="1845275"/>
              <a:ext cx="511777" cy="296036"/>
            </a:xfrm>
            <a:custGeom>
              <a:rect b="b" l="l" r="r" t="t"/>
              <a:pathLst>
                <a:path extrusionOk="0" h="296036" w="511777">
                  <a:moveTo>
                    <a:pt x="511777" y="148019"/>
                  </a:moveTo>
                  <a:cubicBezTo>
                    <a:pt x="511777" y="229767"/>
                    <a:pt x="397212" y="296037"/>
                    <a:pt x="255889" y="296037"/>
                  </a:cubicBezTo>
                  <a:cubicBezTo>
                    <a:pt x="114565" y="296037"/>
                    <a:pt x="0" y="229767"/>
                    <a:pt x="0" y="148019"/>
                  </a:cubicBezTo>
                  <a:cubicBezTo>
                    <a:pt x="0" y="66270"/>
                    <a:pt x="114565" y="0"/>
                    <a:pt x="255889" y="0"/>
                  </a:cubicBezTo>
                  <a:cubicBezTo>
                    <a:pt x="397212" y="0"/>
                    <a:pt x="511777" y="66270"/>
                    <a:pt x="511777" y="148019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9" name="Google Shape;389;p4"/>
            <p:cNvSpPr/>
            <p:nvPr/>
          </p:nvSpPr>
          <p:spPr>
            <a:xfrm>
              <a:off x="2681484" y="530635"/>
              <a:ext cx="548516" cy="1538895"/>
            </a:xfrm>
            <a:custGeom>
              <a:rect b="b" l="l" r="r" t="t"/>
              <a:pathLst>
                <a:path extrusionOk="0" h="1538895" w="548516">
                  <a:moveTo>
                    <a:pt x="548433" y="1199007"/>
                  </a:moveTo>
                  <a:lnTo>
                    <a:pt x="548433" y="1199007"/>
                  </a:lnTo>
                  <a:cubicBezTo>
                    <a:pt x="548433" y="1210913"/>
                    <a:pt x="548433" y="1222629"/>
                    <a:pt x="548433" y="1233964"/>
                  </a:cubicBezTo>
                  <a:cubicBezTo>
                    <a:pt x="548433" y="1243489"/>
                    <a:pt x="548433" y="1253014"/>
                    <a:pt x="548433" y="1262539"/>
                  </a:cubicBezTo>
                  <a:cubicBezTo>
                    <a:pt x="548433" y="1275398"/>
                    <a:pt x="547767" y="1287685"/>
                    <a:pt x="547292" y="1299686"/>
                  </a:cubicBezTo>
                  <a:cubicBezTo>
                    <a:pt x="547292" y="1314641"/>
                    <a:pt x="546246" y="1328833"/>
                    <a:pt x="545486" y="1342454"/>
                  </a:cubicBezTo>
                  <a:cubicBezTo>
                    <a:pt x="544725" y="1356074"/>
                    <a:pt x="544060" y="1369409"/>
                    <a:pt x="543109" y="1381697"/>
                  </a:cubicBezTo>
                  <a:cubicBezTo>
                    <a:pt x="539212" y="1435513"/>
                    <a:pt x="539307" y="1475137"/>
                    <a:pt x="532653" y="1490662"/>
                  </a:cubicBezTo>
                  <a:cubicBezTo>
                    <a:pt x="496437" y="1575530"/>
                    <a:pt x="373911" y="1528762"/>
                    <a:pt x="313456" y="1498283"/>
                  </a:cubicBezTo>
                  <a:cubicBezTo>
                    <a:pt x="291118" y="1487043"/>
                    <a:pt x="276384" y="1477804"/>
                    <a:pt x="276384" y="1477804"/>
                  </a:cubicBezTo>
                  <a:lnTo>
                    <a:pt x="270871" y="1477804"/>
                  </a:lnTo>
                  <a:cubicBezTo>
                    <a:pt x="270871" y="1477804"/>
                    <a:pt x="253381" y="1487329"/>
                    <a:pt x="227526" y="1497616"/>
                  </a:cubicBezTo>
                  <a:cubicBezTo>
                    <a:pt x="164124" y="1523333"/>
                    <a:pt x="51104" y="1568958"/>
                    <a:pt x="19735" y="1490377"/>
                  </a:cubicBezTo>
                  <a:cubicBezTo>
                    <a:pt x="14127" y="1476280"/>
                    <a:pt x="8519" y="1429703"/>
                    <a:pt x="5097" y="1380935"/>
                  </a:cubicBezTo>
                  <a:cubicBezTo>
                    <a:pt x="4241" y="1368743"/>
                    <a:pt x="3481" y="1355693"/>
                    <a:pt x="2721" y="1341787"/>
                  </a:cubicBezTo>
                  <a:cubicBezTo>
                    <a:pt x="1960" y="1327880"/>
                    <a:pt x="1580" y="1314069"/>
                    <a:pt x="1010" y="1299115"/>
                  </a:cubicBezTo>
                  <a:cubicBezTo>
                    <a:pt x="1010" y="1287208"/>
                    <a:pt x="344" y="1274921"/>
                    <a:pt x="59" y="1262158"/>
                  </a:cubicBezTo>
                  <a:cubicBezTo>
                    <a:pt x="59" y="1252633"/>
                    <a:pt x="59" y="1243108"/>
                    <a:pt x="59" y="1233583"/>
                  </a:cubicBezTo>
                  <a:lnTo>
                    <a:pt x="59" y="1233583"/>
                  </a:lnTo>
                  <a:lnTo>
                    <a:pt x="59" y="1198626"/>
                  </a:lnTo>
                  <a:lnTo>
                    <a:pt x="59" y="1198626"/>
                  </a:lnTo>
                  <a:cubicBezTo>
                    <a:pt x="-1652" y="866299"/>
                    <a:pt x="33518" y="334899"/>
                    <a:pt x="149676" y="108109"/>
                  </a:cubicBezTo>
                  <a:cubicBezTo>
                    <a:pt x="183230" y="42481"/>
                    <a:pt x="223534" y="2381"/>
                    <a:pt x="271727" y="0"/>
                  </a:cubicBezTo>
                  <a:lnTo>
                    <a:pt x="271727" y="0"/>
                  </a:lnTo>
                  <a:lnTo>
                    <a:pt x="277240" y="0"/>
                  </a:lnTo>
                  <a:lnTo>
                    <a:pt x="277240" y="0"/>
                  </a:lnTo>
                  <a:cubicBezTo>
                    <a:pt x="324768" y="2476"/>
                    <a:pt x="365546" y="42386"/>
                    <a:pt x="399196" y="107728"/>
                  </a:cubicBezTo>
                  <a:cubicBezTo>
                    <a:pt x="513737" y="333661"/>
                    <a:pt x="550524" y="862965"/>
                    <a:pt x="548433" y="1199007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Google Shape;390;p4"/>
            <p:cNvSpPr/>
            <p:nvPr/>
          </p:nvSpPr>
          <p:spPr>
            <a:xfrm>
              <a:off x="2858251" y="1222531"/>
              <a:ext cx="193342" cy="193738"/>
            </a:xfrm>
            <a:custGeom>
              <a:rect b="b" l="l" r="r" t="t"/>
              <a:pathLst>
                <a:path extrusionOk="0" h="193738" w="193342">
                  <a:moveTo>
                    <a:pt x="193342" y="96869"/>
                  </a:moveTo>
                  <a:cubicBezTo>
                    <a:pt x="193342" y="150369"/>
                    <a:pt x="150061" y="193739"/>
                    <a:pt x="96671" y="193739"/>
                  </a:cubicBezTo>
                  <a:cubicBezTo>
                    <a:pt x="43281" y="193739"/>
                    <a:pt x="0" y="150369"/>
                    <a:pt x="0" y="96869"/>
                  </a:cubicBezTo>
                  <a:cubicBezTo>
                    <a:pt x="0" y="43370"/>
                    <a:pt x="43281" y="0"/>
                    <a:pt x="96671" y="0"/>
                  </a:cubicBezTo>
                  <a:cubicBezTo>
                    <a:pt x="150061" y="0"/>
                    <a:pt x="193342" y="43370"/>
                    <a:pt x="193342" y="9686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4"/>
            <p:cNvSpPr/>
            <p:nvPr/>
          </p:nvSpPr>
          <p:spPr>
            <a:xfrm>
              <a:off x="2844088" y="1208338"/>
              <a:ext cx="221668" cy="222122"/>
            </a:xfrm>
            <a:custGeom>
              <a:rect b="b" l="l" r="r" t="t"/>
              <a:pathLst>
                <a:path extrusionOk="0" h="222122" w="221668">
                  <a:moveTo>
                    <a:pt x="110834" y="222123"/>
                  </a:moveTo>
                  <a:cubicBezTo>
                    <a:pt x="49623" y="222123"/>
                    <a:pt x="0" y="172402"/>
                    <a:pt x="0" y="111061"/>
                  </a:cubicBezTo>
                  <a:cubicBezTo>
                    <a:pt x="0" y="49720"/>
                    <a:pt x="49623" y="0"/>
                    <a:pt x="110834" y="0"/>
                  </a:cubicBezTo>
                  <a:cubicBezTo>
                    <a:pt x="172046" y="0"/>
                    <a:pt x="221669" y="49720"/>
                    <a:pt x="221669" y="111061"/>
                  </a:cubicBezTo>
                  <a:cubicBezTo>
                    <a:pt x="221617" y="172374"/>
                    <a:pt x="172025" y="222066"/>
                    <a:pt x="110834" y="222123"/>
                  </a:cubicBezTo>
                  <a:close/>
                  <a:moveTo>
                    <a:pt x="110834" y="28384"/>
                  </a:moveTo>
                  <a:cubicBezTo>
                    <a:pt x="65267" y="28327"/>
                    <a:pt x="28284" y="65303"/>
                    <a:pt x="28231" y="110966"/>
                  </a:cubicBezTo>
                  <a:cubicBezTo>
                    <a:pt x="28179" y="156629"/>
                    <a:pt x="65077" y="193681"/>
                    <a:pt x="110644" y="193738"/>
                  </a:cubicBezTo>
                  <a:cubicBezTo>
                    <a:pt x="156212" y="193796"/>
                    <a:pt x="193195" y="156820"/>
                    <a:pt x="193247" y="111157"/>
                  </a:cubicBezTo>
                  <a:cubicBezTo>
                    <a:pt x="193247" y="111128"/>
                    <a:pt x="193247" y="111090"/>
                    <a:pt x="193247" y="111061"/>
                  </a:cubicBezTo>
                  <a:cubicBezTo>
                    <a:pt x="193195" y="65456"/>
                    <a:pt x="156343" y="28489"/>
                    <a:pt x="110834" y="28384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Google Shape;392;p4"/>
            <p:cNvSpPr/>
            <p:nvPr/>
          </p:nvSpPr>
          <p:spPr>
            <a:xfrm>
              <a:off x="2858251" y="937733"/>
              <a:ext cx="193342" cy="193738"/>
            </a:xfrm>
            <a:custGeom>
              <a:rect b="b" l="l" r="r" t="t"/>
              <a:pathLst>
                <a:path extrusionOk="0" h="193738" w="193342">
                  <a:moveTo>
                    <a:pt x="193342" y="96869"/>
                  </a:moveTo>
                  <a:cubicBezTo>
                    <a:pt x="193342" y="150369"/>
                    <a:pt x="150061" y="193738"/>
                    <a:pt x="96671" y="193738"/>
                  </a:cubicBezTo>
                  <a:cubicBezTo>
                    <a:pt x="43281" y="193738"/>
                    <a:pt x="0" y="150369"/>
                    <a:pt x="0" y="96869"/>
                  </a:cubicBezTo>
                  <a:cubicBezTo>
                    <a:pt x="0" y="43370"/>
                    <a:pt x="43281" y="0"/>
                    <a:pt x="96671" y="0"/>
                  </a:cubicBezTo>
                  <a:cubicBezTo>
                    <a:pt x="150061" y="0"/>
                    <a:pt x="193342" y="43370"/>
                    <a:pt x="193342" y="9686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4"/>
            <p:cNvSpPr/>
            <p:nvPr/>
          </p:nvSpPr>
          <p:spPr>
            <a:xfrm>
              <a:off x="2843898" y="923636"/>
              <a:ext cx="221858" cy="222313"/>
            </a:xfrm>
            <a:custGeom>
              <a:rect b="b" l="l" r="r" t="t"/>
              <a:pathLst>
                <a:path extrusionOk="0" h="222313" w="221858">
                  <a:moveTo>
                    <a:pt x="111025" y="222314"/>
                  </a:moveTo>
                  <a:cubicBezTo>
                    <a:pt x="49760" y="222371"/>
                    <a:pt x="52" y="172641"/>
                    <a:pt x="0" y="111252"/>
                  </a:cubicBezTo>
                  <a:cubicBezTo>
                    <a:pt x="-52" y="49861"/>
                    <a:pt x="49570" y="52"/>
                    <a:pt x="110834" y="0"/>
                  </a:cubicBezTo>
                  <a:cubicBezTo>
                    <a:pt x="172062" y="-52"/>
                    <a:pt x="221754" y="49614"/>
                    <a:pt x="221859" y="110966"/>
                  </a:cubicBezTo>
                  <a:cubicBezTo>
                    <a:pt x="221911" y="172374"/>
                    <a:pt x="172305" y="222209"/>
                    <a:pt x="111025" y="222314"/>
                  </a:cubicBezTo>
                  <a:close/>
                  <a:moveTo>
                    <a:pt x="111025" y="28575"/>
                  </a:moveTo>
                  <a:cubicBezTo>
                    <a:pt x="65457" y="28523"/>
                    <a:pt x="28474" y="65496"/>
                    <a:pt x="28422" y="111157"/>
                  </a:cubicBezTo>
                  <a:cubicBezTo>
                    <a:pt x="28369" y="156820"/>
                    <a:pt x="65267" y="193872"/>
                    <a:pt x="110834" y="193929"/>
                  </a:cubicBezTo>
                  <a:cubicBezTo>
                    <a:pt x="156402" y="193986"/>
                    <a:pt x="193385" y="157010"/>
                    <a:pt x="193437" y="111347"/>
                  </a:cubicBezTo>
                  <a:cubicBezTo>
                    <a:pt x="193437" y="111283"/>
                    <a:pt x="193437" y="111221"/>
                    <a:pt x="193437" y="111157"/>
                  </a:cubicBezTo>
                  <a:cubicBezTo>
                    <a:pt x="193490" y="65496"/>
                    <a:pt x="156592" y="28437"/>
                    <a:pt x="111025" y="28385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4"/>
            <p:cNvSpPr/>
            <p:nvPr/>
          </p:nvSpPr>
          <p:spPr>
            <a:xfrm>
              <a:off x="2680593" y="1921189"/>
              <a:ext cx="549324" cy="167997"/>
            </a:xfrm>
            <a:custGeom>
              <a:rect b="b" l="l" r="r" t="t"/>
              <a:pathLst>
                <a:path extrusionOk="0" h="167997" w="549324">
                  <a:moveTo>
                    <a:pt x="549324" y="0"/>
                  </a:moveTo>
                  <a:cubicBezTo>
                    <a:pt x="549324" y="11906"/>
                    <a:pt x="549324" y="23622"/>
                    <a:pt x="549324" y="35052"/>
                  </a:cubicBezTo>
                  <a:cubicBezTo>
                    <a:pt x="539819" y="66484"/>
                    <a:pt x="513964" y="96583"/>
                    <a:pt x="471949" y="120777"/>
                  </a:cubicBezTo>
                  <a:cubicBezTo>
                    <a:pt x="363016" y="183737"/>
                    <a:pt x="186784" y="183737"/>
                    <a:pt x="77375" y="120777"/>
                  </a:cubicBezTo>
                  <a:cubicBezTo>
                    <a:pt x="35361" y="96393"/>
                    <a:pt x="9601" y="66199"/>
                    <a:pt x="0" y="35052"/>
                  </a:cubicBezTo>
                  <a:lnTo>
                    <a:pt x="0" y="35052"/>
                  </a:lnTo>
                  <a:lnTo>
                    <a:pt x="0" y="95"/>
                  </a:lnTo>
                  <a:cubicBezTo>
                    <a:pt x="9506" y="32099"/>
                    <a:pt x="35170" y="62579"/>
                    <a:pt x="77755" y="87249"/>
                  </a:cubicBezTo>
                  <a:cubicBezTo>
                    <a:pt x="186784" y="150209"/>
                    <a:pt x="363396" y="150209"/>
                    <a:pt x="472329" y="87249"/>
                  </a:cubicBezTo>
                  <a:cubicBezTo>
                    <a:pt x="514059" y="62293"/>
                    <a:pt x="540484" y="31909"/>
                    <a:pt x="5493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4"/>
            <p:cNvSpPr/>
            <p:nvPr/>
          </p:nvSpPr>
          <p:spPr>
            <a:xfrm>
              <a:off x="2680308" y="1976244"/>
              <a:ext cx="548753" cy="165782"/>
            </a:xfrm>
            <a:custGeom>
              <a:rect b="b" l="l" r="r" t="t"/>
              <a:pathLst>
                <a:path extrusionOk="0" h="165782" w="548753">
                  <a:moveTo>
                    <a:pt x="548754" y="381"/>
                  </a:moveTo>
                  <a:cubicBezTo>
                    <a:pt x="548754" y="13145"/>
                    <a:pt x="548088" y="25527"/>
                    <a:pt x="547613" y="37433"/>
                  </a:cubicBezTo>
                  <a:cubicBezTo>
                    <a:pt x="536967" y="67151"/>
                    <a:pt x="511682" y="95441"/>
                    <a:pt x="471569" y="118491"/>
                  </a:cubicBezTo>
                  <a:cubicBezTo>
                    <a:pt x="362636" y="181546"/>
                    <a:pt x="186403" y="181546"/>
                    <a:pt x="76995" y="118491"/>
                  </a:cubicBezTo>
                  <a:cubicBezTo>
                    <a:pt x="36976" y="95250"/>
                    <a:pt x="11692" y="66770"/>
                    <a:pt x="951" y="36862"/>
                  </a:cubicBezTo>
                  <a:cubicBezTo>
                    <a:pt x="951" y="24955"/>
                    <a:pt x="285" y="12668"/>
                    <a:pt x="0" y="0"/>
                  </a:cubicBezTo>
                  <a:cubicBezTo>
                    <a:pt x="9506" y="31051"/>
                    <a:pt x="35456" y="60579"/>
                    <a:pt x="76900" y="84582"/>
                  </a:cubicBezTo>
                  <a:cubicBezTo>
                    <a:pt x="185928" y="147638"/>
                    <a:pt x="362541" y="147638"/>
                    <a:pt x="471474" y="84582"/>
                  </a:cubicBezTo>
                  <a:cubicBezTo>
                    <a:pt x="513108" y="60674"/>
                    <a:pt x="538773" y="31242"/>
                    <a:pt x="548754" y="3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4"/>
            <p:cNvSpPr/>
            <p:nvPr/>
          </p:nvSpPr>
          <p:spPr>
            <a:xfrm>
              <a:off x="2683349" y="1877470"/>
              <a:ext cx="542765" cy="158087"/>
            </a:xfrm>
            <a:custGeom>
              <a:rect b="b" l="l" r="r" t="t"/>
              <a:pathLst>
                <a:path extrusionOk="0" h="158087" w="542765">
                  <a:moveTo>
                    <a:pt x="542765" y="762"/>
                  </a:moveTo>
                  <a:cubicBezTo>
                    <a:pt x="531264" y="28670"/>
                    <a:pt x="506549" y="55245"/>
                    <a:pt x="468812" y="76962"/>
                  </a:cubicBezTo>
                  <a:cubicBezTo>
                    <a:pt x="359879" y="139922"/>
                    <a:pt x="183647" y="139922"/>
                    <a:pt x="74238" y="76962"/>
                  </a:cubicBezTo>
                  <a:cubicBezTo>
                    <a:pt x="36216" y="54864"/>
                    <a:pt x="11502" y="28194"/>
                    <a:pt x="0" y="0"/>
                  </a:cubicBezTo>
                  <a:cubicBezTo>
                    <a:pt x="760" y="13906"/>
                    <a:pt x="1521" y="26956"/>
                    <a:pt x="2376" y="39148"/>
                  </a:cubicBezTo>
                  <a:cubicBezTo>
                    <a:pt x="14639" y="65437"/>
                    <a:pt x="38592" y="90202"/>
                    <a:pt x="74238" y="110871"/>
                  </a:cubicBezTo>
                  <a:cubicBezTo>
                    <a:pt x="120732" y="136255"/>
                    <a:pt x="172028" y="151571"/>
                    <a:pt x="224806" y="155829"/>
                  </a:cubicBezTo>
                  <a:cubicBezTo>
                    <a:pt x="253246" y="158601"/>
                    <a:pt x="281876" y="158820"/>
                    <a:pt x="310355" y="156496"/>
                  </a:cubicBezTo>
                  <a:cubicBezTo>
                    <a:pt x="365732" y="152991"/>
                    <a:pt x="419677" y="137417"/>
                    <a:pt x="468432" y="110871"/>
                  </a:cubicBezTo>
                  <a:cubicBezTo>
                    <a:pt x="503793" y="90392"/>
                    <a:pt x="527652" y="65913"/>
                    <a:pt x="540009" y="399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4"/>
            <p:cNvSpPr/>
            <p:nvPr/>
          </p:nvSpPr>
          <p:spPr>
            <a:xfrm>
              <a:off x="2829449" y="530444"/>
              <a:ext cx="249519" cy="126863"/>
            </a:xfrm>
            <a:custGeom>
              <a:rect b="b" l="l" r="r" t="t"/>
              <a:pathLst>
                <a:path extrusionOk="0" h="126863" w="249519">
                  <a:moveTo>
                    <a:pt x="249520" y="108109"/>
                  </a:moveTo>
                  <a:cubicBezTo>
                    <a:pt x="168218" y="133115"/>
                    <a:pt x="81302" y="133115"/>
                    <a:pt x="0" y="108109"/>
                  </a:cubicBezTo>
                  <a:cubicBezTo>
                    <a:pt x="33555" y="42481"/>
                    <a:pt x="73858" y="2381"/>
                    <a:pt x="122051" y="0"/>
                  </a:cubicBezTo>
                  <a:lnTo>
                    <a:pt x="122051" y="0"/>
                  </a:lnTo>
                  <a:lnTo>
                    <a:pt x="127564" y="0"/>
                  </a:lnTo>
                  <a:lnTo>
                    <a:pt x="127564" y="0"/>
                  </a:lnTo>
                  <a:cubicBezTo>
                    <a:pt x="175567" y="2857"/>
                    <a:pt x="215870" y="42767"/>
                    <a:pt x="249520" y="108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4"/>
            <p:cNvSpPr/>
            <p:nvPr/>
          </p:nvSpPr>
          <p:spPr>
            <a:xfrm>
              <a:off x="2934010" y="1583052"/>
              <a:ext cx="47432" cy="623982"/>
            </a:xfrm>
            <a:custGeom>
              <a:rect b="b" l="l" r="r" t="t"/>
              <a:pathLst>
                <a:path extrusionOk="0" h="623982" w="47432">
                  <a:moveTo>
                    <a:pt x="0" y="0"/>
                  </a:moveTo>
                  <a:lnTo>
                    <a:pt x="47433" y="0"/>
                  </a:lnTo>
                  <a:lnTo>
                    <a:pt x="47433" y="623983"/>
                  </a:lnTo>
                  <a:lnTo>
                    <a:pt x="0" y="6239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99" name="Google Shape;399;p4"/>
            <p:cNvGrpSpPr/>
            <p:nvPr/>
          </p:nvGrpSpPr>
          <p:grpSpPr>
            <a:xfrm>
              <a:off x="4031993" y="117216"/>
              <a:ext cx="2889297" cy="3901793"/>
              <a:chOff x="5533368" y="1047716"/>
              <a:chExt cx="2889297" cy="3901793"/>
            </a:xfrm>
          </p:grpSpPr>
          <p:sp>
            <p:nvSpPr>
              <p:cNvPr id="400" name="Google Shape;400;p4"/>
              <p:cNvSpPr/>
              <p:nvPr/>
            </p:nvSpPr>
            <p:spPr>
              <a:xfrm>
                <a:off x="6153722" y="4072604"/>
                <a:ext cx="1090544" cy="630910"/>
              </a:xfrm>
              <a:custGeom>
                <a:rect b="b" l="l" r="r" t="t"/>
                <a:pathLst>
                  <a:path extrusionOk="0" h="630910" w="1090544">
                    <a:moveTo>
                      <a:pt x="578197" y="615410"/>
                    </a:moveTo>
                    <a:lnTo>
                      <a:pt x="26877" y="296418"/>
                    </a:lnTo>
                    <a:cubicBezTo>
                      <a:pt x="-12951" y="273367"/>
                      <a:pt x="-7913" y="233172"/>
                      <a:pt x="37998" y="206597"/>
                    </a:cubicBezTo>
                    <a:lnTo>
                      <a:pt x="395216" y="0"/>
                    </a:lnTo>
                    <a:lnTo>
                      <a:pt x="1090545" y="402241"/>
                    </a:lnTo>
                    <a:lnTo>
                      <a:pt x="733327" y="608933"/>
                    </a:lnTo>
                    <a:cubicBezTo>
                      <a:pt x="687320" y="635508"/>
                      <a:pt x="617930" y="638365"/>
                      <a:pt x="578197" y="615410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" name="Google Shape;401;p4"/>
              <p:cNvSpPr/>
              <p:nvPr/>
            </p:nvSpPr>
            <p:spPr>
              <a:xfrm>
                <a:off x="6193969" y="4048886"/>
                <a:ext cx="1090601" cy="630901"/>
              </a:xfrm>
              <a:custGeom>
                <a:rect b="b" l="l" r="r" t="t"/>
                <a:pathLst>
                  <a:path extrusionOk="0" h="630901" w="1090601">
                    <a:moveTo>
                      <a:pt x="578158" y="615410"/>
                    </a:moveTo>
                    <a:lnTo>
                      <a:pt x="26838" y="296323"/>
                    </a:lnTo>
                    <a:cubicBezTo>
                      <a:pt x="-12895" y="273368"/>
                      <a:pt x="-7952" y="233172"/>
                      <a:pt x="37960" y="206597"/>
                    </a:cubicBezTo>
                    <a:lnTo>
                      <a:pt x="395272" y="0"/>
                    </a:lnTo>
                    <a:lnTo>
                      <a:pt x="1090601" y="402241"/>
                    </a:lnTo>
                    <a:lnTo>
                      <a:pt x="733764" y="608838"/>
                    </a:lnTo>
                    <a:cubicBezTo>
                      <a:pt x="687377" y="635508"/>
                      <a:pt x="617891" y="638366"/>
                      <a:pt x="578158" y="615410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" name="Google Shape;402;p4"/>
              <p:cNvSpPr/>
              <p:nvPr/>
            </p:nvSpPr>
            <p:spPr>
              <a:xfrm>
                <a:off x="7252346" y="4430077"/>
                <a:ext cx="32128" cy="21050"/>
              </a:xfrm>
              <a:custGeom>
                <a:rect b="b" l="l" r="r" t="t"/>
                <a:pathLst>
                  <a:path extrusionOk="0" h="21050" w="32128">
                    <a:moveTo>
                      <a:pt x="32129" y="21050"/>
                    </a:moveTo>
                    <a:lnTo>
                      <a:pt x="32129" y="0"/>
                    </a:lnTo>
                    <a:lnTo>
                      <a:pt x="0" y="18574"/>
                    </a:lnTo>
                    <a:lnTo>
                      <a:pt x="32129" y="21050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3" name="Google Shape;403;p4"/>
              <p:cNvSpPr/>
              <p:nvPr/>
            </p:nvSpPr>
            <p:spPr>
              <a:xfrm>
                <a:off x="6193906" y="4285773"/>
                <a:ext cx="32984" cy="21431"/>
              </a:xfrm>
              <a:custGeom>
                <a:rect b="b" l="l" r="r" t="t"/>
                <a:pathLst>
                  <a:path extrusionOk="0" h="21431" w="32984">
                    <a:moveTo>
                      <a:pt x="0" y="21431"/>
                    </a:moveTo>
                    <a:lnTo>
                      <a:pt x="0" y="0"/>
                    </a:lnTo>
                    <a:lnTo>
                      <a:pt x="32984" y="13716"/>
                    </a:lnTo>
                    <a:lnTo>
                      <a:pt x="0" y="21431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4" name="Google Shape;404;p4"/>
              <p:cNvSpPr/>
              <p:nvPr/>
            </p:nvSpPr>
            <p:spPr>
              <a:xfrm>
                <a:off x="6193969" y="4027741"/>
                <a:ext cx="1090601" cy="630949"/>
              </a:xfrm>
              <a:custGeom>
                <a:rect b="b" l="l" r="r" t="t"/>
                <a:pathLst>
                  <a:path extrusionOk="0" h="630949" w="1090601">
                    <a:moveTo>
                      <a:pt x="578158" y="615410"/>
                    </a:moveTo>
                    <a:lnTo>
                      <a:pt x="26838" y="296418"/>
                    </a:lnTo>
                    <a:cubicBezTo>
                      <a:pt x="-12895" y="273368"/>
                      <a:pt x="-7952" y="233267"/>
                      <a:pt x="37960" y="206693"/>
                    </a:cubicBezTo>
                    <a:lnTo>
                      <a:pt x="395272" y="0"/>
                    </a:lnTo>
                    <a:lnTo>
                      <a:pt x="1090601" y="402336"/>
                    </a:lnTo>
                    <a:lnTo>
                      <a:pt x="733764" y="608934"/>
                    </a:lnTo>
                    <a:cubicBezTo>
                      <a:pt x="687377" y="635508"/>
                      <a:pt x="617891" y="638461"/>
                      <a:pt x="578158" y="615410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5" name="Google Shape;405;p4"/>
              <p:cNvSpPr/>
              <p:nvPr/>
            </p:nvSpPr>
            <p:spPr>
              <a:xfrm>
                <a:off x="6504927" y="3742563"/>
                <a:ext cx="779547" cy="687514"/>
              </a:xfrm>
              <a:custGeom>
                <a:rect b="b" l="l" r="r" t="t"/>
                <a:pathLst>
                  <a:path extrusionOk="0" h="687514" w="779547">
                    <a:moveTo>
                      <a:pt x="86025" y="286131"/>
                    </a:moveTo>
                    <a:lnTo>
                      <a:pt x="0" y="0"/>
                    </a:lnTo>
                    <a:lnTo>
                      <a:pt x="702933" y="404050"/>
                    </a:lnTo>
                    <a:lnTo>
                      <a:pt x="779548" y="687514"/>
                    </a:lnTo>
                    <a:lnTo>
                      <a:pt x="86025" y="286131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6" name="Google Shape;406;p4"/>
              <p:cNvSpPr/>
              <p:nvPr/>
            </p:nvSpPr>
            <p:spPr>
              <a:xfrm>
                <a:off x="7254152" y="4405788"/>
                <a:ext cx="30322" cy="36004"/>
              </a:xfrm>
              <a:custGeom>
                <a:rect b="b" l="l" r="r" t="t"/>
                <a:pathLst>
                  <a:path extrusionOk="0" h="36004" w="30322">
                    <a:moveTo>
                      <a:pt x="9981" y="36004"/>
                    </a:moveTo>
                    <a:lnTo>
                      <a:pt x="30323" y="242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7" name="Google Shape;407;p4"/>
              <p:cNvSpPr/>
              <p:nvPr/>
            </p:nvSpPr>
            <p:spPr>
              <a:xfrm>
                <a:off x="6482779" y="3753326"/>
                <a:ext cx="781258" cy="688466"/>
              </a:xfrm>
              <a:custGeom>
                <a:rect b="b" l="l" r="r" t="t"/>
                <a:pathLst>
                  <a:path extrusionOk="0" h="688466" w="781258">
                    <a:moveTo>
                      <a:pt x="86025" y="286131"/>
                    </a:moveTo>
                    <a:lnTo>
                      <a:pt x="0" y="0"/>
                    </a:lnTo>
                    <a:lnTo>
                      <a:pt x="702933" y="404051"/>
                    </a:lnTo>
                    <a:lnTo>
                      <a:pt x="781259" y="688467"/>
                    </a:lnTo>
                    <a:lnTo>
                      <a:pt x="86025" y="286131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8" name="Google Shape;408;p4"/>
              <p:cNvSpPr/>
              <p:nvPr/>
            </p:nvSpPr>
            <p:spPr>
              <a:xfrm>
                <a:off x="5563120" y="1047716"/>
                <a:ext cx="2859545" cy="3884751"/>
              </a:xfrm>
              <a:custGeom>
                <a:rect b="b" l="l" r="r" t="t"/>
                <a:pathLst>
                  <a:path extrusionOk="0" h="3884751" w="2859545">
                    <a:moveTo>
                      <a:pt x="2790441" y="3876709"/>
                    </a:moveTo>
                    <a:lnTo>
                      <a:pt x="69105" y="2302131"/>
                    </a:lnTo>
                    <a:cubicBezTo>
                      <a:pt x="31083" y="2280033"/>
                      <a:pt x="0" y="2220787"/>
                      <a:pt x="0" y="2169829"/>
                    </a:cubicBezTo>
                    <a:lnTo>
                      <a:pt x="0" y="60708"/>
                    </a:lnTo>
                    <a:cubicBezTo>
                      <a:pt x="0" y="9654"/>
                      <a:pt x="30988" y="-13778"/>
                      <a:pt x="69105" y="8320"/>
                    </a:cubicBezTo>
                    <a:lnTo>
                      <a:pt x="2790441" y="1582517"/>
                    </a:lnTo>
                    <a:cubicBezTo>
                      <a:pt x="2828463" y="1604615"/>
                      <a:pt x="2859546" y="1663861"/>
                      <a:pt x="2859546" y="1714819"/>
                    </a:cubicBezTo>
                    <a:lnTo>
                      <a:pt x="2859546" y="3823940"/>
                    </a:lnTo>
                    <a:cubicBezTo>
                      <a:pt x="2859261" y="3874899"/>
                      <a:pt x="2828463" y="3898330"/>
                      <a:pt x="2790441" y="3876709"/>
                    </a:cubicBezTo>
                    <a:close/>
                  </a:path>
                </a:pathLst>
              </a:custGeom>
              <a:solidFill>
                <a:srgbClr val="C4C7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9" name="Google Shape;409;p4"/>
              <p:cNvSpPr/>
              <p:nvPr/>
            </p:nvSpPr>
            <p:spPr>
              <a:xfrm>
                <a:off x="8367249" y="4838795"/>
                <a:ext cx="30132" cy="106965"/>
              </a:xfrm>
              <a:custGeom>
                <a:rect b="b" l="l" r="r" t="t"/>
                <a:pathLst>
                  <a:path extrusionOk="0" h="106965" w="30132">
                    <a:moveTo>
                      <a:pt x="0" y="106966"/>
                    </a:moveTo>
                    <a:lnTo>
                      <a:pt x="30132" y="89535"/>
                    </a:lnTo>
                    <a:lnTo>
                      <a:pt x="17110" y="0"/>
                    </a:lnTo>
                    <a:lnTo>
                      <a:pt x="0" y="106966"/>
                    </a:lnTo>
                    <a:close/>
                  </a:path>
                </a:pathLst>
              </a:custGeom>
              <a:solidFill>
                <a:srgbClr val="C4C7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0" name="Google Shape;410;p4"/>
              <p:cNvSpPr/>
              <p:nvPr/>
            </p:nvSpPr>
            <p:spPr>
              <a:xfrm>
                <a:off x="5558272" y="1051845"/>
                <a:ext cx="72337" cy="31155"/>
              </a:xfrm>
              <a:custGeom>
                <a:rect b="b" l="l" r="r" t="t"/>
                <a:pathLst>
                  <a:path extrusionOk="0" h="31155" w="72337">
                    <a:moveTo>
                      <a:pt x="0" y="17240"/>
                    </a:moveTo>
                    <a:lnTo>
                      <a:pt x="29657" y="0"/>
                    </a:lnTo>
                    <a:lnTo>
                      <a:pt x="72337" y="24479"/>
                    </a:lnTo>
                    <a:cubicBezTo>
                      <a:pt x="72337" y="24479"/>
                      <a:pt x="26901" y="31433"/>
                      <a:pt x="25760" y="31147"/>
                    </a:cubicBezTo>
                    <a:cubicBezTo>
                      <a:pt x="24619" y="30861"/>
                      <a:pt x="0" y="17240"/>
                      <a:pt x="0" y="17240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1" name="Google Shape;411;p4"/>
              <p:cNvSpPr/>
              <p:nvPr/>
            </p:nvSpPr>
            <p:spPr>
              <a:xfrm>
                <a:off x="5538216" y="1062192"/>
                <a:ext cx="2859165" cy="3884558"/>
              </a:xfrm>
              <a:custGeom>
                <a:rect b="b" l="l" r="r" t="t"/>
                <a:pathLst>
                  <a:path extrusionOk="0" h="3884558" w="2859165">
                    <a:moveTo>
                      <a:pt x="2790061" y="3876234"/>
                    </a:moveTo>
                    <a:lnTo>
                      <a:pt x="69105" y="2302037"/>
                    </a:lnTo>
                    <a:cubicBezTo>
                      <a:pt x="31083" y="2279939"/>
                      <a:pt x="0" y="2220789"/>
                      <a:pt x="0" y="2169735"/>
                    </a:cubicBezTo>
                    <a:lnTo>
                      <a:pt x="0" y="60614"/>
                    </a:lnTo>
                    <a:cubicBezTo>
                      <a:pt x="0" y="9655"/>
                      <a:pt x="30893" y="-13776"/>
                      <a:pt x="69105" y="8322"/>
                    </a:cubicBezTo>
                    <a:lnTo>
                      <a:pt x="2790061" y="1582519"/>
                    </a:lnTo>
                    <a:cubicBezTo>
                      <a:pt x="2828083" y="1604617"/>
                      <a:pt x="2859166" y="1663862"/>
                      <a:pt x="2859166" y="1714821"/>
                    </a:cubicBezTo>
                    <a:lnTo>
                      <a:pt x="2859166" y="3824132"/>
                    </a:lnTo>
                    <a:cubicBezTo>
                      <a:pt x="2859166" y="3874900"/>
                      <a:pt x="2828273" y="3898332"/>
                      <a:pt x="2790061" y="3876234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2" name="Google Shape;412;p4"/>
              <p:cNvSpPr/>
              <p:nvPr/>
            </p:nvSpPr>
            <p:spPr>
              <a:xfrm>
                <a:off x="5533368" y="1064955"/>
                <a:ext cx="2859260" cy="3884554"/>
              </a:xfrm>
              <a:custGeom>
                <a:rect b="b" l="l" r="r" t="t"/>
                <a:pathLst>
                  <a:path extrusionOk="0" h="3884554" w="2859260">
                    <a:moveTo>
                      <a:pt x="2790156" y="3876234"/>
                    </a:moveTo>
                    <a:lnTo>
                      <a:pt x="69105" y="2302037"/>
                    </a:lnTo>
                    <a:cubicBezTo>
                      <a:pt x="31083" y="2279939"/>
                      <a:pt x="0" y="2220694"/>
                      <a:pt x="0" y="2169735"/>
                    </a:cubicBezTo>
                    <a:lnTo>
                      <a:pt x="0" y="60614"/>
                    </a:lnTo>
                    <a:cubicBezTo>
                      <a:pt x="0" y="9655"/>
                      <a:pt x="30988" y="-13776"/>
                      <a:pt x="69105" y="8322"/>
                    </a:cubicBezTo>
                    <a:lnTo>
                      <a:pt x="2790156" y="1582995"/>
                    </a:lnTo>
                    <a:cubicBezTo>
                      <a:pt x="2828178" y="1604998"/>
                      <a:pt x="2859261" y="1664243"/>
                      <a:pt x="2859261" y="1715297"/>
                    </a:cubicBezTo>
                    <a:lnTo>
                      <a:pt x="2859261" y="3823847"/>
                    </a:lnTo>
                    <a:cubicBezTo>
                      <a:pt x="2859261" y="3874900"/>
                      <a:pt x="2828273" y="3898332"/>
                      <a:pt x="2790156" y="3876234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" name="Google Shape;413;p4"/>
              <p:cNvSpPr/>
              <p:nvPr/>
            </p:nvSpPr>
            <p:spPr>
              <a:xfrm>
                <a:off x="5568443" y="1110406"/>
                <a:ext cx="2788159" cy="3702480"/>
              </a:xfrm>
              <a:custGeom>
                <a:rect b="b" l="l" r="r" t="t"/>
                <a:pathLst>
                  <a:path extrusionOk="0" h="3702480" w="2788159">
                    <a:moveTo>
                      <a:pt x="2786734" y="3702481"/>
                    </a:moveTo>
                    <a:lnTo>
                      <a:pt x="0" y="2089993"/>
                    </a:lnTo>
                    <a:lnTo>
                      <a:pt x="951" y="23640"/>
                    </a:lnTo>
                    <a:cubicBezTo>
                      <a:pt x="951" y="2494"/>
                      <a:pt x="15779" y="-6078"/>
                      <a:pt x="34030" y="4590"/>
                    </a:cubicBezTo>
                    <a:lnTo>
                      <a:pt x="2755080" y="1578691"/>
                    </a:lnTo>
                    <a:cubicBezTo>
                      <a:pt x="2774529" y="1591407"/>
                      <a:pt x="2786800" y="1612610"/>
                      <a:pt x="2788160" y="1635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" name="Google Shape;414;p4"/>
              <p:cNvSpPr/>
              <p:nvPr/>
            </p:nvSpPr>
            <p:spPr>
              <a:xfrm>
                <a:off x="5762166" y="1403396"/>
                <a:ext cx="919754" cy="618313"/>
              </a:xfrm>
              <a:custGeom>
                <a:rect b="b" l="l" r="r" t="t"/>
                <a:pathLst>
                  <a:path extrusionOk="0" h="618313" w="919754">
                    <a:moveTo>
                      <a:pt x="906256" y="616665"/>
                    </a:moveTo>
                    <a:lnTo>
                      <a:pt x="13498" y="100220"/>
                    </a:lnTo>
                    <a:cubicBezTo>
                      <a:pt x="5142" y="94185"/>
                      <a:pt x="133" y="84538"/>
                      <a:pt x="0" y="74217"/>
                    </a:cubicBezTo>
                    <a:lnTo>
                      <a:pt x="0" y="11828"/>
                    </a:lnTo>
                    <a:cubicBezTo>
                      <a:pt x="0" y="2303"/>
                      <a:pt x="5988" y="-2745"/>
                      <a:pt x="13498" y="1541"/>
                    </a:cubicBezTo>
                    <a:lnTo>
                      <a:pt x="906256" y="517986"/>
                    </a:lnTo>
                    <a:cubicBezTo>
                      <a:pt x="914574" y="524052"/>
                      <a:pt x="919574" y="533680"/>
                      <a:pt x="919754" y="543990"/>
                    </a:cubicBezTo>
                    <a:lnTo>
                      <a:pt x="919754" y="606378"/>
                    </a:lnTo>
                    <a:cubicBezTo>
                      <a:pt x="919754" y="616380"/>
                      <a:pt x="913671" y="621047"/>
                      <a:pt x="906256" y="616665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" name="Google Shape;415;p4"/>
              <p:cNvSpPr/>
              <p:nvPr/>
            </p:nvSpPr>
            <p:spPr>
              <a:xfrm>
                <a:off x="5766158" y="1584712"/>
                <a:ext cx="686298" cy="451951"/>
              </a:xfrm>
              <a:custGeom>
                <a:rect b="b" l="l" r="r" t="t"/>
                <a:pathLst>
                  <a:path extrusionOk="0" h="451951" w="686298">
                    <a:moveTo>
                      <a:pt x="672991" y="450304"/>
                    </a:moveTo>
                    <a:lnTo>
                      <a:pt x="13593" y="68827"/>
                    </a:lnTo>
                    <a:cubicBezTo>
                      <a:pt x="5199" y="62853"/>
                      <a:pt x="152" y="53231"/>
                      <a:pt x="0" y="42919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72991" y="383057"/>
                    </a:lnTo>
                    <a:cubicBezTo>
                      <a:pt x="681261" y="389103"/>
                      <a:pt x="686194" y="398708"/>
                      <a:pt x="686299" y="408965"/>
                    </a:cubicBezTo>
                    <a:lnTo>
                      <a:pt x="686299" y="440017"/>
                    </a:lnTo>
                    <a:cubicBezTo>
                      <a:pt x="686299" y="450018"/>
                      <a:pt x="680405" y="454685"/>
                      <a:pt x="672991" y="45030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6" name="Google Shape;416;p4"/>
              <p:cNvSpPr/>
              <p:nvPr/>
            </p:nvSpPr>
            <p:spPr>
              <a:xfrm>
                <a:off x="5766158" y="1702632"/>
                <a:ext cx="686488" cy="451759"/>
              </a:xfrm>
              <a:custGeom>
                <a:rect b="b" l="l" r="r" t="t"/>
                <a:pathLst>
                  <a:path extrusionOk="0" h="451759" w="686488">
                    <a:moveTo>
                      <a:pt x="672991" y="450018"/>
                    </a:moveTo>
                    <a:lnTo>
                      <a:pt x="13593" y="69018"/>
                    </a:lnTo>
                    <a:cubicBezTo>
                      <a:pt x="5199" y="63044"/>
                      <a:pt x="152" y="53422"/>
                      <a:pt x="0" y="43110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72991" y="383343"/>
                    </a:lnTo>
                    <a:cubicBezTo>
                      <a:pt x="681337" y="389344"/>
                      <a:pt x="686337" y="398964"/>
                      <a:pt x="686489" y="409251"/>
                    </a:cubicBezTo>
                    <a:lnTo>
                      <a:pt x="686489" y="440302"/>
                    </a:lnTo>
                    <a:cubicBezTo>
                      <a:pt x="686299" y="450018"/>
                      <a:pt x="680405" y="454495"/>
                      <a:pt x="672991" y="450018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7" name="Google Shape;417;p4"/>
              <p:cNvSpPr/>
              <p:nvPr/>
            </p:nvSpPr>
            <p:spPr>
              <a:xfrm>
                <a:off x="5766158" y="1820170"/>
                <a:ext cx="562156" cy="379997"/>
              </a:xfrm>
              <a:custGeom>
                <a:rect b="b" l="l" r="r" t="t"/>
                <a:pathLst>
                  <a:path extrusionOk="0" h="379997" w="562156">
                    <a:moveTo>
                      <a:pt x="548564" y="378390"/>
                    </a:moveTo>
                    <a:lnTo>
                      <a:pt x="13593" y="68827"/>
                    </a:lnTo>
                    <a:cubicBezTo>
                      <a:pt x="5199" y="62853"/>
                      <a:pt x="152" y="53231"/>
                      <a:pt x="0" y="42919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548564" y="311048"/>
                    </a:lnTo>
                    <a:cubicBezTo>
                      <a:pt x="556948" y="317077"/>
                      <a:pt x="561985" y="326717"/>
                      <a:pt x="562157" y="337051"/>
                    </a:cubicBezTo>
                    <a:lnTo>
                      <a:pt x="562157" y="368103"/>
                    </a:lnTo>
                    <a:cubicBezTo>
                      <a:pt x="562157" y="378104"/>
                      <a:pt x="556073" y="382676"/>
                      <a:pt x="548564" y="3783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8" name="Google Shape;418;p4"/>
              <p:cNvSpPr/>
              <p:nvPr/>
            </p:nvSpPr>
            <p:spPr>
              <a:xfrm>
                <a:off x="5762166" y="2639293"/>
                <a:ext cx="919754" cy="618340"/>
              </a:xfrm>
              <a:custGeom>
                <a:rect b="b" l="l" r="r" t="t"/>
                <a:pathLst>
                  <a:path extrusionOk="0" h="618340" w="919754">
                    <a:moveTo>
                      <a:pt x="906256" y="616732"/>
                    </a:moveTo>
                    <a:lnTo>
                      <a:pt x="13498" y="100287"/>
                    </a:lnTo>
                    <a:cubicBezTo>
                      <a:pt x="5142" y="94248"/>
                      <a:pt x="133" y="84609"/>
                      <a:pt x="0" y="74284"/>
                    </a:cubicBezTo>
                    <a:lnTo>
                      <a:pt x="0" y="11895"/>
                    </a:lnTo>
                    <a:cubicBezTo>
                      <a:pt x="0" y="1894"/>
                      <a:pt x="5988" y="-2678"/>
                      <a:pt x="13498" y="1608"/>
                    </a:cubicBezTo>
                    <a:lnTo>
                      <a:pt x="906256" y="518053"/>
                    </a:lnTo>
                    <a:cubicBezTo>
                      <a:pt x="914574" y="524121"/>
                      <a:pt x="919574" y="533751"/>
                      <a:pt x="919754" y="544057"/>
                    </a:cubicBezTo>
                    <a:lnTo>
                      <a:pt x="919754" y="606445"/>
                    </a:lnTo>
                    <a:cubicBezTo>
                      <a:pt x="919754" y="616447"/>
                      <a:pt x="913671" y="621019"/>
                      <a:pt x="906256" y="61673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9" name="Google Shape;419;p4"/>
              <p:cNvSpPr/>
              <p:nvPr/>
            </p:nvSpPr>
            <p:spPr>
              <a:xfrm>
                <a:off x="5766158" y="2821069"/>
                <a:ext cx="686488" cy="451519"/>
              </a:xfrm>
              <a:custGeom>
                <a:rect b="b" l="l" r="r" t="t"/>
                <a:pathLst>
                  <a:path extrusionOk="0" h="451519" w="686488">
                    <a:moveTo>
                      <a:pt x="672991" y="449910"/>
                    </a:moveTo>
                    <a:lnTo>
                      <a:pt x="13593" y="68910"/>
                    </a:lnTo>
                    <a:cubicBezTo>
                      <a:pt x="5209" y="62881"/>
                      <a:pt x="171" y="53242"/>
                      <a:pt x="0" y="42907"/>
                    </a:cubicBezTo>
                    <a:lnTo>
                      <a:pt x="0" y="11856"/>
                    </a:lnTo>
                    <a:cubicBezTo>
                      <a:pt x="0" y="1854"/>
                      <a:pt x="6084" y="-2718"/>
                      <a:pt x="13593" y="1664"/>
                    </a:cubicBezTo>
                    <a:lnTo>
                      <a:pt x="672991" y="382664"/>
                    </a:lnTo>
                    <a:cubicBezTo>
                      <a:pt x="681308" y="388731"/>
                      <a:pt x="686308" y="398361"/>
                      <a:pt x="686489" y="408667"/>
                    </a:cubicBezTo>
                    <a:lnTo>
                      <a:pt x="686489" y="439719"/>
                    </a:lnTo>
                    <a:cubicBezTo>
                      <a:pt x="686299" y="449625"/>
                      <a:pt x="680405" y="454197"/>
                      <a:pt x="672991" y="44991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" name="Google Shape;420;p4"/>
              <p:cNvSpPr/>
              <p:nvPr/>
            </p:nvSpPr>
            <p:spPr>
              <a:xfrm>
                <a:off x="5766158" y="2938486"/>
                <a:ext cx="686488" cy="451826"/>
              </a:xfrm>
              <a:custGeom>
                <a:rect b="b" l="l" r="r" t="t"/>
                <a:pathLst>
                  <a:path extrusionOk="0" h="451826" w="686488">
                    <a:moveTo>
                      <a:pt x="672991" y="450223"/>
                    </a:moveTo>
                    <a:lnTo>
                      <a:pt x="13593" y="68747"/>
                    </a:lnTo>
                    <a:cubicBezTo>
                      <a:pt x="5228" y="62756"/>
                      <a:pt x="190" y="53145"/>
                      <a:pt x="0" y="42839"/>
                    </a:cubicBezTo>
                    <a:lnTo>
                      <a:pt x="0" y="11787"/>
                    </a:lnTo>
                    <a:cubicBezTo>
                      <a:pt x="0" y="2262"/>
                      <a:pt x="6084" y="-2786"/>
                      <a:pt x="13593" y="1595"/>
                    </a:cubicBezTo>
                    <a:lnTo>
                      <a:pt x="672991" y="382595"/>
                    </a:lnTo>
                    <a:cubicBezTo>
                      <a:pt x="681308" y="388663"/>
                      <a:pt x="686308" y="398293"/>
                      <a:pt x="686489" y="408599"/>
                    </a:cubicBezTo>
                    <a:lnTo>
                      <a:pt x="686489" y="439650"/>
                    </a:lnTo>
                    <a:cubicBezTo>
                      <a:pt x="686299" y="449937"/>
                      <a:pt x="680405" y="454509"/>
                      <a:pt x="672991" y="450223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1" name="Google Shape;421;p4"/>
              <p:cNvSpPr/>
              <p:nvPr/>
            </p:nvSpPr>
            <p:spPr>
              <a:xfrm>
                <a:off x="5766158" y="3056051"/>
                <a:ext cx="562156" cy="379920"/>
              </a:xfrm>
              <a:custGeom>
                <a:rect b="b" l="l" r="r" t="t"/>
                <a:pathLst>
                  <a:path extrusionOk="0" h="379920" w="562156">
                    <a:moveTo>
                      <a:pt x="548564" y="378378"/>
                    </a:moveTo>
                    <a:lnTo>
                      <a:pt x="13593" y="68910"/>
                    </a:lnTo>
                    <a:cubicBezTo>
                      <a:pt x="5199" y="62900"/>
                      <a:pt x="152" y="53242"/>
                      <a:pt x="0" y="42907"/>
                    </a:cubicBezTo>
                    <a:lnTo>
                      <a:pt x="0" y="11856"/>
                    </a:lnTo>
                    <a:cubicBezTo>
                      <a:pt x="0" y="1854"/>
                      <a:pt x="6084" y="-2718"/>
                      <a:pt x="13593" y="1664"/>
                    </a:cubicBezTo>
                    <a:lnTo>
                      <a:pt x="548564" y="311131"/>
                    </a:lnTo>
                    <a:cubicBezTo>
                      <a:pt x="556948" y="317161"/>
                      <a:pt x="561985" y="326800"/>
                      <a:pt x="562157" y="337134"/>
                    </a:cubicBezTo>
                    <a:lnTo>
                      <a:pt x="562157" y="368186"/>
                    </a:lnTo>
                    <a:cubicBezTo>
                      <a:pt x="562157" y="378187"/>
                      <a:pt x="556073" y="382473"/>
                      <a:pt x="548564" y="37837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2" name="Google Shape;422;p4"/>
              <p:cNvSpPr/>
              <p:nvPr/>
            </p:nvSpPr>
            <p:spPr>
              <a:xfrm>
                <a:off x="6897600" y="3332192"/>
                <a:ext cx="1250451" cy="1162368"/>
              </a:xfrm>
              <a:custGeom>
                <a:rect b="b" l="l" r="r" t="t"/>
                <a:pathLst>
                  <a:path extrusionOk="0" h="1162368" w="1250451">
                    <a:moveTo>
                      <a:pt x="9696" y="77186"/>
                    </a:moveTo>
                    <a:cubicBezTo>
                      <a:pt x="9696" y="77186"/>
                      <a:pt x="108173" y="160053"/>
                      <a:pt x="250376" y="46896"/>
                    </a:cubicBezTo>
                    <a:cubicBezTo>
                      <a:pt x="351895" y="-36543"/>
                      <a:pt x="442672" y="11082"/>
                      <a:pt x="493242" y="39657"/>
                    </a:cubicBezTo>
                    <a:cubicBezTo>
                      <a:pt x="543811" y="68232"/>
                      <a:pt x="616813" y="85758"/>
                      <a:pt x="755879" y="337409"/>
                    </a:cubicBezTo>
                    <a:cubicBezTo>
                      <a:pt x="755879" y="337409"/>
                      <a:pt x="801125" y="416276"/>
                      <a:pt x="875839" y="459519"/>
                    </a:cubicBezTo>
                    <a:cubicBezTo>
                      <a:pt x="950552" y="502763"/>
                      <a:pt x="986483" y="481617"/>
                      <a:pt x="1045227" y="392844"/>
                    </a:cubicBezTo>
                    <a:cubicBezTo>
                      <a:pt x="1103971" y="304071"/>
                      <a:pt x="1142469" y="205773"/>
                      <a:pt x="1250452" y="269972"/>
                    </a:cubicBezTo>
                    <a:lnTo>
                      <a:pt x="1250452" y="1162369"/>
                    </a:lnTo>
                    <a:lnTo>
                      <a:pt x="0" y="439707"/>
                    </a:lnTo>
                    <a:lnTo>
                      <a:pt x="0" y="71375"/>
                    </a:lnTo>
                    <a:close/>
                  </a:path>
                </a:pathLst>
              </a:custGeom>
              <a:solidFill>
                <a:srgbClr val="F5F6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3" name="Google Shape;423;p4"/>
              <p:cNvSpPr/>
              <p:nvPr/>
            </p:nvSpPr>
            <p:spPr>
              <a:xfrm>
                <a:off x="5766443" y="2003281"/>
                <a:ext cx="882682" cy="1029375"/>
              </a:xfrm>
              <a:custGeom>
                <a:rect b="b" l="l" r="r" t="t"/>
                <a:pathLst>
                  <a:path extrusionOk="0" h="1029375" w="882682">
                    <a:moveTo>
                      <a:pt x="869090" y="1027764"/>
                    </a:moveTo>
                    <a:lnTo>
                      <a:pt x="13593" y="532464"/>
                    </a:lnTo>
                    <a:cubicBezTo>
                      <a:pt x="5209" y="526435"/>
                      <a:pt x="171" y="516796"/>
                      <a:pt x="0" y="506461"/>
                    </a:cubicBezTo>
                    <a:lnTo>
                      <a:pt x="0" y="11828"/>
                    </a:lnTo>
                    <a:cubicBezTo>
                      <a:pt x="0" y="2303"/>
                      <a:pt x="6084" y="-2745"/>
                      <a:pt x="13593" y="1541"/>
                    </a:cubicBezTo>
                    <a:lnTo>
                      <a:pt x="869090" y="496841"/>
                    </a:lnTo>
                    <a:cubicBezTo>
                      <a:pt x="877474" y="502870"/>
                      <a:pt x="882512" y="512510"/>
                      <a:pt x="882683" y="522844"/>
                    </a:cubicBezTo>
                    <a:lnTo>
                      <a:pt x="882683" y="1017668"/>
                    </a:lnTo>
                    <a:cubicBezTo>
                      <a:pt x="882683" y="1027479"/>
                      <a:pt x="876599" y="1032051"/>
                      <a:pt x="869090" y="102776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4" name="Google Shape;424;p4"/>
              <p:cNvSpPr/>
              <p:nvPr/>
            </p:nvSpPr>
            <p:spPr>
              <a:xfrm>
                <a:off x="6897600" y="3388613"/>
                <a:ext cx="1250451" cy="1106424"/>
              </a:xfrm>
              <a:custGeom>
                <a:rect b="b" l="l" r="r" t="t"/>
                <a:pathLst>
                  <a:path extrusionOk="0" h="1106424" w="1250451">
                    <a:moveTo>
                      <a:pt x="0" y="0"/>
                    </a:moveTo>
                    <a:lnTo>
                      <a:pt x="0" y="383096"/>
                    </a:lnTo>
                    <a:lnTo>
                      <a:pt x="1250452" y="1106424"/>
                    </a:lnTo>
                    <a:lnTo>
                      <a:pt x="1250452" y="214027"/>
                    </a:lnTo>
                  </a:path>
                </a:pathLst>
              </a:custGeom>
              <a:noFill/>
              <a:ln cap="flat" cmpd="sng" w="9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Google Shape;425;p4"/>
              <p:cNvSpPr/>
              <p:nvPr/>
            </p:nvSpPr>
            <p:spPr>
              <a:xfrm>
                <a:off x="7389036" y="3376326"/>
                <a:ext cx="9505" cy="678751"/>
              </a:xfrm>
              <a:custGeom>
                <a:rect b="b" l="l" r="r" t="t"/>
                <a:pathLst>
                  <a:path extrusionOk="0" h="678751" w="9505">
                    <a:moveTo>
                      <a:pt x="0" y="0"/>
                    </a:moveTo>
                    <a:lnTo>
                      <a:pt x="0" y="678752"/>
                    </a:lnTo>
                  </a:path>
                </a:pathLst>
              </a:custGeom>
              <a:noFill/>
              <a:ln cap="flat" cmpd="sng" w="9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6" name="Google Shape;426;p4"/>
              <p:cNvSpPr/>
              <p:nvPr/>
            </p:nvSpPr>
            <p:spPr>
              <a:xfrm>
                <a:off x="7771633" y="3805618"/>
                <a:ext cx="9505" cy="470725"/>
              </a:xfrm>
              <a:custGeom>
                <a:rect b="b" l="l" r="r" t="t"/>
                <a:pathLst>
                  <a:path extrusionOk="0" h="470725" w="9505">
                    <a:moveTo>
                      <a:pt x="0" y="0"/>
                    </a:moveTo>
                    <a:lnTo>
                      <a:pt x="0" y="470725"/>
                    </a:lnTo>
                  </a:path>
                </a:pathLst>
              </a:custGeom>
              <a:noFill/>
              <a:ln cap="flat" cmpd="sng" w="9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7" name="Google Shape;427;p4"/>
              <p:cNvSpPr/>
              <p:nvPr/>
            </p:nvSpPr>
            <p:spPr>
              <a:xfrm>
                <a:off x="6897600" y="3332663"/>
                <a:ext cx="1250451" cy="479359"/>
              </a:xfrm>
              <a:custGeom>
                <a:rect b="b" l="l" r="r" t="t"/>
                <a:pathLst>
                  <a:path extrusionOk="0" h="479359" w="1250451">
                    <a:moveTo>
                      <a:pt x="0" y="70905"/>
                    </a:moveTo>
                    <a:cubicBezTo>
                      <a:pt x="221859" y="208732"/>
                      <a:pt x="253227" y="-102831"/>
                      <a:pt x="494953" y="36996"/>
                    </a:cubicBezTo>
                    <a:cubicBezTo>
                      <a:pt x="736678" y="176823"/>
                      <a:pt x="703314" y="359036"/>
                      <a:pt x="881732" y="462288"/>
                    </a:cubicBezTo>
                    <a:cubicBezTo>
                      <a:pt x="1060151" y="565538"/>
                      <a:pt x="1064333" y="162250"/>
                      <a:pt x="1250452" y="269978"/>
                    </a:cubicBezTo>
                  </a:path>
                </a:pathLst>
              </a:custGeom>
              <a:noFill/>
              <a:ln cap="flat" cmpd="sng" w="14525">
                <a:solidFill>
                  <a:srgbClr val="E9EAF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8" name="Google Shape;428;p4"/>
              <p:cNvSpPr/>
              <p:nvPr/>
            </p:nvSpPr>
            <p:spPr>
              <a:xfrm rot="-1801764">
                <a:off x="7364922" y="3334621"/>
                <a:ext cx="48054" cy="83555"/>
              </a:xfrm>
              <a:custGeom>
                <a:rect b="b" l="l" r="r" t="t"/>
                <a:pathLst>
                  <a:path extrusionOk="0" h="83629" w="48097">
                    <a:moveTo>
                      <a:pt x="48098" y="41815"/>
                    </a:moveTo>
                    <a:cubicBezTo>
                      <a:pt x="48098" y="64908"/>
                      <a:pt x="37331" y="83629"/>
                      <a:pt x="24049" y="83629"/>
                    </a:cubicBezTo>
                    <a:cubicBezTo>
                      <a:pt x="10767" y="83629"/>
                      <a:pt x="0" y="64908"/>
                      <a:pt x="0" y="41815"/>
                    </a:cubicBezTo>
                    <a:cubicBezTo>
                      <a:pt x="0" y="18721"/>
                      <a:pt x="10767" y="0"/>
                      <a:pt x="24049" y="0"/>
                    </a:cubicBezTo>
                    <a:cubicBezTo>
                      <a:pt x="37331" y="0"/>
                      <a:pt x="48098" y="18721"/>
                      <a:pt x="48098" y="41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9" name="Google Shape;429;p4"/>
              <p:cNvSpPr/>
              <p:nvPr/>
            </p:nvSpPr>
            <p:spPr>
              <a:xfrm rot="-1790023">
                <a:off x="8141346" y="3571007"/>
                <a:ext cx="48265" cy="83920"/>
              </a:xfrm>
              <a:custGeom>
                <a:rect b="b" l="l" r="r" t="t"/>
                <a:pathLst>
                  <a:path extrusionOk="0" h="83917" w="48263">
                    <a:moveTo>
                      <a:pt x="48265" y="41960"/>
                    </a:moveTo>
                    <a:cubicBezTo>
                      <a:pt x="48265" y="65133"/>
                      <a:pt x="37461" y="83919"/>
                      <a:pt x="24134" y="83919"/>
                    </a:cubicBezTo>
                    <a:cubicBezTo>
                      <a:pt x="10806" y="83919"/>
                      <a:pt x="2" y="65133"/>
                      <a:pt x="2" y="41960"/>
                    </a:cubicBezTo>
                    <a:cubicBezTo>
                      <a:pt x="2" y="18787"/>
                      <a:pt x="10806" y="1"/>
                      <a:pt x="24134" y="1"/>
                    </a:cubicBezTo>
                    <a:cubicBezTo>
                      <a:pt x="37461" y="1"/>
                      <a:pt x="48265" y="18787"/>
                      <a:pt x="48265" y="41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0" name="Google Shape;430;p4"/>
              <p:cNvSpPr/>
              <p:nvPr/>
            </p:nvSpPr>
            <p:spPr>
              <a:xfrm rot="-1790023">
                <a:off x="7763340" y="3766404"/>
                <a:ext cx="48265" cy="83920"/>
              </a:xfrm>
              <a:custGeom>
                <a:rect b="b" l="l" r="r" t="t"/>
                <a:pathLst>
                  <a:path extrusionOk="0" h="83917" w="48263">
                    <a:moveTo>
                      <a:pt x="48265" y="41960"/>
                    </a:moveTo>
                    <a:cubicBezTo>
                      <a:pt x="48265" y="65133"/>
                      <a:pt x="37461" y="83919"/>
                      <a:pt x="24133" y="83919"/>
                    </a:cubicBezTo>
                    <a:cubicBezTo>
                      <a:pt x="10806" y="83919"/>
                      <a:pt x="2" y="65133"/>
                      <a:pt x="2" y="41960"/>
                    </a:cubicBezTo>
                    <a:cubicBezTo>
                      <a:pt x="2" y="18787"/>
                      <a:pt x="10806" y="1"/>
                      <a:pt x="24133" y="1"/>
                    </a:cubicBezTo>
                    <a:cubicBezTo>
                      <a:pt x="37461" y="1"/>
                      <a:pt x="48265" y="18787"/>
                      <a:pt x="48265" y="41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1" name="Google Shape;431;p4"/>
              <p:cNvSpPr/>
              <p:nvPr/>
            </p:nvSpPr>
            <p:spPr>
              <a:xfrm rot="-1801764">
                <a:off x="6873548" y="3361832"/>
                <a:ext cx="48054" cy="83555"/>
              </a:xfrm>
              <a:custGeom>
                <a:rect b="b" l="l" r="r" t="t"/>
                <a:pathLst>
                  <a:path extrusionOk="0" h="83629" w="48097">
                    <a:moveTo>
                      <a:pt x="48098" y="41815"/>
                    </a:moveTo>
                    <a:cubicBezTo>
                      <a:pt x="48098" y="64908"/>
                      <a:pt x="37331" y="83629"/>
                      <a:pt x="24049" y="83629"/>
                    </a:cubicBezTo>
                    <a:cubicBezTo>
                      <a:pt x="10767" y="83629"/>
                      <a:pt x="0" y="64908"/>
                      <a:pt x="0" y="41815"/>
                    </a:cubicBezTo>
                    <a:cubicBezTo>
                      <a:pt x="0" y="18721"/>
                      <a:pt x="10767" y="0"/>
                      <a:pt x="24049" y="0"/>
                    </a:cubicBezTo>
                    <a:cubicBezTo>
                      <a:pt x="37331" y="0"/>
                      <a:pt x="48098" y="18721"/>
                      <a:pt x="48098" y="41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2" name="Google Shape;432;p4"/>
              <p:cNvSpPr/>
              <p:nvPr/>
            </p:nvSpPr>
            <p:spPr>
              <a:xfrm>
                <a:off x="6868038" y="2430219"/>
                <a:ext cx="78705" cy="316778"/>
              </a:xfrm>
              <a:custGeom>
                <a:rect b="b" l="l" r="r" t="t"/>
                <a:pathLst>
                  <a:path extrusionOk="0" h="316778" w="78705">
                    <a:moveTo>
                      <a:pt x="64828" y="315171"/>
                    </a:moveTo>
                    <a:lnTo>
                      <a:pt x="13593" y="285548"/>
                    </a:lnTo>
                    <a:cubicBezTo>
                      <a:pt x="5209" y="279519"/>
                      <a:pt x="171" y="269880"/>
                      <a:pt x="0" y="259545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326"/>
                    </a:lnTo>
                    <a:cubicBezTo>
                      <a:pt x="73193" y="37136"/>
                      <a:pt x="78335" y="46566"/>
                      <a:pt x="78706" y="56758"/>
                    </a:cubicBezTo>
                    <a:lnTo>
                      <a:pt x="78706" y="304884"/>
                    </a:lnTo>
                    <a:cubicBezTo>
                      <a:pt x="78706" y="314885"/>
                      <a:pt x="72337" y="319457"/>
                      <a:pt x="64828" y="3151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3" name="Google Shape;433;p4"/>
              <p:cNvSpPr/>
              <p:nvPr/>
            </p:nvSpPr>
            <p:spPr>
              <a:xfrm>
                <a:off x="6986477" y="2241366"/>
                <a:ext cx="78420" cy="573928"/>
              </a:xfrm>
              <a:custGeom>
                <a:rect b="b" l="l" r="r" t="t"/>
                <a:pathLst>
                  <a:path extrusionOk="0" h="573928" w="78420">
                    <a:moveTo>
                      <a:pt x="64828" y="572319"/>
                    </a:moveTo>
                    <a:lnTo>
                      <a:pt x="13593" y="542601"/>
                    </a:lnTo>
                    <a:cubicBezTo>
                      <a:pt x="5199" y="536629"/>
                      <a:pt x="152" y="527009"/>
                      <a:pt x="0" y="516693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4828" y="31299"/>
                    </a:lnTo>
                    <a:cubicBezTo>
                      <a:pt x="73211" y="37328"/>
                      <a:pt x="78249" y="46967"/>
                      <a:pt x="78421" y="57302"/>
                    </a:cubicBezTo>
                    <a:lnTo>
                      <a:pt x="78421" y="562127"/>
                    </a:lnTo>
                    <a:cubicBezTo>
                      <a:pt x="78041" y="572033"/>
                      <a:pt x="71957" y="576605"/>
                      <a:pt x="64828" y="5723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Google Shape;434;p4"/>
              <p:cNvSpPr/>
              <p:nvPr/>
            </p:nvSpPr>
            <p:spPr>
              <a:xfrm>
                <a:off x="7222119" y="2426981"/>
                <a:ext cx="78420" cy="524860"/>
              </a:xfrm>
              <a:custGeom>
                <a:rect b="b" l="l" r="r" t="t"/>
                <a:pathLst>
                  <a:path extrusionOk="0" h="524860" w="78420">
                    <a:moveTo>
                      <a:pt x="64828" y="523197"/>
                    </a:moveTo>
                    <a:lnTo>
                      <a:pt x="13593" y="493574"/>
                    </a:lnTo>
                    <a:cubicBezTo>
                      <a:pt x="5181" y="487583"/>
                      <a:pt x="124" y="477915"/>
                      <a:pt x="0" y="467571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231"/>
                    </a:lnTo>
                    <a:cubicBezTo>
                      <a:pt x="73211" y="37260"/>
                      <a:pt x="78249" y="46899"/>
                      <a:pt x="78421" y="57234"/>
                    </a:cubicBezTo>
                    <a:lnTo>
                      <a:pt x="78421" y="513005"/>
                    </a:lnTo>
                    <a:cubicBezTo>
                      <a:pt x="78421" y="523006"/>
                      <a:pt x="72337" y="527578"/>
                      <a:pt x="64828" y="523197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Google Shape;435;p4"/>
              <p:cNvSpPr/>
              <p:nvPr/>
            </p:nvSpPr>
            <p:spPr>
              <a:xfrm>
                <a:off x="7340177" y="2573447"/>
                <a:ext cx="78420" cy="446687"/>
              </a:xfrm>
              <a:custGeom>
                <a:rect b="b" l="l" r="r" t="t"/>
                <a:pathLst>
                  <a:path extrusionOk="0" h="446687" w="78420">
                    <a:moveTo>
                      <a:pt x="64827" y="445025"/>
                    </a:moveTo>
                    <a:lnTo>
                      <a:pt x="13593" y="415402"/>
                    </a:lnTo>
                    <a:cubicBezTo>
                      <a:pt x="5209" y="409373"/>
                      <a:pt x="171" y="399734"/>
                      <a:pt x="0" y="389399"/>
                    </a:cubicBezTo>
                    <a:lnTo>
                      <a:pt x="0" y="11828"/>
                    </a:lnTo>
                    <a:cubicBezTo>
                      <a:pt x="0" y="2303"/>
                      <a:pt x="6083" y="-2745"/>
                      <a:pt x="13593" y="1541"/>
                    </a:cubicBezTo>
                    <a:lnTo>
                      <a:pt x="64827" y="31259"/>
                    </a:lnTo>
                    <a:cubicBezTo>
                      <a:pt x="73221" y="37231"/>
                      <a:pt x="78268" y="46851"/>
                      <a:pt x="78421" y="57167"/>
                    </a:cubicBezTo>
                    <a:lnTo>
                      <a:pt x="78421" y="434738"/>
                    </a:lnTo>
                    <a:cubicBezTo>
                      <a:pt x="78421" y="444835"/>
                      <a:pt x="72337" y="449406"/>
                      <a:pt x="64827" y="44502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6" name="Google Shape;436;p4"/>
              <p:cNvSpPr/>
              <p:nvPr/>
            </p:nvSpPr>
            <p:spPr>
              <a:xfrm>
                <a:off x="7575249" y="2900319"/>
                <a:ext cx="78325" cy="255777"/>
              </a:xfrm>
              <a:custGeom>
                <a:rect b="b" l="l" r="r" t="t"/>
                <a:pathLst>
                  <a:path extrusionOk="0" h="255777" w="78325">
                    <a:moveTo>
                      <a:pt x="64828" y="254170"/>
                    </a:moveTo>
                    <a:lnTo>
                      <a:pt x="13498" y="224547"/>
                    </a:lnTo>
                    <a:cubicBezTo>
                      <a:pt x="5143" y="218508"/>
                      <a:pt x="133" y="208869"/>
                      <a:pt x="0" y="198544"/>
                    </a:cubicBezTo>
                    <a:lnTo>
                      <a:pt x="0" y="11949"/>
                    </a:lnTo>
                    <a:cubicBezTo>
                      <a:pt x="0" y="1853"/>
                      <a:pt x="5989" y="-2719"/>
                      <a:pt x="13498" y="1662"/>
                    </a:cubicBezTo>
                    <a:lnTo>
                      <a:pt x="64828" y="31285"/>
                    </a:lnTo>
                    <a:cubicBezTo>
                      <a:pt x="73145" y="37352"/>
                      <a:pt x="78145" y="46982"/>
                      <a:pt x="78325" y="57288"/>
                    </a:cubicBezTo>
                    <a:lnTo>
                      <a:pt x="78325" y="243883"/>
                    </a:lnTo>
                    <a:cubicBezTo>
                      <a:pt x="78325" y="253884"/>
                      <a:pt x="72242" y="258456"/>
                      <a:pt x="64828" y="25417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7" name="Google Shape;437;p4"/>
              <p:cNvSpPr/>
              <p:nvPr/>
            </p:nvSpPr>
            <p:spPr>
              <a:xfrm>
                <a:off x="7693593" y="2520557"/>
                <a:ext cx="78420" cy="703833"/>
              </a:xfrm>
              <a:custGeom>
                <a:rect b="b" l="l" r="r" t="t"/>
                <a:pathLst>
                  <a:path extrusionOk="0" h="703833" w="78420">
                    <a:moveTo>
                      <a:pt x="64447" y="702226"/>
                    </a:moveTo>
                    <a:lnTo>
                      <a:pt x="13593" y="672508"/>
                    </a:lnTo>
                    <a:cubicBezTo>
                      <a:pt x="5199" y="666536"/>
                      <a:pt x="152" y="656916"/>
                      <a:pt x="0" y="646600"/>
                    </a:cubicBezTo>
                    <a:lnTo>
                      <a:pt x="0" y="11949"/>
                    </a:lnTo>
                    <a:cubicBezTo>
                      <a:pt x="0" y="1853"/>
                      <a:pt x="6083" y="-2719"/>
                      <a:pt x="13593" y="1662"/>
                    </a:cubicBezTo>
                    <a:lnTo>
                      <a:pt x="64828" y="31285"/>
                    </a:lnTo>
                    <a:cubicBezTo>
                      <a:pt x="73221" y="37305"/>
                      <a:pt x="78268" y="46954"/>
                      <a:pt x="78421" y="57288"/>
                    </a:cubicBezTo>
                    <a:lnTo>
                      <a:pt x="78421" y="691939"/>
                    </a:lnTo>
                    <a:cubicBezTo>
                      <a:pt x="78040" y="701940"/>
                      <a:pt x="71957" y="706512"/>
                      <a:pt x="64447" y="70222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Google Shape;438;p4"/>
              <p:cNvSpPr/>
              <p:nvPr/>
            </p:nvSpPr>
            <p:spPr>
              <a:xfrm>
                <a:off x="7981135" y="3135165"/>
                <a:ext cx="78420" cy="255818"/>
              </a:xfrm>
              <a:custGeom>
                <a:rect b="b" l="l" r="r" t="t"/>
                <a:pathLst>
                  <a:path extrusionOk="0" h="255818" w="78420">
                    <a:moveTo>
                      <a:pt x="64828" y="254211"/>
                    </a:moveTo>
                    <a:lnTo>
                      <a:pt x="13593" y="224493"/>
                    </a:lnTo>
                    <a:cubicBezTo>
                      <a:pt x="5199" y="218521"/>
                      <a:pt x="152" y="208900"/>
                      <a:pt x="0" y="198585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326"/>
                    </a:lnTo>
                    <a:cubicBezTo>
                      <a:pt x="73240" y="37317"/>
                      <a:pt x="78297" y="46985"/>
                      <a:pt x="78421" y="57329"/>
                    </a:cubicBezTo>
                    <a:lnTo>
                      <a:pt x="78421" y="243924"/>
                    </a:lnTo>
                    <a:cubicBezTo>
                      <a:pt x="78421" y="253925"/>
                      <a:pt x="72337" y="258497"/>
                      <a:pt x="64828" y="25421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" name="Google Shape;439;p4"/>
              <p:cNvSpPr/>
              <p:nvPr/>
            </p:nvSpPr>
            <p:spPr>
              <a:xfrm>
                <a:off x="8099193" y="3142308"/>
                <a:ext cx="78420" cy="316963"/>
              </a:xfrm>
              <a:custGeom>
                <a:rect b="b" l="l" r="r" t="t"/>
                <a:pathLst>
                  <a:path extrusionOk="0" h="316963" w="78420">
                    <a:moveTo>
                      <a:pt x="64828" y="315266"/>
                    </a:moveTo>
                    <a:lnTo>
                      <a:pt x="13593" y="285548"/>
                    </a:lnTo>
                    <a:cubicBezTo>
                      <a:pt x="5181" y="279557"/>
                      <a:pt x="124" y="269889"/>
                      <a:pt x="0" y="259545"/>
                    </a:cubicBezTo>
                    <a:lnTo>
                      <a:pt x="0" y="11895"/>
                    </a:lnTo>
                    <a:cubicBezTo>
                      <a:pt x="0" y="1894"/>
                      <a:pt x="6084" y="-2678"/>
                      <a:pt x="13593" y="1608"/>
                    </a:cubicBezTo>
                    <a:lnTo>
                      <a:pt x="64828" y="31230"/>
                    </a:lnTo>
                    <a:cubicBezTo>
                      <a:pt x="73211" y="37260"/>
                      <a:pt x="78249" y="46899"/>
                      <a:pt x="78421" y="57234"/>
                    </a:cubicBezTo>
                    <a:lnTo>
                      <a:pt x="78421" y="305360"/>
                    </a:lnTo>
                    <a:cubicBezTo>
                      <a:pt x="78421" y="315266"/>
                      <a:pt x="72337" y="319648"/>
                      <a:pt x="64828" y="3152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40" name="Google Shape;440;p4"/>
            <p:cNvSpPr/>
            <p:nvPr/>
          </p:nvSpPr>
          <p:spPr>
            <a:xfrm>
              <a:off x="2810939" y="4355647"/>
              <a:ext cx="905825" cy="524291"/>
            </a:xfrm>
            <a:custGeom>
              <a:rect b="b" l="l" r="r" t="t"/>
              <a:pathLst>
                <a:path extrusionOk="0" h="524291" w="905825">
                  <a:moveTo>
                    <a:pt x="456810" y="505052"/>
                  </a:moveTo>
                  <a:lnTo>
                    <a:pt x="32483" y="259879"/>
                  </a:lnTo>
                  <a:cubicBezTo>
                    <a:pt x="-15615" y="231970"/>
                    <a:pt x="-9626" y="183679"/>
                    <a:pt x="45981" y="151294"/>
                  </a:cubicBezTo>
                  <a:lnTo>
                    <a:pt x="261376" y="26611"/>
                  </a:lnTo>
                  <a:cubicBezTo>
                    <a:pt x="316889" y="-5488"/>
                    <a:pt x="400632" y="-9298"/>
                    <a:pt x="449015" y="19277"/>
                  </a:cubicBezTo>
                  <a:lnTo>
                    <a:pt x="873342" y="264832"/>
                  </a:lnTo>
                  <a:cubicBezTo>
                    <a:pt x="921440" y="292645"/>
                    <a:pt x="915451" y="341032"/>
                    <a:pt x="859844" y="373322"/>
                  </a:cubicBezTo>
                  <a:lnTo>
                    <a:pt x="644449" y="498004"/>
                  </a:lnTo>
                  <a:cubicBezTo>
                    <a:pt x="588937" y="529627"/>
                    <a:pt x="505193" y="533627"/>
                    <a:pt x="456810" y="505052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1" name="Google Shape;441;p4"/>
            <p:cNvSpPr/>
            <p:nvPr/>
          </p:nvSpPr>
          <p:spPr>
            <a:xfrm>
              <a:off x="2999385" y="3858955"/>
              <a:ext cx="906089" cy="910207"/>
            </a:xfrm>
            <a:custGeom>
              <a:rect b="b" l="l" r="r" t="t"/>
              <a:pathLst>
                <a:path extrusionOk="0" h="910207" w="906089">
                  <a:moveTo>
                    <a:pt x="906089" y="695706"/>
                  </a:moveTo>
                  <a:lnTo>
                    <a:pt x="906089" y="102203"/>
                  </a:lnTo>
                  <a:lnTo>
                    <a:pt x="23" y="0"/>
                  </a:lnTo>
                  <a:lnTo>
                    <a:pt x="23" y="597218"/>
                  </a:lnTo>
                  <a:lnTo>
                    <a:pt x="23" y="597218"/>
                  </a:lnTo>
                  <a:cubicBezTo>
                    <a:pt x="-547" y="615506"/>
                    <a:pt x="9528" y="632936"/>
                    <a:pt x="32342" y="645891"/>
                  </a:cubicBezTo>
                  <a:lnTo>
                    <a:pt x="456668" y="891445"/>
                  </a:lnTo>
                  <a:cubicBezTo>
                    <a:pt x="504766" y="919258"/>
                    <a:pt x="588795" y="915734"/>
                    <a:pt x="644307" y="883634"/>
                  </a:cubicBezTo>
                  <a:lnTo>
                    <a:pt x="859702" y="758952"/>
                  </a:lnTo>
                  <a:cubicBezTo>
                    <a:pt x="890975" y="740855"/>
                    <a:pt x="906565" y="717518"/>
                    <a:pt x="905614" y="695706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4"/>
            <p:cNvSpPr/>
            <p:nvPr/>
          </p:nvSpPr>
          <p:spPr>
            <a:xfrm>
              <a:off x="2999385" y="3718383"/>
              <a:ext cx="905566" cy="524522"/>
            </a:xfrm>
            <a:custGeom>
              <a:rect b="b" l="l" r="r" t="t"/>
              <a:pathLst>
                <a:path extrusionOk="0" h="524522" w="905566">
                  <a:moveTo>
                    <a:pt x="905519" y="307545"/>
                  </a:moveTo>
                  <a:lnTo>
                    <a:pt x="905519" y="242775"/>
                  </a:lnTo>
                  <a:lnTo>
                    <a:pt x="835843" y="242775"/>
                  </a:lnTo>
                  <a:lnTo>
                    <a:pt x="448874" y="18842"/>
                  </a:lnTo>
                  <a:cubicBezTo>
                    <a:pt x="400776" y="-9066"/>
                    <a:pt x="316747" y="-5542"/>
                    <a:pt x="261235" y="26557"/>
                  </a:cubicBezTo>
                  <a:lnTo>
                    <a:pt x="45839" y="151716"/>
                  </a:lnTo>
                  <a:cubicBezTo>
                    <a:pt x="42009" y="153897"/>
                    <a:pt x="38296" y="156279"/>
                    <a:pt x="34718" y="158860"/>
                  </a:cubicBezTo>
                  <a:lnTo>
                    <a:pt x="23" y="141048"/>
                  </a:lnTo>
                  <a:cubicBezTo>
                    <a:pt x="23" y="141048"/>
                    <a:pt x="23" y="209533"/>
                    <a:pt x="23" y="211819"/>
                  </a:cubicBezTo>
                  <a:lnTo>
                    <a:pt x="23" y="211819"/>
                  </a:lnTo>
                  <a:cubicBezTo>
                    <a:pt x="-547" y="229916"/>
                    <a:pt x="9528" y="247347"/>
                    <a:pt x="32342" y="260301"/>
                  </a:cubicBezTo>
                  <a:lnTo>
                    <a:pt x="456668" y="505760"/>
                  </a:lnTo>
                  <a:cubicBezTo>
                    <a:pt x="504766" y="533573"/>
                    <a:pt x="588795" y="530049"/>
                    <a:pt x="644307" y="497950"/>
                  </a:cubicBezTo>
                  <a:lnTo>
                    <a:pt x="859702" y="373363"/>
                  </a:lnTo>
                  <a:cubicBezTo>
                    <a:pt x="891926" y="354313"/>
                    <a:pt x="907230" y="330500"/>
                    <a:pt x="905424" y="308021"/>
                  </a:cubicBezTo>
                  <a:close/>
                </a:path>
              </a:pathLst>
            </a:custGeom>
            <a:solidFill>
              <a:srgbClr val="EDF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p4"/>
            <p:cNvSpPr/>
            <p:nvPr/>
          </p:nvSpPr>
          <p:spPr>
            <a:xfrm>
              <a:off x="2999243" y="3647851"/>
              <a:ext cx="905825" cy="524031"/>
            </a:xfrm>
            <a:custGeom>
              <a:rect b="b" l="l" r="r" t="t"/>
              <a:pathLst>
                <a:path extrusionOk="0" h="524031" w="905825">
                  <a:moveTo>
                    <a:pt x="456810" y="505236"/>
                  </a:moveTo>
                  <a:lnTo>
                    <a:pt x="32483" y="259777"/>
                  </a:lnTo>
                  <a:cubicBezTo>
                    <a:pt x="-15615" y="231964"/>
                    <a:pt x="-9626" y="183577"/>
                    <a:pt x="45981" y="151192"/>
                  </a:cubicBezTo>
                  <a:lnTo>
                    <a:pt x="261376" y="26605"/>
                  </a:lnTo>
                  <a:cubicBezTo>
                    <a:pt x="316889" y="-5589"/>
                    <a:pt x="400917" y="-9018"/>
                    <a:pt x="449015" y="18795"/>
                  </a:cubicBezTo>
                  <a:lnTo>
                    <a:pt x="873342" y="264254"/>
                  </a:lnTo>
                  <a:cubicBezTo>
                    <a:pt x="921440" y="292067"/>
                    <a:pt x="915451" y="340454"/>
                    <a:pt x="859844" y="372839"/>
                  </a:cubicBezTo>
                  <a:lnTo>
                    <a:pt x="644449" y="497426"/>
                  </a:lnTo>
                  <a:cubicBezTo>
                    <a:pt x="588937" y="529620"/>
                    <a:pt x="504908" y="533050"/>
                    <a:pt x="456810" y="505236"/>
                  </a:cubicBezTo>
                  <a:close/>
                </a:path>
              </a:pathLst>
            </a:custGeom>
            <a:solidFill>
              <a:srgbClr val="E2E5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Google Shape;444;p4"/>
            <p:cNvSpPr/>
            <p:nvPr/>
          </p:nvSpPr>
          <p:spPr>
            <a:xfrm>
              <a:off x="3230772" y="3780524"/>
              <a:ext cx="129655" cy="75042"/>
            </a:xfrm>
            <a:custGeom>
              <a:rect b="b" l="l" r="r" t="t"/>
              <a:pathLst>
                <a:path extrusionOk="0" h="75042" w="129655">
                  <a:moveTo>
                    <a:pt x="129655" y="37474"/>
                  </a:moveTo>
                  <a:lnTo>
                    <a:pt x="129655" y="13852"/>
                  </a:lnTo>
                  <a:lnTo>
                    <a:pt x="115207" y="13852"/>
                  </a:lnTo>
                  <a:lnTo>
                    <a:pt x="110739" y="10994"/>
                  </a:lnTo>
                  <a:cubicBezTo>
                    <a:pt x="81909" y="-3665"/>
                    <a:pt x="47841" y="-3665"/>
                    <a:pt x="19011" y="10994"/>
                  </a:cubicBezTo>
                  <a:cubicBezTo>
                    <a:pt x="16293" y="12575"/>
                    <a:pt x="13716" y="14395"/>
                    <a:pt x="11312" y="16424"/>
                  </a:cubicBezTo>
                  <a:lnTo>
                    <a:pt x="0" y="13852"/>
                  </a:lnTo>
                  <a:lnTo>
                    <a:pt x="0" y="37474"/>
                  </a:lnTo>
                  <a:cubicBezTo>
                    <a:pt x="1084" y="49123"/>
                    <a:pt x="8346" y="59286"/>
                    <a:pt x="19011" y="64049"/>
                  </a:cubicBezTo>
                  <a:cubicBezTo>
                    <a:pt x="47841" y="78708"/>
                    <a:pt x="81909" y="78708"/>
                    <a:pt x="110739" y="64049"/>
                  </a:cubicBezTo>
                  <a:cubicBezTo>
                    <a:pt x="121405" y="59305"/>
                    <a:pt x="128648" y="49123"/>
                    <a:pt x="129655" y="3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4"/>
            <p:cNvSpPr/>
            <p:nvPr/>
          </p:nvSpPr>
          <p:spPr>
            <a:xfrm>
              <a:off x="3230772" y="3756847"/>
              <a:ext cx="129655" cy="75056"/>
            </a:xfrm>
            <a:custGeom>
              <a:rect b="b" l="l" r="r" t="t"/>
              <a:pathLst>
                <a:path extrusionOk="0" h="75056" w="129655">
                  <a:moveTo>
                    <a:pt x="129655" y="37528"/>
                  </a:moveTo>
                  <a:cubicBezTo>
                    <a:pt x="129655" y="58255"/>
                    <a:pt x="100631" y="75057"/>
                    <a:pt x="64828" y="75057"/>
                  </a:cubicBezTo>
                  <a:cubicBezTo>
                    <a:pt x="29024" y="75057"/>
                    <a:pt x="0" y="58255"/>
                    <a:pt x="0" y="37528"/>
                  </a:cubicBezTo>
                  <a:cubicBezTo>
                    <a:pt x="0" y="16802"/>
                    <a:pt x="29024" y="0"/>
                    <a:pt x="64828" y="0"/>
                  </a:cubicBezTo>
                  <a:cubicBezTo>
                    <a:pt x="100631" y="0"/>
                    <a:pt x="129655" y="16802"/>
                    <a:pt x="129655" y="375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6" name="Google Shape;446;p4"/>
            <p:cNvSpPr/>
            <p:nvPr/>
          </p:nvSpPr>
          <p:spPr>
            <a:xfrm>
              <a:off x="3393243" y="3872036"/>
              <a:ext cx="129623" cy="74995"/>
            </a:xfrm>
            <a:custGeom>
              <a:rect b="b" l="l" r="r" t="t"/>
              <a:pathLst>
                <a:path extrusionOk="0" h="74995" w="129623">
                  <a:moveTo>
                    <a:pt x="128018" y="45689"/>
                  </a:moveTo>
                  <a:cubicBezTo>
                    <a:pt x="124482" y="53623"/>
                    <a:pt x="118341" y="60110"/>
                    <a:pt x="110623" y="64072"/>
                  </a:cubicBezTo>
                  <a:cubicBezTo>
                    <a:pt x="81812" y="78636"/>
                    <a:pt x="47801" y="78636"/>
                    <a:pt x="18990" y="64072"/>
                  </a:cubicBezTo>
                  <a:cubicBezTo>
                    <a:pt x="11271" y="60110"/>
                    <a:pt x="5131" y="53623"/>
                    <a:pt x="1595" y="45689"/>
                  </a:cubicBezTo>
                  <a:cubicBezTo>
                    <a:pt x="-3158" y="33497"/>
                    <a:pt x="2735" y="20448"/>
                    <a:pt x="18990" y="10923"/>
                  </a:cubicBezTo>
                  <a:cubicBezTo>
                    <a:pt x="47801" y="-3641"/>
                    <a:pt x="81812" y="-3641"/>
                    <a:pt x="110623" y="10923"/>
                  </a:cubicBezTo>
                  <a:cubicBezTo>
                    <a:pt x="126972" y="19971"/>
                    <a:pt x="132771" y="33021"/>
                    <a:pt x="128018" y="456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4"/>
            <p:cNvSpPr/>
            <p:nvPr/>
          </p:nvSpPr>
          <p:spPr>
            <a:xfrm>
              <a:off x="3395112" y="3888323"/>
              <a:ext cx="126148" cy="58707"/>
            </a:xfrm>
            <a:custGeom>
              <a:rect b="b" l="l" r="r" t="t"/>
              <a:pathLst>
                <a:path extrusionOk="0" h="58707" w="126148">
                  <a:moveTo>
                    <a:pt x="126149" y="29401"/>
                  </a:moveTo>
                  <a:cubicBezTo>
                    <a:pt x="122613" y="37336"/>
                    <a:pt x="116472" y="43822"/>
                    <a:pt x="108754" y="47784"/>
                  </a:cubicBezTo>
                  <a:cubicBezTo>
                    <a:pt x="79942" y="62348"/>
                    <a:pt x="45932" y="62348"/>
                    <a:pt x="17120" y="47784"/>
                  </a:cubicBezTo>
                  <a:cubicBezTo>
                    <a:pt x="6959" y="47051"/>
                    <a:pt x="-683" y="38202"/>
                    <a:pt x="48" y="28030"/>
                  </a:cubicBezTo>
                  <a:cubicBezTo>
                    <a:pt x="704" y="18867"/>
                    <a:pt x="7976" y="11580"/>
                    <a:pt x="17120" y="10923"/>
                  </a:cubicBezTo>
                  <a:cubicBezTo>
                    <a:pt x="45932" y="-3641"/>
                    <a:pt x="79942" y="-3641"/>
                    <a:pt x="108754" y="10923"/>
                  </a:cubicBezTo>
                  <a:cubicBezTo>
                    <a:pt x="116491" y="14904"/>
                    <a:pt x="122632" y="21429"/>
                    <a:pt x="126149" y="294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Google Shape;448;p4"/>
            <p:cNvSpPr/>
            <p:nvPr/>
          </p:nvSpPr>
          <p:spPr>
            <a:xfrm>
              <a:off x="3543979" y="3964737"/>
              <a:ext cx="129655" cy="75042"/>
            </a:xfrm>
            <a:custGeom>
              <a:rect b="b" l="l" r="r" t="t"/>
              <a:pathLst>
                <a:path extrusionOk="0" h="75042" w="129655">
                  <a:moveTo>
                    <a:pt x="129655" y="37474"/>
                  </a:moveTo>
                  <a:lnTo>
                    <a:pt x="129655" y="13852"/>
                  </a:lnTo>
                  <a:lnTo>
                    <a:pt x="115207" y="13852"/>
                  </a:lnTo>
                  <a:lnTo>
                    <a:pt x="110739" y="10994"/>
                  </a:lnTo>
                  <a:cubicBezTo>
                    <a:pt x="81909" y="-3665"/>
                    <a:pt x="47841" y="-3665"/>
                    <a:pt x="19011" y="10994"/>
                  </a:cubicBezTo>
                  <a:cubicBezTo>
                    <a:pt x="16321" y="12585"/>
                    <a:pt x="13745" y="14366"/>
                    <a:pt x="11312" y="16328"/>
                  </a:cubicBezTo>
                  <a:lnTo>
                    <a:pt x="0" y="13852"/>
                  </a:lnTo>
                  <a:lnTo>
                    <a:pt x="0" y="37474"/>
                  </a:lnTo>
                  <a:cubicBezTo>
                    <a:pt x="1084" y="49123"/>
                    <a:pt x="8346" y="59286"/>
                    <a:pt x="19011" y="64049"/>
                  </a:cubicBezTo>
                  <a:cubicBezTo>
                    <a:pt x="47841" y="78708"/>
                    <a:pt x="81909" y="78708"/>
                    <a:pt x="110739" y="64049"/>
                  </a:cubicBezTo>
                  <a:cubicBezTo>
                    <a:pt x="121405" y="59305"/>
                    <a:pt x="128648" y="49123"/>
                    <a:pt x="129655" y="3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p4"/>
            <p:cNvSpPr/>
            <p:nvPr/>
          </p:nvSpPr>
          <p:spPr>
            <a:xfrm>
              <a:off x="3543979" y="3941061"/>
              <a:ext cx="129655" cy="75056"/>
            </a:xfrm>
            <a:custGeom>
              <a:rect b="b" l="l" r="r" t="t"/>
              <a:pathLst>
                <a:path extrusionOk="0" h="75056" w="129655">
                  <a:moveTo>
                    <a:pt x="129655" y="37529"/>
                  </a:moveTo>
                  <a:cubicBezTo>
                    <a:pt x="129655" y="58255"/>
                    <a:pt x="100631" y="75057"/>
                    <a:pt x="64828" y="75057"/>
                  </a:cubicBezTo>
                  <a:cubicBezTo>
                    <a:pt x="29024" y="75057"/>
                    <a:pt x="0" y="58255"/>
                    <a:pt x="0" y="37529"/>
                  </a:cubicBezTo>
                  <a:cubicBezTo>
                    <a:pt x="0" y="16802"/>
                    <a:pt x="29024" y="0"/>
                    <a:pt x="64828" y="0"/>
                  </a:cubicBezTo>
                  <a:cubicBezTo>
                    <a:pt x="100631" y="0"/>
                    <a:pt x="129655" y="16802"/>
                    <a:pt x="129655" y="375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Google Shape;450;p4"/>
            <p:cNvSpPr/>
            <p:nvPr/>
          </p:nvSpPr>
          <p:spPr>
            <a:xfrm>
              <a:off x="5673026" y="4464079"/>
              <a:ext cx="468241" cy="270891"/>
            </a:xfrm>
            <a:custGeom>
              <a:rect b="b" l="l" r="r" t="t"/>
              <a:pathLst>
                <a:path extrusionOk="0" h="270891" w="468241">
                  <a:moveTo>
                    <a:pt x="468242" y="135445"/>
                  </a:moveTo>
                  <a:cubicBezTo>
                    <a:pt x="468242" y="210250"/>
                    <a:pt x="363422" y="270891"/>
                    <a:pt x="234121" y="270891"/>
                  </a:cubicBezTo>
                  <a:cubicBezTo>
                    <a:pt x="104819" y="270891"/>
                    <a:pt x="0" y="210250"/>
                    <a:pt x="0" y="135445"/>
                  </a:cubicBezTo>
                  <a:cubicBezTo>
                    <a:pt x="0" y="60641"/>
                    <a:pt x="104819" y="0"/>
                    <a:pt x="234121" y="0"/>
                  </a:cubicBezTo>
                  <a:cubicBezTo>
                    <a:pt x="363422" y="0"/>
                    <a:pt x="468242" y="60641"/>
                    <a:pt x="468242" y="13544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p4"/>
            <p:cNvSpPr/>
            <p:nvPr/>
          </p:nvSpPr>
          <p:spPr>
            <a:xfrm>
              <a:off x="5819482" y="3280817"/>
              <a:ext cx="243195" cy="356577"/>
            </a:xfrm>
            <a:custGeom>
              <a:rect b="b" l="l" r="r" t="t"/>
              <a:pathLst>
                <a:path extrusionOk="0" h="356577" w="243195">
                  <a:moveTo>
                    <a:pt x="85669" y="11781"/>
                  </a:moveTo>
                  <a:cubicBezTo>
                    <a:pt x="95174" y="-3744"/>
                    <a:pt x="169318" y="-14031"/>
                    <a:pt x="193652" y="48738"/>
                  </a:cubicBezTo>
                  <a:cubicBezTo>
                    <a:pt x="203157" y="72551"/>
                    <a:pt x="201446" y="133416"/>
                    <a:pt x="209145" y="171611"/>
                  </a:cubicBezTo>
                  <a:cubicBezTo>
                    <a:pt x="216845" y="209806"/>
                    <a:pt x="235000" y="231523"/>
                    <a:pt x="241559" y="262479"/>
                  </a:cubicBezTo>
                  <a:cubicBezTo>
                    <a:pt x="248118" y="293436"/>
                    <a:pt x="237472" y="345442"/>
                    <a:pt x="162854" y="354681"/>
                  </a:cubicBezTo>
                  <a:cubicBezTo>
                    <a:pt x="88236" y="363921"/>
                    <a:pt x="30917" y="337632"/>
                    <a:pt x="13332" y="313819"/>
                  </a:cubicBezTo>
                  <a:cubicBezTo>
                    <a:pt x="-4253" y="290007"/>
                    <a:pt x="-4634" y="239334"/>
                    <a:pt x="13332" y="212092"/>
                  </a:cubicBezTo>
                  <a:cubicBezTo>
                    <a:pt x="31297" y="184851"/>
                    <a:pt x="45556" y="162848"/>
                    <a:pt x="45080" y="127415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Google Shape;452;p4"/>
            <p:cNvSpPr/>
            <p:nvPr/>
          </p:nvSpPr>
          <p:spPr>
            <a:xfrm>
              <a:off x="5837923" y="3277536"/>
              <a:ext cx="116085" cy="143945"/>
            </a:xfrm>
            <a:custGeom>
              <a:rect b="b" l="l" r="r" t="t"/>
              <a:pathLst>
                <a:path extrusionOk="0" h="143945" w="116085">
                  <a:moveTo>
                    <a:pt x="116086" y="4300"/>
                  </a:moveTo>
                  <a:cubicBezTo>
                    <a:pt x="116086" y="4300"/>
                    <a:pt x="60383" y="-11798"/>
                    <a:pt x="26639" y="18301"/>
                  </a:cubicBezTo>
                  <a:cubicBezTo>
                    <a:pt x="3978" y="39285"/>
                    <a:pt x="-5176" y="71137"/>
                    <a:pt x="2875" y="100979"/>
                  </a:cubicBezTo>
                  <a:cubicBezTo>
                    <a:pt x="7343" y="118600"/>
                    <a:pt x="16373" y="142603"/>
                    <a:pt x="30346" y="143936"/>
                  </a:cubicBezTo>
                  <a:cubicBezTo>
                    <a:pt x="44319" y="145270"/>
                    <a:pt x="116086" y="4300"/>
                    <a:pt x="116086" y="4300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Google Shape;453;p4"/>
            <p:cNvSpPr/>
            <p:nvPr/>
          </p:nvSpPr>
          <p:spPr>
            <a:xfrm>
              <a:off x="5860663" y="3433950"/>
              <a:ext cx="143677" cy="161015"/>
            </a:xfrm>
            <a:custGeom>
              <a:rect b="b" l="l" r="r" t="t"/>
              <a:pathLst>
                <a:path extrusionOk="0" h="161015" w="143677">
                  <a:moveTo>
                    <a:pt x="114638" y="0"/>
                  </a:moveTo>
                  <a:cubicBezTo>
                    <a:pt x="114638" y="0"/>
                    <a:pt x="110931" y="62103"/>
                    <a:pt x="112072" y="66675"/>
                  </a:cubicBezTo>
                  <a:cubicBezTo>
                    <a:pt x="113212" y="71247"/>
                    <a:pt x="136406" y="76200"/>
                    <a:pt x="142965" y="81153"/>
                  </a:cubicBezTo>
                  <a:cubicBezTo>
                    <a:pt x="149524" y="86106"/>
                    <a:pt x="109220" y="149638"/>
                    <a:pt x="88783" y="158972"/>
                  </a:cubicBezTo>
                  <a:cubicBezTo>
                    <a:pt x="68346" y="168307"/>
                    <a:pt x="4944" y="144399"/>
                    <a:pt x="477" y="112871"/>
                  </a:cubicBezTo>
                  <a:cubicBezTo>
                    <a:pt x="-3515" y="83725"/>
                    <a:pt x="18632" y="61151"/>
                    <a:pt x="27187" y="53245"/>
                  </a:cubicBezTo>
                  <a:cubicBezTo>
                    <a:pt x="32995" y="52692"/>
                    <a:pt x="38841" y="52531"/>
                    <a:pt x="44678" y="52769"/>
                  </a:cubicBezTo>
                  <a:lnTo>
                    <a:pt x="46579" y="22670"/>
                  </a:lnTo>
                  <a:cubicBezTo>
                    <a:pt x="74335" y="13811"/>
                    <a:pt x="114638" y="0"/>
                    <a:pt x="114638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" name="Google Shape;454;p4"/>
            <p:cNvSpPr/>
            <p:nvPr/>
          </p:nvSpPr>
          <p:spPr>
            <a:xfrm>
              <a:off x="5729287" y="3551002"/>
              <a:ext cx="121787" cy="284211"/>
            </a:xfrm>
            <a:custGeom>
              <a:rect b="b" l="l" r="r" t="t"/>
              <a:pathLst>
                <a:path extrusionOk="0" h="284211" w="121787">
                  <a:moveTo>
                    <a:pt x="96303" y="391"/>
                  </a:moveTo>
                  <a:cubicBezTo>
                    <a:pt x="96303" y="-1418"/>
                    <a:pt x="86797" y="3630"/>
                    <a:pt x="86797" y="3725"/>
                  </a:cubicBezTo>
                  <a:cubicBezTo>
                    <a:pt x="86797" y="3820"/>
                    <a:pt x="82330" y="163269"/>
                    <a:pt x="74535" y="177747"/>
                  </a:cubicBezTo>
                  <a:lnTo>
                    <a:pt x="74535" y="177747"/>
                  </a:lnTo>
                  <a:cubicBezTo>
                    <a:pt x="54669" y="211560"/>
                    <a:pt x="2103" y="268901"/>
                    <a:pt x="772" y="275283"/>
                  </a:cubicBezTo>
                  <a:cubicBezTo>
                    <a:pt x="-3125" y="294333"/>
                    <a:pt x="8092" y="277283"/>
                    <a:pt x="26152" y="275283"/>
                  </a:cubicBezTo>
                  <a:cubicBezTo>
                    <a:pt x="36323" y="274044"/>
                    <a:pt x="96113" y="213466"/>
                    <a:pt x="109516" y="199654"/>
                  </a:cubicBezTo>
                  <a:lnTo>
                    <a:pt x="110371" y="200131"/>
                  </a:lnTo>
                  <a:lnTo>
                    <a:pt x="110371" y="198607"/>
                  </a:lnTo>
                  <a:lnTo>
                    <a:pt x="112082" y="196797"/>
                  </a:lnTo>
                  <a:cubicBezTo>
                    <a:pt x="112424" y="192482"/>
                    <a:pt x="112424" y="188158"/>
                    <a:pt x="112082" y="183843"/>
                  </a:cubicBezTo>
                  <a:cubicBezTo>
                    <a:pt x="137272" y="10583"/>
                    <a:pt x="106664" y="-942"/>
                    <a:pt x="96303" y="39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" name="Google Shape;455;p4"/>
            <p:cNvSpPr/>
            <p:nvPr/>
          </p:nvSpPr>
          <p:spPr>
            <a:xfrm>
              <a:off x="5818929" y="3486611"/>
              <a:ext cx="209320" cy="241045"/>
            </a:xfrm>
            <a:custGeom>
              <a:rect b="b" l="l" r="r" t="t"/>
              <a:pathLst>
                <a:path extrusionOk="0" h="241045" w="209320">
                  <a:moveTo>
                    <a:pt x="164832" y="20110"/>
                  </a:moveTo>
                  <a:cubicBezTo>
                    <a:pt x="182322" y="22777"/>
                    <a:pt x="202189" y="32111"/>
                    <a:pt x="204945" y="41636"/>
                  </a:cubicBezTo>
                  <a:cubicBezTo>
                    <a:pt x="212141" y="76098"/>
                    <a:pt x="210439" y="111835"/>
                    <a:pt x="200002" y="145459"/>
                  </a:cubicBezTo>
                  <a:cubicBezTo>
                    <a:pt x="184889" y="185464"/>
                    <a:pt x="174718" y="210895"/>
                    <a:pt x="165973" y="228136"/>
                  </a:cubicBezTo>
                  <a:cubicBezTo>
                    <a:pt x="165973" y="228136"/>
                    <a:pt x="90594" y="260521"/>
                    <a:pt x="29758" y="222706"/>
                  </a:cubicBezTo>
                  <a:cubicBezTo>
                    <a:pt x="29758" y="222706"/>
                    <a:pt x="25576" y="179844"/>
                    <a:pt x="25291" y="156889"/>
                  </a:cubicBezTo>
                  <a:cubicBezTo>
                    <a:pt x="-30792" y="107835"/>
                    <a:pt x="17211" y="47351"/>
                    <a:pt x="64739" y="393"/>
                  </a:cubicBezTo>
                  <a:cubicBezTo>
                    <a:pt x="70433" y="-131"/>
                    <a:pt x="76155" y="-131"/>
                    <a:pt x="81849" y="393"/>
                  </a:cubicBezTo>
                  <a:cubicBezTo>
                    <a:pt x="81849" y="393"/>
                    <a:pt x="39454" y="50685"/>
                    <a:pt x="68921" y="79260"/>
                  </a:cubicBezTo>
                  <a:cubicBezTo>
                    <a:pt x="132133" y="59638"/>
                    <a:pt x="144680" y="31063"/>
                    <a:pt x="164832" y="2011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456;p4"/>
            <p:cNvSpPr/>
            <p:nvPr/>
          </p:nvSpPr>
          <p:spPr>
            <a:xfrm>
              <a:off x="5856166" y="3289038"/>
              <a:ext cx="154042" cy="190250"/>
            </a:xfrm>
            <a:custGeom>
              <a:rect b="b" l="l" r="r" t="t"/>
              <a:pathLst>
                <a:path extrusionOk="0" h="190250" w="154042">
                  <a:moveTo>
                    <a:pt x="3263" y="67854"/>
                  </a:moveTo>
                  <a:lnTo>
                    <a:pt x="3263" y="67854"/>
                  </a:lnTo>
                  <a:cubicBezTo>
                    <a:pt x="9442" y="27945"/>
                    <a:pt x="38244" y="-2250"/>
                    <a:pt x="79308" y="132"/>
                  </a:cubicBezTo>
                  <a:cubicBezTo>
                    <a:pt x="122872" y="2484"/>
                    <a:pt x="156274" y="39784"/>
                    <a:pt x="153926" y="83437"/>
                  </a:cubicBezTo>
                  <a:cubicBezTo>
                    <a:pt x="152586" y="108288"/>
                    <a:pt x="139668" y="131053"/>
                    <a:pt x="119041" y="144912"/>
                  </a:cubicBezTo>
                  <a:cubicBezTo>
                    <a:pt x="117624" y="150960"/>
                    <a:pt x="115486" y="156808"/>
                    <a:pt x="112672" y="162342"/>
                  </a:cubicBezTo>
                  <a:cubicBezTo>
                    <a:pt x="98129" y="179297"/>
                    <a:pt x="59441" y="190060"/>
                    <a:pt x="46704" y="190251"/>
                  </a:cubicBezTo>
                  <a:cubicBezTo>
                    <a:pt x="35677" y="190251"/>
                    <a:pt x="26172" y="180059"/>
                    <a:pt x="15811" y="162914"/>
                  </a:cubicBezTo>
                  <a:cubicBezTo>
                    <a:pt x="-5672" y="127195"/>
                    <a:pt x="-158" y="87571"/>
                    <a:pt x="3263" y="67854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Google Shape;457;p4"/>
            <p:cNvSpPr/>
            <p:nvPr/>
          </p:nvSpPr>
          <p:spPr>
            <a:xfrm>
              <a:off x="5862376" y="3287995"/>
              <a:ext cx="154704" cy="145954"/>
            </a:xfrm>
            <a:custGeom>
              <a:rect b="b" l="l" r="r" t="t"/>
              <a:pathLst>
                <a:path extrusionOk="0" h="145954" w="154704">
                  <a:moveTo>
                    <a:pt x="85930" y="1937"/>
                  </a:moveTo>
                  <a:cubicBezTo>
                    <a:pt x="114447" y="7557"/>
                    <a:pt x="138400" y="15748"/>
                    <a:pt x="146290" y="44038"/>
                  </a:cubicBezTo>
                  <a:cubicBezTo>
                    <a:pt x="151613" y="63659"/>
                    <a:pt x="158647" y="101188"/>
                    <a:pt x="151993" y="116523"/>
                  </a:cubicBezTo>
                  <a:lnTo>
                    <a:pt x="147811" y="127857"/>
                  </a:lnTo>
                  <a:lnTo>
                    <a:pt x="112926" y="145955"/>
                  </a:lnTo>
                  <a:cubicBezTo>
                    <a:pt x="112926" y="145955"/>
                    <a:pt x="96576" y="132334"/>
                    <a:pt x="101709" y="92424"/>
                  </a:cubicBezTo>
                  <a:cubicBezTo>
                    <a:pt x="101510" y="87043"/>
                    <a:pt x="99798" y="81823"/>
                    <a:pt x="96766" y="77375"/>
                  </a:cubicBezTo>
                  <a:cubicBezTo>
                    <a:pt x="94580" y="73594"/>
                    <a:pt x="92954" y="69517"/>
                    <a:pt x="91919" y="65278"/>
                  </a:cubicBezTo>
                  <a:cubicBezTo>
                    <a:pt x="87774" y="54496"/>
                    <a:pt x="79685" y="45704"/>
                    <a:pt x="69295" y="40704"/>
                  </a:cubicBezTo>
                  <a:cubicBezTo>
                    <a:pt x="43345" y="26130"/>
                    <a:pt x="5323" y="38704"/>
                    <a:pt x="0" y="44038"/>
                  </a:cubicBezTo>
                  <a:cubicBezTo>
                    <a:pt x="15142" y="11452"/>
                    <a:pt x="50959" y="-6102"/>
                    <a:pt x="85930" y="193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4"/>
            <p:cNvSpPr/>
            <p:nvPr/>
          </p:nvSpPr>
          <p:spPr>
            <a:xfrm>
              <a:off x="5888298" y="4552945"/>
              <a:ext cx="121626" cy="93085"/>
            </a:xfrm>
            <a:custGeom>
              <a:rect b="b" l="l" r="r" t="t"/>
              <a:pathLst>
                <a:path extrusionOk="0" h="93085" w="121626">
                  <a:moveTo>
                    <a:pt x="112478" y="2"/>
                  </a:moveTo>
                  <a:cubicBezTo>
                    <a:pt x="97840" y="11908"/>
                    <a:pt x="75121" y="3717"/>
                    <a:pt x="74456" y="4765"/>
                  </a:cubicBezTo>
                  <a:cubicBezTo>
                    <a:pt x="57422" y="19395"/>
                    <a:pt x="39590" y="33073"/>
                    <a:pt x="21035" y="45722"/>
                  </a:cubicBezTo>
                  <a:cubicBezTo>
                    <a:pt x="11529" y="52866"/>
                    <a:pt x="-2254" y="62486"/>
                    <a:pt x="313" y="76202"/>
                  </a:cubicBezTo>
                  <a:cubicBezTo>
                    <a:pt x="4875" y="100872"/>
                    <a:pt x="44228" y="93347"/>
                    <a:pt x="59057" y="85727"/>
                  </a:cubicBezTo>
                  <a:cubicBezTo>
                    <a:pt x="73886" y="78107"/>
                    <a:pt x="86053" y="65725"/>
                    <a:pt x="100121" y="57152"/>
                  </a:cubicBezTo>
                  <a:cubicBezTo>
                    <a:pt x="110102" y="50961"/>
                    <a:pt x="119987" y="47627"/>
                    <a:pt x="121604" y="35054"/>
                  </a:cubicBezTo>
                  <a:cubicBezTo>
                    <a:pt x="122079" y="27149"/>
                    <a:pt x="115045" y="-284"/>
                    <a:pt x="112478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4"/>
            <p:cNvSpPr/>
            <p:nvPr/>
          </p:nvSpPr>
          <p:spPr>
            <a:xfrm>
              <a:off x="5888421" y="4582665"/>
              <a:ext cx="121131" cy="63346"/>
            </a:xfrm>
            <a:custGeom>
              <a:rect b="b" l="l" r="r" t="t"/>
              <a:pathLst>
                <a:path extrusionOk="0" h="63346" w="121131">
                  <a:moveTo>
                    <a:pt x="120910" y="0"/>
                  </a:moveTo>
                  <a:cubicBezTo>
                    <a:pt x="118914" y="12192"/>
                    <a:pt x="109219" y="15526"/>
                    <a:pt x="99238" y="21717"/>
                  </a:cubicBezTo>
                  <a:cubicBezTo>
                    <a:pt x="84979" y="30575"/>
                    <a:pt x="72432" y="43434"/>
                    <a:pt x="57604" y="50959"/>
                  </a:cubicBezTo>
                  <a:cubicBezTo>
                    <a:pt x="42775" y="58484"/>
                    <a:pt x="9601" y="64770"/>
                    <a:pt x="0" y="47244"/>
                  </a:cubicBezTo>
                  <a:cubicBezTo>
                    <a:pt x="5228" y="70961"/>
                    <a:pt x="43916" y="63532"/>
                    <a:pt x="58554" y="56007"/>
                  </a:cubicBezTo>
                  <a:cubicBezTo>
                    <a:pt x="73193" y="48482"/>
                    <a:pt x="85550" y="36004"/>
                    <a:pt x="99618" y="27432"/>
                  </a:cubicBezTo>
                  <a:cubicBezTo>
                    <a:pt x="109599" y="21241"/>
                    <a:pt x="119484" y="17907"/>
                    <a:pt x="121101" y="5334"/>
                  </a:cubicBezTo>
                  <a:cubicBezTo>
                    <a:pt x="121177" y="3553"/>
                    <a:pt x="121110" y="1772"/>
                    <a:pt x="120910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4"/>
            <p:cNvSpPr/>
            <p:nvPr/>
          </p:nvSpPr>
          <p:spPr>
            <a:xfrm>
              <a:off x="5795742" y="4532466"/>
              <a:ext cx="111395" cy="86487"/>
            </a:xfrm>
            <a:custGeom>
              <a:rect b="b" l="l" r="r" t="t"/>
              <a:pathLst>
                <a:path extrusionOk="0" h="86487" w="111395">
                  <a:moveTo>
                    <a:pt x="102659" y="2"/>
                  </a:moveTo>
                  <a:cubicBezTo>
                    <a:pt x="89257" y="10956"/>
                    <a:pt x="69105" y="4765"/>
                    <a:pt x="68154" y="5812"/>
                  </a:cubicBezTo>
                  <a:cubicBezTo>
                    <a:pt x="52537" y="19109"/>
                    <a:pt x="36225" y="31578"/>
                    <a:pt x="19296" y="43151"/>
                  </a:cubicBezTo>
                  <a:cubicBezTo>
                    <a:pt x="10931" y="49723"/>
                    <a:pt x="-2091" y="58486"/>
                    <a:pt x="285" y="71059"/>
                  </a:cubicBezTo>
                  <a:cubicBezTo>
                    <a:pt x="4467" y="93633"/>
                    <a:pt x="40493" y="86680"/>
                    <a:pt x="54181" y="79822"/>
                  </a:cubicBezTo>
                  <a:cubicBezTo>
                    <a:pt x="67869" y="72964"/>
                    <a:pt x="78800" y="61438"/>
                    <a:pt x="91728" y="53437"/>
                  </a:cubicBezTo>
                  <a:cubicBezTo>
                    <a:pt x="101234" y="47722"/>
                    <a:pt x="109884" y="44770"/>
                    <a:pt x="111309" y="33149"/>
                  </a:cubicBezTo>
                  <a:cubicBezTo>
                    <a:pt x="112260" y="26101"/>
                    <a:pt x="105036" y="-283"/>
                    <a:pt x="102659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4"/>
            <p:cNvSpPr/>
            <p:nvPr/>
          </p:nvSpPr>
          <p:spPr>
            <a:xfrm>
              <a:off x="5796313" y="4560948"/>
              <a:ext cx="110894" cy="58013"/>
            </a:xfrm>
            <a:custGeom>
              <a:rect b="b" l="l" r="r" t="t"/>
              <a:pathLst>
                <a:path extrusionOk="0" h="58013" w="110894">
                  <a:moveTo>
                    <a:pt x="110644" y="0"/>
                  </a:moveTo>
                  <a:cubicBezTo>
                    <a:pt x="108838" y="11144"/>
                    <a:pt x="99903" y="14192"/>
                    <a:pt x="90778" y="19812"/>
                  </a:cubicBezTo>
                  <a:cubicBezTo>
                    <a:pt x="77755" y="28004"/>
                    <a:pt x="66254" y="39719"/>
                    <a:pt x="52756" y="46672"/>
                  </a:cubicBezTo>
                  <a:cubicBezTo>
                    <a:pt x="39258" y="53626"/>
                    <a:pt x="8840" y="59341"/>
                    <a:pt x="0" y="43244"/>
                  </a:cubicBezTo>
                  <a:cubicBezTo>
                    <a:pt x="4753" y="64961"/>
                    <a:pt x="40208" y="58198"/>
                    <a:pt x="53706" y="51340"/>
                  </a:cubicBezTo>
                  <a:cubicBezTo>
                    <a:pt x="67204" y="44482"/>
                    <a:pt x="78325" y="32956"/>
                    <a:pt x="91253" y="24955"/>
                  </a:cubicBezTo>
                  <a:cubicBezTo>
                    <a:pt x="100758" y="19240"/>
                    <a:pt x="109408" y="16288"/>
                    <a:pt x="110834" y="4667"/>
                  </a:cubicBezTo>
                  <a:cubicBezTo>
                    <a:pt x="110958" y="3105"/>
                    <a:pt x="110891" y="1543"/>
                    <a:pt x="11064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4"/>
            <p:cNvSpPr/>
            <p:nvPr/>
          </p:nvSpPr>
          <p:spPr>
            <a:xfrm>
              <a:off x="5813683" y="3728558"/>
              <a:ext cx="237954" cy="833275"/>
            </a:xfrm>
            <a:custGeom>
              <a:rect b="b" l="l" r="r" t="t"/>
              <a:pathLst>
                <a:path extrusionOk="0" h="833275" w="237954">
                  <a:moveTo>
                    <a:pt x="6013" y="123825"/>
                  </a:moveTo>
                  <a:cubicBezTo>
                    <a:pt x="12477" y="73342"/>
                    <a:pt x="31013" y="0"/>
                    <a:pt x="31013" y="0"/>
                  </a:cubicBezTo>
                  <a:cubicBezTo>
                    <a:pt x="48541" y="8201"/>
                    <a:pt x="67495" y="12897"/>
                    <a:pt x="86810" y="13811"/>
                  </a:cubicBezTo>
                  <a:cubicBezTo>
                    <a:pt x="115136" y="13716"/>
                    <a:pt x="143396" y="10973"/>
                    <a:pt x="171219" y="5620"/>
                  </a:cubicBezTo>
                  <a:cubicBezTo>
                    <a:pt x="180287" y="21517"/>
                    <a:pt x="190220" y="36909"/>
                    <a:pt x="200971" y="51721"/>
                  </a:cubicBezTo>
                  <a:cubicBezTo>
                    <a:pt x="215515" y="71914"/>
                    <a:pt x="243746" y="116109"/>
                    <a:pt x="236902" y="193357"/>
                  </a:cubicBezTo>
                  <a:cubicBezTo>
                    <a:pt x="232435" y="243840"/>
                    <a:pt x="204203" y="458248"/>
                    <a:pt x="204203" y="458248"/>
                  </a:cubicBezTo>
                  <a:cubicBezTo>
                    <a:pt x="215201" y="494290"/>
                    <a:pt x="221056" y="531714"/>
                    <a:pt x="221598" y="569405"/>
                  </a:cubicBezTo>
                  <a:cubicBezTo>
                    <a:pt x="218937" y="614229"/>
                    <a:pt x="213024" y="658796"/>
                    <a:pt x="203918" y="702755"/>
                  </a:cubicBezTo>
                  <a:lnTo>
                    <a:pt x="187093" y="824389"/>
                  </a:lnTo>
                  <a:cubicBezTo>
                    <a:pt x="187093" y="824389"/>
                    <a:pt x="164660" y="840676"/>
                    <a:pt x="149071" y="829151"/>
                  </a:cubicBezTo>
                  <a:lnTo>
                    <a:pt x="151067" y="710089"/>
                  </a:lnTo>
                  <a:cubicBezTo>
                    <a:pt x="149166" y="680942"/>
                    <a:pt x="146219" y="637984"/>
                    <a:pt x="144413" y="610552"/>
                  </a:cubicBezTo>
                  <a:cubicBezTo>
                    <a:pt x="141371" y="565785"/>
                    <a:pt x="133387" y="494824"/>
                    <a:pt x="131106" y="477202"/>
                  </a:cubicBezTo>
                  <a:cubicBezTo>
                    <a:pt x="128824" y="459581"/>
                    <a:pt x="123121" y="428434"/>
                    <a:pt x="120364" y="393763"/>
                  </a:cubicBezTo>
                  <a:cubicBezTo>
                    <a:pt x="117608" y="359092"/>
                    <a:pt x="104680" y="182594"/>
                    <a:pt x="104680" y="182594"/>
                  </a:cubicBezTo>
                  <a:lnTo>
                    <a:pt x="102874" y="215646"/>
                  </a:lnTo>
                  <a:cubicBezTo>
                    <a:pt x="102874" y="215646"/>
                    <a:pt x="101068" y="269272"/>
                    <a:pt x="93369" y="335470"/>
                  </a:cubicBezTo>
                  <a:cubicBezTo>
                    <a:pt x="85669" y="401669"/>
                    <a:pt x="83008" y="430720"/>
                    <a:pt x="83008" y="430720"/>
                  </a:cubicBezTo>
                  <a:cubicBezTo>
                    <a:pt x="90308" y="444074"/>
                    <a:pt x="95412" y="458514"/>
                    <a:pt x="98121" y="473488"/>
                  </a:cubicBezTo>
                  <a:cubicBezTo>
                    <a:pt x="99452" y="487775"/>
                    <a:pt x="115707" y="600932"/>
                    <a:pt x="106011" y="658463"/>
                  </a:cubicBezTo>
                  <a:lnTo>
                    <a:pt x="85954" y="804863"/>
                  </a:lnTo>
                  <a:cubicBezTo>
                    <a:pt x="75869" y="811882"/>
                    <a:pt x="63018" y="813587"/>
                    <a:pt x="51449" y="809434"/>
                  </a:cubicBezTo>
                  <a:lnTo>
                    <a:pt x="39663" y="661892"/>
                  </a:lnTo>
                  <a:cubicBezTo>
                    <a:pt x="31773" y="605790"/>
                    <a:pt x="15043" y="486823"/>
                    <a:pt x="12477" y="471392"/>
                  </a:cubicBezTo>
                  <a:cubicBezTo>
                    <a:pt x="6773" y="440226"/>
                    <a:pt x="3408" y="408670"/>
                    <a:pt x="2401" y="376999"/>
                  </a:cubicBezTo>
                  <a:cubicBezTo>
                    <a:pt x="-1782" y="312991"/>
                    <a:pt x="-451" y="174212"/>
                    <a:pt x="6013" y="12382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4"/>
            <p:cNvSpPr/>
            <p:nvPr/>
          </p:nvSpPr>
          <p:spPr>
            <a:xfrm>
              <a:off x="5803516" y="3708175"/>
              <a:ext cx="253612" cy="553963"/>
            </a:xfrm>
            <a:custGeom>
              <a:rect b="b" l="l" r="r" t="t"/>
              <a:pathLst>
                <a:path extrusionOk="0" h="553963" w="253612">
                  <a:moveTo>
                    <a:pt x="181386" y="6572"/>
                  </a:moveTo>
                  <a:lnTo>
                    <a:pt x="224731" y="93726"/>
                  </a:lnTo>
                  <a:cubicBezTo>
                    <a:pt x="224731" y="93726"/>
                    <a:pt x="291270" y="190690"/>
                    <a:pt x="222355" y="439960"/>
                  </a:cubicBezTo>
                  <a:lnTo>
                    <a:pt x="235187" y="516922"/>
                  </a:lnTo>
                  <a:cubicBezTo>
                    <a:pt x="235187" y="516922"/>
                    <a:pt x="105532" y="600265"/>
                    <a:pt x="18746" y="516922"/>
                  </a:cubicBezTo>
                  <a:cubicBezTo>
                    <a:pt x="18746" y="516922"/>
                    <a:pt x="-11291" y="286512"/>
                    <a:pt x="4678" y="180308"/>
                  </a:cubicBezTo>
                  <a:cubicBezTo>
                    <a:pt x="13613" y="119272"/>
                    <a:pt x="27121" y="59007"/>
                    <a:pt x="45077" y="0"/>
                  </a:cubicBezTo>
                  <a:cubicBezTo>
                    <a:pt x="45077" y="0"/>
                    <a:pt x="66369" y="23527"/>
                    <a:pt x="175683" y="8001"/>
                  </a:cubicBezTo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4"/>
            <p:cNvSpPr/>
            <p:nvPr/>
          </p:nvSpPr>
          <p:spPr>
            <a:xfrm>
              <a:off x="5812662" y="3486508"/>
              <a:ext cx="71005" cy="74600"/>
            </a:xfrm>
            <a:custGeom>
              <a:rect b="b" l="l" r="r" t="t"/>
              <a:pathLst>
                <a:path extrusionOk="0" h="74600" w="71005">
                  <a:moveTo>
                    <a:pt x="71006" y="496"/>
                  </a:moveTo>
                  <a:cubicBezTo>
                    <a:pt x="71006" y="496"/>
                    <a:pt x="36596" y="-10077"/>
                    <a:pt x="0" y="66409"/>
                  </a:cubicBezTo>
                  <a:lnTo>
                    <a:pt x="13688" y="74600"/>
                  </a:lnTo>
                  <a:cubicBezTo>
                    <a:pt x="13688" y="74600"/>
                    <a:pt x="49714" y="20117"/>
                    <a:pt x="71006" y="49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Google Shape;465;p4"/>
            <p:cNvSpPr/>
            <p:nvPr/>
          </p:nvSpPr>
          <p:spPr>
            <a:xfrm>
              <a:off x="5614947" y="3815235"/>
              <a:ext cx="254367" cy="147732"/>
            </a:xfrm>
            <a:custGeom>
              <a:rect b="b" l="l" r="r" t="t"/>
              <a:pathLst>
                <a:path extrusionOk="0" h="147732" w="254367">
                  <a:moveTo>
                    <a:pt x="0" y="86201"/>
                  </a:moveTo>
                  <a:lnTo>
                    <a:pt x="148096" y="0"/>
                  </a:lnTo>
                  <a:lnTo>
                    <a:pt x="254368" y="61436"/>
                  </a:lnTo>
                  <a:lnTo>
                    <a:pt x="106272" y="147733"/>
                  </a:lnTo>
                  <a:lnTo>
                    <a:pt x="0" y="8620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Google Shape;466;p4"/>
            <p:cNvSpPr/>
            <p:nvPr/>
          </p:nvSpPr>
          <p:spPr>
            <a:xfrm>
              <a:off x="5694413" y="3821487"/>
              <a:ext cx="53706" cy="44771"/>
            </a:xfrm>
            <a:custGeom>
              <a:rect b="b" l="l" r="r" t="t"/>
              <a:pathLst>
                <a:path extrusionOk="0" h="44771" w="53706">
                  <a:moveTo>
                    <a:pt x="49524" y="35"/>
                  </a:moveTo>
                  <a:cubicBezTo>
                    <a:pt x="40237" y="968"/>
                    <a:pt x="31254" y="3892"/>
                    <a:pt x="23194" y="8607"/>
                  </a:cubicBezTo>
                  <a:cubicBezTo>
                    <a:pt x="20228" y="11198"/>
                    <a:pt x="17053" y="13522"/>
                    <a:pt x="13688" y="15561"/>
                  </a:cubicBezTo>
                  <a:cubicBezTo>
                    <a:pt x="12262" y="16227"/>
                    <a:pt x="10836" y="17180"/>
                    <a:pt x="9315" y="17846"/>
                  </a:cubicBezTo>
                  <a:cubicBezTo>
                    <a:pt x="7053" y="18675"/>
                    <a:pt x="5000" y="20009"/>
                    <a:pt x="3327" y="21752"/>
                  </a:cubicBezTo>
                  <a:cubicBezTo>
                    <a:pt x="1673" y="24200"/>
                    <a:pt x="780" y="27086"/>
                    <a:pt x="760" y="30038"/>
                  </a:cubicBezTo>
                  <a:cubicBezTo>
                    <a:pt x="0" y="33572"/>
                    <a:pt x="-190" y="37211"/>
                    <a:pt x="190" y="40802"/>
                  </a:cubicBezTo>
                  <a:cubicBezTo>
                    <a:pt x="1521" y="46136"/>
                    <a:pt x="7034" y="45660"/>
                    <a:pt x="9696" y="41945"/>
                  </a:cubicBezTo>
                  <a:cubicBezTo>
                    <a:pt x="11141" y="40088"/>
                    <a:pt x="11968" y="37821"/>
                    <a:pt x="12072" y="35468"/>
                  </a:cubicBezTo>
                  <a:cubicBezTo>
                    <a:pt x="12234" y="30905"/>
                    <a:pt x="14562" y="26686"/>
                    <a:pt x="18346" y="24133"/>
                  </a:cubicBezTo>
                  <a:lnTo>
                    <a:pt x="53706" y="2130"/>
                  </a:lnTo>
                  <a:cubicBezTo>
                    <a:pt x="52870" y="644"/>
                    <a:pt x="51216" y="-184"/>
                    <a:pt x="49524" y="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Google Shape;467;p4"/>
            <p:cNvSpPr/>
            <p:nvPr/>
          </p:nvSpPr>
          <p:spPr>
            <a:xfrm>
              <a:off x="5775008" y="3530248"/>
              <a:ext cx="253611" cy="322722"/>
            </a:xfrm>
            <a:custGeom>
              <a:rect b="b" l="l" r="r" t="t"/>
              <a:pathLst>
                <a:path extrusionOk="0" h="322722" w="253611">
                  <a:moveTo>
                    <a:pt x="250673" y="25527"/>
                  </a:moveTo>
                  <a:cubicBezTo>
                    <a:pt x="245826" y="5334"/>
                    <a:pt x="230046" y="11811"/>
                    <a:pt x="216453" y="0"/>
                  </a:cubicBezTo>
                  <a:cubicBezTo>
                    <a:pt x="184990" y="44672"/>
                    <a:pt x="205902" y="165449"/>
                    <a:pt x="210180" y="178308"/>
                  </a:cubicBezTo>
                  <a:lnTo>
                    <a:pt x="89270" y="255556"/>
                  </a:lnTo>
                  <a:lnTo>
                    <a:pt x="89270" y="255556"/>
                  </a:lnTo>
                  <a:lnTo>
                    <a:pt x="81095" y="260604"/>
                  </a:lnTo>
                  <a:cubicBezTo>
                    <a:pt x="67331" y="269662"/>
                    <a:pt x="52131" y="276301"/>
                    <a:pt x="36134" y="280225"/>
                  </a:cubicBezTo>
                  <a:cubicBezTo>
                    <a:pt x="24062" y="281654"/>
                    <a:pt x="17788" y="298704"/>
                    <a:pt x="4860" y="300228"/>
                  </a:cubicBezTo>
                  <a:cubicBezTo>
                    <a:pt x="2075" y="300333"/>
                    <a:pt x="-92" y="302666"/>
                    <a:pt x="3" y="305457"/>
                  </a:cubicBezTo>
                  <a:cubicBezTo>
                    <a:pt x="51" y="306753"/>
                    <a:pt x="602" y="307991"/>
                    <a:pt x="1533" y="308896"/>
                  </a:cubicBezTo>
                  <a:cubicBezTo>
                    <a:pt x="6667" y="313849"/>
                    <a:pt x="20545" y="309753"/>
                    <a:pt x="30050" y="298704"/>
                  </a:cubicBezTo>
                  <a:cubicBezTo>
                    <a:pt x="30002" y="298952"/>
                    <a:pt x="30002" y="299218"/>
                    <a:pt x="30050" y="299466"/>
                  </a:cubicBezTo>
                  <a:cubicBezTo>
                    <a:pt x="30202" y="303057"/>
                    <a:pt x="32227" y="306314"/>
                    <a:pt x="35373" y="308038"/>
                  </a:cubicBezTo>
                  <a:cubicBezTo>
                    <a:pt x="36067" y="308458"/>
                    <a:pt x="36846" y="308724"/>
                    <a:pt x="37655" y="308800"/>
                  </a:cubicBezTo>
                  <a:cubicBezTo>
                    <a:pt x="37655" y="309610"/>
                    <a:pt x="37883" y="310401"/>
                    <a:pt x="38320" y="311087"/>
                  </a:cubicBezTo>
                  <a:cubicBezTo>
                    <a:pt x="39708" y="313925"/>
                    <a:pt x="42417" y="315887"/>
                    <a:pt x="45544" y="316325"/>
                  </a:cubicBezTo>
                  <a:lnTo>
                    <a:pt x="45544" y="316325"/>
                  </a:lnTo>
                  <a:cubicBezTo>
                    <a:pt x="46941" y="320335"/>
                    <a:pt x="50820" y="322945"/>
                    <a:pt x="55050" y="322707"/>
                  </a:cubicBezTo>
                  <a:cubicBezTo>
                    <a:pt x="57825" y="322564"/>
                    <a:pt x="60439" y="321373"/>
                    <a:pt x="62369" y="319373"/>
                  </a:cubicBezTo>
                  <a:cubicBezTo>
                    <a:pt x="72682" y="315430"/>
                    <a:pt x="81789" y="308867"/>
                    <a:pt x="88794" y="300323"/>
                  </a:cubicBezTo>
                  <a:cubicBezTo>
                    <a:pt x="94982" y="293875"/>
                    <a:pt x="101522" y="287769"/>
                    <a:pt x="108375" y="282035"/>
                  </a:cubicBezTo>
                  <a:cubicBezTo>
                    <a:pt x="141170" y="267843"/>
                    <a:pt x="239552" y="225742"/>
                    <a:pt x="243924" y="219742"/>
                  </a:cubicBezTo>
                  <a:cubicBezTo>
                    <a:pt x="250768" y="210693"/>
                    <a:pt x="257707" y="54102"/>
                    <a:pt x="250673" y="2552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4"/>
            <p:cNvSpPr/>
            <p:nvPr/>
          </p:nvSpPr>
          <p:spPr>
            <a:xfrm>
              <a:off x="5965891" y="3514431"/>
              <a:ext cx="72720" cy="103595"/>
            </a:xfrm>
            <a:custGeom>
              <a:rect b="b" l="l" r="r" t="t"/>
              <a:pathLst>
                <a:path extrusionOk="0" h="103595" w="72720">
                  <a:moveTo>
                    <a:pt x="70816" y="95541"/>
                  </a:moveTo>
                  <a:cubicBezTo>
                    <a:pt x="70816" y="95541"/>
                    <a:pt x="32129" y="112876"/>
                    <a:pt x="0" y="96684"/>
                  </a:cubicBezTo>
                  <a:lnTo>
                    <a:pt x="4658" y="36009"/>
                  </a:lnTo>
                  <a:cubicBezTo>
                    <a:pt x="4658" y="36009"/>
                    <a:pt x="5133" y="3434"/>
                    <a:pt x="34125" y="195"/>
                  </a:cubicBezTo>
                  <a:cubicBezTo>
                    <a:pt x="63117" y="-3043"/>
                    <a:pt x="78325" y="34200"/>
                    <a:pt x="70816" y="9554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69" name="Google Shape;469;p4"/>
            <p:cNvGrpSpPr/>
            <p:nvPr/>
          </p:nvGrpSpPr>
          <p:grpSpPr>
            <a:xfrm flipH="1">
              <a:off x="2865273" y="3434801"/>
              <a:ext cx="598186" cy="1340314"/>
              <a:chOff x="4210728" y="4525714"/>
              <a:chExt cx="546438" cy="1224366"/>
            </a:xfrm>
          </p:grpSpPr>
          <p:sp>
            <p:nvSpPr>
              <p:cNvPr id="470" name="Google Shape;470;p4"/>
              <p:cNvSpPr/>
              <p:nvPr/>
            </p:nvSpPr>
            <p:spPr>
              <a:xfrm>
                <a:off x="4672107" y="4726590"/>
                <a:ext cx="85002" cy="305847"/>
              </a:xfrm>
              <a:custGeom>
                <a:rect b="b" l="l" r="r" t="t"/>
                <a:pathLst>
                  <a:path extrusionOk="0" h="305847" w="85002">
                    <a:moveTo>
                      <a:pt x="18764" y="0"/>
                    </a:moveTo>
                    <a:cubicBezTo>
                      <a:pt x="37814" y="5429"/>
                      <a:pt x="48482" y="26289"/>
                      <a:pt x="65056" y="70961"/>
                    </a:cubicBezTo>
                    <a:cubicBezTo>
                      <a:pt x="78848" y="111490"/>
                      <a:pt x="85582" y="154076"/>
                      <a:pt x="84963" y="196882"/>
                    </a:cubicBezTo>
                    <a:cubicBezTo>
                      <a:pt x="79629" y="238982"/>
                      <a:pt x="62198" y="271748"/>
                      <a:pt x="20098" y="305848"/>
                    </a:cubicBezTo>
                    <a:lnTo>
                      <a:pt x="0" y="268986"/>
                    </a:lnTo>
                    <a:cubicBezTo>
                      <a:pt x="0" y="268986"/>
                      <a:pt x="41243" y="232600"/>
                      <a:pt x="45434" y="190500"/>
                    </a:cubicBezTo>
                    <a:cubicBezTo>
                      <a:pt x="47815" y="166878"/>
                      <a:pt x="20098" y="87249"/>
                      <a:pt x="20098" y="85058"/>
                    </a:cubicBezTo>
                    <a:cubicBezTo>
                      <a:pt x="20098" y="82867"/>
                      <a:pt x="18764" y="0"/>
                      <a:pt x="18764" y="0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1" name="Google Shape;471;p4"/>
              <p:cNvSpPr/>
              <p:nvPr/>
            </p:nvSpPr>
            <p:spPr>
              <a:xfrm>
                <a:off x="4408366" y="5679962"/>
                <a:ext cx="123900" cy="70118"/>
              </a:xfrm>
              <a:custGeom>
                <a:rect b="b" l="l" r="r" t="t"/>
                <a:pathLst>
                  <a:path extrusionOk="0" h="70118" w="123900">
                    <a:moveTo>
                      <a:pt x="117628" y="16845"/>
                    </a:moveTo>
                    <a:cubicBezTo>
                      <a:pt x="104783" y="20750"/>
                      <a:pt x="90877" y="18874"/>
                      <a:pt x="79528" y="11701"/>
                    </a:cubicBezTo>
                    <a:cubicBezTo>
                      <a:pt x="69241" y="11701"/>
                      <a:pt x="8757" y="-12016"/>
                      <a:pt x="1137" y="8082"/>
                    </a:cubicBezTo>
                    <a:cubicBezTo>
                      <a:pt x="-5531" y="25703"/>
                      <a:pt x="18758" y="42086"/>
                      <a:pt x="31617" y="45229"/>
                    </a:cubicBezTo>
                    <a:cubicBezTo>
                      <a:pt x="60192" y="51992"/>
                      <a:pt x="80766" y="66089"/>
                      <a:pt x="92196" y="68470"/>
                    </a:cubicBezTo>
                    <a:cubicBezTo>
                      <a:pt x="100966" y="71585"/>
                      <a:pt x="110703" y="70232"/>
                      <a:pt x="118294" y="64851"/>
                    </a:cubicBezTo>
                    <a:cubicBezTo>
                      <a:pt x="126200" y="56850"/>
                      <a:pt x="125533" y="27322"/>
                      <a:pt x="117628" y="16845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2" name="Google Shape;472;p4"/>
              <p:cNvSpPr/>
              <p:nvPr/>
            </p:nvSpPr>
            <p:spPr>
              <a:xfrm>
                <a:off x="4408245" y="5691663"/>
                <a:ext cx="121939" cy="58416"/>
              </a:xfrm>
              <a:custGeom>
                <a:rect b="b" l="l" r="r" t="t"/>
                <a:pathLst>
                  <a:path extrusionOk="0" h="58416" w="121939">
                    <a:moveTo>
                      <a:pt x="92127" y="51911"/>
                    </a:moveTo>
                    <a:cubicBezTo>
                      <a:pt x="80697" y="49530"/>
                      <a:pt x="59837" y="35433"/>
                      <a:pt x="31548" y="28575"/>
                    </a:cubicBezTo>
                    <a:cubicBezTo>
                      <a:pt x="20784" y="26003"/>
                      <a:pt x="2020" y="14097"/>
                      <a:pt x="210" y="0"/>
                    </a:cubicBezTo>
                    <a:cubicBezTo>
                      <a:pt x="-2361" y="16193"/>
                      <a:pt x="19260" y="30575"/>
                      <a:pt x="31548" y="33528"/>
                    </a:cubicBezTo>
                    <a:cubicBezTo>
                      <a:pt x="60123" y="40291"/>
                      <a:pt x="80697" y="54388"/>
                      <a:pt x="92127" y="56769"/>
                    </a:cubicBezTo>
                    <a:cubicBezTo>
                      <a:pt x="100896" y="59884"/>
                      <a:pt x="110634" y="58531"/>
                      <a:pt x="118225" y="53150"/>
                    </a:cubicBezTo>
                    <a:cubicBezTo>
                      <a:pt x="119933" y="51188"/>
                      <a:pt x="121200" y="48882"/>
                      <a:pt x="121940" y="46387"/>
                    </a:cubicBezTo>
                    <a:cubicBezTo>
                      <a:pt x="113425" y="52816"/>
                      <a:pt x="102380" y="54864"/>
                      <a:pt x="92127" y="51911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3" name="Google Shape;473;p4"/>
              <p:cNvSpPr/>
              <p:nvPr/>
            </p:nvSpPr>
            <p:spPr>
              <a:xfrm>
                <a:off x="4566152" y="5600798"/>
                <a:ext cx="119416" cy="67472"/>
              </a:xfrm>
              <a:custGeom>
                <a:rect b="b" l="l" r="r" t="t"/>
                <a:pathLst>
                  <a:path extrusionOk="0" h="67472" w="119416">
                    <a:moveTo>
                      <a:pt x="113384" y="16189"/>
                    </a:moveTo>
                    <a:cubicBezTo>
                      <a:pt x="102146" y="20047"/>
                      <a:pt x="89728" y="18161"/>
                      <a:pt x="80142" y="11141"/>
                    </a:cubicBezTo>
                    <a:cubicBezTo>
                      <a:pt x="70617" y="11141"/>
                      <a:pt x="8419" y="-11529"/>
                      <a:pt x="1085" y="7807"/>
                    </a:cubicBezTo>
                    <a:cubicBezTo>
                      <a:pt x="-5297" y="24762"/>
                      <a:pt x="18039" y="40383"/>
                      <a:pt x="30422" y="43431"/>
                    </a:cubicBezTo>
                    <a:cubicBezTo>
                      <a:pt x="57663" y="50003"/>
                      <a:pt x="78047" y="63624"/>
                      <a:pt x="88715" y="65910"/>
                    </a:cubicBezTo>
                    <a:cubicBezTo>
                      <a:pt x="97172" y="68882"/>
                      <a:pt x="106547" y="67567"/>
                      <a:pt x="113861" y="62385"/>
                    </a:cubicBezTo>
                    <a:cubicBezTo>
                      <a:pt x="121671" y="54670"/>
                      <a:pt x="121004" y="26286"/>
                      <a:pt x="113384" y="16189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4" name="Google Shape;474;p4"/>
              <p:cNvSpPr/>
              <p:nvPr/>
            </p:nvSpPr>
            <p:spPr>
              <a:xfrm>
                <a:off x="4566197" y="5611939"/>
                <a:ext cx="117340" cy="56332"/>
              </a:xfrm>
              <a:custGeom>
                <a:rect b="b" l="l" r="r" t="t"/>
                <a:pathLst>
                  <a:path extrusionOk="0" h="56332" w="117340">
                    <a:moveTo>
                      <a:pt x="88670" y="50102"/>
                    </a:moveTo>
                    <a:cubicBezTo>
                      <a:pt x="77717" y="47720"/>
                      <a:pt x="57619" y="34195"/>
                      <a:pt x="30377" y="27622"/>
                    </a:cubicBezTo>
                    <a:cubicBezTo>
                      <a:pt x="19995" y="25051"/>
                      <a:pt x="1802" y="13621"/>
                      <a:pt x="183" y="0"/>
                    </a:cubicBezTo>
                    <a:cubicBezTo>
                      <a:pt x="-2198" y="15621"/>
                      <a:pt x="19233" y="29528"/>
                      <a:pt x="30377" y="32290"/>
                    </a:cubicBezTo>
                    <a:cubicBezTo>
                      <a:pt x="57619" y="38862"/>
                      <a:pt x="78002" y="52483"/>
                      <a:pt x="88670" y="54769"/>
                    </a:cubicBezTo>
                    <a:cubicBezTo>
                      <a:pt x="97128" y="57741"/>
                      <a:pt x="106503" y="56426"/>
                      <a:pt x="113816" y="51245"/>
                    </a:cubicBezTo>
                    <a:cubicBezTo>
                      <a:pt x="115496" y="49368"/>
                      <a:pt x="116703" y="47111"/>
                      <a:pt x="117341" y="44672"/>
                    </a:cubicBezTo>
                    <a:cubicBezTo>
                      <a:pt x="109187" y="50930"/>
                      <a:pt x="98547" y="52940"/>
                      <a:pt x="88670" y="5010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5" name="Google Shape;475;p4"/>
              <p:cNvSpPr/>
              <p:nvPr/>
            </p:nvSpPr>
            <p:spPr>
              <a:xfrm>
                <a:off x="4483409" y="4968525"/>
                <a:ext cx="238054" cy="732926"/>
              </a:xfrm>
              <a:custGeom>
                <a:rect b="b" l="l" r="r" t="t"/>
                <a:pathLst>
                  <a:path extrusionOk="0" h="732926" w="238054">
                    <a:moveTo>
                      <a:pt x="216416" y="495014"/>
                    </a:moveTo>
                    <a:cubicBezTo>
                      <a:pt x="216443" y="471802"/>
                      <a:pt x="212447" y="448761"/>
                      <a:pt x="204605" y="426911"/>
                    </a:cubicBezTo>
                    <a:cubicBezTo>
                      <a:pt x="204605" y="426911"/>
                      <a:pt x="212415" y="333661"/>
                      <a:pt x="218416" y="272415"/>
                    </a:cubicBezTo>
                    <a:cubicBezTo>
                      <a:pt x="227179" y="182118"/>
                      <a:pt x="241086" y="173164"/>
                      <a:pt x="237466" y="118300"/>
                    </a:cubicBezTo>
                    <a:cubicBezTo>
                      <a:pt x="233847" y="67437"/>
                      <a:pt x="204891" y="34480"/>
                      <a:pt x="197366" y="0"/>
                    </a:cubicBezTo>
                    <a:lnTo>
                      <a:pt x="50014" y="11621"/>
                    </a:lnTo>
                    <a:cubicBezTo>
                      <a:pt x="50014" y="11621"/>
                      <a:pt x="37155" y="53435"/>
                      <a:pt x="20582" y="136684"/>
                    </a:cubicBezTo>
                    <a:cubicBezTo>
                      <a:pt x="4008" y="219932"/>
                      <a:pt x="2865" y="318897"/>
                      <a:pt x="4199" y="449961"/>
                    </a:cubicBezTo>
                    <a:cubicBezTo>
                      <a:pt x="4199" y="483775"/>
                      <a:pt x="-1516" y="513112"/>
                      <a:pt x="389" y="597313"/>
                    </a:cubicBezTo>
                    <a:cubicBezTo>
                      <a:pt x="1722" y="653891"/>
                      <a:pt x="4961" y="723233"/>
                      <a:pt x="4961" y="723233"/>
                    </a:cubicBezTo>
                    <a:cubicBezTo>
                      <a:pt x="26487" y="741712"/>
                      <a:pt x="41442" y="728091"/>
                      <a:pt x="41442" y="728091"/>
                    </a:cubicBezTo>
                    <a:cubicBezTo>
                      <a:pt x="41442" y="728091"/>
                      <a:pt x="79542" y="560451"/>
                      <a:pt x="84780" y="521970"/>
                    </a:cubicBezTo>
                    <a:cubicBezTo>
                      <a:pt x="88780" y="500682"/>
                      <a:pt x="87003" y="478707"/>
                      <a:pt x="79637" y="458343"/>
                    </a:cubicBezTo>
                    <a:cubicBezTo>
                      <a:pt x="79637" y="458343"/>
                      <a:pt x="90686" y="405670"/>
                      <a:pt x="98687" y="364236"/>
                    </a:cubicBezTo>
                    <a:cubicBezTo>
                      <a:pt x="108212" y="313658"/>
                      <a:pt x="133453" y="204502"/>
                      <a:pt x="133453" y="204502"/>
                    </a:cubicBezTo>
                    <a:cubicBezTo>
                      <a:pt x="133453" y="204502"/>
                      <a:pt x="129167" y="372237"/>
                      <a:pt x="136501" y="405289"/>
                    </a:cubicBezTo>
                    <a:cubicBezTo>
                      <a:pt x="143835" y="438340"/>
                      <a:pt x="145074" y="467106"/>
                      <a:pt x="151360" y="512064"/>
                    </a:cubicBezTo>
                    <a:cubicBezTo>
                      <a:pt x="158885" y="566356"/>
                      <a:pt x="162314" y="645890"/>
                      <a:pt x="162314" y="645890"/>
                    </a:cubicBezTo>
                    <a:cubicBezTo>
                      <a:pt x="184793" y="660178"/>
                      <a:pt x="194794" y="649224"/>
                      <a:pt x="194794" y="649224"/>
                    </a:cubicBezTo>
                    <a:cubicBezTo>
                      <a:pt x="194794" y="649224"/>
                      <a:pt x="216416" y="542544"/>
                      <a:pt x="216416" y="49501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6" name="Google Shape;476;p4"/>
              <p:cNvSpPr/>
              <p:nvPr/>
            </p:nvSpPr>
            <p:spPr>
              <a:xfrm>
                <a:off x="4484426" y="4968525"/>
                <a:ext cx="236925" cy="409866"/>
              </a:xfrm>
              <a:custGeom>
                <a:rect b="b" l="l" r="r" t="t"/>
                <a:pathLst>
                  <a:path extrusionOk="0" h="409866" w="236925">
                    <a:moveTo>
                      <a:pt x="195968" y="0"/>
                    </a:moveTo>
                    <a:cubicBezTo>
                      <a:pt x="211399" y="15812"/>
                      <a:pt x="236926" y="63913"/>
                      <a:pt x="236926" y="136684"/>
                    </a:cubicBezTo>
                    <a:cubicBezTo>
                      <a:pt x="236926" y="218599"/>
                      <a:pt x="225020" y="202025"/>
                      <a:pt x="219305" y="292227"/>
                    </a:cubicBezTo>
                    <a:lnTo>
                      <a:pt x="213590" y="382429"/>
                    </a:lnTo>
                    <a:cubicBezTo>
                      <a:pt x="213590" y="382429"/>
                      <a:pt x="90431" y="441198"/>
                      <a:pt x="2611" y="386715"/>
                    </a:cubicBezTo>
                    <a:cubicBezTo>
                      <a:pt x="-5200" y="369665"/>
                      <a:pt x="5564" y="179927"/>
                      <a:pt x="20994" y="112490"/>
                    </a:cubicBezTo>
                    <a:cubicBezTo>
                      <a:pt x="36425" y="45053"/>
                      <a:pt x="46997" y="12002"/>
                      <a:pt x="46997" y="12002"/>
                    </a:cubicBezTo>
                    <a:cubicBezTo>
                      <a:pt x="46997" y="12002"/>
                      <a:pt x="160250" y="42577"/>
                      <a:pt x="1959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7" name="Google Shape;477;p4"/>
              <p:cNvSpPr/>
              <p:nvPr/>
            </p:nvSpPr>
            <p:spPr>
              <a:xfrm>
                <a:off x="4531702" y="4525767"/>
                <a:ext cx="160521" cy="258577"/>
              </a:xfrm>
              <a:custGeom>
                <a:rect b="b" l="l" r="r" t="t"/>
                <a:pathLst>
                  <a:path extrusionOk="0" h="258577" w="160521">
                    <a:moveTo>
                      <a:pt x="150502" y="199966"/>
                    </a:moveTo>
                    <a:cubicBezTo>
                      <a:pt x="119070" y="198061"/>
                      <a:pt x="116022" y="203299"/>
                      <a:pt x="113545" y="192155"/>
                    </a:cubicBezTo>
                    <a:cubicBezTo>
                      <a:pt x="112688" y="188155"/>
                      <a:pt x="110878" y="160532"/>
                      <a:pt x="110878" y="160532"/>
                    </a:cubicBezTo>
                    <a:cubicBezTo>
                      <a:pt x="113780" y="156846"/>
                      <a:pt x="116422" y="152960"/>
                      <a:pt x="118784" y="148912"/>
                    </a:cubicBezTo>
                    <a:cubicBezTo>
                      <a:pt x="140167" y="136015"/>
                      <a:pt x="154268" y="113831"/>
                      <a:pt x="156884" y="88999"/>
                    </a:cubicBezTo>
                    <a:cubicBezTo>
                      <a:pt x="161490" y="44708"/>
                      <a:pt x="129348" y="5065"/>
                      <a:pt x="85065" y="417"/>
                    </a:cubicBezTo>
                    <a:cubicBezTo>
                      <a:pt x="43441" y="-3869"/>
                      <a:pt x="12771" y="25373"/>
                      <a:pt x="4579" y="65568"/>
                    </a:cubicBezTo>
                    <a:cubicBezTo>
                      <a:pt x="198" y="85380"/>
                      <a:pt x="-4374" y="125861"/>
                      <a:pt x="8008" y="158341"/>
                    </a:cubicBezTo>
                    <a:cubicBezTo>
                      <a:pt x="14961" y="176725"/>
                      <a:pt x="21438" y="189583"/>
                      <a:pt x="38012" y="188917"/>
                    </a:cubicBezTo>
                    <a:cubicBezTo>
                      <a:pt x="43543" y="188422"/>
                      <a:pt x="49023" y="187469"/>
                      <a:pt x="54395" y="186059"/>
                    </a:cubicBezTo>
                    <a:cubicBezTo>
                      <a:pt x="55283" y="193679"/>
                      <a:pt x="55602" y="201347"/>
                      <a:pt x="55347" y="209015"/>
                    </a:cubicBezTo>
                    <a:cubicBezTo>
                      <a:pt x="55347" y="217111"/>
                      <a:pt x="56300" y="221111"/>
                      <a:pt x="40488" y="230827"/>
                    </a:cubicBezTo>
                    <a:cubicBezTo>
                      <a:pt x="24677" y="240542"/>
                      <a:pt x="64301" y="260354"/>
                      <a:pt x="90114" y="258449"/>
                    </a:cubicBezTo>
                    <a:cubicBezTo>
                      <a:pt x="115927" y="256544"/>
                      <a:pt x="144883" y="240923"/>
                      <a:pt x="152883" y="224255"/>
                    </a:cubicBezTo>
                    <a:cubicBezTo>
                      <a:pt x="161646" y="205586"/>
                      <a:pt x="165266" y="200823"/>
                      <a:pt x="150502" y="199966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8" name="Google Shape;478;p4"/>
              <p:cNvSpPr/>
              <p:nvPr/>
            </p:nvSpPr>
            <p:spPr>
              <a:xfrm>
                <a:off x="4695825" y="4756088"/>
                <a:ext cx="61341" cy="108805"/>
              </a:xfrm>
              <a:custGeom>
                <a:rect b="b" l="l" r="r" t="t"/>
                <a:pathLst>
                  <a:path extrusionOk="0" h="108805" w="61341">
                    <a:moveTo>
                      <a:pt x="9525" y="108806"/>
                    </a:moveTo>
                    <a:cubicBezTo>
                      <a:pt x="9525" y="108806"/>
                      <a:pt x="45053" y="100805"/>
                      <a:pt x="61341" y="84993"/>
                    </a:cubicBezTo>
                    <a:cubicBezTo>
                      <a:pt x="61341" y="84993"/>
                      <a:pt x="40196" y="18318"/>
                      <a:pt x="26670" y="1745"/>
                    </a:cubicBezTo>
                    <a:cubicBezTo>
                      <a:pt x="13144" y="-14829"/>
                      <a:pt x="0" y="92137"/>
                      <a:pt x="0" y="92137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9" name="Google Shape;479;p4"/>
              <p:cNvSpPr/>
              <p:nvPr/>
            </p:nvSpPr>
            <p:spPr>
              <a:xfrm>
                <a:off x="4523612" y="4724507"/>
                <a:ext cx="191546" cy="273865"/>
              </a:xfrm>
              <a:custGeom>
                <a:rect b="b" l="l" r="r" t="t"/>
                <a:pathLst>
                  <a:path extrusionOk="0" h="273865" w="191546">
                    <a:moveTo>
                      <a:pt x="127349" y="560"/>
                    </a:moveTo>
                    <a:cubicBezTo>
                      <a:pt x="133160" y="7799"/>
                      <a:pt x="133826" y="16847"/>
                      <a:pt x="111443" y="22562"/>
                    </a:cubicBezTo>
                    <a:cubicBezTo>
                      <a:pt x="95161" y="27192"/>
                      <a:pt x="77760" y="25839"/>
                      <a:pt x="62389" y="18753"/>
                    </a:cubicBezTo>
                    <a:cubicBezTo>
                      <a:pt x="44747" y="26210"/>
                      <a:pt x="27792" y="35202"/>
                      <a:pt x="11716" y="45613"/>
                    </a:cubicBezTo>
                    <a:cubicBezTo>
                      <a:pt x="-7334" y="108478"/>
                      <a:pt x="8001" y="116574"/>
                      <a:pt x="0" y="161628"/>
                    </a:cubicBezTo>
                    <a:cubicBezTo>
                      <a:pt x="3143" y="184297"/>
                      <a:pt x="6858" y="242780"/>
                      <a:pt x="7810" y="256020"/>
                    </a:cubicBezTo>
                    <a:cubicBezTo>
                      <a:pt x="50578" y="285929"/>
                      <a:pt x="137350" y="275737"/>
                      <a:pt x="156781" y="244019"/>
                    </a:cubicBezTo>
                    <a:cubicBezTo>
                      <a:pt x="157130" y="233455"/>
                      <a:pt x="158116" y="222930"/>
                      <a:pt x="159734" y="212491"/>
                    </a:cubicBezTo>
                    <a:cubicBezTo>
                      <a:pt x="180118" y="136862"/>
                      <a:pt x="196025" y="117241"/>
                      <a:pt x="190405" y="60091"/>
                    </a:cubicBezTo>
                    <a:cubicBezTo>
                      <a:pt x="187166" y="27515"/>
                      <a:pt x="184595" y="11132"/>
                      <a:pt x="167259" y="2369"/>
                    </a:cubicBezTo>
                    <a:cubicBezTo>
                      <a:pt x="154092" y="26"/>
                      <a:pt x="140675" y="-583"/>
                      <a:pt x="127349" y="56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0" name="Google Shape;480;p4"/>
              <p:cNvSpPr/>
              <p:nvPr/>
            </p:nvSpPr>
            <p:spPr>
              <a:xfrm>
                <a:off x="4210728" y="4780936"/>
                <a:ext cx="368747" cy="265455"/>
              </a:xfrm>
              <a:custGeom>
                <a:rect b="b" l="l" r="r" t="t"/>
                <a:pathLst>
                  <a:path extrusionOk="0" h="265455" w="368747">
                    <a:moveTo>
                      <a:pt x="47613" y="190066"/>
                    </a:moveTo>
                    <a:cubicBezTo>
                      <a:pt x="57313" y="192152"/>
                      <a:pt x="66860" y="194885"/>
                      <a:pt x="76188" y="198257"/>
                    </a:cubicBezTo>
                    <a:cubicBezTo>
                      <a:pt x="84940" y="202858"/>
                      <a:pt x="94355" y="206077"/>
                      <a:pt x="104097" y="207782"/>
                    </a:cubicBezTo>
                    <a:cubicBezTo>
                      <a:pt x="114574" y="209402"/>
                      <a:pt x="130957" y="203972"/>
                      <a:pt x="159246" y="190637"/>
                    </a:cubicBezTo>
                    <a:cubicBezTo>
                      <a:pt x="190224" y="174759"/>
                      <a:pt x="218251" y="153690"/>
                      <a:pt x="242114" y="128344"/>
                    </a:cubicBezTo>
                    <a:cubicBezTo>
                      <a:pt x="269228" y="96083"/>
                      <a:pt x="293451" y="61507"/>
                      <a:pt x="314504" y="24998"/>
                    </a:cubicBezTo>
                    <a:cubicBezTo>
                      <a:pt x="326791" y="2614"/>
                      <a:pt x="342317" y="-3006"/>
                      <a:pt x="355842" y="1375"/>
                    </a:cubicBezTo>
                    <a:cubicBezTo>
                      <a:pt x="372035" y="6710"/>
                      <a:pt x="374035" y="22807"/>
                      <a:pt x="355842" y="52906"/>
                    </a:cubicBezTo>
                    <a:cubicBezTo>
                      <a:pt x="332617" y="92225"/>
                      <a:pt x="304799" y="128639"/>
                      <a:pt x="272975" y="161396"/>
                    </a:cubicBezTo>
                    <a:cubicBezTo>
                      <a:pt x="247871" y="186503"/>
                      <a:pt x="218651" y="207115"/>
                      <a:pt x="186583" y="222356"/>
                    </a:cubicBezTo>
                    <a:cubicBezTo>
                      <a:pt x="163712" y="234252"/>
                      <a:pt x="139230" y="242758"/>
                      <a:pt x="113907" y="247597"/>
                    </a:cubicBezTo>
                    <a:cubicBezTo>
                      <a:pt x="105049" y="249502"/>
                      <a:pt x="99048" y="253216"/>
                      <a:pt x="82665" y="258932"/>
                    </a:cubicBezTo>
                    <a:cubicBezTo>
                      <a:pt x="66375" y="264856"/>
                      <a:pt x="48897" y="266790"/>
                      <a:pt x="31707" y="264551"/>
                    </a:cubicBezTo>
                    <a:cubicBezTo>
                      <a:pt x="17514" y="261789"/>
                      <a:pt x="12657" y="258550"/>
                      <a:pt x="12085" y="255026"/>
                    </a:cubicBezTo>
                    <a:cubicBezTo>
                      <a:pt x="11514" y="251502"/>
                      <a:pt x="14371" y="249025"/>
                      <a:pt x="21039" y="249502"/>
                    </a:cubicBezTo>
                    <a:cubicBezTo>
                      <a:pt x="31538" y="251169"/>
                      <a:pt x="42255" y="250912"/>
                      <a:pt x="52662" y="248740"/>
                    </a:cubicBezTo>
                    <a:cubicBezTo>
                      <a:pt x="52662" y="248740"/>
                      <a:pt x="37993" y="248264"/>
                      <a:pt x="29325" y="247216"/>
                    </a:cubicBezTo>
                    <a:cubicBezTo>
                      <a:pt x="21541" y="246368"/>
                      <a:pt x="13911" y="244444"/>
                      <a:pt x="6656" y="241501"/>
                    </a:cubicBezTo>
                    <a:cubicBezTo>
                      <a:pt x="-297" y="238548"/>
                      <a:pt x="-2869" y="227594"/>
                      <a:pt x="4179" y="227975"/>
                    </a:cubicBezTo>
                    <a:cubicBezTo>
                      <a:pt x="11228" y="228356"/>
                      <a:pt x="15990" y="230452"/>
                      <a:pt x="28944" y="231785"/>
                    </a:cubicBezTo>
                    <a:cubicBezTo>
                      <a:pt x="35778" y="232614"/>
                      <a:pt x="42685" y="232614"/>
                      <a:pt x="49518" y="231785"/>
                    </a:cubicBezTo>
                    <a:cubicBezTo>
                      <a:pt x="40949" y="230376"/>
                      <a:pt x="32508" y="228271"/>
                      <a:pt x="24277" y="225499"/>
                    </a:cubicBezTo>
                    <a:cubicBezTo>
                      <a:pt x="17463" y="223689"/>
                      <a:pt x="11333" y="219917"/>
                      <a:pt x="6656" y="214640"/>
                    </a:cubicBezTo>
                    <a:cubicBezTo>
                      <a:pt x="4275" y="211878"/>
                      <a:pt x="4941" y="205115"/>
                      <a:pt x="13228" y="206830"/>
                    </a:cubicBezTo>
                    <a:cubicBezTo>
                      <a:pt x="23208" y="210307"/>
                      <a:pt x="33569" y="212583"/>
                      <a:pt x="44089" y="213592"/>
                    </a:cubicBezTo>
                    <a:cubicBezTo>
                      <a:pt x="54662" y="213592"/>
                      <a:pt x="62187" y="212735"/>
                      <a:pt x="60853" y="211116"/>
                    </a:cubicBezTo>
                    <a:cubicBezTo>
                      <a:pt x="59520" y="209497"/>
                      <a:pt x="53233" y="209687"/>
                      <a:pt x="45232" y="205211"/>
                    </a:cubicBezTo>
                    <a:cubicBezTo>
                      <a:pt x="37231" y="200734"/>
                      <a:pt x="32469" y="192066"/>
                      <a:pt x="35707" y="187875"/>
                    </a:cubicBezTo>
                    <a:cubicBezTo>
                      <a:pt x="38946" y="183684"/>
                      <a:pt x="38946" y="186827"/>
                      <a:pt x="47613" y="190066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1" name="Google Shape;481;p4"/>
              <p:cNvSpPr/>
              <p:nvPr/>
            </p:nvSpPr>
            <p:spPr>
              <a:xfrm>
                <a:off x="4484370" y="4765472"/>
                <a:ext cx="100785" cy="104755"/>
              </a:xfrm>
              <a:custGeom>
                <a:rect b="b" l="l" r="r" t="t"/>
                <a:pathLst>
                  <a:path extrusionOk="0" h="104755" w="100785">
                    <a:moveTo>
                      <a:pt x="65151" y="104756"/>
                    </a:moveTo>
                    <a:cubicBezTo>
                      <a:pt x="40403" y="101165"/>
                      <a:pt x="17516" y="89554"/>
                      <a:pt x="0" y="71704"/>
                    </a:cubicBezTo>
                    <a:lnTo>
                      <a:pt x="39433" y="17030"/>
                    </a:lnTo>
                    <a:cubicBezTo>
                      <a:pt x="39433" y="17030"/>
                      <a:pt x="61627" y="-10973"/>
                      <a:pt x="90964" y="4838"/>
                    </a:cubicBezTo>
                    <a:cubicBezTo>
                      <a:pt x="90964" y="4838"/>
                      <a:pt x="113062" y="7220"/>
                      <a:pt x="90964" y="53511"/>
                    </a:cubicBezTo>
                    <a:cubicBezTo>
                      <a:pt x="83445" y="71113"/>
                      <a:pt x="74824" y="88230"/>
                      <a:pt x="65151" y="1047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2" name="Google Shape;482;p4"/>
              <p:cNvSpPr/>
              <p:nvPr/>
            </p:nvSpPr>
            <p:spPr>
              <a:xfrm>
                <a:off x="4524935" y="4525714"/>
                <a:ext cx="201012" cy="328692"/>
              </a:xfrm>
              <a:custGeom>
                <a:rect b="b" l="l" r="r" t="t"/>
                <a:pathLst>
                  <a:path extrusionOk="0" h="328692" w="201012">
                    <a:moveTo>
                      <a:pt x="3726" y="41904"/>
                    </a:moveTo>
                    <a:cubicBezTo>
                      <a:pt x="6992" y="22359"/>
                      <a:pt x="25260" y="8995"/>
                      <a:pt x="44874" y="11805"/>
                    </a:cubicBezTo>
                    <a:cubicBezTo>
                      <a:pt x="58646" y="2566"/>
                      <a:pt x="75264" y="-1454"/>
                      <a:pt x="91737" y="470"/>
                    </a:cubicBezTo>
                    <a:cubicBezTo>
                      <a:pt x="129170" y="4376"/>
                      <a:pt x="153649" y="29045"/>
                      <a:pt x="164984" y="66193"/>
                    </a:cubicBezTo>
                    <a:cubicBezTo>
                      <a:pt x="170544" y="84833"/>
                      <a:pt x="174245" y="103978"/>
                      <a:pt x="176033" y="123343"/>
                    </a:cubicBezTo>
                    <a:cubicBezTo>
                      <a:pt x="187272" y="206686"/>
                      <a:pt x="217562" y="272790"/>
                      <a:pt x="189273" y="297555"/>
                    </a:cubicBezTo>
                    <a:cubicBezTo>
                      <a:pt x="160983" y="322320"/>
                      <a:pt x="83450" y="338036"/>
                      <a:pt x="51065" y="322510"/>
                    </a:cubicBezTo>
                    <a:cubicBezTo>
                      <a:pt x="18680" y="306985"/>
                      <a:pt x="77735" y="163348"/>
                      <a:pt x="13632" y="83528"/>
                    </a:cubicBezTo>
                    <a:cubicBezTo>
                      <a:pt x="-1418" y="64574"/>
                      <a:pt x="-2847" y="51334"/>
                      <a:pt x="3726" y="41904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d94caefee1_2_0"/>
          <p:cNvSpPr txBox="1"/>
          <p:nvPr>
            <p:ph type="ctrTitle"/>
          </p:nvPr>
        </p:nvSpPr>
        <p:spPr>
          <a:xfrm>
            <a:off x="597425" y="432600"/>
            <a:ext cx="7728000" cy="907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PalSurance Vs. Insurance Companies </a:t>
            </a:r>
            <a:endParaRPr sz="4000"/>
          </a:p>
        </p:txBody>
      </p:sp>
      <p:sp>
        <p:nvSpPr>
          <p:cNvPr id="488" name="Google Shape;488;gd94caefee1_2_0"/>
          <p:cNvSpPr txBox="1"/>
          <p:nvPr>
            <p:ph idx="1" type="subTitle"/>
          </p:nvPr>
        </p:nvSpPr>
        <p:spPr>
          <a:xfrm>
            <a:off x="926350" y="1902175"/>
            <a:ext cx="8007000" cy="3018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-Estimated time (Signing up -&gt; Claiming the </a:t>
            </a:r>
            <a:r>
              <a:rPr lang="en"/>
              <a:t>insurance)  15-20 mins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traditional insurance companies takes up to two days.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-Availability of all the information needed.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-Accessibility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-Costs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ce8afd5e1f_0_7"/>
          <p:cNvSpPr txBox="1"/>
          <p:nvPr>
            <p:ph type="ctrTitle"/>
          </p:nvPr>
        </p:nvSpPr>
        <p:spPr>
          <a:xfrm>
            <a:off x="1036025" y="505900"/>
            <a:ext cx="46767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 of PalSurance.</a:t>
            </a:r>
            <a:endParaRPr/>
          </a:p>
        </p:txBody>
      </p:sp>
      <p:sp>
        <p:nvSpPr>
          <p:cNvPr id="494" name="Google Shape;494;gce8afd5e1f_0_7"/>
          <p:cNvSpPr txBox="1"/>
          <p:nvPr>
            <p:ph idx="1" type="subTitle"/>
          </p:nvPr>
        </p:nvSpPr>
        <p:spPr>
          <a:xfrm>
            <a:off x="1036025" y="1775225"/>
            <a:ext cx="6412200" cy="28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-To create a safe environment for customers to be able to </a:t>
            </a:r>
            <a:r>
              <a:rPr lang="en"/>
              <a:t>receive their travel insurance policy from home , taken advantage of World Pandemics like (Covid-19).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-To be the first mover in this digital industry.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-To cultivate digitization and expand  our company to provide all types of insurance.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aoler template">
  <a:themeElements>
    <a:clrScheme name="Custom 347">
      <a:dk1>
        <a:srgbClr val="3A3F50"/>
      </a:dk1>
      <a:lt1>
        <a:srgbClr val="FFFFFF"/>
      </a:lt1>
      <a:dk2>
        <a:srgbClr val="757B89"/>
      </a:dk2>
      <a:lt2>
        <a:srgbClr val="E9EAF2"/>
      </a:lt2>
      <a:accent1>
        <a:srgbClr val="00B5DD"/>
      </a:accent1>
      <a:accent2>
        <a:srgbClr val="007BB9"/>
      </a:accent2>
      <a:accent3>
        <a:srgbClr val="8C50FF"/>
      </a:accent3>
      <a:accent4>
        <a:srgbClr val="FF4D4D"/>
      </a:accent4>
      <a:accent5>
        <a:srgbClr val="F9CB07"/>
      </a:accent5>
      <a:accent6>
        <a:srgbClr val="A6CE28"/>
      </a:accent6>
      <a:hlink>
        <a:srgbClr val="007BB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