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9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0" r:id="rId16"/>
    <p:sldId id="271" r:id="rId17"/>
    <p:sldId id="272" r:id="rId18"/>
    <p:sldId id="273" r:id="rId19"/>
    <p:sldId id="274" r:id="rId20"/>
    <p:sldId id="275" r:id="rId21"/>
    <p:sldId id="277" r:id="rId22"/>
    <p:sldId id="278" r:id="rId23"/>
    <p:sldId id="279" r:id="rId24"/>
    <p:sldId id="280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338" autoAdjust="0"/>
    <p:restoredTop sz="94660"/>
  </p:normalViewPr>
  <p:slideViewPr>
    <p:cSldViewPr snapToGrid="0">
      <p:cViewPr varScale="1">
        <p:scale>
          <a:sx n="73" d="100"/>
          <a:sy n="73" d="100"/>
        </p:scale>
        <p:origin x="64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Relationship Id="rId4" Type="http://schemas.openxmlformats.org/officeDocument/2006/relationships/image" Target="../media/image15.pn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9.png"/><Relationship Id="rId1" Type="http://schemas.openxmlformats.org/officeDocument/2006/relationships/image" Target="../media/image28.png"/><Relationship Id="rId4" Type="http://schemas.openxmlformats.org/officeDocument/2006/relationships/image" Target="../media/image15.pn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2.png"/><Relationship Id="rId1" Type="http://schemas.openxmlformats.org/officeDocument/2006/relationships/image" Target="../media/image34.pn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Relationship Id="rId4" Type="http://schemas.openxmlformats.org/officeDocument/2006/relationships/image" Target="../media/image15.pn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0.png"/><Relationship Id="rId1" Type="http://schemas.openxmlformats.org/officeDocument/2006/relationships/image" Target="../media/image21.pn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9.png"/><Relationship Id="rId1" Type="http://schemas.openxmlformats.org/officeDocument/2006/relationships/image" Target="../media/image28.png"/><Relationship Id="rId4" Type="http://schemas.openxmlformats.org/officeDocument/2006/relationships/image" Target="../media/image15.pn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2.png"/><Relationship Id="rId1" Type="http://schemas.openxmlformats.org/officeDocument/2006/relationships/image" Target="../media/image3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2BC0133-A265-4E92-963F-BEEA80D5411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B70BB8C-8168-435F-B6B9-D1568734CB7B}">
      <dgm:prSet/>
      <dgm:spPr/>
      <dgm:t>
        <a:bodyPr/>
        <a:lstStyle/>
        <a:p>
          <a:pPr rtl="0"/>
          <a:r>
            <a:rPr lang="en-US" dirty="0" smtClean="0"/>
            <a:t>Overview</a:t>
          </a:r>
          <a:endParaRPr lang="en-US" dirty="0"/>
        </a:p>
      </dgm:t>
    </dgm:pt>
    <dgm:pt modelId="{3E783671-E9D5-4E5F-B230-9860FB429CA6}" type="parTrans" cxnId="{88F32BBC-F7A9-41D2-B21A-497649A64FDA}">
      <dgm:prSet/>
      <dgm:spPr/>
      <dgm:t>
        <a:bodyPr/>
        <a:lstStyle/>
        <a:p>
          <a:endParaRPr lang="en-US"/>
        </a:p>
      </dgm:t>
    </dgm:pt>
    <dgm:pt modelId="{22FD4870-F119-4603-B9ED-906CA1E1051C}" type="sibTrans" cxnId="{88F32BBC-F7A9-41D2-B21A-497649A64FDA}">
      <dgm:prSet/>
      <dgm:spPr/>
      <dgm:t>
        <a:bodyPr/>
        <a:lstStyle/>
        <a:p>
          <a:endParaRPr lang="en-US"/>
        </a:p>
      </dgm:t>
    </dgm:pt>
    <dgm:pt modelId="{789E6C8A-F399-462F-978B-F01ECEDDCE37}">
      <dgm:prSet/>
      <dgm:spPr/>
      <dgm:t>
        <a:bodyPr/>
        <a:lstStyle/>
        <a:p>
          <a:pPr rtl="0"/>
          <a:r>
            <a:rPr lang="en-US" dirty="0" smtClean="0"/>
            <a:t>Graduation project 1</a:t>
          </a:r>
          <a:endParaRPr lang="en-US" dirty="0"/>
        </a:p>
      </dgm:t>
    </dgm:pt>
    <dgm:pt modelId="{371E2791-4089-406F-BC43-518049700B1F}" type="parTrans" cxnId="{7941EC50-F047-48E8-9C65-DCBE9141E19E}">
      <dgm:prSet/>
      <dgm:spPr/>
      <dgm:t>
        <a:bodyPr/>
        <a:lstStyle/>
        <a:p>
          <a:endParaRPr lang="en-US"/>
        </a:p>
      </dgm:t>
    </dgm:pt>
    <dgm:pt modelId="{5403605E-8994-4C49-88E8-53E8A247C5EF}" type="sibTrans" cxnId="{7941EC50-F047-48E8-9C65-DCBE9141E19E}">
      <dgm:prSet/>
      <dgm:spPr/>
      <dgm:t>
        <a:bodyPr/>
        <a:lstStyle/>
        <a:p>
          <a:endParaRPr lang="en-US"/>
        </a:p>
      </dgm:t>
    </dgm:pt>
    <dgm:pt modelId="{2CB9D73E-17F3-485C-AB51-CB41F678CF75}">
      <dgm:prSet/>
      <dgm:spPr/>
      <dgm:t>
        <a:bodyPr/>
        <a:lstStyle/>
        <a:p>
          <a:pPr rtl="0"/>
          <a:r>
            <a:rPr lang="en-US" dirty="0" smtClean="0"/>
            <a:t>BMS</a:t>
          </a:r>
          <a:endParaRPr lang="en-US" dirty="0"/>
        </a:p>
      </dgm:t>
    </dgm:pt>
    <dgm:pt modelId="{00DF80B2-C395-48F8-B39D-CB5ED20D7D1A}" type="parTrans" cxnId="{81C7B1DB-FCDA-444F-AD3D-026C53DEB312}">
      <dgm:prSet/>
      <dgm:spPr/>
      <dgm:t>
        <a:bodyPr/>
        <a:lstStyle/>
        <a:p>
          <a:endParaRPr lang="en-US"/>
        </a:p>
      </dgm:t>
    </dgm:pt>
    <dgm:pt modelId="{A8CD46A5-EA50-45FB-A6C9-CD8F645475E8}" type="sibTrans" cxnId="{81C7B1DB-FCDA-444F-AD3D-026C53DEB312}">
      <dgm:prSet/>
      <dgm:spPr/>
      <dgm:t>
        <a:bodyPr/>
        <a:lstStyle/>
        <a:p>
          <a:endParaRPr lang="en-US"/>
        </a:p>
      </dgm:t>
    </dgm:pt>
    <dgm:pt modelId="{2E969F67-0A5C-46C0-ADB9-AF3C002E2F13}">
      <dgm:prSet/>
      <dgm:spPr/>
      <dgm:t>
        <a:bodyPr/>
        <a:lstStyle/>
        <a:p>
          <a:pPr rtl="0"/>
          <a:r>
            <a:rPr lang="en-US" smtClean="0"/>
            <a:t>System design</a:t>
          </a:r>
          <a:endParaRPr lang="en-US"/>
        </a:p>
      </dgm:t>
    </dgm:pt>
    <dgm:pt modelId="{DFBCFDB7-14C6-4354-B110-FCC9BBB59F46}" type="parTrans" cxnId="{CF09B8AF-B126-40BA-969B-AE2EC80CF3DE}">
      <dgm:prSet/>
      <dgm:spPr/>
      <dgm:t>
        <a:bodyPr/>
        <a:lstStyle/>
        <a:p>
          <a:endParaRPr lang="en-US"/>
        </a:p>
      </dgm:t>
    </dgm:pt>
    <dgm:pt modelId="{D11F80B1-BDDF-427D-85BB-4762EB3F01C4}" type="sibTrans" cxnId="{CF09B8AF-B126-40BA-969B-AE2EC80CF3DE}">
      <dgm:prSet/>
      <dgm:spPr/>
      <dgm:t>
        <a:bodyPr/>
        <a:lstStyle/>
        <a:p>
          <a:endParaRPr lang="en-US"/>
        </a:p>
      </dgm:t>
    </dgm:pt>
    <dgm:pt modelId="{7E1D9E1C-E42C-44B3-8F69-D3DFB89FB85E}">
      <dgm:prSet/>
      <dgm:spPr/>
      <dgm:t>
        <a:bodyPr/>
        <a:lstStyle/>
        <a:p>
          <a:pPr rtl="0"/>
          <a:r>
            <a:rPr lang="en-US" dirty="0" smtClean="0"/>
            <a:t>Lighting system</a:t>
          </a:r>
          <a:endParaRPr lang="en-US" dirty="0"/>
        </a:p>
      </dgm:t>
    </dgm:pt>
    <dgm:pt modelId="{FB549DC8-CC2F-4B80-9459-88C9EEEC3860}" type="parTrans" cxnId="{FD39B58C-D991-4D1C-90E1-9480BEA247C3}">
      <dgm:prSet/>
      <dgm:spPr/>
      <dgm:t>
        <a:bodyPr/>
        <a:lstStyle/>
        <a:p>
          <a:endParaRPr lang="en-US"/>
        </a:p>
      </dgm:t>
    </dgm:pt>
    <dgm:pt modelId="{CD51B355-F116-448E-A9B0-983EFFF568EB}" type="sibTrans" cxnId="{FD39B58C-D991-4D1C-90E1-9480BEA247C3}">
      <dgm:prSet/>
      <dgm:spPr/>
      <dgm:t>
        <a:bodyPr/>
        <a:lstStyle/>
        <a:p>
          <a:endParaRPr lang="en-US"/>
        </a:p>
      </dgm:t>
    </dgm:pt>
    <dgm:pt modelId="{802D51CD-D984-4CCD-A31D-C4FB37508196}">
      <dgm:prSet/>
      <dgm:spPr/>
      <dgm:t>
        <a:bodyPr/>
        <a:lstStyle/>
        <a:p>
          <a:pPr rtl="0"/>
          <a:r>
            <a:rPr lang="en-US" dirty="0" smtClean="0"/>
            <a:t>Water pumping system</a:t>
          </a:r>
          <a:endParaRPr lang="en-US" dirty="0"/>
        </a:p>
      </dgm:t>
    </dgm:pt>
    <dgm:pt modelId="{F46750A5-3FE5-4082-89CE-9ED9EA4386A1}" type="parTrans" cxnId="{3B0D7FBF-13BB-4825-BFC4-86B9079C4C50}">
      <dgm:prSet/>
      <dgm:spPr/>
      <dgm:t>
        <a:bodyPr/>
        <a:lstStyle/>
        <a:p>
          <a:endParaRPr lang="en-US"/>
        </a:p>
      </dgm:t>
    </dgm:pt>
    <dgm:pt modelId="{ADB00AAC-66D5-4101-844A-9A71122628AC}" type="sibTrans" cxnId="{3B0D7FBF-13BB-4825-BFC4-86B9079C4C50}">
      <dgm:prSet/>
      <dgm:spPr/>
      <dgm:t>
        <a:bodyPr/>
        <a:lstStyle/>
        <a:p>
          <a:endParaRPr lang="en-US"/>
        </a:p>
      </dgm:t>
    </dgm:pt>
    <dgm:pt modelId="{D256242E-1FC9-49B0-942D-03F5C5B49660}">
      <dgm:prSet/>
      <dgm:spPr/>
      <dgm:t>
        <a:bodyPr/>
        <a:lstStyle/>
        <a:p>
          <a:pPr rtl="0"/>
          <a:r>
            <a:rPr lang="en-US" dirty="0" smtClean="0"/>
            <a:t>Cooling system</a:t>
          </a:r>
          <a:endParaRPr lang="en-US" dirty="0"/>
        </a:p>
      </dgm:t>
    </dgm:pt>
    <dgm:pt modelId="{7D4BC734-06CA-47BC-95EB-AAB4B4CA139A}" type="parTrans" cxnId="{F8B24A84-8027-4C5D-9774-AECB8D404E7E}">
      <dgm:prSet/>
      <dgm:spPr/>
      <dgm:t>
        <a:bodyPr/>
        <a:lstStyle/>
        <a:p>
          <a:endParaRPr lang="en-US"/>
        </a:p>
      </dgm:t>
    </dgm:pt>
    <dgm:pt modelId="{37717080-D179-4C94-B86B-C10A341345CD}" type="sibTrans" cxnId="{F8B24A84-8027-4C5D-9774-AECB8D404E7E}">
      <dgm:prSet/>
      <dgm:spPr/>
      <dgm:t>
        <a:bodyPr/>
        <a:lstStyle/>
        <a:p>
          <a:endParaRPr lang="en-US"/>
        </a:p>
      </dgm:t>
    </dgm:pt>
    <dgm:pt modelId="{C7FFF070-74BC-43FA-8C4C-D2A9B37D802C}">
      <dgm:prSet/>
      <dgm:spPr/>
      <dgm:t>
        <a:bodyPr/>
        <a:lstStyle/>
        <a:p>
          <a:pPr rtl="0"/>
          <a:r>
            <a:rPr lang="en-US" dirty="0" smtClean="0"/>
            <a:t>summery</a:t>
          </a:r>
          <a:endParaRPr lang="en-US" dirty="0"/>
        </a:p>
      </dgm:t>
    </dgm:pt>
    <dgm:pt modelId="{613E4401-A11E-40D2-AE86-EC19D9D74671}" type="parTrans" cxnId="{B3346D4B-65B8-4D7C-A737-580E24BBA4A2}">
      <dgm:prSet/>
      <dgm:spPr/>
      <dgm:t>
        <a:bodyPr/>
        <a:lstStyle/>
        <a:p>
          <a:endParaRPr lang="en-US"/>
        </a:p>
      </dgm:t>
    </dgm:pt>
    <dgm:pt modelId="{C845D7D8-22C6-48C5-B645-913C3AD8839B}" type="sibTrans" cxnId="{B3346D4B-65B8-4D7C-A737-580E24BBA4A2}">
      <dgm:prSet/>
      <dgm:spPr/>
      <dgm:t>
        <a:bodyPr/>
        <a:lstStyle/>
        <a:p>
          <a:endParaRPr lang="en-US"/>
        </a:p>
      </dgm:t>
    </dgm:pt>
    <dgm:pt modelId="{E577FD59-D52A-4FF0-9373-E8DBADE2002D}">
      <dgm:prSet/>
      <dgm:spPr/>
      <dgm:t>
        <a:bodyPr/>
        <a:lstStyle/>
        <a:p>
          <a:pPr rtl="0"/>
          <a:r>
            <a:rPr lang="en-US" dirty="0" smtClean="0"/>
            <a:t>The controller</a:t>
          </a:r>
          <a:endParaRPr lang="en-US" dirty="0"/>
        </a:p>
      </dgm:t>
    </dgm:pt>
    <dgm:pt modelId="{96456D00-33DA-4D4A-B6A3-8AF9AF140A8C}" type="parTrans" cxnId="{7EA359EC-9EF4-4DD8-8BD5-9900D48FBEED}">
      <dgm:prSet/>
      <dgm:spPr/>
    </dgm:pt>
    <dgm:pt modelId="{DA99E5F0-DC5A-4A36-8B16-5757DF8DDBB9}" type="sibTrans" cxnId="{7EA359EC-9EF4-4DD8-8BD5-9900D48FBEED}">
      <dgm:prSet/>
      <dgm:spPr/>
    </dgm:pt>
    <dgm:pt modelId="{7EF2891B-A06C-4F2B-81BC-2FB24FB98EB8}" type="pres">
      <dgm:prSet presAssocID="{D2BC0133-A265-4E92-963F-BEEA80D5411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EBEAC31-A76A-43C3-8458-E65EDAAF8CF2}" type="pres">
      <dgm:prSet presAssocID="{0B70BB8C-8168-435F-B6B9-D1568734CB7B}" presName="parentText" presStyleLbl="node1" presStyleIdx="0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3E9F90-9A85-48CE-9509-AACA133900D1}" type="pres">
      <dgm:prSet presAssocID="{22FD4870-F119-4603-B9ED-906CA1E1051C}" presName="spacer" presStyleCnt="0"/>
      <dgm:spPr/>
    </dgm:pt>
    <dgm:pt modelId="{568E7615-6000-4A1E-BCF8-8E2E165AD3BB}" type="pres">
      <dgm:prSet presAssocID="{789E6C8A-F399-462F-978B-F01ECEDDCE37}" presName="parentText" presStyleLbl="node1" presStyleIdx="1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514C2D-2F80-4809-9721-BBF0BE7C99FD}" type="pres">
      <dgm:prSet presAssocID="{5403605E-8994-4C49-88E8-53E8A247C5EF}" presName="spacer" presStyleCnt="0"/>
      <dgm:spPr/>
    </dgm:pt>
    <dgm:pt modelId="{F4A81F8A-08A5-4C92-9992-7ADAA6D0AC6C}" type="pres">
      <dgm:prSet presAssocID="{2CB9D73E-17F3-485C-AB51-CB41F678CF75}" presName="parentText" presStyleLbl="node1" presStyleIdx="2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19F6D3-A653-47F5-8ADA-B4E34293845B}" type="pres">
      <dgm:prSet presAssocID="{A8CD46A5-EA50-45FB-A6C9-CD8F645475E8}" presName="spacer" presStyleCnt="0"/>
      <dgm:spPr/>
    </dgm:pt>
    <dgm:pt modelId="{5D677760-5529-48B9-A276-D6A18291466B}" type="pres">
      <dgm:prSet presAssocID="{E577FD59-D52A-4FF0-9373-E8DBADE2002D}" presName="parentText" presStyleLbl="node1" presStyleIdx="3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20A1F19-EBD4-47F6-8D73-AFDF536438D1}" type="pres">
      <dgm:prSet presAssocID="{DA99E5F0-DC5A-4A36-8B16-5757DF8DDBB9}" presName="spacer" presStyleCnt="0"/>
      <dgm:spPr/>
    </dgm:pt>
    <dgm:pt modelId="{93E07792-0668-4B85-8916-241EC745FFA4}" type="pres">
      <dgm:prSet presAssocID="{2E969F67-0A5C-46C0-ADB9-AF3C002E2F13}" presName="parentText" presStyleLbl="node1" presStyleIdx="4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656B8C-2E76-472B-BFBB-0FF1419FE138}" type="pres">
      <dgm:prSet presAssocID="{D11F80B1-BDDF-427D-85BB-4762EB3F01C4}" presName="spacer" presStyleCnt="0"/>
      <dgm:spPr/>
    </dgm:pt>
    <dgm:pt modelId="{7D42C18D-5982-485B-8411-4175C8B47A62}" type="pres">
      <dgm:prSet presAssocID="{7E1D9E1C-E42C-44B3-8F69-D3DFB89FB85E}" presName="parentText" presStyleLbl="node1" presStyleIdx="5" presStyleCnt="9" custLinFactNeighborX="0" custLinFactNeighborY="5039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E8CD38-7D84-4FAF-A505-2B2709A933AB}" type="pres">
      <dgm:prSet presAssocID="{CD51B355-F116-448E-A9B0-983EFFF568EB}" presName="spacer" presStyleCnt="0"/>
      <dgm:spPr/>
    </dgm:pt>
    <dgm:pt modelId="{28A13B1D-F23E-4986-840C-6468CB36432E}" type="pres">
      <dgm:prSet presAssocID="{802D51CD-D984-4CCD-A31D-C4FB37508196}" presName="parentText" presStyleLbl="node1" presStyleIdx="6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1DE4F8-19E3-412F-B031-873E1C569805}" type="pres">
      <dgm:prSet presAssocID="{ADB00AAC-66D5-4101-844A-9A71122628AC}" presName="spacer" presStyleCnt="0"/>
      <dgm:spPr/>
    </dgm:pt>
    <dgm:pt modelId="{A942C55C-02BA-4303-8C54-5DC378520F85}" type="pres">
      <dgm:prSet presAssocID="{D256242E-1FC9-49B0-942D-03F5C5B49660}" presName="parentText" presStyleLbl="node1" presStyleIdx="7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B8E464-A011-43B9-88D2-DC7CD322A444}" type="pres">
      <dgm:prSet presAssocID="{37717080-D179-4C94-B86B-C10A341345CD}" presName="spacer" presStyleCnt="0"/>
      <dgm:spPr/>
    </dgm:pt>
    <dgm:pt modelId="{60349F0B-0029-4F1D-90E2-C51DF46B225F}" type="pres">
      <dgm:prSet presAssocID="{C7FFF070-74BC-43FA-8C4C-D2A9B37D802C}" presName="parentText" presStyleLbl="node1" presStyleIdx="8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3BE1881-6C50-4088-9BD9-970E8AB488AF}" type="presOf" srcId="{2E969F67-0A5C-46C0-ADB9-AF3C002E2F13}" destId="{93E07792-0668-4B85-8916-241EC745FFA4}" srcOrd="0" destOrd="0" presId="urn:microsoft.com/office/officeart/2005/8/layout/vList2"/>
    <dgm:cxn modelId="{F8B24A84-8027-4C5D-9774-AECB8D404E7E}" srcId="{D2BC0133-A265-4E92-963F-BEEA80D5411D}" destId="{D256242E-1FC9-49B0-942D-03F5C5B49660}" srcOrd="7" destOrd="0" parTransId="{7D4BC734-06CA-47BC-95EB-AAB4B4CA139A}" sibTransId="{37717080-D179-4C94-B86B-C10A341345CD}"/>
    <dgm:cxn modelId="{FD39B58C-D991-4D1C-90E1-9480BEA247C3}" srcId="{D2BC0133-A265-4E92-963F-BEEA80D5411D}" destId="{7E1D9E1C-E42C-44B3-8F69-D3DFB89FB85E}" srcOrd="5" destOrd="0" parTransId="{FB549DC8-CC2F-4B80-9459-88C9EEEC3860}" sibTransId="{CD51B355-F116-448E-A9B0-983EFFF568EB}"/>
    <dgm:cxn modelId="{DB155DDF-EAF7-4709-BE48-631CEE68D1D5}" type="presOf" srcId="{E577FD59-D52A-4FF0-9373-E8DBADE2002D}" destId="{5D677760-5529-48B9-A276-D6A18291466B}" srcOrd="0" destOrd="0" presId="urn:microsoft.com/office/officeart/2005/8/layout/vList2"/>
    <dgm:cxn modelId="{7EA359EC-9EF4-4DD8-8BD5-9900D48FBEED}" srcId="{D2BC0133-A265-4E92-963F-BEEA80D5411D}" destId="{E577FD59-D52A-4FF0-9373-E8DBADE2002D}" srcOrd="3" destOrd="0" parTransId="{96456D00-33DA-4D4A-B6A3-8AF9AF140A8C}" sibTransId="{DA99E5F0-DC5A-4A36-8B16-5757DF8DDBB9}"/>
    <dgm:cxn modelId="{BEC7D09D-8593-4679-B836-D2540242158A}" type="presOf" srcId="{7E1D9E1C-E42C-44B3-8F69-D3DFB89FB85E}" destId="{7D42C18D-5982-485B-8411-4175C8B47A62}" srcOrd="0" destOrd="0" presId="urn:microsoft.com/office/officeart/2005/8/layout/vList2"/>
    <dgm:cxn modelId="{B3346D4B-65B8-4D7C-A737-580E24BBA4A2}" srcId="{D2BC0133-A265-4E92-963F-BEEA80D5411D}" destId="{C7FFF070-74BC-43FA-8C4C-D2A9B37D802C}" srcOrd="8" destOrd="0" parTransId="{613E4401-A11E-40D2-AE86-EC19D9D74671}" sibTransId="{C845D7D8-22C6-48C5-B645-913C3AD8839B}"/>
    <dgm:cxn modelId="{FC1BCE08-82E2-4FE3-901A-B36D414203C6}" type="presOf" srcId="{C7FFF070-74BC-43FA-8C4C-D2A9B37D802C}" destId="{60349F0B-0029-4F1D-90E2-C51DF46B225F}" srcOrd="0" destOrd="0" presId="urn:microsoft.com/office/officeart/2005/8/layout/vList2"/>
    <dgm:cxn modelId="{16FA9808-56F2-481D-9480-EBC386B0D0FF}" type="presOf" srcId="{2CB9D73E-17F3-485C-AB51-CB41F678CF75}" destId="{F4A81F8A-08A5-4C92-9992-7ADAA6D0AC6C}" srcOrd="0" destOrd="0" presId="urn:microsoft.com/office/officeart/2005/8/layout/vList2"/>
    <dgm:cxn modelId="{4F1B91E1-4C33-4B3C-939D-1052B2A23615}" type="presOf" srcId="{0B70BB8C-8168-435F-B6B9-D1568734CB7B}" destId="{1EBEAC31-A76A-43C3-8458-E65EDAAF8CF2}" srcOrd="0" destOrd="0" presId="urn:microsoft.com/office/officeart/2005/8/layout/vList2"/>
    <dgm:cxn modelId="{81C7B1DB-FCDA-444F-AD3D-026C53DEB312}" srcId="{D2BC0133-A265-4E92-963F-BEEA80D5411D}" destId="{2CB9D73E-17F3-485C-AB51-CB41F678CF75}" srcOrd="2" destOrd="0" parTransId="{00DF80B2-C395-48F8-B39D-CB5ED20D7D1A}" sibTransId="{A8CD46A5-EA50-45FB-A6C9-CD8F645475E8}"/>
    <dgm:cxn modelId="{7941EC50-F047-48E8-9C65-DCBE9141E19E}" srcId="{D2BC0133-A265-4E92-963F-BEEA80D5411D}" destId="{789E6C8A-F399-462F-978B-F01ECEDDCE37}" srcOrd="1" destOrd="0" parTransId="{371E2791-4089-406F-BC43-518049700B1F}" sibTransId="{5403605E-8994-4C49-88E8-53E8A247C5EF}"/>
    <dgm:cxn modelId="{34335DF5-8F65-443D-8C40-25EDCBD0EEA8}" type="presOf" srcId="{789E6C8A-F399-462F-978B-F01ECEDDCE37}" destId="{568E7615-6000-4A1E-BCF8-8E2E165AD3BB}" srcOrd="0" destOrd="0" presId="urn:microsoft.com/office/officeart/2005/8/layout/vList2"/>
    <dgm:cxn modelId="{74F8FD7D-538B-4D3A-871C-E12788CC3DC7}" type="presOf" srcId="{D2BC0133-A265-4E92-963F-BEEA80D5411D}" destId="{7EF2891B-A06C-4F2B-81BC-2FB24FB98EB8}" srcOrd="0" destOrd="0" presId="urn:microsoft.com/office/officeart/2005/8/layout/vList2"/>
    <dgm:cxn modelId="{88F32BBC-F7A9-41D2-B21A-497649A64FDA}" srcId="{D2BC0133-A265-4E92-963F-BEEA80D5411D}" destId="{0B70BB8C-8168-435F-B6B9-D1568734CB7B}" srcOrd="0" destOrd="0" parTransId="{3E783671-E9D5-4E5F-B230-9860FB429CA6}" sibTransId="{22FD4870-F119-4603-B9ED-906CA1E1051C}"/>
    <dgm:cxn modelId="{A6ADAD9A-3AB3-43AF-AFB0-14DE81AEA1E5}" type="presOf" srcId="{802D51CD-D984-4CCD-A31D-C4FB37508196}" destId="{28A13B1D-F23E-4986-840C-6468CB36432E}" srcOrd="0" destOrd="0" presId="urn:microsoft.com/office/officeart/2005/8/layout/vList2"/>
    <dgm:cxn modelId="{3B0D7FBF-13BB-4825-BFC4-86B9079C4C50}" srcId="{D2BC0133-A265-4E92-963F-BEEA80D5411D}" destId="{802D51CD-D984-4CCD-A31D-C4FB37508196}" srcOrd="6" destOrd="0" parTransId="{F46750A5-3FE5-4082-89CE-9ED9EA4386A1}" sibTransId="{ADB00AAC-66D5-4101-844A-9A71122628AC}"/>
    <dgm:cxn modelId="{CF09B8AF-B126-40BA-969B-AE2EC80CF3DE}" srcId="{D2BC0133-A265-4E92-963F-BEEA80D5411D}" destId="{2E969F67-0A5C-46C0-ADB9-AF3C002E2F13}" srcOrd="4" destOrd="0" parTransId="{DFBCFDB7-14C6-4354-B110-FCC9BBB59F46}" sibTransId="{D11F80B1-BDDF-427D-85BB-4762EB3F01C4}"/>
    <dgm:cxn modelId="{B993FE3F-04FD-4E4E-9CFA-009E49F63778}" type="presOf" srcId="{D256242E-1FC9-49B0-942D-03F5C5B49660}" destId="{A942C55C-02BA-4303-8C54-5DC378520F85}" srcOrd="0" destOrd="0" presId="urn:microsoft.com/office/officeart/2005/8/layout/vList2"/>
    <dgm:cxn modelId="{736858AD-1FD3-45DE-AB2B-59C60E5A5C8D}" type="presParOf" srcId="{7EF2891B-A06C-4F2B-81BC-2FB24FB98EB8}" destId="{1EBEAC31-A76A-43C3-8458-E65EDAAF8CF2}" srcOrd="0" destOrd="0" presId="urn:microsoft.com/office/officeart/2005/8/layout/vList2"/>
    <dgm:cxn modelId="{ED3083FD-DB7D-49C6-A89D-91A7A56A8CB5}" type="presParOf" srcId="{7EF2891B-A06C-4F2B-81BC-2FB24FB98EB8}" destId="{123E9F90-9A85-48CE-9509-AACA133900D1}" srcOrd="1" destOrd="0" presId="urn:microsoft.com/office/officeart/2005/8/layout/vList2"/>
    <dgm:cxn modelId="{B6F45599-31B3-4E12-B397-D11815D82641}" type="presParOf" srcId="{7EF2891B-A06C-4F2B-81BC-2FB24FB98EB8}" destId="{568E7615-6000-4A1E-BCF8-8E2E165AD3BB}" srcOrd="2" destOrd="0" presId="urn:microsoft.com/office/officeart/2005/8/layout/vList2"/>
    <dgm:cxn modelId="{713D95D8-FE11-4C08-B712-1D7BE48720E7}" type="presParOf" srcId="{7EF2891B-A06C-4F2B-81BC-2FB24FB98EB8}" destId="{C3514C2D-2F80-4809-9721-BBF0BE7C99FD}" srcOrd="3" destOrd="0" presId="urn:microsoft.com/office/officeart/2005/8/layout/vList2"/>
    <dgm:cxn modelId="{C731DB26-A99C-42F7-AC1E-DC78DFF51E35}" type="presParOf" srcId="{7EF2891B-A06C-4F2B-81BC-2FB24FB98EB8}" destId="{F4A81F8A-08A5-4C92-9992-7ADAA6D0AC6C}" srcOrd="4" destOrd="0" presId="urn:microsoft.com/office/officeart/2005/8/layout/vList2"/>
    <dgm:cxn modelId="{A9B8BBD4-6E16-4D7A-A648-2C413A2D6940}" type="presParOf" srcId="{7EF2891B-A06C-4F2B-81BC-2FB24FB98EB8}" destId="{4119F6D3-A653-47F5-8ADA-B4E34293845B}" srcOrd="5" destOrd="0" presId="urn:microsoft.com/office/officeart/2005/8/layout/vList2"/>
    <dgm:cxn modelId="{A2978A33-2067-4951-B3CD-305D3B4F3D5B}" type="presParOf" srcId="{7EF2891B-A06C-4F2B-81BC-2FB24FB98EB8}" destId="{5D677760-5529-48B9-A276-D6A18291466B}" srcOrd="6" destOrd="0" presId="urn:microsoft.com/office/officeart/2005/8/layout/vList2"/>
    <dgm:cxn modelId="{1F0058C2-A02F-456B-A33C-D9B2057384DA}" type="presParOf" srcId="{7EF2891B-A06C-4F2B-81BC-2FB24FB98EB8}" destId="{720A1F19-EBD4-47F6-8D73-AFDF536438D1}" srcOrd="7" destOrd="0" presId="urn:microsoft.com/office/officeart/2005/8/layout/vList2"/>
    <dgm:cxn modelId="{14E6F19D-9EE5-4AE4-AE12-E501644B5CB8}" type="presParOf" srcId="{7EF2891B-A06C-4F2B-81BC-2FB24FB98EB8}" destId="{93E07792-0668-4B85-8916-241EC745FFA4}" srcOrd="8" destOrd="0" presId="urn:microsoft.com/office/officeart/2005/8/layout/vList2"/>
    <dgm:cxn modelId="{CE0A000E-1B49-4640-B722-91FF8B165690}" type="presParOf" srcId="{7EF2891B-A06C-4F2B-81BC-2FB24FB98EB8}" destId="{D3656B8C-2E76-472B-BFBB-0FF1419FE138}" srcOrd="9" destOrd="0" presId="urn:microsoft.com/office/officeart/2005/8/layout/vList2"/>
    <dgm:cxn modelId="{F90DCA5E-4476-41FF-9FB7-ED8EBDE26166}" type="presParOf" srcId="{7EF2891B-A06C-4F2B-81BC-2FB24FB98EB8}" destId="{7D42C18D-5982-485B-8411-4175C8B47A62}" srcOrd="10" destOrd="0" presId="urn:microsoft.com/office/officeart/2005/8/layout/vList2"/>
    <dgm:cxn modelId="{1D38114A-F1FD-4AF5-9837-E1811611E8B7}" type="presParOf" srcId="{7EF2891B-A06C-4F2B-81BC-2FB24FB98EB8}" destId="{65E8CD38-7D84-4FAF-A505-2B2709A933AB}" srcOrd="11" destOrd="0" presId="urn:microsoft.com/office/officeart/2005/8/layout/vList2"/>
    <dgm:cxn modelId="{4B2DEA07-75B3-4011-AD81-B7BD6E4805FE}" type="presParOf" srcId="{7EF2891B-A06C-4F2B-81BC-2FB24FB98EB8}" destId="{28A13B1D-F23E-4986-840C-6468CB36432E}" srcOrd="12" destOrd="0" presId="urn:microsoft.com/office/officeart/2005/8/layout/vList2"/>
    <dgm:cxn modelId="{AF238224-5E67-4ED1-8A59-D6D298AB8BBF}" type="presParOf" srcId="{7EF2891B-A06C-4F2B-81BC-2FB24FB98EB8}" destId="{251DE4F8-19E3-412F-B031-873E1C569805}" srcOrd="13" destOrd="0" presId="urn:microsoft.com/office/officeart/2005/8/layout/vList2"/>
    <dgm:cxn modelId="{135A1F24-E124-49B5-9E2D-663486482F26}" type="presParOf" srcId="{7EF2891B-A06C-4F2B-81BC-2FB24FB98EB8}" destId="{A942C55C-02BA-4303-8C54-5DC378520F85}" srcOrd="14" destOrd="0" presId="urn:microsoft.com/office/officeart/2005/8/layout/vList2"/>
    <dgm:cxn modelId="{A7E7DAF0-E5C4-4EB2-A74E-B432591FC2C6}" type="presParOf" srcId="{7EF2891B-A06C-4F2B-81BC-2FB24FB98EB8}" destId="{49B8E464-A011-43B9-88D2-DC7CD322A444}" srcOrd="15" destOrd="0" presId="urn:microsoft.com/office/officeart/2005/8/layout/vList2"/>
    <dgm:cxn modelId="{24438432-3F8A-429E-ABF1-AE6890D2AA4C}" type="presParOf" srcId="{7EF2891B-A06C-4F2B-81BC-2FB24FB98EB8}" destId="{60349F0B-0029-4F1D-90E2-C51DF46B225F}" srcOrd="1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7D03ACA-450D-43F8-9668-D3F36454E69D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5FD9ABC5-CFB7-48DA-B992-9CA989EDCFD8}">
      <dgm:prSet/>
      <dgm:spPr/>
      <dgm:t>
        <a:bodyPr/>
        <a:lstStyle/>
        <a:p>
          <a:pPr rtl="0"/>
          <a:r>
            <a:rPr lang="en-US" smtClean="0"/>
            <a:t>Load estimation for Lighting ,HVAC, water pump and Socket.</a:t>
          </a:r>
          <a:endParaRPr lang="en-US"/>
        </a:p>
      </dgm:t>
    </dgm:pt>
    <dgm:pt modelId="{E8A300FA-3E25-4F8F-AFF3-3AF7A1E50CAE}" type="parTrans" cxnId="{27E2CAA7-F761-4FC6-B3BE-77F5979A01F1}">
      <dgm:prSet/>
      <dgm:spPr/>
      <dgm:t>
        <a:bodyPr/>
        <a:lstStyle/>
        <a:p>
          <a:endParaRPr lang="en-US"/>
        </a:p>
      </dgm:t>
    </dgm:pt>
    <dgm:pt modelId="{A474EAB0-A981-4479-B470-E8785A51D78E}" type="sibTrans" cxnId="{27E2CAA7-F761-4FC6-B3BE-77F5979A01F1}">
      <dgm:prSet/>
      <dgm:spPr/>
      <dgm:t>
        <a:bodyPr/>
        <a:lstStyle/>
        <a:p>
          <a:endParaRPr lang="en-US"/>
        </a:p>
      </dgm:t>
    </dgm:pt>
    <dgm:pt modelId="{9420A17D-6AFD-40D5-AC4E-F9AA9DF46E66}">
      <dgm:prSet/>
      <dgm:spPr/>
      <dgm:t>
        <a:bodyPr/>
        <a:lstStyle/>
        <a:p>
          <a:pPr rtl="0"/>
          <a:r>
            <a:rPr lang="en-US" smtClean="0"/>
            <a:t>Choose the electrical equipment. </a:t>
          </a:r>
          <a:endParaRPr lang="en-US"/>
        </a:p>
      </dgm:t>
    </dgm:pt>
    <dgm:pt modelId="{6C6625C5-074A-43A9-8592-91964AEC3DA1}" type="parTrans" cxnId="{444A66FD-3303-45A9-976A-706D45FB0783}">
      <dgm:prSet/>
      <dgm:spPr/>
      <dgm:t>
        <a:bodyPr/>
        <a:lstStyle/>
        <a:p>
          <a:endParaRPr lang="en-US"/>
        </a:p>
      </dgm:t>
    </dgm:pt>
    <dgm:pt modelId="{79B5A3A9-02DD-4CEE-A4D7-8CD00374E00F}" type="sibTrans" cxnId="{444A66FD-3303-45A9-976A-706D45FB0783}">
      <dgm:prSet/>
      <dgm:spPr/>
      <dgm:t>
        <a:bodyPr/>
        <a:lstStyle/>
        <a:p>
          <a:endParaRPr lang="en-US"/>
        </a:p>
      </dgm:t>
    </dgm:pt>
    <dgm:pt modelId="{F683D9E4-A76B-43AC-BE6B-B3D4B906E383}">
      <dgm:prSet/>
      <dgm:spPr/>
      <dgm:t>
        <a:bodyPr/>
        <a:lstStyle/>
        <a:p>
          <a:pPr rtl="0"/>
          <a:r>
            <a:rPr lang="en-US" smtClean="0"/>
            <a:t>Draw the AutoCAD planes including lighting, HVAC, socket distribution boards and risers.</a:t>
          </a:r>
          <a:endParaRPr lang="en-US"/>
        </a:p>
      </dgm:t>
    </dgm:pt>
    <dgm:pt modelId="{228A515B-1372-4045-B6E8-97DC0A46AEF5}" type="parTrans" cxnId="{58A94EC4-9494-425E-A6FB-9C24F9AE8593}">
      <dgm:prSet/>
      <dgm:spPr/>
      <dgm:t>
        <a:bodyPr/>
        <a:lstStyle/>
        <a:p>
          <a:endParaRPr lang="en-US"/>
        </a:p>
      </dgm:t>
    </dgm:pt>
    <dgm:pt modelId="{7C5AD437-0FB6-42C0-8A4A-400D4E931E8F}" type="sibTrans" cxnId="{58A94EC4-9494-425E-A6FB-9C24F9AE8593}">
      <dgm:prSet/>
      <dgm:spPr/>
      <dgm:t>
        <a:bodyPr/>
        <a:lstStyle/>
        <a:p>
          <a:endParaRPr lang="en-US"/>
        </a:p>
      </dgm:t>
    </dgm:pt>
    <dgm:pt modelId="{7D8FEDA5-3C98-4BCA-846E-FFDDF14A6BE2}">
      <dgm:prSet/>
      <dgm:spPr/>
      <dgm:t>
        <a:bodyPr/>
        <a:lstStyle/>
        <a:p>
          <a:pPr rtl="0"/>
          <a:r>
            <a:rPr lang="en-US" smtClean="0"/>
            <a:t>Choose sensor type and the controller for the system.</a:t>
          </a:r>
          <a:endParaRPr lang="en-US"/>
        </a:p>
      </dgm:t>
    </dgm:pt>
    <dgm:pt modelId="{E375E912-8AD9-4DD6-A7A8-57192FF23199}" type="parTrans" cxnId="{972E0AA8-011F-43F3-A999-754E7649B836}">
      <dgm:prSet/>
      <dgm:spPr/>
      <dgm:t>
        <a:bodyPr/>
        <a:lstStyle/>
        <a:p>
          <a:endParaRPr lang="en-US"/>
        </a:p>
      </dgm:t>
    </dgm:pt>
    <dgm:pt modelId="{946D9922-DE9F-45AB-8BF8-611FC79CBF6C}" type="sibTrans" cxnId="{972E0AA8-011F-43F3-A999-754E7649B836}">
      <dgm:prSet/>
      <dgm:spPr/>
      <dgm:t>
        <a:bodyPr/>
        <a:lstStyle/>
        <a:p>
          <a:endParaRPr lang="en-US"/>
        </a:p>
      </dgm:t>
    </dgm:pt>
    <dgm:pt modelId="{826618B5-4352-4B15-94EC-41908FEA2A49}">
      <dgm:prSet/>
      <dgm:spPr/>
      <dgm:t>
        <a:bodyPr/>
        <a:lstStyle/>
        <a:p>
          <a:pPr rtl="0"/>
          <a:r>
            <a:rPr lang="en-US" smtClean="0"/>
            <a:t>Distribute the sensors and the controllers in the AutoCAD planes.</a:t>
          </a:r>
          <a:endParaRPr lang="en-US"/>
        </a:p>
      </dgm:t>
    </dgm:pt>
    <dgm:pt modelId="{1D9BE833-2246-4746-8EC5-BC85111F5FB5}" type="parTrans" cxnId="{97E370A2-FC88-4B0F-B9EE-DD557F9E04CA}">
      <dgm:prSet/>
      <dgm:spPr/>
      <dgm:t>
        <a:bodyPr/>
        <a:lstStyle/>
        <a:p>
          <a:endParaRPr lang="en-US"/>
        </a:p>
      </dgm:t>
    </dgm:pt>
    <dgm:pt modelId="{29BADA71-9215-4EF2-923D-6A6203E1A039}" type="sibTrans" cxnId="{97E370A2-FC88-4B0F-B9EE-DD557F9E04CA}">
      <dgm:prSet/>
      <dgm:spPr/>
      <dgm:t>
        <a:bodyPr/>
        <a:lstStyle/>
        <a:p>
          <a:endParaRPr lang="en-US"/>
        </a:p>
      </dgm:t>
    </dgm:pt>
    <dgm:pt modelId="{2C0B6BE5-1174-47A9-A9B4-E42E043A754F}">
      <dgm:prSet/>
      <dgm:spPr/>
      <dgm:t>
        <a:bodyPr/>
        <a:lstStyle/>
        <a:p>
          <a:pPr rtl="0"/>
          <a:r>
            <a:rPr lang="en-US" smtClean="0"/>
            <a:t>Draw and design the BMS risers.</a:t>
          </a:r>
          <a:endParaRPr lang="en-US"/>
        </a:p>
      </dgm:t>
    </dgm:pt>
    <dgm:pt modelId="{4D6EB708-DA86-4F41-BDB2-7025E3B674A4}" type="parTrans" cxnId="{2B15D2EE-D35A-4405-96AF-1E1FB6D3503B}">
      <dgm:prSet/>
      <dgm:spPr/>
      <dgm:t>
        <a:bodyPr/>
        <a:lstStyle/>
        <a:p>
          <a:endParaRPr lang="en-US"/>
        </a:p>
      </dgm:t>
    </dgm:pt>
    <dgm:pt modelId="{1D0C9205-E6AF-47B3-BB52-467B3C62300B}" type="sibTrans" cxnId="{2B15D2EE-D35A-4405-96AF-1E1FB6D3503B}">
      <dgm:prSet/>
      <dgm:spPr/>
      <dgm:t>
        <a:bodyPr/>
        <a:lstStyle/>
        <a:p>
          <a:endParaRPr lang="en-US"/>
        </a:p>
      </dgm:t>
    </dgm:pt>
    <dgm:pt modelId="{B8C395F4-B287-40AA-87BF-8A7F27A8B2F7}">
      <dgm:prSet/>
      <dgm:spPr/>
      <dgm:t>
        <a:bodyPr/>
        <a:lstStyle/>
        <a:p>
          <a:pPr rtl="0"/>
          <a:r>
            <a:rPr lang="en-US" smtClean="0"/>
            <a:t>Make an Economical study.</a:t>
          </a:r>
          <a:endParaRPr lang="en-US"/>
        </a:p>
      </dgm:t>
    </dgm:pt>
    <dgm:pt modelId="{2BD9F1C3-686F-473B-B2DD-B8F81DBE633C}" type="parTrans" cxnId="{F51BAFDD-9F45-4D14-AEA5-065A759CEC70}">
      <dgm:prSet/>
      <dgm:spPr/>
      <dgm:t>
        <a:bodyPr/>
        <a:lstStyle/>
        <a:p>
          <a:endParaRPr lang="en-US"/>
        </a:p>
      </dgm:t>
    </dgm:pt>
    <dgm:pt modelId="{0D065529-F89D-4870-A597-54734C933C35}" type="sibTrans" cxnId="{F51BAFDD-9F45-4D14-AEA5-065A759CEC70}">
      <dgm:prSet/>
      <dgm:spPr/>
      <dgm:t>
        <a:bodyPr/>
        <a:lstStyle/>
        <a:p>
          <a:endParaRPr lang="en-US"/>
        </a:p>
      </dgm:t>
    </dgm:pt>
    <dgm:pt modelId="{D6629B51-BA90-48D6-8299-05A0E5781D94}" type="pres">
      <dgm:prSet presAssocID="{17D03ACA-450D-43F8-9668-D3F36454E69D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776BBCB-2F77-4EC4-92DE-8410CFCD0928}" type="pres">
      <dgm:prSet presAssocID="{17D03ACA-450D-43F8-9668-D3F36454E69D}" presName="arrow" presStyleLbl="bgShp" presStyleIdx="0" presStyleCnt="1"/>
      <dgm:spPr/>
    </dgm:pt>
    <dgm:pt modelId="{A6FF47F8-716B-4E27-AA64-25B8F614E674}" type="pres">
      <dgm:prSet presAssocID="{17D03ACA-450D-43F8-9668-D3F36454E69D}" presName="linearProcess" presStyleCnt="0"/>
      <dgm:spPr/>
    </dgm:pt>
    <dgm:pt modelId="{4F6DDCF0-2A36-4621-8EC7-874EB2F90942}" type="pres">
      <dgm:prSet presAssocID="{5FD9ABC5-CFB7-48DA-B992-9CA989EDCFD8}" presName="text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9697158-53F0-497E-A344-51014AD9A42B}" type="pres">
      <dgm:prSet presAssocID="{A474EAB0-A981-4479-B470-E8785A51D78E}" presName="sibTrans" presStyleCnt="0"/>
      <dgm:spPr/>
    </dgm:pt>
    <dgm:pt modelId="{A5E91D65-5064-4B5B-856D-56B94C71DAC0}" type="pres">
      <dgm:prSet presAssocID="{9420A17D-6AFD-40D5-AC4E-F9AA9DF46E66}" presName="text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26B530-001E-455F-8B6F-D98EA52529DC}" type="pres">
      <dgm:prSet presAssocID="{79B5A3A9-02DD-4CEE-A4D7-8CD00374E00F}" presName="sibTrans" presStyleCnt="0"/>
      <dgm:spPr/>
    </dgm:pt>
    <dgm:pt modelId="{884BA16B-DEEB-4786-8D19-5776D1B97407}" type="pres">
      <dgm:prSet presAssocID="{F683D9E4-A76B-43AC-BE6B-B3D4B906E383}" presName="text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44DD8A7-2F61-45BD-A5B1-1CB4FF121AE8}" type="pres">
      <dgm:prSet presAssocID="{7C5AD437-0FB6-42C0-8A4A-400D4E931E8F}" presName="sibTrans" presStyleCnt="0"/>
      <dgm:spPr/>
    </dgm:pt>
    <dgm:pt modelId="{363C5AD0-B806-4034-A0E8-1AF5179A1E2C}" type="pres">
      <dgm:prSet presAssocID="{7D8FEDA5-3C98-4BCA-846E-FFDDF14A6BE2}" presName="text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FD8FB8-2B5D-4386-BA29-F0C1BD78C4BE}" type="pres">
      <dgm:prSet presAssocID="{946D9922-DE9F-45AB-8BF8-611FC79CBF6C}" presName="sibTrans" presStyleCnt="0"/>
      <dgm:spPr/>
    </dgm:pt>
    <dgm:pt modelId="{8FCCDC4B-F435-41D7-9E6C-887C8BDBA1F6}" type="pres">
      <dgm:prSet presAssocID="{826618B5-4352-4B15-94EC-41908FEA2A49}" presName="text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7C4351-2DF4-4272-BC4F-A1D0737BF9E1}" type="pres">
      <dgm:prSet presAssocID="{29BADA71-9215-4EF2-923D-6A6203E1A039}" presName="sibTrans" presStyleCnt="0"/>
      <dgm:spPr/>
    </dgm:pt>
    <dgm:pt modelId="{CDF2823C-2242-4C51-B6E9-636DD61C1EE0}" type="pres">
      <dgm:prSet presAssocID="{2C0B6BE5-1174-47A9-A9B4-E42E043A754F}" presName="text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1DB0D3-E4D8-4955-B990-A6A1DF2B75DD}" type="pres">
      <dgm:prSet presAssocID="{1D0C9205-E6AF-47B3-BB52-467B3C62300B}" presName="sibTrans" presStyleCnt="0"/>
      <dgm:spPr/>
    </dgm:pt>
    <dgm:pt modelId="{AD4EDF9F-89E7-48B0-A8BB-413E9F221265}" type="pres">
      <dgm:prSet presAssocID="{B8C395F4-B287-40AA-87BF-8A7F27A8B2F7}" presName="text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F69A089-CAB7-4A4A-B8F7-99F617811418}" type="presOf" srcId="{9420A17D-6AFD-40D5-AC4E-F9AA9DF46E66}" destId="{A5E91D65-5064-4B5B-856D-56B94C71DAC0}" srcOrd="0" destOrd="0" presId="urn:microsoft.com/office/officeart/2005/8/layout/hProcess9"/>
    <dgm:cxn modelId="{CCCC71BF-12EF-467A-A6B2-5B33056EEB75}" type="presOf" srcId="{2C0B6BE5-1174-47A9-A9B4-E42E043A754F}" destId="{CDF2823C-2242-4C51-B6E9-636DD61C1EE0}" srcOrd="0" destOrd="0" presId="urn:microsoft.com/office/officeart/2005/8/layout/hProcess9"/>
    <dgm:cxn modelId="{27E2CAA7-F761-4FC6-B3BE-77F5979A01F1}" srcId="{17D03ACA-450D-43F8-9668-D3F36454E69D}" destId="{5FD9ABC5-CFB7-48DA-B992-9CA989EDCFD8}" srcOrd="0" destOrd="0" parTransId="{E8A300FA-3E25-4F8F-AFF3-3AF7A1E50CAE}" sibTransId="{A474EAB0-A981-4479-B470-E8785A51D78E}"/>
    <dgm:cxn modelId="{1963CF39-A74F-4F81-824D-7A1F98366670}" type="presOf" srcId="{F683D9E4-A76B-43AC-BE6B-B3D4B906E383}" destId="{884BA16B-DEEB-4786-8D19-5776D1B97407}" srcOrd="0" destOrd="0" presId="urn:microsoft.com/office/officeart/2005/8/layout/hProcess9"/>
    <dgm:cxn modelId="{58A94EC4-9494-425E-A6FB-9C24F9AE8593}" srcId="{17D03ACA-450D-43F8-9668-D3F36454E69D}" destId="{F683D9E4-A76B-43AC-BE6B-B3D4B906E383}" srcOrd="2" destOrd="0" parTransId="{228A515B-1372-4045-B6E8-97DC0A46AEF5}" sibTransId="{7C5AD437-0FB6-42C0-8A4A-400D4E931E8F}"/>
    <dgm:cxn modelId="{444A66FD-3303-45A9-976A-706D45FB0783}" srcId="{17D03ACA-450D-43F8-9668-D3F36454E69D}" destId="{9420A17D-6AFD-40D5-AC4E-F9AA9DF46E66}" srcOrd="1" destOrd="0" parTransId="{6C6625C5-074A-43A9-8592-91964AEC3DA1}" sibTransId="{79B5A3A9-02DD-4CEE-A4D7-8CD00374E00F}"/>
    <dgm:cxn modelId="{2277D3C3-04F3-45A9-8C31-D6E40EADE846}" type="presOf" srcId="{17D03ACA-450D-43F8-9668-D3F36454E69D}" destId="{D6629B51-BA90-48D6-8299-05A0E5781D94}" srcOrd="0" destOrd="0" presId="urn:microsoft.com/office/officeart/2005/8/layout/hProcess9"/>
    <dgm:cxn modelId="{97E370A2-FC88-4B0F-B9EE-DD557F9E04CA}" srcId="{17D03ACA-450D-43F8-9668-D3F36454E69D}" destId="{826618B5-4352-4B15-94EC-41908FEA2A49}" srcOrd="4" destOrd="0" parTransId="{1D9BE833-2246-4746-8EC5-BC85111F5FB5}" sibTransId="{29BADA71-9215-4EF2-923D-6A6203E1A039}"/>
    <dgm:cxn modelId="{972E0AA8-011F-43F3-A999-754E7649B836}" srcId="{17D03ACA-450D-43F8-9668-D3F36454E69D}" destId="{7D8FEDA5-3C98-4BCA-846E-FFDDF14A6BE2}" srcOrd="3" destOrd="0" parTransId="{E375E912-8AD9-4DD6-A7A8-57192FF23199}" sibTransId="{946D9922-DE9F-45AB-8BF8-611FC79CBF6C}"/>
    <dgm:cxn modelId="{2B15D2EE-D35A-4405-96AF-1E1FB6D3503B}" srcId="{17D03ACA-450D-43F8-9668-D3F36454E69D}" destId="{2C0B6BE5-1174-47A9-A9B4-E42E043A754F}" srcOrd="5" destOrd="0" parTransId="{4D6EB708-DA86-4F41-BDB2-7025E3B674A4}" sibTransId="{1D0C9205-E6AF-47B3-BB52-467B3C62300B}"/>
    <dgm:cxn modelId="{490FE03D-8AF2-464D-9B09-61911881B02A}" type="presOf" srcId="{B8C395F4-B287-40AA-87BF-8A7F27A8B2F7}" destId="{AD4EDF9F-89E7-48B0-A8BB-413E9F221265}" srcOrd="0" destOrd="0" presId="urn:microsoft.com/office/officeart/2005/8/layout/hProcess9"/>
    <dgm:cxn modelId="{3E9D5825-B480-4AED-9444-F847AF108E93}" type="presOf" srcId="{5FD9ABC5-CFB7-48DA-B992-9CA989EDCFD8}" destId="{4F6DDCF0-2A36-4621-8EC7-874EB2F90942}" srcOrd="0" destOrd="0" presId="urn:microsoft.com/office/officeart/2005/8/layout/hProcess9"/>
    <dgm:cxn modelId="{1ACD88AA-093E-455C-8FEA-3711EDDA7625}" type="presOf" srcId="{7D8FEDA5-3C98-4BCA-846E-FFDDF14A6BE2}" destId="{363C5AD0-B806-4034-A0E8-1AF5179A1E2C}" srcOrd="0" destOrd="0" presId="urn:microsoft.com/office/officeart/2005/8/layout/hProcess9"/>
    <dgm:cxn modelId="{F51BAFDD-9F45-4D14-AEA5-065A759CEC70}" srcId="{17D03ACA-450D-43F8-9668-D3F36454E69D}" destId="{B8C395F4-B287-40AA-87BF-8A7F27A8B2F7}" srcOrd="6" destOrd="0" parTransId="{2BD9F1C3-686F-473B-B2DD-B8F81DBE633C}" sibTransId="{0D065529-F89D-4870-A597-54734C933C35}"/>
    <dgm:cxn modelId="{50405B87-FE3D-4509-BFE5-A579B95AF17E}" type="presOf" srcId="{826618B5-4352-4B15-94EC-41908FEA2A49}" destId="{8FCCDC4B-F435-41D7-9E6C-887C8BDBA1F6}" srcOrd="0" destOrd="0" presId="urn:microsoft.com/office/officeart/2005/8/layout/hProcess9"/>
    <dgm:cxn modelId="{E53BEE34-3DB2-4046-A261-4A7DDF901522}" type="presParOf" srcId="{D6629B51-BA90-48D6-8299-05A0E5781D94}" destId="{D776BBCB-2F77-4EC4-92DE-8410CFCD0928}" srcOrd="0" destOrd="0" presId="urn:microsoft.com/office/officeart/2005/8/layout/hProcess9"/>
    <dgm:cxn modelId="{5B72FA4B-64F3-4949-BB9F-20649176F309}" type="presParOf" srcId="{D6629B51-BA90-48D6-8299-05A0E5781D94}" destId="{A6FF47F8-716B-4E27-AA64-25B8F614E674}" srcOrd="1" destOrd="0" presId="urn:microsoft.com/office/officeart/2005/8/layout/hProcess9"/>
    <dgm:cxn modelId="{DFECF46A-BF7B-42CE-B725-1C5FFCE78017}" type="presParOf" srcId="{A6FF47F8-716B-4E27-AA64-25B8F614E674}" destId="{4F6DDCF0-2A36-4621-8EC7-874EB2F90942}" srcOrd="0" destOrd="0" presId="urn:microsoft.com/office/officeart/2005/8/layout/hProcess9"/>
    <dgm:cxn modelId="{EE2D414E-5C31-48DD-8C59-09083CC8961E}" type="presParOf" srcId="{A6FF47F8-716B-4E27-AA64-25B8F614E674}" destId="{69697158-53F0-497E-A344-51014AD9A42B}" srcOrd="1" destOrd="0" presId="urn:microsoft.com/office/officeart/2005/8/layout/hProcess9"/>
    <dgm:cxn modelId="{5A3AA2BD-94EF-49EA-A50C-1014E2F0D842}" type="presParOf" srcId="{A6FF47F8-716B-4E27-AA64-25B8F614E674}" destId="{A5E91D65-5064-4B5B-856D-56B94C71DAC0}" srcOrd="2" destOrd="0" presId="urn:microsoft.com/office/officeart/2005/8/layout/hProcess9"/>
    <dgm:cxn modelId="{DCCC9FBF-F0F5-418B-96F2-B79B4AA1CC28}" type="presParOf" srcId="{A6FF47F8-716B-4E27-AA64-25B8F614E674}" destId="{6126B530-001E-455F-8B6F-D98EA52529DC}" srcOrd="3" destOrd="0" presId="urn:microsoft.com/office/officeart/2005/8/layout/hProcess9"/>
    <dgm:cxn modelId="{6A8738B0-855E-42F2-A1FC-0621209A4CD3}" type="presParOf" srcId="{A6FF47F8-716B-4E27-AA64-25B8F614E674}" destId="{884BA16B-DEEB-4786-8D19-5776D1B97407}" srcOrd="4" destOrd="0" presId="urn:microsoft.com/office/officeart/2005/8/layout/hProcess9"/>
    <dgm:cxn modelId="{6CEEF347-C8E9-4485-8AD2-A1D00A1A5D61}" type="presParOf" srcId="{A6FF47F8-716B-4E27-AA64-25B8F614E674}" destId="{744DD8A7-2F61-45BD-A5B1-1CB4FF121AE8}" srcOrd="5" destOrd="0" presId="urn:microsoft.com/office/officeart/2005/8/layout/hProcess9"/>
    <dgm:cxn modelId="{ADA77403-A4BB-4082-AA16-A5EA606D9F69}" type="presParOf" srcId="{A6FF47F8-716B-4E27-AA64-25B8F614E674}" destId="{363C5AD0-B806-4034-A0E8-1AF5179A1E2C}" srcOrd="6" destOrd="0" presId="urn:microsoft.com/office/officeart/2005/8/layout/hProcess9"/>
    <dgm:cxn modelId="{CCEF6EEA-1341-40E3-90C6-B24D2D9DE232}" type="presParOf" srcId="{A6FF47F8-716B-4E27-AA64-25B8F614E674}" destId="{0CFD8FB8-2B5D-4386-BA29-F0C1BD78C4BE}" srcOrd="7" destOrd="0" presId="urn:microsoft.com/office/officeart/2005/8/layout/hProcess9"/>
    <dgm:cxn modelId="{2C57DE3D-4EA9-4526-9FB7-1942EBE946FE}" type="presParOf" srcId="{A6FF47F8-716B-4E27-AA64-25B8F614E674}" destId="{8FCCDC4B-F435-41D7-9E6C-887C8BDBA1F6}" srcOrd="8" destOrd="0" presId="urn:microsoft.com/office/officeart/2005/8/layout/hProcess9"/>
    <dgm:cxn modelId="{1502A191-6E5E-4D8A-9F3A-43055A8AEF20}" type="presParOf" srcId="{A6FF47F8-716B-4E27-AA64-25B8F614E674}" destId="{AD7C4351-2DF4-4272-BC4F-A1D0737BF9E1}" srcOrd="9" destOrd="0" presId="urn:microsoft.com/office/officeart/2005/8/layout/hProcess9"/>
    <dgm:cxn modelId="{E0D98F99-67DF-40ED-8A39-2E0BCA075334}" type="presParOf" srcId="{A6FF47F8-716B-4E27-AA64-25B8F614E674}" destId="{CDF2823C-2242-4C51-B6E9-636DD61C1EE0}" srcOrd="10" destOrd="0" presId="urn:microsoft.com/office/officeart/2005/8/layout/hProcess9"/>
    <dgm:cxn modelId="{E54C8EDC-0462-4CF9-AE69-79272EBA5BF6}" type="presParOf" srcId="{A6FF47F8-716B-4E27-AA64-25B8F614E674}" destId="{E91DB0D3-E4D8-4955-B990-A6A1DF2B75DD}" srcOrd="11" destOrd="0" presId="urn:microsoft.com/office/officeart/2005/8/layout/hProcess9"/>
    <dgm:cxn modelId="{3724E85D-79E7-4DD6-8CF9-960FCC83FAE7}" type="presParOf" srcId="{A6FF47F8-716B-4E27-AA64-25B8F614E674}" destId="{AD4EDF9F-89E7-48B0-A8BB-413E9F221265}" srcOrd="12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72C77FE-1A8D-4870-937C-D93F1C4785C5}" type="doc">
      <dgm:prSet loTypeId="urn:microsoft.com/office/officeart/2008/layout/PictureAccentList" loCatId="list" qsTypeId="urn:microsoft.com/office/officeart/2005/8/quickstyle/simple1" qsCatId="simple" csTypeId="urn:microsoft.com/office/officeart/2005/8/colors/accent3_3" csCatId="accent3" phldr="1"/>
      <dgm:spPr/>
      <dgm:t>
        <a:bodyPr/>
        <a:lstStyle/>
        <a:p>
          <a:endParaRPr lang="en-US"/>
        </a:p>
      </dgm:t>
    </dgm:pt>
    <dgm:pt modelId="{3983586E-84BD-485D-8F22-DBE04336705C}">
      <dgm:prSet phldrT="[Text]"/>
      <dgm:spPr/>
      <dgm:t>
        <a:bodyPr/>
        <a:lstStyle/>
        <a:p>
          <a:r>
            <a:rPr lang="en-US" dirty="0" smtClean="0"/>
            <a:t>the lighting system contains:</a:t>
          </a:r>
          <a:endParaRPr lang="en-US" dirty="0"/>
        </a:p>
      </dgm:t>
    </dgm:pt>
    <dgm:pt modelId="{B31937EC-6527-43E9-A594-86447F38A74A}" type="parTrans" cxnId="{0AB86D5C-4B0C-4CD3-A82B-6D7FE9F682A4}">
      <dgm:prSet/>
      <dgm:spPr/>
      <dgm:t>
        <a:bodyPr/>
        <a:lstStyle/>
        <a:p>
          <a:endParaRPr lang="en-US"/>
        </a:p>
      </dgm:t>
    </dgm:pt>
    <dgm:pt modelId="{151C712E-75CC-490D-A965-E3DC88A91FC8}" type="sibTrans" cxnId="{0AB86D5C-4B0C-4CD3-A82B-6D7FE9F682A4}">
      <dgm:prSet/>
      <dgm:spPr/>
      <dgm:t>
        <a:bodyPr/>
        <a:lstStyle/>
        <a:p>
          <a:endParaRPr lang="en-US"/>
        </a:p>
      </dgm:t>
    </dgm:pt>
    <dgm:pt modelId="{323D582D-0DB2-4B57-AAE9-469726B33CD4}">
      <dgm:prSet phldrT="[Text]"/>
      <dgm:spPr/>
      <dgm:t>
        <a:bodyPr/>
        <a:lstStyle/>
        <a:p>
          <a:r>
            <a:rPr lang="en-US" dirty="0" smtClean="0"/>
            <a:t>The sensors</a:t>
          </a:r>
          <a:endParaRPr lang="en-US" dirty="0"/>
        </a:p>
      </dgm:t>
    </dgm:pt>
    <dgm:pt modelId="{05DA438A-DF05-4EEE-B9D1-76FE33BA5739}" type="parTrans" cxnId="{561BF549-201E-4BED-936B-B0776EB24520}">
      <dgm:prSet/>
      <dgm:spPr/>
      <dgm:t>
        <a:bodyPr/>
        <a:lstStyle/>
        <a:p>
          <a:endParaRPr lang="en-US"/>
        </a:p>
      </dgm:t>
    </dgm:pt>
    <dgm:pt modelId="{BA5E9A9E-6AA0-4587-A87E-8C51A9C7257D}" type="sibTrans" cxnId="{561BF549-201E-4BED-936B-B0776EB24520}">
      <dgm:prSet/>
      <dgm:spPr/>
      <dgm:t>
        <a:bodyPr/>
        <a:lstStyle/>
        <a:p>
          <a:endParaRPr lang="en-US"/>
        </a:p>
      </dgm:t>
    </dgm:pt>
    <dgm:pt modelId="{117F0BA1-1526-4D1F-97A1-1F8B0D404FA4}">
      <dgm:prSet phldrT="[Text]"/>
      <dgm:spPr/>
      <dgm:t>
        <a:bodyPr/>
        <a:lstStyle/>
        <a:p>
          <a:r>
            <a:rPr lang="en-US" dirty="0" smtClean="0"/>
            <a:t>The controller (software)</a:t>
          </a:r>
          <a:endParaRPr lang="en-US" dirty="0"/>
        </a:p>
      </dgm:t>
    </dgm:pt>
    <dgm:pt modelId="{38C7EDD2-0D68-4DBA-B270-ACB775477A55}" type="parTrans" cxnId="{2ADC26B8-5EF5-4426-8591-61743031F79E}">
      <dgm:prSet/>
      <dgm:spPr/>
      <dgm:t>
        <a:bodyPr/>
        <a:lstStyle/>
        <a:p>
          <a:endParaRPr lang="en-US"/>
        </a:p>
      </dgm:t>
    </dgm:pt>
    <dgm:pt modelId="{240D8F53-2808-48DC-862D-5A7EAC19691D}" type="sibTrans" cxnId="{2ADC26B8-5EF5-4426-8591-61743031F79E}">
      <dgm:prSet/>
      <dgm:spPr/>
      <dgm:t>
        <a:bodyPr/>
        <a:lstStyle/>
        <a:p>
          <a:endParaRPr lang="en-US"/>
        </a:p>
      </dgm:t>
    </dgm:pt>
    <dgm:pt modelId="{E953C562-CEC1-42D0-A50B-175BF301D423}">
      <dgm:prSet phldrT="[Text]"/>
      <dgm:spPr/>
      <dgm:t>
        <a:bodyPr/>
        <a:lstStyle/>
        <a:p>
          <a:r>
            <a:rPr lang="en-US" dirty="0" smtClean="0"/>
            <a:t>the output from the controller (relay)</a:t>
          </a:r>
          <a:endParaRPr lang="en-US" dirty="0"/>
        </a:p>
      </dgm:t>
    </dgm:pt>
    <dgm:pt modelId="{4017385E-B2CC-4180-B427-168FBA159988}" type="parTrans" cxnId="{9444C28E-13DF-4E25-A1FF-ACC587F966A9}">
      <dgm:prSet/>
      <dgm:spPr/>
      <dgm:t>
        <a:bodyPr/>
        <a:lstStyle/>
        <a:p>
          <a:endParaRPr lang="en-US"/>
        </a:p>
      </dgm:t>
    </dgm:pt>
    <dgm:pt modelId="{1BDCCCD8-F24E-4B0C-9CC3-0F68C67CB041}" type="sibTrans" cxnId="{9444C28E-13DF-4E25-A1FF-ACC587F966A9}">
      <dgm:prSet/>
      <dgm:spPr/>
      <dgm:t>
        <a:bodyPr/>
        <a:lstStyle/>
        <a:p>
          <a:endParaRPr lang="en-US"/>
        </a:p>
      </dgm:t>
    </dgm:pt>
    <dgm:pt modelId="{16B6E4E5-58FC-4ED9-8C9C-85CA002BC320}">
      <dgm:prSet phldrT="[Text]"/>
      <dgm:spPr/>
      <dgm:t>
        <a:bodyPr/>
        <a:lstStyle/>
        <a:p>
          <a:r>
            <a:rPr lang="en-US" dirty="0" smtClean="0"/>
            <a:t>The lamps installation</a:t>
          </a:r>
          <a:endParaRPr lang="en-US" dirty="0"/>
        </a:p>
      </dgm:t>
    </dgm:pt>
    <dgm:pt modelId="{DD7FB701-E4A7-4BBC-8EFF-ED8C6EACE961}" type="parTrans" cxnId="{95B98F01-6686-4A3D-BA40-C1DD210F9F05}">
      <dgm:prSet/>
      <dgm:spPr/>
      <dgm:t>
        <a:bodyPr/>
        <a:lstStyle/>
        <a:p>
          <a:endParaRPr lang="en-US"/>
        </a:p>
      </dgm:t>
    </dgm:pt>
    <dgm:pt modelId="{43D92C33-7006-4442-9FB5-0A47060E23EC}" type="sibTrans" cxnId="{95B98F01-6686-4A3D-BA40-C1DD210F9F05}">
      <dgm:prSet/>
      <dgm:spPr/>
      <dgm:t>
        <a:bodyPr/>
        <a:lstStyle/>
        <a:p>
          <a:endParaRPr lang="en-US"/>
        </a:p>
      </dgm:t>
    </dgm:pt>
    <dgm:pt modelId="{16D9C974-5899-4550-AFB5-23D0DA0B9CD8}" type="pres">
      <dgm:prSet presAssocID="{E72C77FE-1A8D-4870-937C-D93F1C4785C5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3CE638ED-0BED-4501-9776-87061FE47BEA}" type="pres">
      <dgm:prSet presAssocID="{3983586E-84BD-485D-8F22-DBE04336705C}" presName="root" presStyleCnt="0">
        <dgm:presLayoutVars>
          <dgm:chMax/>
          <dgm:chPref val="4"/>
        </dgm:presLayoutVars>
      </dgm:prSet>
      <dgm:spPr/>
    </dgm:pt>
    <dgm:pt modelId="{BB62EB69-4C04-4D65-9B87-7F15BF3D8A0E}" type="pres">
      <dgm:prSet presAssocID="{3983586E-84BD-485D-8F22-DBE04336705C}" presName="rootComposite" presStyleCnt="0">
        <dgm:presLayoutVars/>
      </dgm:prSet>
      <dgm:spPr/>
    </dgm:pt>
    <dgm:pt modelId="{D1B8A244-FAC7-42B2-B6AB-8271149ED8B0}" type="pres">
      <dgm:prSet presAssocID="{3983586E-84BD-485D-8F22-DBE04336705C}" presName="rootText" presStyleLbl="node0" presStyleIdx="0" presStyleCnt="1" custScaleX="109304">
        <dgm:presLayoutVars>
          <dgm:chMax/>
          <dgm:chPref val="4"/>
        </dgm:presLayoutVars>
      </dgm:prSet>
      <dgm:spPr/>
      <dgm:t>
        <a:bodyPr/>
        <a:lstStyle/>
        <a:p>
          <a:endParaRPr lang="en-US"/>
        </a:p>
      </dgm:t>
    </dgm:pt>
    <dgm:pt modelId="{DE602ADB-057B-4667-A09D-9BBEE3A90707}" type="pres">
      <dgm:prSet presAssocID="{3983586E-84BD-485D-8F22-DBE04336705C}" presName="childShape" presStyleCnt="0">
        <dgm:presLayoutVars>
          <dgm:chMax val="0"/>
          <dgm:chPref val="0"/>
        </dgm:presLayoutVars>
      </dgm:prSet>
      <dgm:spPr/>
    </dgm:pt>
    <dgm:pt modelId="{76FB3E1E-9BD9-4217-BCAB-74438E926468}" type="pres">
      <dgm:prSet presAssocID="{16B6E4E5-58FC-4ED9-8C9C-85CA002BC320}" presName="childComposite" presStyleCnt="0">
        <dgm:presLayoutVars>
          <dgm:chMax val="0"/>
          <dgm:chPref val="0"/>
        </dgm:presLayoutVars>
      </dgm:prSet>
      <dgm:spPr/>
    </dgm:pt>
    <dgm:pt modelId="{70A2A90F-F115-4165-B8D1-EEF9590F4B5E}" type="pres">
      <dgm:prSet presAssocID="{16B6E4E5-58FC-4ED9-8C9C-85CA002BC320}" presName="Image" presStyleLbl="node1" presStyleIdx="0" presStyleCnt="4" custScaleX="111946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672F0E33-1691-444A-92B8-3FF8F17972A6}" type="pres">
      <dgm:prSet presAssocID="{16B6E4E5-58FC-4ED9-8C9C-85CA002BC320}" presName="childText" presStyleLbl="ln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0DF6CCE-D250-4660-978D-9566D44A7AD5}" type="pres">
      <dgm:prSet presAssocID="{323D582D-0DB2-4B57-AAE9-469726B33CD4}" presName="childComposite" presStyleCnt="0">
        <dgm:presLayoutVars>
          <dgm:chMax val="0"/>
          <dgm:chPref val="0"/>
        </dgm:presLayoutVars>
      </dgm:prSet>
      <dgm:spPr/>
    </dgm:pt>
    <dgm:pt modelId="{BB1044AF-1195-4C91-9973-0DE9D31DA686}" type="pres">
      <dgm:prSet presAssocID="{323D582D-0DB2-4B57-AAE9-469726B33CD4}" presName="Image" presStyleLbl="node1" presStyleIdx="1" presStyleCnt="4" custScaleX="122362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E91241E8-368D-44A8-AF47-159860B98DF9}" type="pres">
      <dgm:prSet presAssocID="{323D582D-0DB2-4B57-AAE9-469726B33CD4}" presName="childText" presStyleLbl="ln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6811BE6-E13E-448C-8324-13F9DDA93633}" type="pres">
      <dgm:prSet presAssocID="{117F0BA1-1526-4D1F-97A1-1F8B0D404FA4}" presName="childComposite" presStyleCnt="0">
        <dgm:presLayoutVars>
          <dgm:chMax val="0"/>
          <dgm:chPref val="0"/>
        </dgm:presLayoutVars>
      </dgm:prSet>
      <dgm:spPr/>
    </dgm:pt>
    <dgm:pt modelId="{6C8D3B16-1C45-4A25-9E26-E68E0C617A47}" type="pres">
      <dgm:prSet presAssocID="{117F0BA1-1526-4D1F-97A1-1F8B0D404FA4}" presName="Image" presStyleLbl="node1" presStyleIdx="2" presStyleCnt="4" custScaleX="112020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974A3A73-99F8-466C-AA10-C62F5C8404CC}" type="pres">
      <dgm:prSet presAssocID="{117F0BA1-1526-4D1F-97A1-1F8B0D404FA4}" presName="childText" presStyleLbl="ln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79B4924-C857-4DB2-885D-99FFC144D122}" type="pres">
      <dgm:prSet presAssocID="{E953C562-CEC1-42D0-A50B-175BF301D423}" presName="childComposite" presStyleCnt="0">
        <dgm:presLayoutVars>
          <dgm:chMax val="0"/>
          <dgm:chPref val="0"/>
        </dgm:presLayoutVars>
      </dgm:prSet>
      <dgm:spPr/>
    </dgm:pt>
    <dgm:pt modelId="{166F45F5-923D-4F6D-BD81-9BDCD846E577}" type="pres">
      <dgm:prSet presAssocID="{E953C562-CEC1-42D0-A50B-175BF301D423}" presName="Image" presStyleLbl="node1" presStyleIdx="3" presStyleCnt="4" custScaleX="114624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</dgm:pt>
    <dgm:pt modelId="{38D31B3B-2B9A-42DD-AE74-78E3AEDFB68C}" type="pres">
      <dgm:prSet presAssocID="{E953C562-CEC1-42D0-A50B-175BF301D423}" presName="childText" presStyleLbl="ln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5B98F01-6686-4A3D-BA40-C1DD210F9F05}" srcId="{3983586E-84BD-485D-8F22-DBE04336705C}" destId="{16B6E4E5-58FC-4ED9-8C9C-85CA002BC320}" srcOrd="0" destOrd="0" parTransId="{DD7FB701-E4A7-4BBC-8EFF-ED8C6EACE961}" sibTransId="{43D92C33-7006-4442-9FB5-0A47060E23EC}"/>
    <dgm:cxn modelId="{561BF549-201E-4BED-936B-B0776EB24520}" srcId="{3983586E-84BD-485D-8F22-DBE04336705C}" destId="{323D582D-0DB2-4B57-AAE9-469726B33CD4}" srcOrd="1" destOrd="0" parTransId="{05DA438A-DF05-4EEE-B9D1-76FE33BA5739}" sibTransId="{BA5E9A9E-6AA0-4587-A87E-8C51A9C7257D}"/>
    <dgm:cxn modelId="{8CDE6A55-62F4-467E-9FE9-40401DC22CE1}" type="presOf" srcId="{117F0BA1-1526-4D1F-97A1-1F8B0D404FA4}" destId="{974A3A73-99F8-466C-AA10-C62F5C8404CC}" srcOrd="0" destOrd="0" presId="urn:microsoft.com/office/officeart/2008/layout/PictureAccentList"/>
    <dgm:cxn modelId="{2ADC26B8-5EF5-4426-8591-61743031F79E}" srcId="{3983586E-84BD-485D-8F22-DBE04336705C}" destId="{117F0BA1-1526-4D1F-97A1-1F8B0D404FA4}" srcOrd="2" destOrd="0" parTransId="{38C7EDD2-0D68-4DBA-B270-ACB775477A55}" sibTransId="{240D8F53-2808-48DC-862D-5A7EAC19691D}"/>
    <dgm:cxn modelId="{C924CF81-1562-4135-8D2B-33792C05D94C}" type="presOf" srcId="{3983586E-84BD-485D-8F22-DBE04336705C}" destId="{D1B8A244-FAC7-42B2-B6AB-8271149ED8B0}" srcOrd="0" destOrd="0" presId="urn:microsoft.com/office/officeart/2008/layout/PictureAccentList"/>
    <dgm:cxn modelId="{8B5A10FB-73DE-4BAF-B5F2-3D21438401F7}" type="presOf" srcId="{E953C562-CEC1-42D0-A50B-175BF301D423}" destId="{38D31B3B-2B9A-42DD-AE74-78E3AEDFB68C}" srcOrd="0" destOrd="0" presId="urn:microsoft.com/office/officeart/2008/layout/PictureAccentList"/>
    <dgm:cxn modelId="{7D8B4B4C-6ED7-49B6-9019-1F8820C85C94}" type="presOf" srcId="{323D582D-0DB2-4B57-AAE9-469726B33CD4}" destId="{E91241E8-368D-44A8-AF47-159860B98DF9}" srcOrd="0" destOrd="0" presId="urn:microsoft.com/office/officeart/2008/layout/PictureAccentList"/>
    <dgm:cxn modelId="{00DAD0A1-17F4-4DCF-BB0B-670CA1D19849}" type="presOf" srcId="{16B6E4E5-58FC-4ED9-8C9C-85CA002BC320}" destId="{672F0E33-1691-444A-92B8-3FF8F17972A6}" srcOrd="0" destOrd="0" presId="urn:microsoft.com/office/officeart/2008/layout/PictureAccentList"/>
    <dgm:cxn modelId="{0AB86D5C-4B0C-4CD3-A82B-6D7FE9F682A4}" srcId="{E72C77FE-1A8D-4870-937C-D93F1C4785C5}" destId="{3983586E-84BD-485D-8F22-DBE04336705C}" srcOrd="0" destOrd="0" parTransId="{B31937EC-6527-43E9-A594-86447F38A74A}" sibTransId="{151C712E-75CC-490D-A965-E3DC88A91FC8}"/>
    <dgm:cxn modelId="{9444C28E-13DF-4E25-A1FF-ACC587F966A9}" srcId="{3983586E-84BD-485D-8F22-DBE04336705C}" destId="{E953C562-CEC1-42D0-A50B-175BF301D423}" srcOrd="3" destOrd="0" parTransId="{4017385E-B2CC-4180-B427-168FBA159988}" sibTransId="{1BDCCCD8-F24E-4B0C-9CC3-0F68C67CB041}"/>
    <dgm:cxn modelId="{8D0C8206-1BE4-41F7-BD11-C5C7B0E3E950}" type="presOf" srcId="{E72C77FE-1A8D-4870-937C-D93F1C4785C5}" destId="{16D9C974-5899-4550-AFB5-23D0DA0B9CD8}" srcOrd="0" destOrd="0" presId="urn:microsoft.com/office/officeart/2008/layout/PictureAccentList"/>
    <dgm:cxn modelId="{C6B649E4-B7CB-471C-BA27-53E6F15CE3D4}" type="presParOf" srcId="{16D9C974-5899-4550-AFB5-23D0DA0B9CD8}" destId="{3CE638ED-0BED-4501-9776-87061FE47BEA}" srcOrd="0" destOrd="0" presId="urn:microsoft.com/office/officeart/2008/layout/PictureAccentList"/>
    <dgm:cxn modelId="{755CD6F0-DDF0-4F9D-B107-754E74EB0440}" type="presParOf" srcId="{3CE638ED-0BED-4501-9776-87061FE47BEA}" destId="{BB62EB69-4C04-4D65-9B87-7F15BF3D8A0E}" srcOrd="0" destOrd="0" presId="urn:microsoft.com/office/officeart/2008/layout/PictureAccentList"/>
    <dgm:cxn modelId="{F166AA61-9417-4A2D-93D0-3A04B7E161FC}" type="presParOf" srcId="{BB62EB69-4C04-4D65-9B87-7F15BF3D8A0E}" destId="{D1B8A244-FAC7-42B2-B6AB-8271149ED8B0}" srcOrd="0" destOrd="0" presId="urn:microsoft.com/office/officeart/2008/layout/PictureAccentList"/>
    <dgm:cxn modelId="{536AF7FA-A32E-4262-8B29-DFAAC0CC813A}" type="presParOf" srcId="{3CE638ED-0BED-4501-9776-87061FE47BEA}" destId="{DE602ADB-057B-4667-A09D-9BBEE3A90707}" srcOrd="1" destOrd="0" presId="urn:microsoft.com/office/officeart/2008/layout/PictureAccentList"/>
    <dgm:cxn modelId="{D233D792-04C1-463A-BED6-2C7360B145FA}" type="presParOf" srcId="{DE602ADB-057B-4667-A09D-9BBEE3A90707}" destId="{76FB3E1E-9BD9-4217-BCAB-74438E926468}" srcOrd="0" destOrd="0" presId="urn:microsoft.com/office/officeart/2008/layout/PictureAccentList"/>
    <dgm:cxn modelId="{E83CFCD9-8899-4701-8F92-3C678B33BDCB}" type="presParOf" srcId="{76FB3E1E-9BD9-4217-BCAB-74438E926468}" destId="{70A2A90F-F115-4165-B8D1-EEF9590F4B5E}" srcOrd="0" destOrd="0" presId="urn:microsoft.com/office/officeart/2008/layout/PictureAccentList"/>
    <dgm:cxn modelId="{6D6A122E-1E05-4D3A-99A2-2D130E132D2E}" type="presParOf" srcId="{76FB3E1E-9BD9-4217-BCAB-74438E926468}" destId="{672F0E33-1691-444A-92B8-3FF8F17972A6}" srcOrd="1" destOrd="0" presId="urn:microsoft.com/office/officeart/2008/layout/PictureAccentList"/>
    <dgm:cxn modelId="{A1337265-0608-423E-B648-D5B6843E1306}" type="presParOf" srcId="{DE602ADB-057B-4667-A09D-9BBEE3A90707}" destId="{F0DF6CCE-D250-4660-978D-9566D44A7AD5}" srcOrd="1" destOrd="0" presId="urn:microsoft.com/office/officeart/2008/layout/PictureAccentList"/>
    <dgm:cxn modelId="{9A9EEAD9-8E6B-4D11-B0D5-4B9CAF8526B0}" type="presParOf" srcId="{F0DF6CCE-D250-4660-978D-9566D44A7AD5}" destId="{BB1044AF-1195-4C91-9973-0DE9D31DA686}" srcOrd="0" destOrd="0" presId="urn:microsoft.com/office/officeart/2008/layout/PictureAccentList"/>
    <dgm:cxn modelId="{9B728B64-9CD3-41A9-A0CF-597CD8C00A90}" type="presParOf" srcId="{F0DF6CCE-D250-4660-978D-9566D44A7AD5}" destId="{E91241E8-368D-44A8-AF47-159860B98DF9}" srcOrd="1" destOrd="0" presId="urn:microsoft.com/office/officeart/2008/layout/PictureAccentList"/>
    <dgm:cxn modelId="{BE894CF6-62BA-4B73-83C7-9541F4C9DEFF}" type="presParOf" srcId="{DE602ADB-057B-4667-A09D-9BBEE3A90707}" destId="{D6811BE6-E13E-448C-8324-13F9DDA93633}" srcOrd="2" destOrd="0" presId="urn:microsoft.com/office/officeart/2008/layout/PictureAccentList"/>
    <dgm:cxn modelId="{9ACD0749-36F5-4400-A44D-297449118116}" type="presParOf" srcId="{D6811BE6-E13E-448C-8324-13F9DDA93633}" destId="{6C8D3B16-1C45-4A25-9E26-E68E0C617A47}" srcOrd="0" destOrd="0" presId="urn:microsoft.com/office/officeart/2008/layout/PictureAccentList"/>
    <dgm:cxn modelId="{053D10BE-79D8-4611-B0D9-35690F4B28DC}" type="presParOf" srcId="{D6811BE6-E13E-448C-8324-13F9DDA93633}" destId="{974A3A73-99F8-466C-AA10-C62F5C8404CC}" srcOrd="1" destOrd="0" presId="urn:microsoft.com/office/officeart/2008/layout/PictureAccentList"/>
    <dgm:cxn modelId="{EFD8F14B-D137-440E-A513-40E556DC2FA9}" type="presParOf" srcId="{DE602ADB-057B-4667-A09D-9BBEE3A90707}" destId="{279B4924-C857-4DB2-885D-99FFC144D122}" srcOrd="3" destOrd="0" presId="urn:microsoft.com/office/officeart/2008/layout/PictureAccentList"/>
    <dgm:cxn modelId="{7B726B64-21AC-47AE-BA7B-AB94F4429C43}" type="presParOf" srcId="{279B4924-C857-4DB2-885D-99FFC144D122}" destId="{166F45F5-923D-4F6D-BD81-9BDCD846E577}" srcOrd="0" destOrd="0" presId="urn:microsoft.com/office/officeart/2008/layout/PictureAccentList"/>
    <dgm:cxn modelId="{045C6781-EF1C-4BD2-8ECB-DC9A17F5FC3B}" type="presParOf" srcId="{279B4924-C857-4DB2-885D-99FFC144D122}" destId="{38D31B3B-2B9A-42DD-AE74-78E3AEDFB68C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BADD8F8-2F72-4ECB-9825-6BD6232041A5}" type="doc">
      <dgm:prSet loTypeId="urn:microsoft.com/office/officeart/2011/layout/Picture Frame" loCatId="picture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9E1706C8-12F9-4F30-9E6B-DBE2823A7DFC}">
      <dgm:prSet phldrT="[Text]"/>
      <dgm:spPr/>
      <dgm:t>
        <a:bodyPr/>
        <a:lstStyle/>
        <a:p>
          <a:r>
            <a:rPr lang="en-US" dirty="0" smtClean="0"/>
            <a:t>The wire trench in the model</a:t>
          </a:r>
          <a:endParaRPr lang="en-US" dirty="0"/>
        </a:p>
      </dgm:t>
    </dgm:pt>
    <dgm:pt modelId="{F97C25F0-945B-4D4D-90F5-82212A6AFB60}" type="parTrans" cxnId="{8315F741-208F-46C6-B218-51183F3EAAF5}">
      <dgm:prSet/>
      <dgm:spPr/>
      <dgm:t>
        <a:bodyPr/>
        <a:lstStyle/>
        <a:p>
          <a:endParaRPr lang="en-US"/>
        </a:p>
      </dgm:t>
    </dgm:pt>
    <dgm:pt modelId="{441A1EB2-FBFE-421F-98E9-4C48A57E3BCA}" type="sibTrans" cxnId="{8315F741-208F-46C6-B218-51183F3EAAF5}">
      <dgm:prSet/>
      <dgm:spPr/>
      <dgm:t>
        <a:bodyPr/>
        <a:lstStyle/>
        <a:p>
          <a:endParaRPr lang="en-US"/>
        </a:p>
      </dgm:t>
    </dgm:pt>
    <dgm:pt modelId="{B53ED676-992E-4F4E-9896-042568460D6B}">
      <dgm:prSet phldrT="[Text]"/>
      <dgm:spPr/>
      <dgm:t>
        <a:bodyPr/>
        <a:lstStyle/>
        <a:p>
          <a:r>
            <a:rPr lang="en-US" dirty="0" smtClean="0"/>
            <a:t>The trench after connected the wires</a:t>
          </a:r>
          <a:endParaRPr lang="en-US" dirty="0"/>
        </a:p>
      </dgm:t>
    </dgm:pt>
    <dgm:pt modelId="{6C3B616B-9EA4-4583-88B9-6AD0CFF51812}" type="parTrans" cxnId="{F7873A18-DC2F-44BC-B1C9-A90ADA5C4354}">
      <dgm:prSet/>
      <dgm:spPr/>
      <dgm:t>
        <a:bodyPr/>
        <a:lstStyle/>
        <a:p>
          <a:endParaRPr lang="en-US"/>
        </a:p>
      </dgm:t>
    </dgm:pt>
    <dgm:pt modelId="{438E2BB1-2FFE-48CD-861F-65BA58D4E5D6}" type="sibTrans" cxnId="{F7873A18-DC2F-44BC-B1C9-A90ADA5C4354}">
      <dgm:prSet/>
      <dgm:spPr/>
      <dgm:t>
        <a:bodyPr/>
        <a:lstStyle/>
        <a:p>
          <a:endParaRPr lang="en-US"/>
        </a:p>
      </dgm:t>
    </dgm:pt>
    <dgm:pt modelId="{A3DA2DB7-1EAC-49CD-A481-5D1207A51A1A}">
      <dgm:prSet phldrT="[Text]"/>
      <dgm:spPr/>
      <dgm:t>
        <a:bodyPr/>
        <a:lstStyle/>
        <a:p>
          <a:r>
            <a:rPr lang="en-US" dirty="0" smtClean="0"/>
            <a:t>The lamps group</a:t>
          </a:r>
          <a:endParaRPr lang="en-US" dirty="0"/>
        </a:p>
      </dgm:t>
    </dgm:pt>
    <dgm:pt modelId="{C98EFB50-CFF5-43B9-A9C3-E279D29515C3}" type="parTrans" cxnId="{AC21002E-0048-4A1A-AC41-F75E8A20D9AC}">
      <dgm:prSet/>
      <dgm:spPr/>
      <dgm:t>
        <a:bodyPr/>
        <a:lstStyle/>
        <a:p>
          <a:endParaRPr lang="en-US"/>
        </a:p>
      </dgm:t>
    </dgm:pt>
    <dgm:pt modelId="{82BB0FEA-6BE6-4088-8491-7671FC275FDD}" type="sibTrans" cxnId="{AC21002E-0048-4A1A-AC41-F75E8A20D9AC}">
      <dgm:prSet/>
      <dgm:spPr/>
      <dgm:t>
        <a:bodyPr/>
        <a:lstStyle/>
        <a:p>
          <a:endParaRPr lang="en-US"/>
        </a:p>
      </dgm:t>
    </dgm:pt>
    <dgm:pt modelId="{4D190356-A894-4B04-9ED7-CF8F41491A26}" type="pres">
      <dgm:prSet presAssocID="{8BADD8F8-2F72-4ECB-9825-6BD6232041A5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n-US"/>
        </a:p>
      </dgm:t>
    </dgm:pt>
    <dgm:pt modelId="{552FD563-D485-407E-BC84-21AAA37516D4}" type="pres">
      <dgm:prSet presAssocID="{9E1706C8-12F9-4F30-9E6B-DBE2823A7DFC}" presName="composite" presStyleCnt="0"/>
      <dgm:spPr/>
    </dgm:pt>
    <dgm:pt modelId="{34931ADC-C700-4B74-80EC-8DCDAB94975A}" type="pres">
      <dgm:prSet presAssocID="{9E1706C8-12F9-4F30-9E6B-DBE2823A7DFC}" presName="ParentText" presStyleLbl="revTx" presStyleIdx="0" presStyleCnt="3" custLinFactNeighborX="-1892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977122-6686-47ED-9018-C1477A20FF74}" type="pres">
      <dgm:prSet presAssocID="{9E1706C8-12F9-4F30-9E6B-DBE2823A7DFC}" presName="Accent1" presStyleLbl="parChTrans1D1" presStyleIdx="0" presStyleCnt="3" custLinFactNeighborX="-18887"/>
      <dgm:spPr/>
    </dgm:pt>
    <dgm:pt modelId="{DCFA3D7C-DC5D-4B05-8986-D697DCCFC3FD}" type="pres">
      <dgm:prSet presAssocID="{9E1706C8-12F9-4F30-9E6B-DBE2823A7DFC}" presName="Image" presStyleLbl="alignImgPlace1" presStyleIdx="0" presStyleCnt="3" custLinFactNeighborX="-1888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642543AD-BE52-448F-BAFE-4813B60F865D}" type="pres">
      <dgm:prSet presAssocID="{441A1EB2-FBFE-421F-98E9-4C48A57E3BCA}" presName="sibTrans" presStyleCnt="0"/>
      <dgm:spPr/>
    </dgm:pt>
    <dgm:pt modelId="{22CCBBDA-FC2D-4A79-8B5C-00EA4435C9DA}" type="pres">
      <dgm:prSet presAssocID="{B53ED676-992E-4F4E-9896-042568460D6B}" presName="composite" presStyleCnt="0"/>
      <dgm:spPr/>
    </dgm:pt>
    <dgm:pt modelId="{42AB3474-33FE-4649-9ACA-29C8012725BC}" type="pres">
      <dgm:prSet presAssocID="{B53ED676-992E-4F4E-9896-042568460D6B}" presName="ParentText" presStyleLbl="revTx" presStyleIdx="1" presStyleCnt="3" custScaleX="110762" custLinFactNeighborX="27588" custLinFactNeighborY="-2186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315E4BA-5E61-4E7A-AB63-701F2392B47D}" type="pres">
      <dgm:prSet presAssocID="{B53ED676-992E-4F4E-9896-042568460D6B}" presName="Accent1" presStyleLbl="parChTrans1D1" presStyleIdx="1" presStyleCnt="3" custScaleX="110308" custLinFactNeighborX="21694" custLinFactNeighborY="-1776"/>
      <dgm:spPr/>
    </dgm:pt>
    <dgm:pt modelId="{645F6CC5-6AED-4C45-9D6A-12DB746E3DB5}" type="pres">
      <dgm:prSet presAssocID="{B53ED676-992E-4F4E-9896-042568460D6B}" presName="Image" presStyleLbl="alignImgPlace1" presStyleIdx="1" presStyleCnt="3" custLinFactNeighborX="21687" custLinFactNeighborY="-1848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186E3534-E51A-48E7-921B-1A292BCC2DEF}" type="pres">
      <dgm:prSet presAssocID="{438E2BB1-2FFE-48CD-861F-65BA58D4E5D6}" presName="sibTrans" presStyleCnt="0"/>
      <dgm:spPr/>
    </dgm:pt>
    <dgm:pt modelId="{6DFE2986-2F90-4399-AB50-37DCF08220AF}" type="pres">
      <dgm:prSet presAssocID="{A3DA2DB7-1EAC-49CD-A481-5D1207A51A1A}" presName="composite" presStyleCnt="0"/>
      <dgm:spPr/>
    </dgm:pt>
    <dgm:pt modelId="{A19185BE-B69E-43B7-BE14-B977D677D0D0}" type="pres">
      <dgm:prSet presAssocID="{A3DA2DB7-1EAC-49CD-A481-5D1207A51A1A}" presName="ParentText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B1424A2-CBBB-4145-BFF8-65B342BE149F}" type="pres">
      <dgm:prSet presAssocID="{A3DA2DB7-1EAC-49CD-A481-5D1207A51A1A}" presName="Accent1" presStyleLbl="parChTrans1D1" presStyleIdx="2" presStyleCnt="3" custScaleX="113149" custScaleY="113701"/>
      <dgm:spPr/>
    </dgm:pt>
    <dgm:pt modelId="{FF5365B4-86BC-4BB9-BDFA-F92A8E776853}" type="pres">
      <dgm:prSet presAssocID="{A3DA2DB7-1EAC-49CD-A481-5D1207A51A1A}" presName="Image" presStyleLbl="alignImgPlace1" presStyleIdx="2" presStyleCnt="3" custScaleX="117902" custScaleY="142069" custLinFactNeighborX="-1157" custLinFactNeighborY="-14989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AC21002E-0048-4A1A-AC41-F75E8A20D9AC}" srcId="{8BADD8F8-2F72-4ECB-9825-6BD6232041A5}" destId="{A3DA2DB7-1EAC-49CD-A481-5D1207A51A1A}" srcOrd="2" destOrd="0" parTransId="{C98EFB50-CFF5-43B9-A9C3-E279D29515C3}" sibTransId="{82BB0FEA-6BE6-4088-8491-7671FC275FDD}"/>
    <dgm:cxn modelId="{B6D71A3A-8083-4FB5-A66E-27995E748990}" type="presOf" srcId="{B53ED676-992E-4F4E-9896-042568460D6B}" destId="{42AB3474-33FE-4649-9ACA-29C8012725BC}" srcOrd="0" destOrd="0" presId="urn:microsoft.com/office/officeart/2011/layout/Picture Frame"/>
    <dgm:cxn modelId="{C146B58A-B8E0-409C-9139-C5F50BD7627E}" type="presOf" srcId="{8BADD8F8-2F72-4ECB-9825-6BD6232041A5}" destId="{4D190356-A894-4B04-9ED7-CF8F41491A26}" srcOrd="0" destOrd="0" presId="urn:microsoft.com/office/officeart/2011/layout/Picture Frame"/>
    <dgm:cxn modelId="{F7873A18-DC2F-44BC-B1C9-A90ADA5C4354}" srcId="{8BADD8F8-2F72-4ECB-9825-6BD6232041A5}" destId="{B53ED676-992E-4F4E-9896-042568460D6B}" srcOrd="1" destOrd="0" parTransId="{6C3B616B-9EA4-4583-88B9-6AD0CFF51812}" sibTransId="{438E2BB1-2FFE-48CD-861F-65BA58D4E5D6}"/>
    <dgm:cxn modelId="{8315F741-208F-46C6-B218-51183F3EAAF5}" srcId="{8BADD8F8-2F72-4ECB-9825-6BD6232041A5}" destId="{9E1706C8-12F9-4F30-9E6B-DBE2823A7DFC}" srcOrd="0" destOrd="0" parTransId="{F97C25F0-945B-4D4D-90F5-82212A6AFB60}" sibTransId="{441A1EB2-FBFE-421F-98E9-4C48A57E3BCA}"/>
    <dgm:cxn modelId="{C113B634-6A7A-4F36-AF11-75B44B6A4E65}" type="presOf" srcId="{A3DA2DB7-1EAC-49CD-A481-5D1207A51A1A}" destId="{A19185BE-B69E-43B7-BE14-B977D677D0D0}" srcOrd="0" destOrd="0" presId="urn:microsoft.com/office/officeart/2011/layout/Picture Frame"/>
    <dgm:cxn modelId="{672C52EF-AC3C-46C2-8A1F-A953DE64D4F1}" type="presOf" srcId="{9E1706C8-12F9-4F30-9E6B-DBE2823A7DFC}" destId="{34931ADC-C700-4B74-80EC-8DCDAB94975A}" srcOrd="0" destOrd="0" presId="urn:microsoft.com/office/officeart/2011/layout/Picture Frame"/>
    <dgm:cxn modelId="{C79C9564-1142-43A5-AF2F-10040AB7AE64}" type="presParOf" srcId="{4D190356-A894-4B04-9ED7-CF8F41491A26}" destId="{552FD563-D485-407E-BC84-21AAA37516D4}" srcOrd="0" destOrd="0" presId="urn:microsoft.com/office/officeart/2011/layout/Picture Frame"/>
    <dgm:cxn modelId="{1729BFF5-D42F-4A54-B826-C607775C6D0F}" type="presParOf" srcId="{552FD563-D485-407E-BC84-21AAA37516D4}" destId="{34931ADC-C700-4B74-80EC-8DCDAB94975A}" srcOrd="0" destOrd="0" presId="urn:microsoft.com/office/officeart/2011/layout/Picture Frame"/>
    <dgm:cxn modelId="{D880EF1D-82B5-4DDA-B9F3-F36A5D6512F2}" type="presParOf" srcId="{552FD563-D485-407E-BC84-21AAA37516D4}" destId="{CA977122-6686-47ED-9018-C1477A20FF74}" srcOrd="1" destOrd="0" presId="urn:microsoft.com/office/officeart/2011/layout/Picture Frame"/>
    <dgm:cxn modelId="{5025C431-2B00-4F86-BB03-9A17FE923AEE}" type="presParOf" srcId="{552FD563-D485-407E-BC84-21AAA37516D4}" destId="{DCFA3D7C-DC5D-4B05-8986-D697DCCFC3FD}" srcOrd="2" destOrd="0" presId="urn:microsoft.com/office/officeart/2011/layout/Picture Frame"/>
    <dgm:cxn modelId="{AD400454-EE79-4C76-8F03-F1BA43EBEAD1}" type="presParOf" srcId="{4D190356-A894-4B04-9ED7-CF8F41491A26}" destId="{642543AD-BE52-448F-BAFE-4813B60F865D}" srcOrd="1" destOrd="0" presId="urn:microsoft.com/office/officeart/2011/layout/Picture Frame"/>
    <dgm:cxn modelId="{2F380828-9BEF-43A1-8B3C-1CEA6E09A827}" type="presParOf" srcId="{4D190356-A894-4B04-9ED7-CF8F41491A26}" destId="{22CCBBDA-FC2D-4A79-8B5C-00EA4435C9DA}" srcOrd="2" destOrd="0" presId="urn:microsoft.com/office/officeart/2011/layout/Picture Frame"/>
    <dgm:cxn modelId="{A9080FB4-F055-452F-8383-3F7DAA20D3FB}" type="presParOf" srcId="{22CCBBDA-FC2D-4A79-8B5C-00EA4435C9DA}" destId="{42AB3474-33FE-4649-9ACA-29C8012725BC}" srcOrd="0" destOrd="0" presId="urn:microsoft.com/office/officeart/2011/layout/Picture Frame"/>
    <dgm:cxn modelId="{21CB8C0C-D73D-4564-8B99-FFF339EF5A93}" type="presParOf" srcId="{22CCBBDA-FC2D-4A79-8B5C-00EA4435C9DA}" destId="{0315E4BA-5E61-4E7A-AB63-701F2392B47D}" srcOrd="1" destOrd="0" presId="urn:microsoft.com/office/officeart/2011/layout/Picture Frame"/>
    <dgm:cxn modelId="{A81B461F-B2BA-4D5A-BF52-430DCE0EB0EC}" type="presParOf" srcId="{22CCBBDA-FC2D-4A79-8B5C-00EA4435C9DA}" destId="{645F6CC5-6AED-4C45-9D6A-12DB746E3DB5}" srcOrd="2" destOrd="0" presId="urn:microsoft.com/office/officeart/2011/layout/Picture Frame"/>
    <dgm:cxn modelId="{3CEC6A6D-E33F-49C8-ACBC-0F7C8EC01902}" type="presParOf" srcId="{4D190356-A894-4B04-9ED7-CF8F41491A26}" destId="{186E3534-E51A-48E7-921B-1A292BCC2DEF}" srcOrd="3" destOrd="0" presId="urn:microsoft.com/office/officeart/2011/layout/Picture Frame"/>
    <dgm:cxn modelId="{EC8DBC49-1629-4942-B015-437981881B74}" type="presParOf" srcId="{4D190356-A894-4B04-9ED7-CF8F41491A26}" destId="{6DFE2986-2F90-4399-AB50-37DCF08220AF}" srcOrd="4" destOrd="0" presId="urn:microsoft.com/office/officeart/2011/layout/Picture Frame"/>
    <dgm:cxn modelId="{385F2231-0B14-4ECE-ACA1-1D42AD53D0F4}" type="presParOf" srcId="{6DFE2986-2F90-4399-AB50-37DCF08220AF}" destId="{A19185BE-B69E-43B7-BE14-B977D677D0D0}" srcOrd="0" destOrd="0" presId="urn:microsoft.com/office/officeart/2011/layout/Picture Frame"/>
    <dgm:cxn modelId="{1F090660-AE5C-4576-8F45-DB623F6B4F9A}" type="presParOf" srcId="{6DFE2986-2F90-4399-AB50-37DCF08220AF}" destId="{1B1424A2-CBBB-4145-BFF8-65B342BE149F}" srcOrd="1" destOrd="0" presId="urn:microsoft.com/office/officeart/2011/layout/Picture Frame"/>
    <dgm:cxn modelId="{5CEF2828-614F-4BDB-AB57-8878B40DAA83}" type="presParOf" srcId="{6DFE2986-2F90-4399-AB50-37DCF08220AF}" destId="{FF5365B4-86BC-4BB9-BDFA-F92A8E776853}" srcOrd="2" destOrd="0" presId="urn:microsoft.com/office/officeart/2011/layout/Picture Frame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72C77FE-1A8D-4870-937C-D93F1C4785C5}" type="doc">
      <dgm:prSet loTypeId="urn:microsoft.com/office/officeart/2008/layout/PictureAccentList" loCatId="list" qsTypeId="urn:microsoft.com/office/officeart/2005/8/quickstyle/simple1" qsCatId="simple" csTypeId="urn:microsoft.com/office/officeart/2005/8/colors/accent3_3" csCatId="accent3" phldr="1"/>
      <dgm:spPr/>
      <dgm:t>
        <a:bodyPr/>
        <a:lstStyle/>
        <a:p>
          <a:endParaRPr lang="en-US"/>
        </a:p>
      </dgm:t>
    </dgm:pt>
    <dgm:pt modelId="{3983586E-84BD-485D-8F22-DBE04336705C}">
      <dgm:prSet phldrT="[Text]"/>
      <dgm:spPr/>
      <dgm:t>
        <a:bodyPr/>
        <a:lstStyle/>
        <a:p>
          <a:r>
            <a:rPr lang="en-US" dirty="0" smtClean="0"/>
            <a:t>the water pumping system contains:</a:t>
          </a:r>
          <a:endParaRPr lang="en-US" dirty="0"/>
        </a:p>
      </dgm:t>
    </dgm:pt>
    <dgm:pt modelId="{B31937EC-6527-43E9-A594-86447F38A74A}" type="parTrans" cxnId="{0AB86D5C-4B0C-4CD3-A82B-6D7FE9F682A4}">
      <dgm:prSet/>
      <dgm:spPr/>
      <dgm:t>
        <a:bodyPr/>
        <a:lstStyle/>
        <a:p>
          <a:endParaRPr lang="en-US"/>
        </a:p>
      </dgm:t>
    </dgm:pt>
    <dgm:pt modelId="{151C712E-75CC-490D-A965-E3DC88A91FC8}" type="sibTrans" cxnId="{0AB86D5C-4B0C-4CD3-A82B-6D7FE9F682A4}">
      <dgm:prSet/>
      <dgm:spPr/>
      <dgm:t>
        <a:bodyPr/>
        <a:lstStyle/>
        <a:p>
          <a:endParaRPr lang="en-US"/>
        </a:p>
      </dgm:t>
    </dgm:pt>
    <dgm:pt modelId="{323D582D-0DB2-4B57-AAE9-469726B33CD4}">
      <dgm:prSet phldrT="[Text]"/>
      <dgm:spPr/>
      <dgm:t>
        <a:bodyPr/>
        <a:lstStyle/>
        <a:p>
          <a:r>
            <a:rPr lang="en-US" dirty="0" smtClean="0"/>
            <a:t>Water level sensor</a:t>
          </a:r>
          <a:endParaRPr lang="en-US" dirty="0"/>
        </a:p>
      </dgm:t>
    </dgm:pt>
    <dgm:pt modelId="{05DA438A-DF05-4EEE-B9D1-76FE33BA5739}" type="parTrans" cxnId="{561BF549-201E-4BED-936B-B0776EB24520}">
      <dgm:prSet/>
      <dgm:spPr/>
      <dgm:t>
        <a:bodyPr/>
        <a:lstStyle/>
        <a:p>
          <a:endParaRPr lang="en-US"/>
        </a:p>
      </dgm:t>
    </dgm:pt>
    <dgm:pt modelId="{BA5E9A9E-6AA0-4587-A87E-8C51A9C7257D}" type="sibTrans" cxnId="{561BF549-201E-4BED-936B-B0776EB24520}">
      <dgm:prSet/>
      <dgm:spPr/>
      <dgm:t>
        <a:bodyPr/>
        <a:lstStyle/>
        <a:p>
          <a:endParaRPr lang="en-US"/>
        </a:p>
      </dgm:t>
    </dgm:pt>
    <dgm:pt modelId="{117F0BA1-1526-4D1F-97A1-1F8B0D404FA4}">
      <dgm:prSet phldrT="[Text]"/>
      <dgm:spPr/>
      <dgm:t>
        <a:bodyPr/>
        <a:lstStyle/>
        <a:p>
          <a:r>
            <a:rPr lang="en-US" dirty="0" smtClean="0"/>
            <a:t>The controller (software)</a:t>
          </a:r>
          <a:endParaRPr lang="en-US" dirty="0"/>
        </a:p>
      </dgm:t>
    </dgm:pt>
    <dgm:pt modelId="{38C7EDD2-0D68-4DBA-B270-ACB775477A55}" type="parTrans" cxnId="{2ADC26B8-5EF5-4426-8591-61743031F79E}">
      <dgm:prSet/>
      <dgm:spPr/>
      <dgm:t>
        <a:bodyPr/>
        <a:lstStyle/>
        <a:p>
          <a:endParaRPr lang="en-US"/>
        </a:p>
      </dgm:t>
    </dgm:pt>
    <dgm:pt modelId="{240D8F53-2808-48DC-862D-5A7EAC19691D}" type="sibTrans" cxnId="{2ADC26B8-5EF5-4426-8591-61743031F79E}">
      <dgm:prSet/>
      <dgm:spPr/>
      <dgm:t>
        <a:bodyPr/>
        <a:lstStyle/>
        <a:p>
          <a:endParaRPr lang="en-US"/>
        </a:p>
      </dgm:t>
    </dgm:pt>
    <dgm:pt modelId="{E953C562-CEC1-42D0-A50B-175BF301D423}">
      <dgm:prSet phldrT="[Text]"/>
      <dgm:spPr/>
      <dgm:t>
        <a:bodyPr/>
        <a:lstStyle/>
        <a:p>
          <a:r>
            <a:rPr lang="en-US" dirty="0" smtClean="0"/>
            <a:t>the output from the controller (relay)</a:t>
          </a:r>
          <a:endParaRPr lang="en-US" dirty="0"/>
        </a:p>
      </dgm:t>
    </dgm:pt>
    <dgm:pt modelId="{4017385E-B2CC-4180-B427-168FBA159988}" type="parTrans" cxnId="{9444C28E-13DF-4E25-A1FF-ACC587F966A9}">
      <dgm:prSet/>
      <dgm:spPr/>
      <dgm:t>
        <a:bodyPr/>
        <a:lstStyle/>
        <a:p>
          <a:endParaRPr lang="en-US"/>
        </a:p>
      </dgm:t>
    </dgm:pt>
    <dgm:pt modelId="{1BDCCCD8-F24E-4B0C-9CC3-0F68C67CB041}" type="sibTrans" cxnId="{9444C28E-13DF-4E25-A1FF-ACC587F966A9}">
      <dgm:prSet/>
      <dgm:spPr/>
      <dgm:t>
        <a:bodyPr/>
        <a:lstStyle/>
        <a:p>
          <a:endParaRPr lang="en-US"/>
        </a:p>
      </dgm:t>
    </dgm:pt>
    <dgm:pt modelId="{16B6E4E5-58FC-4ED9-8C9C-85CA002BC320}">
      <dgm:prSet phldrT="[Text]"/>
      <dgm:spPr/>
      <dgm:t>
        <a:bodyPr/>
        <a:lstStyle/>
        <a:p>
          <a:r>
            <a:rPr lang="en-US" dirty="0" smtClean="0"/>
            <a:t>Water pump</a:t>
          </a:r>
          <a:endParaRPr lang="en-US" dirty="0"/>
        </a:p>
      </dgm:t>
    </dgm:pt>
    <dgm:pt modelId="{DD7FB701-E4A7-4BBC-8EFF-ED8C6EACE961}" type="parTrans" cxnId="{95B98F01-6686-4A3D-BA40-C1DD210F9F05}">
      <dgm:prSet/>
      <dgm:spPr/>
      <dgm:t>
        <a:bodyPr/>
        <a:lstStyle/>
        <a:p>
          <a:endParaRPr lang="en-US"/>
        </a:p>
      </dgm:t>
    </dgm:pt>
    <dgm:pt modelId="{43D92C33-7006-4442-9FB5-0A47060E23EC}" type="sibTrans" cxnId="{95B98F01-6686-4A3D-BA40-C1DD210F9F05}">
      <dgm:prSet/>
      <dgm:spPr/>
      <dgm:t>
        <a:bodyPr/>
        <a:lstStyle/>
        <a:p>
          <a:endParaRPr lang="en-US"/>
        </a:p>
      </dgm:t>
    </dgm:pt>
    <dgm:pt modelId="{16D9C974-5899-4550-AFB5-23D0DA0B9CD8}" type="pres">
      <dgm:prSet presAssocID="{E72C77FE-1A8D-4870-937C-D93F1C4785C5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3CE638ED-0BED-4501-9776-87061FE47BEA}" type="pres">
      <dgm:prSet presAssocID="{3983586E-84BD-485D-8F22-DBE04336705C}" presName="root" presStyleCnt="0">
        <dgm:presLayoutVars>
          <dgm:chMax/>
          <dgm:chPref val="4"/>
        </dgm:presLayoutVars>
      </dgm:prSet>
      <dgm:spPr/>
    </dgm:pt>
    <dgm:pt modelId="{BB62EB69-4C04-4D65-9B87-7F15BF3D8A0E}" type="pres">
      <dgm:prSet presAssocID="{3983586E-84BD-485D-8F22-DBE04336705C}" presName="rootComposite" presStyleCnt="0">
        <dgm:presLayoutVars/>
      </dgm:prSet>
      <dgm:spPr/>
    </dgm:pt>
    <dgm:pt modelId="{D1B8A244-FAC7-42B2-B6AB-8271149ED8B0}" type="pres">
      <dgm:prSet presAssocID="{3983586E-84BD-485D-8F22-DBE04336705C}" presName="rootText" presStyleLbl="node0" presStyleIdx="0" presStyleCnt="1" custScaleX="109304">
        <dgm:presLayoutVars>
          <dgm:chMax/>
          <dgm:chPref val="4"/>
        </dgm:presLayoutVars>
      </dgm:prSet>
      <dgm:spPr/>
      <dgm:t>
        <a:bodyPr/>
        <a:lstStyle/>
        <a:p>
          <a:endParaRPr lang="en-US"/>
        </a:p>
      </dgm:t>
    </dgm:pt>
    <dgm:pt modelId="{DE602ADB-057B-4667-A09D-9BBEE3A90707}" type="pres">
      <dgm:prSet presAssocID="{3983586E-84BD-485D-8F22-DBE04336705C}" presName="childShape" presStyleCnt="0">
        <dgm:presLayoutVars>
          <dgm:chMax val="0"/>
          <dgm:chPref val="0"/>
        </dgm:presLayoutVars>
      </dgm:prSet>
      <dgm:spPr/>
    </dgm:pt>
    <dgm:pt modelId="{76FB3E1E-9BD9-4217-BCAB-74438E926468}" type="pres">
      <dgm:prSet presAssocID="{16B6E4E5-58FC-4ED9-8C9C-85CA002BC320}" presName="childComposite" presStyleCnt="0">
        <dgm:presLayoutVars>
          <dgm:chMax val="0"/>
          <dgm:chPref val="0"/>
        </dgm:presLayoutVars>
      </dgm:prSet>
      <dgm:spPr/>
    </dgm:pt>
    <dgm:pt modelId="{70A2A90F-F115-4165-B8D1-EEF9590F4B5E}" type="pres">
      <dgm:prSet presAssocID="{16B6E4E5-58FC-4ED9-8C9C-85CA002BC320}" presName="Image" presStyleLbl="node1" presStyleIdx="0" presStyleCnt="4" custScaleX="111946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672F0E33-1691-444A-92B8-3FF8F17972A6}" type="pres">
      <dgm:prSet presAssocID="{16B6E4E5-58FC-4ED9-8C9C-85CA002BC320}" presName="childText" presStyleLbl="ln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0DF6CCE-D250-4660-978D-9566D44A7AD5}" type="pres">
      <dgm:prSet presAssocID="{323D582D-0DB2-4B57-AAE9-469726B33CD4}" presName="childComposite" presStyleCnt="0">
        <dgm:presLayoutVars>
          <dgm:chMax val="0"/>
          <dgm:chPref val="0"/>
        </dgm:presLayoutVars>
      </dgm:prSet>
      <dgm:spPr/>
    </dgm:pt>
    <dgm:pt modelId="{BB1044AF-1195-4C91-9973-0DE9D31DA686}" type="pres">
      <dgm:prSet presAssocID="{323D582D-0DB2-4B57-AAE9-469726B33CD4}" presName="Image" presStyleLbl="node1" presStyleIdx="1" presStyleCnt="4" custScaleX="122362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E91241E8-368D-44A8-AF47-159860B98DF9}" type="pres">
      <dgm:prSet presAssocID="{323D582D-0DB2-4B57-AAE9-469726B33CD4}" presName="childText" presStyleLbl="ln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6811BE6-E13E-448C-8324-13F9DDA93633}" type="pres">
      <dgm:prSet presAssocID="{117F0BA1-1526-4D1F-97A1-1F8B0D404FA4}" presName="childComposite" presStyleCnt="0">
        <dgm:presLayoutVars>
          <dgm:chMax val="0"/>
          <dgm:chPref val="0"/>
        </dgm:presLayoutVars>
      </dgm:prSet>
      <dgm:spPr/>
    </dgm:pt>
    <dgm:pt modelId="{6C8D3B16-1C45-4A25-9E26-E68E0C617A47}" type="pres">
      <dgm:prSet presAssocID="{117F0BA1-1526-4D1F-97A1-1F8B0D404FA4}" presName="Image" presStyleLbl="node1" presStyleIdx="2" presStyleCnt="4" custScaleX="112020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974A3A73-99F8-466C-AA10-C62F5C8404CC}" type="pres">
      <dgm:prSet presAssocID="{117F0BA1-1526-4D1F-97A1-1F8B0D404FA4}" presName="childText" presStyleLbl="ln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79B4924-C857-4DB2-885D-99FFC144D122}" type="pres">
      <dgm:prSet presAssocID="{E953C562-CEC1-42D0-A50B-175BF301D423}" presName="childComposite" presStyleCnt="0">
        <dgm:presLayoutVars>
          <dgm:chMax val="0"/>
          <dgm:chPref val="0"/>
        </dgm:presLayoutVars>
      </dgm:prSet>
      <dgm:spPr/>
    </dgm:pt>
    <dgm:pt modelId="{166F45F5-923D-4F6D-BD81-9BDCD846E577}" type="pres">
      <dgm:prSet presAssocID="{E953C562-CEC1-42D0-A50B-175BF301D423}" presName="Image" presStyleLbl="node1" presStyleIdx="3" presStyleCnt="4" custScaleX="114624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</dgm:pt>
    <dgm:pt modelId="{38D31B3B-2B9A-42DD-AE74-78E3AEDFB68C}" type="pres">
      <dgm:prSet presAssocID="{E953C562-CEC1-42D0-A50B-175BF301D423}" presName="childText" presStyleLbl="ln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444C28E-13DF-4E25-A1FF-ACC587F966A9}" srcId="{3983586E-84BD-485D-8F22-DBE04336705C}" destId="{E953C562-CEC1-42D0-A50B-175BF301D423}" srcOrd="3" destOrd="0" parTransId="{4017385E-B2CC-4180-B427-168FBA159988}" sibTransId="{1BDCCCD8-F24E-4B0C-9CC3-0F68C67CB041}"/>
    <dgm:cxn modelId="{093B64FE-EBDC-4693-A6D8-8EC76C93B12D}" type="presOf" srcId="{3983586E-84BD-485D-8F22-DBE04336705C}" destId="{D1B8A244-FAC7-42B2-B6AB-8271149ED8B0}" srcOrd="0" destOrd="0" presId="urn:microsoft.com/office/officeart/2008/layout/PictureAccentList"/>
    <dgm:cxn modelId="{2ADC26B8-5EF5-4426-8591-61743031F79E}" srcId="{3983586E-84BD-485D-8F22-DBE04336705C}" destId="{117F0BA1-1526-4D1F-97A1-1F8B0D404FA4}" srcOrd="2" destOrd="0" parTransId="{38C7EDD2-0D68-4DBA-B270-ACB775477A55}" sibTransId="{240D8F53-2808-48DC-862D-5A7EAC19691D}"/>
    <dgm:cxn modelId="{C6F72DDF-E25E-4B1C-88D9-57B23155B6EB}" type="presOf" srcId="{323D582D-0DB2-4B57-AAE9-469726B33CD4}" destId="{E91241E8-368D-44A8-AF47-159860B98DF9}" srcOrd="0" destOrd="0" presId="urn:microsoft.com/office/officeart/2008/layout/PictureAccentList"/>
    <dgm:cxn modelId="{0AB86D5C-4B0C-4CD3-A82B-6D7FE9F682A4}" srcId="{E72C77FE-1A8D-4870-937C-D93F1C4785C5}" destId="{3983586E-84BD-485D-8F22-DBE04336705C}" srcOrd="0" destOrd="0" parTransId="{B31937EC-6527-43E9-A594-86447F38A74A}" sibTransId="{151C712E-75CC-490D-A965-E3DC88A91FC8}"/>
    <dgm:cxn modelId="{F7BE8602-64E3-480E-855B-D2BE67665C24}" type="presOf" srcId="{E953C562-CEC1-42D0-A50B-175BF301D423}" destId="{38D31B3B-2B9A-42DD-AE74-78E3AEDFB68C}" srcOrd="0" destOrd="0" presId="urn:microsoft.com/office/officeart/2008/layout/PictureAccentList"/>
    <dgm:cxn modelId="{81E48F5D-75EC-4D24-900D-1EF0ABB7CDA2}" type="presOf" srcId="{E72C77FE-1A8D-4870-937C-D93F1C4785C5}" destId="{16D9C974-5899-4550-AFB5-23D0DA0B9CD8}" srcOrd="0" destOrd="0" presId="urn:microsoft.com/office/officeart/2008/layout/PictureAccentList"/>
    <dgm:cxn modelId="{7665262D-02F7-4536-AB9C-72AE3E7E42FE}" type="presOf" srcId="{117F0BA1-1526-4D1F-97A1-1F8B0D404FA4}" destId="{974A3A73-99F8-466C-AA10-C62F5C8404CC}" srcOrd="0" destOrd="0" presId="urn:microsoft.com/office/officeart/2008/layout/PictureAccentList"/>
    <dgm:cxn modelId="{561BF549-201E-4BED-936B-B0776EB24520}" srcId="{3983586E-84BD-485D-8F22-DBE04336705C}" destId="{323D582D-0DB2-4B57-AAE9-469726B33CD4}" srcOrd="1" destOrd="0" parTransId="{05DA438A-DF05-4EEE-B9D1-76FE33BA5739}" sibTransId="{BA5E9A9E-6AA0-4587-A87E-8C51A9C7257D}"/>
    <dgm:cxn modelId="{95B98F01-6686-4A3D-BA40-C1DD210F9F05}" srcId="{3983586E-84BD-485D-8F22-DBE04336705C}" destId="{16B6E4E5-58FC-4ED9-8C9C-85CA002BC320}" srcOrd="0" destOrd="0" parTransId="{DD7FB701-E4A7-4BBC-8EFF-ED8C6EACE961}" sibTransId="{43D92C33-7006-4442-9FB5-0A47060E23EC}"/>
    <dgm:cxn modelId="{6888A6BB-CCF3-41D0-B3AF-E30CBFE74B29}" type="presOf" srcId="{16B6E4E5-58FC-4ED9-8C9C-85CA002BC320}" destId="{672F0E33-1691-444A-92B8-3FF8F17972A6}" srcOrd="0" destOrd="0" presId="urn:microsoft.com/office/officeart/2008/layout/PictureAccentList"/>
    <dgm:cxn modelId="{8CEA06DA-B00F-45D3-8C68-D86CED4542F6}" type="presParOf" srcId="{16D9C974-5899-4550-AFB5-23D0DA0B9CD8}" destId="{3CE638ED-0BED-4501-9776-87061FE47BEA}" srcOrd="0" destOrd="0" presId="urn:microsoft.com/office/officeart/2008/layout/PictureAccentList"/>
    <dgm:cxn modelId="{85E544D0-7F1F-499E-B6E6-26C2F8D47154}" type="presParOf" srcId="{3CE638ED-0BED-4501-9776-87061FE47BEA}" destId="{BB62EB69-4C04-4D65-9B87-7F15BF3D8A0E}" srcOrd="0" destOrd="0" presId="urn:microsoft.com/office/officeart/2008/layout/PictureAccentList"/>
    <dgm:cxn modelId="{14F101AC-AA42-4EB9-8982-CEABCB0FB759}" type="presParOf" srcId="{BB62EB69-4C04-4D65-9B87-7F15BF3D8A0E}" destId="{D1B8A244-FAC7-42B2-B6AB-8271149ED8B0}" srcOrd="0" destOrd="0" presId="urn:microsoft.com/office/officeart/2008/layout/PictureAccentList"/>
    <dgm:cxn modelId="{A60113E0-A2A7-42C9-B99C-75DBBCEDDF4A}" type="presParOf" srcId="{3CE638ED-0BED-4501-9776-87061FE47BEA}" destId="{DE602ADB-057B-4667-A09D-9BBEE3A90707}" srcOrd="1" destOrd="0" presId="urn:microsoft.com/office/officeart/2008/layout/PictureAccentList"/>
    <dgm:cxn modelId="{6C59CC0A-6E93-46BF-AB90-FB57ECF31F02}" type="presParOf" srcId="{DE602ADB-057B-4667-A09D-9BBEE3A90707}" destId="{76FB3E1E-9BD9-4217-BCAB-74438E926468}" srcOrd="0" destOrd="0" presId="urn:microsoft.com/office/officeart/2008/layout/PictureAccentList"/>
    <dgm:cxn modelId="{6D8981FC-45B5-4164-BF52-D8AED9493D4C}" type="presParOf" srcId="{76FB3E1E-9BD9-4217-BCAB-74438E926468}" destId="{70A2A90F-F115-4165-B8D1-EEF9590F4B5E}" srcOrd="0" destOrd="0" presId="urn:microsoft.com/office/officeart/2008/layout/PictureAccentList"/>
    <dgm:cxn modelId="{134D0E46-8FB4-4545-A14E-4AE21E4CE326}" type="presParOf" srcId="{76FB3E1E-9BD9-4217-BCAB-74438E926468}" destId="{672F0E33-1691-444A-92B8-3FF8F17972A6}" srcOrd="1" destOrd="0" presId="urn:microsoft.com/office/officeart/2008/layout/PictureAccentList"/>
    <dgm:cxn modelId="{0100E378-C56B-4EAD-9452-BC650AB29955}" type="presParOf" srcId="{DE602ADB-057B-4667-A09D-9BBEE3A90707}" destId="{F0DF6CCE-D250-4660-978D-9566D44A7AD5}" srcOrd="1" destOrd="0" presId="urn:microsoft.com/office/officeart/2008/layout/PictureAccentList"/>
    <dgm:cxn modelId="{8C546538-ABF4-400A-87E9-546F103C4D84}" type="presParOf" srcId="{F0DF6CCE-D250-4660-978D-9566D44A7AD5}" destId="{BB1044AF-1195-4C91-9973-0DE9D31DA686}" srcOrd="0" destOrd="0" presId="urn:microsoft.com/office/officeart/2008/layout/PictureAccentList"/>
    <dgm:cxn modelId="{58CB9AF2-3308-4688-99F4-393BAF6BCA2B}" type="presParOf" srcId="{F0DF6CCE-D250-4660-978D-9566D44A7AD5}" destId="{E91241E8-368D-44A8-AF47-159860B98DF9}" srcOrd="1" destOrd="0" presId="urn:microsoft.com/office/officeart/2008/layout/PictureAccentList"/>
    <dgm:cxn modelId="{55077FE5-9B8E-4ED4-B8F4-6A5AC6F99506}" type="presParOf" srcId="{DE602ADB-057B-4667-A09D-9BBEE3A90707}" destId="{D6811BE6-E13E-448C-8324-13F9DDA93633}" srcOrd="2" destOrd="0" presId="urn:microsoft.com/office/officeart/2008/layout/PictureAccentList"/>
    <dgm:cxn modelId="{3C3ADCF4-B36A-43B8-BF0A-C3593A578CAF}" type="presParOf" srcId="{D6811BE6-E13E-448C-8324-13F9DDA93633}" destId="{6C8D3B16-1C45-4A25-9E26-E68E0C617A47}" srcOrd="0" destOrd="0" presId="urn:microsoft.com/office/officeart/2008/layout/PictureAccentList"/>
    <dgm:cxn modelId="{F12236DA-18F9-4D2E-819B-CCF86C5E1733}" type="presParOf" srcId="{D6811BE6-E13E-448C-8324-13F9DDA93633}" destId="{974A3A73-99F8-466C-AA10-C62F5C8404CC}" srcOrd="1" destOrd="0" presId="urn:microsoft.com/office/officeart/2008/layout/PictureAccentList"/>
    <dgm:cxn modelId="{085DB253-F909-4744-8609-531A7AD58F9A}" type="presParOf" srcId="{DE602ADB-057B-4667-A09D-9BBEE3A90707}" destId="{279B4924-C857-4DB2-885D-99FFC144D122}" srcOrd="3" destOrd="0" presId="urn:microsoft.com/office/officeart/2008/layout/PictureAccentList"/>
    <dgm:cxn modelId="{429190AF-20D8-4718-ABC7-8029EB936429}" type="presParOf" srcId="{279B4924-C857-4DB2-885D-99FFC144D122}" destId="{166F45F5-923D-4F6D-BD81-9BDCD846E577}" srcOrd="0" destOrd="0" presId="urn:microsoft.com/office/officeart/2008/layout/PictureAccentList"/>
    <dgm:cxn modelId="{D6098C3F-3F16-49C4-B58F-7C6D3729A68B}" type="presParOf" srcId="{279B4924-C857-4DB2-885D-99FFC144D122}" destId="{38D31B3B-2B9A-42DD-AE74-78E3AEDFB68C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72C77FE-1A8D-4870-937C-D93F1C4785C5}" type="doc">
      <dgm:prSet loTypeId="urn:microsoft.com/office/officeart/2008/layout/PictureAccentList" loCatId="list" qsTypeId="urn:microsoft.com/office/officeart/2005/8/quickstyle/simple1" qsCatId="simple" csTypeId="urn:microsoft.com/office/officeart/2005/8/colors/accent3_3" csCatId="accent3" phldr="1"/>
      <dgm:spPr/>
      <dgm:t>
        <a:bodyPr/>
        <a:lstStyle/>
        <a:p>
          <a:endParaRPr lang="en-US"/>
        </a:p>
      </dgm:t>
    </dgm:pt>
    <dgm:pt modelId="{3983586E-84BD-485D-8F22-DBE04336705C}">
      <dgm:prSet phldrT="[Text]"/>
      <dgm:spPr/>
      <dgm:t>
        <a:bodyPr/>
        <a:lstStyle/>
        <a:p>
          <a:r>
            <a:rPr lang="en-US" dirty="0" smtClean="0"/>
            <a:t>The cooling </a:t>
          </a:r>
          <a:r>
            <a:rPr lang="en-US" dirty="0" smtClean="0"/>
            <a:t>system contains:</a:t>
          </a:r>
          <a:endParaRPr lang="en-US" dirty="0"/>
        </a:p>
      </dgm:t>
    </dgm:pt>
    <dgm:pt modelId="{B31937EC-6527-43E9-A594-86447F38A74A}" type="parTrans" cxnId="{0AB86D5C-4B0C-4CD3-A82B-6D7FE9F682A4}">
      <dgm:prSet/>
      <dgm:spPr/>
      <dgm:t>
        <a:bodyPr/>
        <a:lstStyle/>
        <a:p>
          <a:endParaRPr lang="en-US"/>
        </a:p>
      </dgm:t>
    </dgm:pt>
    <dgm:pt modelId="{151C712E-75CC-490D-A965-E3DC88A91FC8}" type="sibTrans" cxnId="{0AB86D5C-4B0C-4CD3-A82B-6D7FE9F682A4}">
      <dgm:prSet/>
      <dgm:spPr/>
      <dgm:t>
        <a:bodyPr/>
        <a:lstStyle/>
        <a:p>
          <a:endParaRPr lang="en-US"/>
        </a:p>
      </dgm:t>
    </dgm:pt>
    <dgm:pt modelId="{323D582D-0DB2-4B57-AAE9-469726B33CD4}">
      <dgm:prSet phldrT="[Text]"/>
      <dgm:spPr/>
      <dgm:t>
        <a:bodyPr/>
        <a:lstStyle/>
        <a:p>
          <a:r>
            <a:rPr lang="en-US" dirty="0" smtClean="0"/>
            <a:t>Temperature sensor</a:t>
          </a:r>
          <a:endParaRPr lang="en-US" dirty="0"/>
        </a:p>
      </dgm:t>
    </dgm:pt>
    <dgm:pt modelId="{05DA438A-DF05-4EEE-B9D1-76FE33BA5739}" type="parTrans" cxnId="{561BF549-201E-4BED-936B-B0776EB24520}">
      <dgm:prSet/>
      <dgm:spPr/>
      <dgm:t>
        <a:bodyPr/>
        <a:lstStyle/>
        <a:p>
          <a:endParaRPr lang="en-US"/>
        </a:p>
      </dgm:t>
    </dgm:pt>
    <dgm:pt modelId="{BA5E9A9E-6AA0-4587-A87E-8C51A9C7257D}" type="sibTrans" cxnId="{561BF549-201E-4BED-936B-B0776EB24520}">
      <dgm:prSet/>
      <dgm:spPr/>
      <dgm:t>
        <a:bodyPr/>
        <a:lstStyle/>
        <a:p>
          <a:endParaRPr lang="en-US"/>
        </a:p>
      </dgm:t>
    </dgm:pt>
    <dgm:pt modelId="{117F0BA1-1526-4D1F-97A1-1F8B0D404FA4}">
      <dgm:prSet phldrT="[Text]"/>
      <dgm:spPr/>
      <dgm:t>
        <a:bodyPr/>
        <a:lstStyle/>
        <a:p>
          <a:r>
            <a:rPr lang="en-US" dirty="0" smtClean="0"/>
            <a:t>The controller (software)</a:t>
          </a:r>
          <a:endParaRPr lang="en-US" dirty="0"/>
        </a:p>
      </dgm:t>
    </dgm:pt>
    <dgm:pt modelId="{38C7EDD2-0D68-4DBA-B270-ACB775477A55}" type="parTrans" cxnId="{2ADC26B8-5EF5-4426-8591-61743031F79E}">
      <dgm:prSet/>
      <dgm:spPr/>
      <dgm:t>
        <a:bodyPr/>
        <a:lstStyle/>
        <a:p>
          <a:endParaRPr lang="en-US"/>
        </a:p>
      </dgm:t>
    </dgm:pt>
    <dgm:pt modelId="{240D8F53-2808-48DC-862D-5A7EAC19691D}" type="sibTrans" cxnId="{2ADC26B8-5EF5-4426-8591-61743031F79E}">
      <dgm:prSet/>
      <dgm:spPr/>
      <dgm:t>
        <a:bodyPr/>
        <a:lstStyle/>
        <a:p>
          <a:endParaRPr lang="en-US"/>
        </a:p>
      </dgm:t>
    </dgm:pt>
    <dgm:pt modelId="{E953C562-CEC1-42D0-A50B-175BF301D423}">
      <dgm:prSet phldrT="[Text]"/>
      <dgm:spPr/>
      <dgm:t>
        <a:bodyPr/>
        <a:lstStyle/>
        <a:p>
          <a:r>
            <a:rPr lang="en-US" dirty="0" smtClean="0"/>
            <a:t>the output from the controller (relay)</a:t>
          </a:r>
          <a:endParaRPr lang="en-US" dirty="0"/>
        </a:p>
      </dgm:t>
    </dgm:pt>
    <dgm:pt modelId="{4017385E-B2CC-4180-B427-168FBA159988}" type="parTrans" cxnId="{9444C28E-13DF-4E25-A1FF-ACC587F966A9}">
      <dgm:prSet/>
      <dgm:spPr/>
      <dgm:t>
        <a:bodyPr/>
        <a:lstStyle/>
        <a:p>
          <a:endParaRPr lang="en-US"/>
        </a:p>
      </dgm:t>
    </dgm:pt>
    <dgm:pt modelId="{1BDCCCD8-F24E-4B0C-9CC3-0F68C67CB041}" type="sibTrans" cxnId="{9444C28E-13DF-4E25-A1FF-ACC587F966A9}">
      <dgm:prSet/>
      <dgm:spPr/>
      <dgm:t>
        <a:bodyPr/>
        <a:lstStyle/>
        <a:p>
          <a:endParaRPr lang="en-US"/>
        </a:p>
      </dgm:t>
    </dgm:pt>
    <dgm:pt modelId="{16D9C974-5899-4550-AFB5-23D0DA0B9CD8}" type="pres">
      <dgm:prSet presAssocID="{E72C77FE-1A8D-4870-937C-D93F1C4785C5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3CE638ED-0BED-4501-9776-87061FE47BEA}" type="pres">
      <dgm:prSet presAssocID="{3983586E-84BD-485D-8F22-DBE04336705C}" presName="root" presStyleCnt="0">
        <dgm:presLayoutVars>
          <dgm:chMax/>
          <dgm:chPref val="4"/>
        </dgm:presLayoutVars>
      </dgm:prSet>
      <dgm:spPr/>
    </dgm:pt>
    <dgm:pt modelId="{BB62EB69-4C04-4D65-9B87-7F15BF3D8A0E}" type="pres">
      <dgm:prSet presAssocID="{3983586E-84BD-485D-8F22-DBE04336705C}" presName="rootComposite" presStyleCnt="0">
        <dgm:presLayoutVars/>
      </dgm:prSet>
      <dgm:spPr/>
    </dgm:pt>
    <dgm:pt modelId="{D1B8A244-FAC7-42B2-B6AB-8271149ED8B0}" type="pres">
      <dgm:prSet presAssocID="{3983586E-84BD-485D-8F22-DBE04336705C}" presName="rootText" presStyleLbl="node0" presStyleIdx="0" presStyleCnt="1" custScaleX="109304">
        <dgm:presLayoutVars>
          <dgm:chMax/>
          <dgm:chPref val="4"/>
        </dgm:presLayoutVars>
      </dgm:prSet>
      <dgm:spPr/>
      <dgm:t>
        <a:bodyPr/>
        <a:lstStyle/>
        <a:p>
          <a:endParaRPr lang="en-US"/>
        </a:p>
      </dgm:t>
    </dgm:pt>
    <dgm:pt modelId="{DE602ADB-057B-4667-A09D-9BBEE3A90707}" type="pres">
      <dgm:prSet presAssocID="{3983586E-84BD-485D-8F22-DBE04336705C}" presName="childShape" presStyleCnt="0">
        <dgm:presLayoutVars>
          <dgm:chMax val="0"/>
          <dgm:chPref val="0"/>
        </dgm:presLayoutVars>
      </dgm:prSet>
      <dgm:spPr/>
    </dgm:pt>
    <dgm:pt modelId="{F0DF6CCE-D250-4660-978D-9566D44A7AD5}" type="pres">
      <dgm:prSet presAssocID="{323D582D-0DB2-4B57-AAE9-469726B33CD4}" presName="childComposite" presStyleCnt="0">
        <dgm:presLayoutVars>
          <dgm:chMax val="0"/>
          <dgm:chPref val="0"/>
        </dgm:presLayoutVars>
      </dgm:prSet>
      <dgm:spPr/>
    </dgm:pt>
    <dgm:pt modelId="{BB1044AF-1195-4C91-9973-0DE9D31DA686}" type="pres">
      <dgm:prSet presAssocID="{323D582D-0DB2-4B57-AAE9-469726B33CD4}" presName="Image" presStyleLbl="node1" presStyleIdx="0" presStyleCnt="3" custScaleX="9461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E91241E8-368D-44A8-AF47-159860B98DF9}" type="pres">
      <dgm:prSet presAssocID="{323D582D-0DB2-4B57-AAE9-469726B33CD4}" presName="childText" presStyleLbl="l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6811BE6-E13E-448C-8324-13F9DDA93633}" type="pres">
      <dgm:prSet presAssocID="{117F0BA1-1526-4D1F-97A1-1F8B0D404FA4}" presName="childComposite" presStyleCnt="0">
        <dgm:presLayoutVars>
          <dgm:chMax val="0"/>
          <dgm:chPref val="0"/>
        </dgm:presLayoutVars>
      </dgm:prSet>
      <dgm:spPr/>
    </dgm:pt>
    <dgm:pt modelId="{6C8D3B16-1C45-4A25-9E26-E68E0C617A47}" type="pres">
      <dgm:prSet presAssocID="{117F0BA1-1526-4D1F-97A1-1F8B0D404FA4}" presName="Image" presStyleLbl="node1" presStyleIdx="1" presStyleCnt="3" custScaleX="112020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974A3A73-99F8-466C-AA10-C62F5C8404CC}" type="pres">
      <dgm:prSet presAssocID="{117F0BA1-1526-4D1F-97A1-1F8B0D404FA4}" presName="childText" presStyleLbl="l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79B4924-C857-4DB2-885D-99FFC144D122}" type="pres">
      <dgm:prSet presAssocID="{E953C562-CEC1-42D0-A50B-175BF301D423}" presName="childComposite" presStyleCnt="0">
        <dgm:presLayoutVars>
          <dgm:chMax val="0"/>
          <dgm:chPref val="0"/>
        </dgm:presLayoutVars>
      </dgm:prSet>
      <dgm:spPr/>
    </dgm:pt>
    <dgm:pt modelId="{166F45F5-923D-4F6D-BD81-9BDCD846E577}" type="pres">
      <dgm:prSet presAssocID="{E953C562-CEC1-42D0-A50B-175BF301D423}" presName="Image" presStyleLbl="node1" presStyleIdx="2" presStyleCnt="3" custScaleX="114624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38D31B3B-2B9A-42DD-AE74-78E3AEDFB68C}" type="pres">
      <dgm:prSet presAssocID="{E953C562-CEC1-42D0-A50B-175BF301D423}" presName="childText" presStyleLbl="l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444C28E-13DF-4E25-A1FF-ACC587F966A9}" srcId="{3983586E-84BD-485D-8F22-DBE04336705C}" destId="{E953C562-CEC1-42D0-A50B-175BF301D423}" srcOrd="2" destOrd="0" parTransId="{4017385E-B2CC-4180-B427-168FBA159988}" sibTransId="{1BDCCCD8-F24E-4B0C-9CC3-0F68C67CB041}"/>
    <dgm:cxn modelId="{2ADC26B8-5EF5-4426-8591-61743031F79E}" srcId="{3983586E-84BD-485D-8F22-DBE04336705C}" destId="{117F0BA1-1526-4D1F-97A1-1F8B0D404FA4}" srcOrd="1" destOrd="0" parTransId="{38C7EDD2-0D68-4DBA-B270-ACB775477A55}" sibTransId="{240D8F53-2808-48DC-862D-5A7EAC19691D}"/>
    <dgm:cxn modelId="{0AB86D5C-4B0C-4CD3-A82B-6D7FE9F682A4}" srcId="{E72C77FE-1A8D-4870-937C-D93F1C4785C5}" destId="{3983586E-84BD-485D-8F22-DBE04336705C}" srcOrd="0" destOrd="0" parTransId="{B31937EC-6527-43E9-A594-86447F38A74A}" sibTransId="{151C712E-75CC-490D-A965-E3DC88A91FC8}"/>
    <dgm:cxn modelId="{597F3D81-E597-4352-8E0F-A0C258733CBA}" type="presOf" srcId="{3983586E-84BD-485D-8F22-DBE04336705C}" destId="{D1B8A244-FAC7-42B2-B6AB-8271149ED8B0}" srcOrd="0" destOrd="0" presId="urn:microsoft.com/office/officeart/2008/layout/PictureAccentList"/>
    <dgm:cxn modelId="{1CF17014-AA77-448F-8A6B-6BA17A8780E9}" type="presOf" srcId="{E72C77FE-1A8D-4870-937C-D93F1C4785C5}" destId="{16D9C974-5899-4550-AFB5-23D0DA0B9CD8}" srcOrd="0" destOrd="0" presId="urn:microsoft.com/office/officeart/2008/layout/PictureAccentList"/>
    <dgm:cxn modelId="{265354FB-C1D5-4014-BD26-186A77E28E96}" type="presOf" srcId="{E953C562-CEC1-42D0-A50B-175BF301D423}" destId="{38D31B3B-2B9A-42DD-AE74-78E3AEDFB68C}" srcOrd="0" destOrd="0" presId="urn:microsoft.com/office/officeart/2008/layout/PictureAccentList"/>
    <dgm:cxn modelId="{4624BD0C-7962-4DBE-938A-5BD7FEA02097}" type="presOf" srcId="{117F0BA1-1526-4D1F-97A1-1F8B0D404FA4}" destId="{974A3A73-99F8-466C-AA10-C62F5C8404CC}" srcOrd="0" destOrd="0" presId="urn:microsoft.com/office/officeart/2008/layout/PictureAccentList"/>
    <dgm:cxn modelId="{561BF549-201E-4BED-936B-B0776EB24520}" srcId="{3983586E-84BD-485D-8F22-DBE04336705C}" destId="{323D582D-0DB2-4B57-AAE9-469726B33CD4}" srcOrd="0" destOrd="0" parTransId="{05DA438A-DF05-4EEE-B9D1-76FE33BA5739}" sibTransId="{BA5E9A9E-6AA0-4587-A87E-8C51A9C7257D}"/>
    <dgm:cxn modelId="{86E46309-0DF0-47E5-9277-14800F45377C}" type="presOf" srcId="{323D582D-0DB2-4B57-AAE9-469726B33CD4}" destId="{E91241E8-368D-44A8-AF47-159860B98DF9}" srcOrd="0" destOrd="0" presId="urn:microsoft.com/office/officeart/2008/layout/PictureAccentList"/>
    <dgm:cxn modelId="{4305E249-D9D3-4DEA-9F69-827BCF107EB2}" type="presParOf" srcId="{16D9C974-5899-4550-AFB5-23D0DA0B9CD8}" destId="{3CE638ED-0BED-4501-9776-87061FE47BEA}" srcOrd="0" destOrd="0" presId="urn:microsoft.com/office/officeart/2008/layout/PictureAccentList"/>
    <dgm:cxn modelId="{48F58226-D6C5-4198-8E21-BEBB63FEE9DB}" type="presParOf" srcId="{3CE638ED-0BED-4501-9776-87061FE47BEA}" destId="{BB62EB69-4C04-4D65-9B87-7F15BF3D8A0E}" srcOrd="0" destOrd="0" presId="urn:microsoft.com/office/officeart/2008/layout/PictureAccentList"/>
    <dgm:cxn modelId="{7526C3E7-B821-4848-BC54-31FB83582CFB}" type="presParOf" srcId="{BB62EB69-4C04-4D65-9B87-7F15BF3D8A0E}" destId="{D1B8A244-FAC7-42B2-B6AB-8271149ED8B0}" srcOrd="0" destOrd="0" presId="urn:microsoft.com/office/officeart/2008/layout/PictureAccentList"/>
    <dgm:cxn modelId="{595815AF-4353-46E3-B5C5-3AC858E60EBD}" type="presParOf" srcId="{3CE638ED-0BED-4501-9776-87061FE47BEA}" destId="{DE602ADB-057B-4667-A09D-9BBEE3A90707}" srcOrd="1" destOrd="0" presId="urn:microsoft.com/office/officeart/2008/layout/PictureAccentList"/>
    <dgm:cxn modelId="{227D8740-78A1-4317-81F1-0AB902DD6830}" type="presParOf" srcId="{DE602ADB-057B-4667-A09D-9BBEE3A90707}" destId="{F0DF6CCE-D250-4660-978D-9566D44A7AD5}" srcOrd="0" destOrd="0" presId="urn:microsoft.com/office/officeart/2008/layout/PictureAccentList"/>
    <dgm:cxn modelId="{C79383B7-F731-4953-8E95-2FAF7B98CEFE}" type="presParOf" srcId="{F0DF6CCE-D250-4660-978D-9566D44A7AD5}" destId="{BB1044AF-1195-4C91-9973-0DE9D31DA686}" srcOrd="0" destOrd="0" presId="urn:microsoft.com/office/officeart/2008/layout/PictureAccentList"/>
    <dgm:cxn modelId="{E2F291B9-622B-45A3-B822-F52343340483}" type="presParOf" srcId="{F0DF6CCE-D250-4660-978D-9566D44A7AD5}" destId="{E91241E8-368D-44A8-AF47-159860B98DF9}" srcOrd="1" destOrd="0" presId="urn:microsoft.com/office/officeart/2008/layout/PictureAccentList"/>
    <dgm:cxn modelId="{3BCCECB6-398A-472D-A0DC-11EBE0A744B1}" type="presParOf" srcId="{DE602ADB-057B-4667-A09D-9BBEE3A90707}" destId="{D6811BE6-E13E-448C-8324-13F9DDA93633}" srcOrd="1" destOrd="0" presId="urn:microsoft.com/office/officeart/2008/layout/PictureAccentList"/>
    <dgm:cxn modelId="{004F6DE3-21C3-41A7-9B78-FCA437EF6F3D}" type="presParOf" srcId="{D6811BE6-E13E-448C-8324-13F9DDA93633}" destId="{6C8D3B16-1C45-4A25-9E26-E68E0C617A47}" srcOrd="0" destOrd="0" presId="urn:microsoft.com/office/officeart/2008/layout/PictureAccentList"/>
    <dgm:cxn modelId="{41691A27-0181-40F6-AF24-11B5C2150D6C}" type="presParOf" srcId="{D6811BE6-E13E-448C-8324-13F9DDA93633}" destId="{974A3A73-99F8-466C-AA10-C62F5C8404CC}" srcOrd="1" destOrd="0" presId="urn:microsoft.com/office/officeart/2008/layout/PictureAccentList"/>
    <dgm:cxn modelId="{FEF8FFAF-5277-4424-BB1F-2D996EB8DE39}" type="presParOf" srcId="{DE602ADB-057B-4667-A09D-9BBEE3A90707}" destId="{279B4924-C857-4DB2-885D-99FFC144D122}" srcOrd="2" destOrd="0" presId="urn:microsoft.com/office/officeart/2008/layout/PictureAccentList"/>
    <dgm:cxn modelId="{A1E6AA5D-C835-428D-B568-1D9C5BAF93AB}" type="presParOf" srcId="{279B4924-C857-4DB2-885D-99FFC144D122}" destId="{166F45F5-923D-4F6D-BD81-9BDCD846E577}" srcOrd="0" destOrd="0" presId="urn:microsoft.com/office/officeart/2008/layout/PictureAccentList"/>
    <dgm:cxn modelId="{D965CE1F-09E2-4CA8-8088-E9E381B8666C}" type="presParOf" srcId="{279B4924-C857-4DB2-885D-99FFC144D122}" destId="{38D31B3B-2B9A-42DD-AE74-78E3AEDFB68C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BEAC31-A76A-43C3-8458-E65EDAAF8CF2}">
      <dsp:nvSpPr>
        <dsp:cNvPr id="0" name=""/>
        <dsp:cNvSpPr/>
      </dsp:nvSpPr>
      <dsp:spPr>
        <a:xfrm>
          <a:off x="0" y="77942"/>
          <a:ext cx="7952513" cy="5036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Overview</a:t>
          </a:r>
          <a:endParaRPr lang="en-US" sz="2100" kern="1200" dirty="0"/>
        </a:p>
      </dsp:txBody>
      <dsp:txXfrm>
        <a:off x="24588" y="102530"/>
        <a:ext cx="7903337" cy="454509"/>
      </dsp:txXfrm>
    </dsp:sp>
    <dsp:sp modelId="{568E7615-6000-4A1E-BCF8-8E2E165AD3BB}">
      <dsp:nvSpPr>
        <dsp:cNvPr id="0" name=""/>
        <dsp:cNvSpPr/>
      </dsp:nvSpPr>
      <dsp:spPr>
        <a:xfrm>
          <a:off x="0" y="642107"/>
          <a:ext cx="7952513" cy="5036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Graduation project 1</a:t>
          </a:r>
          <a:endParaRPr lang="en-US" sz="2100" kern="1200" dirty="0"/>
        </a:p>
      </dsp:txBody>
      <dsp:txXfrm>
        <a:off x="24588" y="666695"/>
        <a:ext cx="7903337" cy="454509"/>
      </dsp:txXfrm>
    </dsp:sp>
    <dsp:sp modelId="{F4A81F8A-08A5-4C92-9992-7ADAA6D0AC6C}">
      <dsp:nvSpPr>
        <dsp:cNvPr id="0" name=""/>
        <dsp:cNvSpPr/>
      </dsp:nvSpPr>
      <dsp:spPr>
        <a:xfrm>
          <a:off x="0" y="1206272"/>
          <a:ext cx="7952513" cy="5036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BMS</a:t>
          </a:r>
          <a:endParaRPr lang="en-US" sz="2100" kern="1200" dirty="0"/>
        </a:p>
      </dsp:txBody>
      <dsp:txXfrm>
        <a:off x="24588" y="1230860"/>
        <a:ext cx="7903337" cy="454509"/>
      </dsp:txXfrm>
    </dsp:sp>
    <dsp:sp modelId="{5D677760-5529-48B9-A276-D6A18291466B}">
      <dsp:nvSpPr>
        <dsp:cNvPr id="0" name=""/>
        <dsp:cNvSpPr/>
      </dsp:nvSpPr>
      <dsp:spPr>
        <a:xfrm>
          <a:off x="0" y="1770437"/>
          <a:ext cx="7952513" cy="5036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The controller</a:t>
          </a:r>
          <a:endParaRPr lang="en-US" sz="2100" kern="1200" dirty="0"/>
        </a:p>
      </dsp:txBody>
      <dsp:txXfrm>
        <a:off x="24588" y="1795025"/>
        <a:ext cx="7903337" cy="454509"/>
      </dsp:txXfrm>
    </dsp:sp>
    <dsp:sp modelId="{93E07792-0668-4B85-8916-241EC745FFA4}">
      <dsp:nvSpPr>
        <dsp:cNvPr id="0" name=""/>
        <dsp:cNvSpPr/>
      </dsp:nvSpPr>
      <dsp:spPr>
        <a:xfrm>
          <a:off x="0" y="2334602"/>
          <a:ext cx="7952513" cy="5036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smtClean="0"/>
            <a:t>System design</a:t>
          </a:r>
          <a:endParaRPr lang="en-US" sz="2100" kern="1200"/>
        </a:p>
      </dsp:txBody>
      <dsp:txXfrm>
        <a:off x="24588" y="2359190"/>
        <a:ext cx="7903337" cy="454509"/>
      </dsp:txXfrm>
    </dsp:sp>
    <dsp:sp modelId="{7D42C18D-5982-485B-8411-4175C8B47A62}">
      <dsp:nvSpPr>
        <dsp:cNvPr id="0" name=""/>
        <dsp:cNvSpPr/>
      </dsp:nvSpPr>
      <dsp:spPr>
        <a:xfrm>
          <a:off x="0" y="2929248"/>
          <a:ext cx="7952513" cy="5036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Lighting system</a:t>
          </a:r>
          <a:endParaRPr lang="en-US" sz="2100" kern="1200" dirty="0"/>
        </a:p>
      </dsp:txBody>
      <dsp:txXfrm>
        <a:off x="24588" y="2953836"/>
        <a:ext cx="7903337" cy="454509"/>
      </dsp:txXfrm>
    </dsp:sp>
    <dsp:sp modelId="{28A13B1D-F23E-4986-840C-6468CB36432E}">
      <dsp:nvSpPr>
        <dsp:cNvPr id="0" name=""/>
        <dsp:cNvSpPr/>
      </dsp:nvSpPr>
      <dsp:spPr>
        <a:xfrm>
          <a:off x="0" y="3462933"/>
          <a:ext cx="7952513" cy="5036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Water pumping system</a:t>
          </a:r>
          <a:endParaRPr lang="en-US" sz="2100" kern="1200" dirty="0"/>
        </a:p>
      </dsp:txBody>
      <dsp:txXfrm>
        <a:off x="24588" y="3487521"/>
        <a:ext cx="7903337" cy="454509"/>
      </dsp:txXfrm>
    </dsp:sp>
    <dsp:sp modelId="{A942C55C-02BA-4303-8C54-5DC378520F85}">
      <dsp:nvSpPr>
        <dsp:cNvPr id="0" name=""/>
        <dsp:cNvSpPr/>
      </dsp:nvSpPr>
      <dsp:spPr>
        <a:xfrm>
          <a:off x="0" y="4027098"/>
          <a:ext cx="7952513" cy="5036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Cooling system</a:t>
          </a:r>
          <a:endParaRPr lang="en-US" sz="2100" kern="1200" dirty="0"/>
        </a:p>
      </dsp:txBody>
      <dsp:txXfrm>
        <a:off x="24588" y="4051686"/>
        <a:ext cx="7903337" cy="454509"/>
      </dsp:txXfrm>
    </dsp:sp>
    <dsp:sp modelId="{60349F0B-0029-4F1D-90E2-C51DF46B225F}">
      <dsp:nvSpPr>
        <dsp:cNvPr id="0" name=""/>
        <dsp:cNvSpPr/>
      </dsp:nvSpPr>
      <dsp:spPr>
        <a:xfrm>
          <a:off x="0" y="4591263"/>
          <a:ext cx="7952513" cy="5036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summery</a:t>
          </a:r>
          <a:endParaRPr lang="en-US" sz="2100" kern="1200" dirty="0"/>
        </a:p>
      </dsp:txBody>
      <dsp:txXfrm>
        <a:off x="24588" y="4615851"/>
        <a:ext cx="7903337" cy="45450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76BBCB-2F77-4EC4-92DE-8410CFCD0928}">
      <dsp:nvSpPr>
        <dsp:cNvPr id="0" name=""/>
        <dsp:cNvSpPr/>
      </dsp:nvSpPr>
      <dsp:spPr>
        <a:xfrm>
          <a:off x="821000" y="0"/>
          <a:ext cx="9304672" cy="5408023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F6DDCF0-2A36-4621-8EC7-874EB2F90942}">
      <dsp:nvSpPr>
        <dsp:cNvPr id="0" name=""/>
        <dsp:cNvSpPr/>
      </dsp:nvSpPr>
      <dsp:spPr>
        <a:xfrm>
          <a:off x="935" y="1622406"/>
          <a:ext cx="1499288" cy="216320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smtClean="0"/>
            <a:t>Load estimation for Lighting ,HVAC, water pump and Socket.</a:t>
          </a:r>
          <a:endParaRPr lang="en-US" sz="1400" kern="1200"/>
        </a:p>
      </dsp:txBody>
      <dsp:txXfrm>
        <a:off x="74124" y="1695595"/>
        <a:ext cx="1352910" cy="2016831"/>
      </dsp:txXfrm>
    </dsp:sp>
    <dsp:sp modelId="{A5E91D65-5064-4B5B-856D-56B94C71DAC0}">
      <dsp:nvSpPr>
        <dsp:cNvPr id="0" name=""/>
        <dsp:cNvSpPr/>
      </dsp:nvSpPr>
      <dsp:spPr>
        <a:xfrm>
          <a:off x="1575187" y="1622406"/>
          <a:ext cx="1499288" cy="216320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smtClean="0"/>
            <a:t>Choose the electrical equipment. </a:t>
          </a:r>
          <a:endParaRPr lang="en-US" sz="1400" kern="1200"/>
        </a:p>
      </dsp:txBody>
      <dsp:txXfrm>
        <a:off x="1648376" y="1695595"/>
        <a:ext cx="1352910" cy="2016831"/>
      </dsp:txXfrm>
    </dsp:sp>
    <dsp:sp modelId="{884BA16B-DEEB-4786-8D19-5776D1B97407}">
      <dsp:nvSpPr>
        <dsp:cNvPr id="0" name=""/>
        <dsp:cNvSpPr/>
      </dsp:nvSpPr>
      <dsp:spPr>
        <a:xfrm>
          <a:off x="3149440" y="1622406"/>
          <a:ext cx="1499288" cy="216320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smtClean="0"/>
            <a:t>Draw the AutoCAD planes including lighting, HVAC, socket distribution boards and risers.</a:t>
          </a:r>
          <a:endParaRPr lang="en-US" sz="1400" kern="1200"/>
        </a:p>
      </dsp:txBody>
      <dsp:txXfrm>
        <a:off x="3222629" y="1695595"/>
        <a:ext cx="1352910" cy="2016831"/>
      </dsp:txXfrm>
    </dsp:sp>
    <dsp:sp modelId="{363C5AD0-B806-4034-A0E8-1AF5179A1E2C}">
      <dsp:nvSpPr>
        <dsp:cNvPr id="0" name=""/>
        <dsp:cNvSpPr/>
      </dsp:nvSpPr>
      <dsp:spPr>
        <a:xfrm>
          <a:off x="4723692" y="1622406"/>
          <a:ext cx="1499288" cy="216320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smtClean="0"/>
            <a:t>Choose sensor type and the controller for the system.</a:t>
          </a:r>
          <a:endParaRPr lang="en-US" sz="1400" kern="1200"/>
        </a:p>
      </dsp:txBody>
      <dsp:txXfrm>
        <a:off x="4796881" y="1695595"/>
        <a:ext cx="1352910" cy="2016831"/>
      </dsp:txXfrm>
    </dsp:sp>
    <dsp:sp modelId="{8FCCDC4B-F435-41D7-9E6C-887C8BDBA1F6}">
      <dsp:nvSpPr>
        <dsp:cNvPr id="0" name=""/>
        <dsp:cNvSpPr/>
      </dsp:nvSpPr>
      <dsp:spPr>
        <a:xfrm>
          <a:off x="6297945" y="1622406"/>
          <a:ext cx="1499288" cy="216320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smtClean="0"/>
            <a:t>Distribute the sensors and the controllers in the AutoCAD planes.</a:t>
          </a:r>
          <a:endParaRPr lang="en-US" sz="1400" kern="1200"/>
        </a:p>
      </dsp:txBody>
      <dsp:txXfrm>
        <a:off x="6371134" y="1695595"/>
        <a:ext cx="1352910" cy="2016831"/>
      </dsp:txXfrm>
    </dsp:sp>
    <dsp:sp modelId="{CDF2823C-2242-4C51-B6E9-636DD61C1EE0}">
      <dsp:nvSpPr>
        <dsp:cNvPr id="0" name=""/>
        <dsp:cNvSpPr/>
      </dsp:nvSpPr>
      <dsp:spPr>
        <a:xfrm>
          <a:off x="7872197" y="1622406"/>
          <a:ext cx="1499288" cy="216320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smtClean="0"/>
            <a:t>Draw and design the BMS risers.</a:t>
          </a:r>
          <a:endParaRPr lang="en-US" sz="1400" kern="1200"/>
        </a:p>
      </dsp:txBody>
      <dsp:txXfrm>
        <a:off x="7945386" y="1695595"/>
        <a:ext cx="1352910" cy="2016831"/>
      </dsp:txXfrm>
    </dsp:sp>
    <dsp:sp modelId="{AD4EDF9F-89E7-48B0-A8BB-413E9F221265}">
      <dsp:nvSpPr>
        <dsp:cNvPr id="0" name=""/>
        <dsp:cNvSpPr/>
      </dsp:nvSpPr>
      <dsp:spPr>
        <a:xfrm>
          <a:off x="9446450" y="1622406"/>
          <a:ext cx="1499288" cy="216320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smtClean="0"/>
            <a:t>Make an Economical study.</a:t>
          </a:r>
          <a:endParaRPr lang="en-US" sz="1400" kern="1200"/>
        </a:p>
      </dsp:txBody>
      <dsp:txXfrm>
        <a:off x="9519639" y="1695595"/>
        <a:ext cx="1352910" cy="201683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B8A244-FAC7-42B2-B6AB-8271149ED8B0}">
      <dsp:nvSpPr>
        <dsp:cNvPr id="0" name=""/>
        <dsp:cNvSpPr/>
      </dsp:nvSpPr>
      <dsp:spPr>
        <a:xfrm>
          <a:off x="992786" y="1543"/>
          <a:ext cx="7416916" cy="1176043"/>
        </a:xfrm>
        <a:prstGeom prst="roundRect">
          <a:avLst>
            <a:gd name="adj" fmla="val 10000"/>
          </a:avLst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105" tIns="52070" rIns="78105" bIns="5207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kern="1200" dirty="0" smtClean="0"/>
            <a:t>the lighting system contains:</a:t>
          </a:r>
          <a:endParaRPr lang="en-US" sz="4100" kern="1200" dirty="0"/>
        </a:p>
      </dsp:txBody>
      <dsp:txXfrm>
        <a:off x="1027231" y="35988"/>
        <a:ext cx="7348026" cy="1107153"/>
      </dsp:txXfrm>
    </dsp:sp>
    <dsp:sp modelId="{70A2A90F-F115-4165-B8D1-EEF9590F4B5E}">
      <dsp:nvSpPr>
        <dsp:cNvPr id="0" name=""/>
        <dsp:cNvSpPr/>
      </dsp:nvSpPr>
      <dsp:spPr>
        <a:xfrm>
          <a:off x="1303953" y="1389274"/>
          <a:ext cx="1316533" cy="1176043"/>
        </a:xfrm>
        <a:prstGeom prst="roundRect">
          <a:avLst>
            <a:gd name="adj" fmla="val 1667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2F0E33-1691-444A-92B8-3FF8F17972A6}">
      <dsp:nvSpPr>
        <dsp:cNvPr id="0" name=""/>
        <dsp:cNvSpPr/>
      </dsp:nvSpPr>
      <dsp:spPr>
        <a:xfrm>
          <a:off x="2620804" y="1389274"/>
          <a:ext cx="5538980" cy="1176043"/>
        </a:xfrm>
        <a:prstGeom prst="roundRect">
          <a:avLst>
            <a:gd name="adj" fmla="val 16670"/>
          </a:avLst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The lamps installation</a:t>
          </a:r>
          <a:endParaRPr lang="en-US" sz="2500" kern="1200" dirty="0"/>
        </a:p>
      </dsp:txBody>
      <dsp:txXfrm>
        <a:off x="2678224" y="1446694"/>
        <a:ext cx="5424140" cy="1061203"/>
      </dsp:txXfrm>
    </dsp:sp>
    <dsp:sp modelId="{BB1044AF-1195-4C91-9973-0DE9D31DA686}">
      <dsp:nvSpPr>
        <dsp:cNvPr id="0" name=""/>
        <dsp:cNvSpPr/>
      </dsp:nvSpPr>
      <dsp:spPr>
        <a:xfrm>
          <a:off x="1242705" y="2706443"/>
          <a:ext cx="1439030" cy="1176043"/>
        </a:xfrm>
        <a:prstGeom prst="roundRect">
          <a:avLst>
            <a:gd name="adj" fmla="val 1667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91241E8-368D-44A8-AF47-159860B98DF9}">
      <dsp:nvSpPr>
        <dsp:cNvPr id="0" name=""/>
        <dsp:cNvSpPr/>
      </dsp:nvSpPr>
      <dsp:spPr>
        <a:xfrm>
          <a:off x="2620804" y="2706443"/>
          <a:ext cx="5538980" cy="1176043"/>
        </a:xfrm>
        <a:prstGeom prst="roundRect">
          <a:avLst>
            <a:gd name="adj" fmla="val 16670"/>
          </a:avLst>
        </a:prstGeom>
        <a:solidFill>
          <a:schemeClr val="accent3">
            <a:shade val="80000"/>
            <a:hueOff val="169922"/>
            <a:satOff val="-12901"/>
            <a:lumOff val="11429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The sensors</a:t>
          </a:r>
          <a:endParaRPr lang="en-US" sz="2500" kern="1200" dirty="0"/>
        </a:p>
      </dsp:txBody>
      <dsp:txXfrm>
        <a:off x="2678224" y="2763863"/>
        <a:ext cx="5424140" cy="1061203"/>
      </dsp:txXfrm>
    </dsp:sp>
    <dsp:sp modelId="{6C8D3B16-1C45-4A25-9E26-E68E0C617A47}">
      <dsp:nvSpPr>
        <dsp:cNvPr id="0" name=""/>
        <dsp:cNvSpPr/>
      </dsp:nvSpPr>
      <dsp:spPr>
        <a:xfrm>
          <a:off x="1303518" y="4023611"/>
          <a:ext cx="1317403" cy="1176043"/>
        </a:xfrm>
        <a:prstGeom prst="roundRect">
          <a:avLst>
            <a:gd name="adj" fmla="val 1667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4A3A73-99F8-466C-AA10-C62F5C8404CC}">
      <dsp:nvSpPr>
        <dsp:cNvPr id="0" name=""/>
        <dsp:cNvSpPr/>
      </dsp:nvSpPr>
      <dsp:spPr>
        <a:xfrm>
          <a:off x="2620804" y="4023611"/>
          <a:ext cx="5538980" cy="1176043"/>
        </a:xfrm>
        <a:prstGeom prst="roundRect">
          <a:avLst>
            <a:gd name="adj" fmla="val 16670"/>
          </a:avLst>
        </a:prstGeom>
        <a:solidFill>
          <a:schemeClr val="accent3">
            <a:shade val="80000"/>
            <a:hueOff val="339843"/>
            <a:satOff val="-25801"/>
            <a:lumOff val="22859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The controller (software)</a:t>
          </a:r>
          <a:endParaRPr lang="en-US" sz="2500" kern="1200" dirty="0"/>
        </a:p>
      </dsp:txBody>
      <dsp:txXfrm>
        <a:off x="2678224" y="4081031"/>
        <a:ext cx="5424140" cy="1061203"/>
      </dsp:txXfrm>
    </dsp:sp>
    <dsp:sp modelId="{166F45F5-923D-4F6D-BD81-9BDCD846E577}">
      <dsp:nvSpPr>
        <dsp:cNvPr id="0" name=""/>
        <dsp:cNvSpPr/>
      </dsp:nvSpPr>
      <dsp:spPr>
        <a:xfrm>
          <a:off x="1288206" y="5340780"/>
          <a:ext cx="1348027" cy="1176043"/>
        </a:xfrm>
        <a:prstGeom prst="roundRect">
          <a:avLst>
            <a:gd name="adj" fmla="val 16670"/>
          </a:avLst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D31B3B-2B9A-42DD-AE74-78E3AEDFB68C}">
      <dsp:nvSpPr>
        <dsp:cNvPr id="0" name=""/>
        <dsp:cNvSpPr/>
      </dsp:nvSpPr>
      <dsp:spPr>
        <a:xfrm>
          <a:off x="2620804" y="5340780"/>
          <a:ext cx="5538980" cy="1176043"/>
        </a:xfrm>
        <a:prstGeom prst="roundRect">
          <a:avLst>
            <a:gd name="adj" fmla="val 16670"/>
          </a:avLst>
        </a:prstGeom>
        <a:solidFill>
          <a:schemeClr val="accent3">
            <a:shade val="80000"/>
            <a:hueOff val="509765"/>
            <a:satOff val="-38702"/>
            <a:lumOff val="34288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the output from the controller (relay)</a:t>
          </a:r>
          <a:endParaRPr lang="en-US" sz="2500" kern="1200" dirty="0"/>
        </a:p>
      </dsp:txBody>
      <dsp:txXfrm>
        <a:off x="2678224" y="5398200"/>
        <a:ext cx="5424140" cy="106120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5365B4-86BC-4BB9-BDFA-F92A8E776853}">
      <dsp:nvSpPr>
        <dsp:cNvPr id="0" name=""/>
        <dsp:cNvSpPr/>
      </dsp:nvSpPr>
      <dsp:spPr>
        <a:xfrm>
          <a:off x="3071673" y="2498570"/>
          <a:ext cx="3952922" cy="2940281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45F6CC5-6AED-4C45-9D6A-12DB746E3DB5}">
      <dsp:nvSpPr>
        <dsp:cNvPr id="0" name=""/>
        <dsp:cNvSpPr/>
      </dsp:nvSpPr>
      <dsp:spPr>
        <a:xfrm>
          <a:off x="6281313" y="0"/>
          <a:ext cx="3352718" cy="2069614"/>
        </a:xfrm>
        <a:prstGeom prst="rect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CFA3D7C-DC5D-4B05-8986-D697DCCFC3FD}">
      <dsp:nvSpPr>
        <dsp:cNvPr id="0" name=""/>
        <dsp:cNvSpPr/>
      </dsp:nvSpPr>
      <dsp:spPr>
        <a:xfrm>
          <a:off x="713645" y="26859"/>
          <a:ext cx="3352718" cy="2069614"/>
        </a:xfrm>
        <a:prstGeom prst="rect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4931ADC-C700-4B74-80EC-8DCDAB94975A}">
      <dsp:nvSpPr>
        <dsp:cNvPr id="0" name=""/>
        <dsp:cNvSpPr/>
      </dsp:nvSpPr>
      <dsp:spPr>
        <a:xfrm>
          <a:off x="453122" y="2084371"/>
          <a:ext cx="3345853" cy="3541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0" rIns="57150" bIns="0" numCol="1" spcCol="1270" anchor="b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The wire trench in the model</a:t>
          </a:r>
          <a:endParaRPr lang="en-US" sz="1500" kern="1200" dirty="0"/>
        </a:p>
      </dsp:txBody>
      <dsp:txXfrm>
        <a:off x="453122" y="2084371"/>
        <a:ext cx="3345853" cy="354134"/>
      </dsp:txXfrm>
    </dsp:sp>
    <dsp:sp modelId="{CA977122-6686-47ED-9018-C1477A20FF74}">
      <dsp:nvSpPr>
        <dsp:cNvPr id="0" name=""/>
        <dsp:cNvSpPr/>
      </dsp:nvSpPr>
      <dsp:spPr>
        <a:xfrm>
          <a:off x="453134" y="294094"/>
          <a:ext cx="3351634" cy="2153367"/>
        </a:xfrm>
        <a:prstGeom prst="rect">
          <a:avLst/>
        </a:prstGeom>
        <a:noFill/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AB3474-33FE-4649-9ACA-29C8012725BC}">
      <dsp:nvSpPr>
        <dsp:cNvPr id="0" name=""/>
        <dsp:cNvSpPr/>
      </dsp:nvSpPr>
      <dsp:spPr>
        <a:xfrm>
          <a:off x="6036709" y="2006933"/>
          <a:ext cx="3705934" cy="3541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0" rIns="57150" bIns="0" numCol="1" spcCol="1270" anchor="b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The trench after connected the wires</a:t>
          </a:r>
          <a:endParaRPr lang="en-US" sz="1500" kern="1200" dirty="0"/>
        </a:p>
      </dsp:txBody>
      <dsp:txXfrm>
        <a:off x="6036709" y="2006933"/>
        <a:ext cx="3705934" cy="354134"/>
      </dsp:txXfrm>
    </dsp:sp>
    <dsp:sp modelId="{0315E4BA-5E61-4E7A-AB63-701F2392B47D}">
      <dsp:nvSpPr>
        <dsp:cNvPr id="0" name=""/>
        <dsp:cNvSpPr/>
      </dsp:nvSpPr>
      <dsp:spPr>
        <a:xfrm>
          <a:off x="5848055" y="255850"/>
          <a:ext cx="3697121" cy="2153367"/>
        </a:xfrm>
        <a:prstGeom prst="rect">
          <a:avLst/>
        </a:prstGeom>
        <a:noFill/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9185BE-B69E-43B7-BE14-B977D677D0D0}">
      <dsp:nvSpPr>
        <dsp:cNvPr id="0" name=""/>
        <dsp:cNvSpPr/>
      </dsp:nvSpPr>
      <dsp:spPr>
        <a:xfrm>
          <a:off x="3150052" y="5301630"/>
          <a:ext cx="3345853" cy="3541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0" rIns="57150" bIns="0" numCol="1" spcCol="1270" anchor="b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The lamps group</a:t>
          </a:r>
          <a:endParaRPr lang="en-US" sz="1500" kern="1200" dirty="0"/>
        </a:p>
      </dsp:txBody>
      <dsp:txXfrm>
        <a:off x="3150052" y="5301630"/>
        <a:ext cx="3345853" cy="354134"/>
      </dsp:txXfrm>
    </dsp:sp>
    <dsp:sp modelId="{1B1424A2-CBBB-4145-BFF8-65B342BE149F}">
      <dsp:nvSpPr>
        <dsp:cNvPr id="0" name=""/>
        <dsp:cNvSpPr/>
      </dsp:nvSpPr>
      <dsp:spPr>
        <a:xfrm>
          <a:off x="2929698" y="3363836"/>
          <a:ext cx="3792341" cy="2448400"/>
        </a:xfrm>
        <a:prstGeom prst="rect">
          <a:avLst/>
        </a:prstGeom>
        <a:noFill/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B8A244-FAC7-42B2-B6AB-8271149ED8B0}">
      <dsp:nvSpPr>
        <dsp:cNvPr id="0" name=""/>
        <dsp:cNvSpPr/>
      </dsp:nvSpPr>
      <dsp:spPr>
        <a:xfrm>
          <a:off x="992786" y="1543"/>
          <a:ext cx="7416916" cy="1176043"/>
        </a:xfrm>
        <a:prstGeom prst="roundRect">
          <a:avLst>
            <a:gd name="adj" fmla="val 10000"/>
          </a:avLst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the water pumping system contains:</a:t>
          </a:r>
          <a:endParaRPr lang="en-US" sz="3600" kern="1200" dirty="0"/>
        </a:p>
      </dsp:txBody>
      <dsp:txXfrm>
        <a:off x="1027231" y="35988"/>
        <a:ext cx="7348026" cy="1107153"/>
      </dsp:txXfrm>
    </dsp:sp>
    <dsp:sp modelId="{70A2A90F-F115-4165-B8D1-EEF9590F4B5E}">
      <dsp:nvSpPr>
        <dsp:cNvPr id="0" name=""/>
        <dsp:cNvSpPr/>
      </dsp:nvSpPr>
      <dsp:spPr>
        <a:xfrm>
          <a:off x="1303953" y="1389274"/>
          <a:ext cx="1316533" cy="1176043"/>
        </a:xfrm>
        <a:prstGeom prst="roundRect">
          <a:avLst>
            <a:gd name="adj" fmla="val 1667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2F0E33-1691-444A-92B8-3FF8F17972A6}">
      <dsp:nvSpPr>
        <dsp:cNvPr id="0" name=""/>
        <dsp:cNvSpPr/>
      </dsp:nvSpPr>
      <dsp:spPr>
        <a:xfrm>
          <a:off x="2620804" y="1389274"/>
          <a:ext cx="5538980" cy="1176043"/>
        </a:xfrm>
        <a:prstGeom prst="roundRect">
          <a:avLst>
            <a:gd name="adj" fmla="val 16670"/>
          </a:avLst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Water pump</a:t>
          </a:r>
          <a:endParaRPr lang="en-US" sz="2500" kern="1200" dirty="0"/>
        </a:p>
      </dsp:txBody>
      <dsp:txXfrm>
        <a:off x="2678224" y="1446694"/>
        <a:ext cx="5424140" cy="1061203"/>
      </dsp:txXfrm>
    </dsp:sp>
    <dsp:sp modelId="{BB1044AF-1195-4C91-9973-0DE9D31DA686}">
      <dsp:nvSpPr>
        <dsp:cNvPr id="0" name=""/>
        <dsp:cNvSpPr/>
      </dsp:nvSpPr>
      <dsp:spPr>
        <a:xfrm>
          <a:off x="1242705" y="2706443"/>
          <a:ext cx="1439030" cy="1176043"/>
        </a:xfrm>
        <a:prstGeom prst="roundRect">
          <a:avLst>
            <a:gd name="adj" fmla="val 1667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91241E8-368D-44A8-AF47-159860B98DF9}">
      <dsp:nvSpPr>
        <dsp:cNvPr id="0" name=""/>
        <dsp:cNvSpPr/>
      </dsp:nvSpPr>
      <dsp:spPr>
        <a:xfrm>
          <a:off x="2620804" y="2706443"/>
          <a:ext cx="5538980" cy="1176043"/>
        </a:xfrm>
        <a:prstGeom prst="roundRect">
          <a:avLst>
            <a:gd name="adj" fmla="val 16670"/>
          </a:avLst>
        </a:prstGeom>
        <a:solidFill>
          <a:schemeClr val="accent3">
            <a:shade val="80000"/>
            <a:hueOff val="169922"/>
            <a:satOff val="-12901"/>
            <a:lumOff val="11429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Water level sensor</a:t>
          </a:r>
          <a:endParaRPr lang="en-US" sz="2500" kern="1200" dirty="0"/>
        </a:p>
      </dsp:txBody>
      <dsp:txXfrm>
        <a:off x="2678224" y="2763863"/>
        <a:ext cx="5424140" cy="1061203"/>
      </dsp:txXfrm>
    </dsp:sp>
    <dsp:sp modelId="{6C8D3B16-1C45-4A25-9E26-E68E0C617A47}">
      <dsp:nvSpPr>
        <dsp:cNvPr id="0" name=""/>
        <dsp:cNvSpPr/>
      </dsp:nvSpPr>
      <dsp:spPr>
        <a:xfrm>
          <a:off x="1303518" y="4023611"/>
          <a:ext cx="1317403" cy="1176043"/>
        </a:xfrm>
        <a:prstGeom prst="roundRect">
          <a:avLst>
            <a:gd name="adj" fmla="val 1667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4A3A73-99F8-466C-AA10-C62F5C8404CC}">
      <dsp:nvSpPr>
        <dsp:cNvPr id="0" name=""/>
        <dsp:cNvSpPr/>
      </dsp:nvSpPr>
      <dsp:spPr>
        <a:xfrm>
          <a:off x="2620804" y="4023611"/>
          <a:ext cx="5538980" cy="1176043"/>
        </a:xfrm>
        <a:prstGeom prst="roundRect">
          <a:avLst>
            <a:gd name="adj" fmla="val 16670"/>
          </a:avLst>
        </a:prstGeom>
        <a:solidFill>
          <a:schemeClr val="accent3">
            <a:shade val="80000"/>
            <a:hueOff val="339843"/>
            <a:satOff val="-25801"/>
            <a:lumOff val="22859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The controller (software)</a:t>
          </a:r>
          <a:endParaRPr lang="en-US" sz="2500" kern="1200" dirty="0"/>
        </a:p>
      </dsp:txBody>
      <dsp:txXfrm>
        <a:off x="2678224" y="4081031"/>
        <a:ext cx="5424140" cy="1061203"/>
      </dsp:txXfrm>
    </dsp:sp>
    <dsp:sp modelId="{166F45F5-923D-4F6D-BD81-9BDCD846E577}">
      <dsp:nvSpPr>
        <dsp:cNvPr id="0" name=""/>
        <dsp:cNvSpPr/>
      </dsp:nvSpPr>
      <dsp:spPr>
        <a:xfrm>
          <a:off x="1288206" y="5340780"/>
          <a:ext cx="1348027" cy="1176043"/>
        </a:xfrm>
        <a:prstGeom prst="roundRect">
          <a:avLst>
            <a:gd name="adj" fmla="val 16670"/>
          </a:avLst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D31B3B-2B9A-42DD-AE74-78E3AEDFB68C}">
      <dsp:nvSpPr>
        <dsp:cNvPr id="0" name=""/>
        <dsp:cNvSpPr/>
      </dsp:nvSpPr>
      <dsp:spPr>
        <a:xfrm>
          <a:off x="2620804" y="5340780"/>
          <a:ext cx="5538980" cy="1176043"/>
        </a:xfrm>
        <a:prstGeom prst="roundRect">
          <a:avLst>
            <a:gd name="adj" fmla="val 16670"/>
          </a:avLst>
        </a:prstGeom>
        <a:solidFill>
          <a:schemeClr val="accent3">
            <a:shade val="80000"/>
            <a:hueOff val="509765"/>
            <a:satOff val="-38702"/>
            <a:lumOff val="34288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the output from the controller (relay)</a:t>
          </a:r>
          <a:endParaRPr lang="en-US" sz="2500" kern="1200" dirty="0"/>
        </a:p>
      </dsp:txBody>
      <dsp:txXfrm>
        <a:off x="2678224" y="5398200"/>
        <a:ext cx="5424140" cy="106120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B8A244-FAC7-42B2-B6AB-8271149ED8B0}">
      <dsp:nvSpPr>
        <dsp:cNvPr id="0" name=""/>
        <dsp:cNvSpPr/>
      </dsp:nvSpPr>
      <dsp:spPr>
        <a:xfrm>
          <a:off x="54380" y="2450"/>
          <a:ext cx="9293728" cy="1473634"/>
        </a:xfrm>
        <a:prstGeom prst="roundRect">
          <a:avLst>
            <a:gd name="adj" fmla="val 10000"/>
          </a:avLst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7155" tIns="64770" rIns="97155" bIns="64770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100" kern="1200" dirty="0" smtClean="0"/>
            <a:t>The cooling </a:t>
          </a:r>
          <a:r>
            <a:rPr lang="en-US" sz="5100" kern="1200" dirty="0" smtClean="0"/>
            <a:t>system contains:</a:t>
          </a:r>
          <a:endParaRPr lang="en-US" sz="5100" kern="1200" dirty="0"/>
        </a:p>
      </dsp:txBody>
      <dsp:txXfrm>
        <a:off x="97541" y="45611"/>
        <a:ext cx="9207406" cy="1387312"/>
      </dsp:txXfrm>
    </dsp:sp>
    <dsp:sp modelId="{BB1044AF-1195-4C91-9973-0DE9D31DA686}">
      <dsp:nvSpPr>
        <dsp:cNvPr id="0" name=""/>
        <dsp:cNvSpPr/>
      </dsp:nvSpPr>
      <dsp:spPr>
        <a:xfrm>
          <a:off x="543492" y="1741339"/>
          <a:ext cx="1394250" cy="1473634"/>
        </a:xfrm>
        <a:prstGeom prst="roundRect">
          <a:avLst>
            <a:gd name="adj" fmla="val 1667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91241E8-368D-44A8-AF47-159860B98DF9}">
      <dsp:nvSpPr>
        <dsp:cNvPr id="0" name=""/>
        <dsp:cNvSpPr/>
      </dsp:nvSpPr>
      <dsp:spPr>
        <a:xfrm>
          <a:off x="2065852" y="1741339"/>
          <a:ext cx="6940589" cy="1473634"/>
        </a:xfrm>
        <a:prstGeom prst="roundRect">
          <a:avLst>
            <a:gd name="adj" fmla="val 16670"/>
          </a:avLst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472" tIns="220472" rIns="220472" bIns="220472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Temperature sensor</a:t>
          </a:r>
          <a:endParaRPr lang="en-US" sz="3100" kern="1200" dirty="0"/>
        </a:p>
      </dsp:txBody>
      <dsp:txXfrm>
        <a:off x="2137802" y="1813289"/>
        <a:ext cx="6796689" cy="1329734"/>
      </dsp:txXfrm>
    </dsp:sp>
    <dsp:sp modelId="{6C8D3B16-1C45-4A25-9E26-E68E0C617A47}">
      <dsp:nvSpPr>
        <dsp:cNvPr id="0" name=""/>
        <dsp:cNvSpPr/>
      </dsp:nvSpPr>
      <dsp:spPr>
        <a:xfrm>
          <a:off x="415234" y="3391810"/>
          <a:ext cx="1650765" cy="1473634"/>
        </a:xfrm>
        <a:prstGeom prst="roundRect">
          <a:avLst>
            <a:gd name="adj" fmla="val 1667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4A3A73-99F8-466C-AA10-C62F5C8404CC}">
      <dsp:nvSpPr>
        <dsp:cNvPr id="0" name=""/>
        <dsp:cNvSpPr/>
      </dsp:nvSpPr>
      <dsp:spPr>
        <a:xfrm>
          <a:off x="2065852" y="3391810"/>
          <a:ext cx="6940589" cy="1473634"/>
        </a:xfrm>
        <a:prstGeom prst="roundRect">
          <a:avLst>
            <a:gd name="adj" fmla="val 16670"/>
          </a:avLst>
        </a:prstGeom>
        <a:solidFill>
          <a:schemeClr val="accent3">
            <a:shade val="80000"/>
            <a:hueOff val="254882"/>
            <a:satOff val="-19351"/>
            <a:lumOff val="17144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472" tIns="220472" rIns="220472" bIns="220472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The controller (software)</a:t>
          </a:r>
          <a:endParaRPr lang="en-US" sz="3100" kern="1200" dirty="0"/>
        </a:p>
      </dsp:txBody>
      <dsp:txXfrm>
        <a:off x="2137802" y="3463760"/>
        <a:ext cx="6796689" cy="1329734"/>
      </dsp:txXfrm>
    </dsp:sp>
    <dsp:sp modelId="{166F45F5-923D-4F6D-BD81-9BDCD846E577}">
      <dsp:nvSpPr>
        <dsp:cNvPr id="0" name=""/>
        <dsp:cNvSpPr/>
      </dsp:nvSpPr>
      <dsp:spPr>
        <a:xfrm>
          <a:off x="396047" y="5042281"/>
          <a:ext cx="1689139" cy="1473634"/>
        </a:xfrm>
        <a:prstGeom prst="roundRect">
          <a:avLst>
            <a:gd name="adj" fmla="val 1667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D31B3B-2B9A-42DD-AE74-78E3AEDFB68C}">
      <dsp:nvSpPr>
        <dsp:cNvPr id="0" name=""/>
        <dsp:cNvSpPr/>
      </dsp:nvSpPr>
      <dsp:spPr>
        <a:xfrm>
          <a:off x="2065852" y="5042281"/>
          <a:ext cx="6940589" cy="1473634"/>
        </a:xfrm>
        <a:prstGeom prst="roundRect">
          <a:avLst>
            <a:gd name="adj" fmla="val 16670"/>
          </a:avLst>
        </a:prstGeom>
        <a:solidFill>
          <a:schemeClr val="accent3">
            <a:shade val="80000"/>
            <a:hueOff val="509765"/>
            <a:satOff val="-38702"/>
            <a:lumOff val="34288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472" tIns="220472" rIns="220472" bIns="220472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the output from the controller (relay)</a:t>
          </a:r>
          <a:endParaRPr lang="en-US" sz="3100" kern="1200" dirty="0"/>
        </a:p>
      </dsp:txBody>
      <dsp:txXfrm>
        <a:off x="2137802" y="5114231"/>
        <a:ext cx="6796689" cy="13297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1/layout/Picture Frame">
  <dgm:title val="Picture Frame"/>
  <dgm:desc val="Use to show pictures and the corresponding Level 1 text, both displayed in an offset frame. Works best with Level 1 text only."/>
  <dgm:catLst>
    <dgm:cat type="picture" pri="6500"/>
    <dgm:cat type="officeonline" pri="10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4927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ParentText" refType="w" fact="0"/>
              <dgm:constr type="t" for="ch" forName="ParentText" refType="h" fact="0.85"/>
              <dgm:constr type="w" for="ch" forName="ParentText" refType="w" fact="0.926"/>
              <dgm:constr type="h" for="ch" forName="ParentText" refType="h" fact="0.1463"/>
              <dgm:constr type="l" for="ch" forName="Accent1" refType="w" fact="0"/>
              <dgm:constr type="t" for="ch" forName="Accent1" refType="h" fact="0.1104"/>
              <dgm:constr type="w" for="ch" forName="Accent1" refType="w" fact="0.9276"/>
              <dgm:constr type="h" for="ch" forName="Accent1" refType="h" fact="0.8896"/>
              <dgm:constr type="l" for="ch" forName="Image" refType="w" fact="0.0721"/>
              <dgm:constr type="t" for="ch" forName="Image" refType="h" fact="0"/>
              <dgm:constr type="w" for="ch" forName="Image" refType="w" fact="0.9279"/>
              <dgm:constr type="h" for="ch" forName="Image" refType="h" fact="0.855"/>
            </dgm:constrLst>
          </dgm:if>
          <dgm:else name="Name6">
            <dgm:constrLst>
              <dgm:constr type="l" for="ch" forName="ParentText" refType="w" fact="0.0837"/>
              <dgm:constr type="t" for="ch" forName="ParentText" refType="h" fact="0.84"/>
              <dgm:constr type="w" for="ch" forName="ParentText" refType="w" fact="0.9163"/>
              <dgm:constr type="h" for="ch" forName="ParentText" refType="h" fact="0.1463"/>
              <dgm:constr type="l" for="ch" forName="Accent1" refType="w" fact="0.0724"/>
              <dgm:constr type="t" for="ch" forName="Accent1" refType="h" fact="0.1104"/>
              <dgm:constr type="w" for="ch" forName="Accent1" refType="w" fact="0.9276"/>
              <dgm:constr type="h" for="ch" forName="Accent1" refType="h" fact="0.8896"/>
              <dgm:constr type="l" for="ch" forName="Image" refType="w" fact="0"/>
              <dgm:constr type="t" for="ch" forName="Image" refType="h" fact="0"/>
              <dgm:constr type="w" for="ch" forName="Image" refType="w" fact="0.9279"/>
              <dgm:constr type="h" for="ch" forName="Image" refType="h" fact="0.855"/>
            </dgm:constrLst>
          </dgm:else>
        </dgm:choos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l"/>
            <dgm:param type="txAnchorVert" val="b"/>
            <dgm:param type="txAnchorVertCh" val="b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Accent1" styleLbl="parChTrans1D1">
          <dgm:alg type="sp"/>
          <dgm:shape xmlns:r="http://schemas.openxmlformats.org/officeDocument/2006/relationships" type="rect" r:blip="" zOrderOff="10">
            <dgm:adjLst/>
          </dgm:shape>
          <dgm:presOf/>
        </dgm:layoutNode>
        <dgm:layoutNode name="Image" styleLbl="alignImgPlace1">
          <dgm:alg type="sp"/>
          <dgm:shape xmlns:r="http://schemas.openxmlformats.org/officeDocument/2006/relationships" type="rect" r:blip="" zOrderOff="-15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5/15/2013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0" y="4323810"/>
            <a:ext cx="1744652" cy="778589"/>
          </a:xfrm>
          <a:custGeom>
            <a:avLst/>
            <a:gdLst>
              <a:gd name="T0" fmla="*/ 287 w 372"/>
              <a:gd name="T1" fmla="*/ 166 h 166"/>
              <a:gd name="T2" fmla="*/ 293 w 372"/>
              <a:gd name="T3" fmla="*/ 164 h 166"/>
              <a:gd name="T4" fmla="*/ 294 w 372"/>
              <a:gd name="T5" fmla="*/ 163 h 166"/>
              <a:gd name="T6" fmla="*/ 370 w 372"/>
              <a:gd name="T7" fmla="*/ 87 h 166"/>
              <a:gd name="T8" fmla="*/ 370 w 372"/>
              <a:gd name="T9" fmla="*/ 78 h 166"/>
              <a:gd name="T10" fmla="*/ 294 w 372"/>
              <a:gd name="T11" fmla="*/ 3 h 166"/>
              <a:gd name="T12" fmla="*/ 293 w 372"/>
              <a:gd name="T13" fmla="*/ 2 h 166"/>
              <a:gd name="T14" fmla="*/ 287 w 372"/>
              <a:gd name="T15" fmla="*/ 0 h 166"/>
              <a:gd name="T16" fmla="*/ 0 w 372"/>
              <a:gd name="T17" fmla="*/ 0 h 166"/>
              <a:gd name="T18" fmla="*/ 0 w 372"/>
              <a:gd name="T19" fmla="*/ 166 h 166"/>
              <a:gd name="T20" fmla="*/ 287 w 372"/>
              <a:gd name="T21" fmla="*/ 166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5/15/2013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>
            <a:spLocks/>
          </p:cNvSpPr>
          <p:nvPr/>
        </p:nvSpPr>
        <p:spPr bwMode="auto">
          <a:xfrm flipV="1">
            <a:off x="-4189" y="3178175"/>
            <a:ext cx="1588527" cy="507297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00"/>
              <a:gd name="connsiteX1" fmla="*/ 8638 w 9946"/>
              <a:gd name="connsiteY1" fmla="*/ 189 h 10000"/>
              <a:gd name="connsiteX2" fmla="*/ 8610 w 9946"/>
              <a:gd name="connsiteY2" fmla="*/ 94 h 10000"/>
              <a:gd name="connsiteX3" fmla="*/ 8529 w 9946"/>
              <a:gd name="connsiteY3" fmla="*/ 0 h 10000"/>
              <a:gd name="connsiteX4" fmla="*/ 8011 w 9946"/>
              <a:gd name="connsiteY4" fmla="*/ 0 h 10000"/>
              <a:gd name="connsiteX5" fmla="*/ 874 w 9946"/>
              <a:gd name="connsiteY5" fmla="*/ 70 h 10000"/>
              <a:gd name="connsiteX6" fmla="*/ 136 w 9946"/>
              <a:gd name="connsiteY6" fmla="*/ 0 h 10000"/>
              <a:gd name="connsiteX7" fmla="*/ 0 w 9946"/>
              <a:gd name="connsiteY7" fmla="*/ 0 h 10000"/>
              <a:gd name="connsiteX8" fmla="*/ 0 w 9946"/>
              <a:gd name="connsiteY8" fmla="*/ 472 h 10000"/>
              <a:gd name="connsiteX9" fmla="*/ 0 w 9946"/>
              <a:gd name="connsiteY9" fmla="*/ 9434 h 10000"/>
              <a:gd name="connsiteX10" fmla="*/ 0 w 9946"/>
              <a:gd name="connsiteY10" fmla="*/ 10000 h 10000"/>
              <a:gd name="connsiteX11" fmla="*/ 136 w 9946"/>
              <a:gd name="connsiteY11" fmla="*/ 10000 h 10000"/>
              <a:gd name="connsiteX12" fmla="*/ 8011 w 9946"/>
              <a:gd name="connsiteY12" fmla="*/ 10000 h 10000"/>
              <a:gd name="connsiteX13" fmla="*/ 8529 w 9946"/>
              <a:gd name="connsiteY13" fmla="*/ 10000 h 10000"/>
              <a:gd name="connsiteX14" fmla="*/ 8610 w 9946"/>
              <a:gd name="connsiteY14" fmla="*/ 9906 h 10000"/>
              <a:gd name="connsiteX15" fmla="*/ 8638 w 9946"/>
              <a:gd name="connsiteY15" fmla="*/ 9811 h 10000"/>
              <a:gd name="connsiteX16" fmla="*/ 9946 w 9946"/>
              <a:gd name="connsiteY16" fmla="*/ 5283 h 10000"/>
              <a:gd name="connsiteX17" fmla="*/ 9946 w 9946"/>
              <a:gd name="connsiteY17" fmla="*/ 4717 h 10000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137 w 10000"/>
              <a:gd name="connsiteY11" fmla="*/ 10000 h 10034"/>
              <a:gd name="connsiteX12" fmla="*/ 903 w 10000"/>
              <a:gd name="connsiteY12" fmla="*/ 10034 h 10034"/>
              <a:gd name="connsiteX13" fmla="*/ 8054 w 10000"/>
              <a:gd name="connsiteY13" fmla="*/ 10000 h 10034"/>
              <a:gd name="connsiteX14" fmla="*/ 8575 w 10000"/>
              <a:gd name="connsiteY14" fmla="*/ 10000 h 10034"/>
              <a:gd name="connsiteX15" fmla="*/ 8657 w 10000"/>
              <a:gd name="connsiteY15" fmla="*/ 9906 h 10034"/>
              <a:gd name="connsiteX16" fmla="*/ 8685 w 10000"/>
              <a:gd name="connsiteY16" fmla="*/ 9811 h 10034"/>
              <a:gd name="connsiteX17" fmla="*/ 10000 w 10000"/>
              <a:gd name="connsiteY17" fmla="*/ 5283 h 10034"/>
              <a:gd name="connsiteX18" fmla="*/ 10000 w 10000"/>
              <a:gd name="connsiteY18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903 w 10000"/>
              <a:gd name="connsiteY11" fmla="*/ 10034 h 10034"/>
              <a:gd name="connsiteX12" fmla="*/ 8054 w 10000"/>
              <a:gd name="connsiteY12" fmla="*/ 10000 h 10034"/>
              <a:gd name="connsiteX13" fmla="*/ 8575 w 10000"/>
              <a:gd name="connsiteY13" fmla="*/ 10000 h 10034"/>
              <a:gd name="connsiteX14" fmla="*/ 8657 w 10000"/>
              <a:gd name="connsiteY14" fmla="*/ 9906 h 10034"/>
              <a:gd name="connsiteX15" fmla="*/ 8685 w 10000"/>
              <a:gd name="connsiteY15" fmla="*/ 9811 h 10034"/>
              <a:gd name="connsiteX16" fmla="*/ 10000 w 10000"/>
              <a:gd name="connsiteY16" fmla="*/ 5283 h 10034"/>
              <a:gd name="connsiteX17" fmla="*/ 10000 w 10000"/>
              <a:gd name="connsiteY17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903 w 10000"/>
              <a:gd name="connsiteY10" fmla="*/ 10034 h 10034"/>
              <a:gd name="connsiteX11" fmla="*/ 8054 w 10000"/>
              <a:gd name="connsiteY11" fmla="*/ 10000 h 10034"/>
              <a:gd name="connsiteX12" fmla="*/ 8575 w 10000"/>
              <a:gd name="connsiteY12" fmla="*/ 10000 h 10034"/>
              <a:gd name="connsiteX13" fmla="*/ 8657 w 10000"/>
              <a:gd name="connsiteY13" fmla="*/ 9906 h 10034"/>
              <a:gd name="connsiteX14" fmla="*/ 8685 w 10000"/>
              <a:gd name="connsiteY14" fmla="*/ 9811 h 10034"/>
              <a:gd name="connsiteX15" fmla="*/ 10000 w 10000"/>
              <a:gd name="connsiteY15" fmla="*/ 5283 h 10034"/>
              <a:gd name="connsiteX16" fmla="*/ 10000 w 10000"/>
              <a:gd name="connsiteY16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903 w 10000"/>
              <a:gd name="connsiteY9" fmla="*/ 10034 h 10034"/>
              <a:gd name="connsiteX10" fmla="*/ 8054 w 10000"/>
              <a:gd name="connsiteY10" fmla="*/ 10000 h 10034"/>
              <a:gd name="connsiteX11" fmla="*/ 8575 w 10000"/>
              <a:gd name="connsiteY11" fmla="*/ 10000 h 10034"/>
              <a:gd name="connsiteX12" fmla="*/ 8657 w 10000"/>
              <a:gd name="connsiteY12" fmla="*/ 9906 h 10034"/>
              <a:gd name="connsiteX13" fmla="*/ 8685 w 10000"/>
              <a:gd name="connsiteY13" fmla="*/ 9811 h 10034"/>
              <a:gd name="connsiteX14" fmla="*/ 10000 w 10000"/>
              <a:gd name="connsiteY14" fmla="*/ 5283 h 10034"/>
              <a:gd name="connsiteX15" fmla="*/ 10000 w 10000"/>
              <a:gd name="connsiteY15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903 w 10000"/>
              <a:gd name="connsiteY8" fmla="*/ 10034 h 10034"/>
              <a:gd name="connsiteX9" fmla="*/ 8054 w 10000"/>
              <a:gd name="connsiteY9" fmla="*/ 10000 h 10034"/>
              <a:gd name="connsiteX10" fmla="*/ 8575 w 10000"/>
              <a:gd name="connsiteY10" fmla="*/ 10000 h 10034"/>
              <a:gd name="connsiteX11" fmla="*/ 8657 w 10000"/>
              <a:gd name="connsiteY11" fmla="*/ 9906 h 10034"/>
              <a:gd name="connsiteX12" fmla="*/ 8685 w 10000"/>
              <a:gd name="connsiteY12" fmla="*/ 9811 h 10034"/>
              <a:gd name="connsiteX13" fmla="*/ 10000 w 10000"/>
              <a:gd name="connsiteY13" fmla="*/ 5283 h 10034"/>
              <a:gd name="connsiteX14" fmla="*/ 10000 w 10000"/>
              <a:gd name="connsiteY14" fmla="*/ 4717 h 10034"/>
              <a:gd name="connsiteX0" fmla="*/ 9863 w 9863"/>
              <a:gd name="connsiteY0" fmla="*/ 4717 h 10034"/>
              <a:gd name="connsiteX1" fmla="*/ 8548 w 9863"/>
              <a:gd name="connsiteY1" fmla="*/ 189 h 10034"/>
              <a:gd name="connsiteX2" fmla="*/ 8520 w 9863"/>
              <a:gd name="connsiteY2" fmla="*/ 94 h 10034"/>
              <a:gd name="connsiteX3" fmla="*/ 8438 w 9863"/>
              <a:gd name="connsiteY3" fmla="*/ 0 h 10034"/>
              <a:gd name="connsiteX4" fmla="*/ 7917 w 9863"/>
              <a:gd name="connsiteY4" fmla="*/ 0 h 10034"/>
              <a:gd name="connsiteX5" fmla="*/ 742 w 9863"/>
              <a:gd name="connsiteY5" fmla="*/ 70 h 10034"/>
              <a:gd name="connsiteX6" fmla="*/ 0 w 9863"/>
              <a:gd name="connsiteY6" fmla="*/ 0 h 10034"/>
              <a:gd name="connsiteX7" fmla="*/ 766 w 9863"/>
              <a:gd name="connsiteY7" fmla="*/ 10034 h 10034"/>
              <a:gd name="connsiteX8" fmla="*/ 7917 w 9863"/>
              <a:gd name="connsiteY8" fmla="*/ 10000 h 10034"/>
              <a:gd name="connsiteX9" fmla="*/ 8438 w 9863"/>
              <a:gd name="connsiteY9" fmla="*/ 10000 h 10034"/>
              <a:gd name="connsiteX10" fmla="*/ 8520 w 9863"/>
              <a:gd name="connsiteY10" fmla="*/ 9906 h 10034"/>
              <a:gd name="connsiteX11" fmla="*/ 8548 w 9863"/>
              <a:gd name="connsiteY11" fmla="*/ 9811 h 10034"/>
              <a:gd name="connsiteX12" fmla="*/ 9863 w 9863"/>
              <a:gd name="connsiteY12" fmla="*/ 5283 h 10034"/>
              <a:gd name="connsiteX13" fmla="*/ 9863 w 9863"/>
              <a:gd name="connsiteY13" fmla="*/ 4717 h 10034"/>
              <a:gd name="connsiteX0" fmla="*/ 9248 w 9248"/>
              <a:gd name="connsiteY0" fmla="*/ 4701 h 10000"/>
              <a:gd name="connsiteX1" fmla="*/ 7915 w 9248"/>
              <a:gd name="connsiteY1" fmla="*/ 188 h 10000"/>
              <a:gd name="connsiteX2" fmla="*/ 7886 w 9248"/>
              <a:gd name="connsiteY2" fmla="*/ 94 h 10000"/>
              <a:gd name="connsiteX3" fmla="*/ 7803 w 9248"/>
              <a:gd name="connsiteY3" fmla="*/ 0 h 10000"/>
              <a:gd name="connsiteX4" fmla="*/ 7275 w 9248"/>
              <a:gd name="connsiteY4" fmla="*/ 0 h 10000"/>
              <a:gd name="connsiteX5" fmla="*/ 0 w 9248"/>
              <a:gd name="connsiteY5" fmla="*/ 70 h 10000"/>
              <a:gd name="connsiteX6" fmla="*/ 25 w 9248"/>
              <a:gd name="connsiteY6" fmla="*/ 10000 h 10000"/>
              <a:gd name="connsiteX7" fmla="*/ 7275 w 9248"/>
              <a:gd name="connsiteY7" fmla="*/ 9966 h 10000"/>
              <a:gd name="connsiteX8" fmla="*/ 7803 w 9248"/>
              <a:gd name="connsiteY8" fmla="*/ 9966 h 10000"/>
              <a:gd name="connsiteX9" fmla="*/ 7886 w 9248"/>
              <a:gd name="connsiteY9" fmla="*/ 9872 h 10000"/>
              <a:gd name="connsiteX10" fmla="*/ 7915 w 9248"/>
              <a:gd name="connsiteY10" fmla="*/ 9778 h 10000"/>
              <a:gd name="connsiteX11" fmla="*/ 9248 w 9248"/>
              <a:gd name="connsiteY11" fmla="*/ 5265 h 10000"/>
              <a:gd name="connsiteX12" fmla="*/ 9248 w 9248"/>
              <a:gd name="connsiteY12" fmla="*/ 4701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6358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5/15/2013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 flipV="1">
            <a:off x="-4189" y="3178175"/>
            <a:ext cx="1588527" cy="507297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00"/>
              <a:gd name="connsiteX1" fmla="*/ 8638 w 9946"/>
              <a:gd name="connsiteY1" fmla="*/ 189 h 10000"/>
              <a:gd name="connsiteX2" fmla="*/ 8610 w 9946"/>
              <a:gd name="connsiteY2" fmla="*/ 94 h 10000"/>
              <a:gd name="connsiteX3" fmla="*/ 8529 w 9946"/>
              <a:gd name="connsiteY3" fmla="*/ 0 h 10000"/>
              <a:gd name="connsiteX4" fmla="*/ 8011 w 9946"/>
              <a:gd name="connsiteY4" fmla="*/ 0 h 10000"/>
              <a:gd name="connsiteX5" fmla="*/ 874 w 9946"/>
              <a:gd name="connsiteY5" fmla="*/ 70 h 10000"/>
              <a:gd name="connsiteX6" fmla="*/ 136 w 9946"/>
              <a:gd name="connsiteY6" fmla="*/ 0 h 10000"/>
              <a:gd name="connsiteX7" fmla="*/ 0 w 9946"/>
              <a:gd name="connsiteY7" fmla="*/ 0 h 10000"/>
              <a:gd name="connsiteX8" fmla="*/ 0 w 9946"/>
              <a:gd name="connsiteY8" fmla="*/ 472 h 10000"/>
              <a:gd name="connsiteX9" fmla="*/ 0 w 9946"/>
              <a:gd name="connsiteY9" fmla="*/ 9434 h 10000"/>
              <a:gd name="connsiteX10" fmla="*/ 0 w 9946"/>
              <a:gd name="connsiteY10" fmla="*/ 10000 h 10000"/>
              <a:gd name="connsiteX11" fmla="*/ 136 w 9946"/>
              <a:gd name="connsiteY11" fmla="*/ 10000 h 10000"/>
              <a:gd name="connsiteX12" fmla="*/ 8011 w 9946"/>
              <a:gd name="connsiteY12" fmla="*/ 10000 h 10000"/>
              <a:gd name="connsiteX13" fmla="*/ 8529 w 9946"/>
              <a:gd name="connsiteY13" fmla="*/ 10000 h 10000"/>
              <a:gd name="connsiteX14" fmla="*/ 8610 w 9946"/>
              <a:gd name="connsiteY14" fmla="*/ 9906 h 10000"/>
              <a:gd name="connsiteX15" fmla="*/ 8638 w 9946"/>
              <a:gd name="connsiteY15" fmla="*/ 9811 h 10000"/>
              <a:gd name="connsiteX16" fmla="*/ 9946 w 9946"/>
              <a:gd name="connsiteY16" fmla="*/ 5283 h 10000"/>
              <a:gd name="connsiteX17" fmla="*/ 9946 w 9946"/>
              <a:gd name="connsiteY17" fmla="*/ 4717 h 10000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137 w 10000"/>
              <a:gd name="connsiteY11" fmla="*/ 10000 h 10034"/>
              <a:gd name="connsiteX12" fmla="*/ 903 w 10000"/>
              <a:gd name="connsiteY12" fmla="*/ 10034 h 10034"/>
              <a:gd name="connsiteX13" fmla="*/ 8054 w 10000"/>
              <a:gd name="connsiteY13" fmla="*/ 10000 h 10034"/>
              <a:gd name="connsiteX14" fmla="*/ 8575 w 10000"/>
              <a:gd name="connsiteY14" fmla="*/ 10000 h 10034"/>
              <a:gd name="connsiteX15" fmla="*/ 8657 w 10000"/>
              <a:gd name="connsiteY15" fmla="*/ 9906 h 10034"/>
              <a:gd name="connsiteX16" fmla="*/ 8685 w 10000"/>
              <a:gd name="connsiteY16" fmla="*/ 9811 h 10034"/>
              <a:gd name="connsiteX17" fmla="*/ 10000 w 10000"/>
              <a:gd name="connsiteY17" fmla="*/ 5283 h 10034"/>
              <a:gd name="connsiteX18" fmla="*/ 10000 w 10000"/>
              <a:gd name="connsiteY18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903 w 10000"/>
              <a:gd name="connsiteY11" fmla="*/ 10034 h 10034"/>
              <a:gd name="connsiteX12" fmla="*/ 8054 w 10000"/>
              <a:gd name="connsiteY12" fmla="*/ 10000 h 10034"/>
              <a:gd name="connsiteX13" fmla="*/ 8575 w 10000"/>
              <a:gd name="connsiteY13" fmla="*/ 10000 h 10034"/>
              <a:gd name="connsiteX14" fmla="*/ 8657 w 10000"/>
              <a:gd name="connsiteY14" fmla="*/ 9906 h 10034"/>
              <a:gd name="connsiteX15" fmla="*/ 8685 w 10000"/>
              <a:gd name="connsiteY15" fmla="*/ 9811 h 10034"/>
              <a:gd name="connsiteX16" fmla="*/ 10000 w 10000"/>
              <a:gd name="connsiteY16" fmla="*/ 5283 h 10034"/>
              <a:gd name="connsiteX17" fmla="*/ 10000 w 10000"/>
              <a:gd name="connsiteY17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903 w 10000"/>
              <a:gd name="connsiteY10" fmla="*/ 10034 h 10034"/>
              <a:gd name="connsiteX11" fmla="*/ 8054 w 10000"/>
              <a:gd name="connsiteY11" fmla="*/ 10000 h 10034"/>
              <a:gd name="connsiteX12" fmla="*/ 8575 w 10000"/>
              <a:gd name="connsiteY12" fmla="*/ 10000 h 10034"/>
              <a:gd name="connsiteX13" fmla="*/ 8657 w 10000"/>
              <a:gd name="connsiteY13" fmla="*/ 9906 h 10034"/>
              <a:gd name="connsiteX14" fmla="*/ 8685 w 10000"/>
              <a:gd name="connsiteY14" fmla="*/ 9811 h 10034"/>
              <a:gd name="connsiteX15" fmla="*/ 10000 w 10000"/>
              <a:gd name="connsiteY15" fmla="*/ 5283 h 10034"/>
              <a:gd name="connsiteX16" fmla="*/ 10000 w 10000"/>
              <a:gd name="connsiteY16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903 w 10000"/>
              <a:gd name="connsiteY9" fmla="*/ 10034 h 10034"/>
              <a:gd name="connsiteX10" fmla="*/ 8054 w 10000"/>
              <a:gd name="connsiteY10" fmla="*/ 10000 h 10034"/>
              <a:gd name="connsiteX11" fmla="*/ 8575 w 10000"/>
              <a:gd name="connsiteY11" fmla="*/ 10000 h 10034"/>
              <a:gd name="connsiteX12" fmla="*/ 8657 w 10000"/>
              <a:gd name="connsiteY12" fmla="*/ 9906 h 10034"/>
              <a:gd name="connsiteX13" fmla="*/ 8685 w 10000"/>
              <a:gd name="connsiteY13" fmla="*/ 9811 h 10034"/>
              <a:gd name="connsiteX14" fmla="*/ 10000 w 10000"/>
              <a:gd name="connsiteY14" fmla="*/ 5283 h 10034"/>
              <a:gd name="connsiteX15" fmla="*/ 10000 w 10000"/>
              <a:gd name="connsiteY15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903 w 10000"/>
              <a:gd name="connsiteY8" fmla="*/ 10034 h 10034"/>
              <a:gd name="connsiteX9" fmla="*/ 8054 w 10000"/>
              <a:gd name="connsiteY9" fmla="*/ 10000 h 10034"/>
              <a:gd name="connsiteX10" fmla="*/ 8575 w 10000"/>
              <a:gd name="connsiteY10" fmla="*/ 10000 h 10034"/>
              <a:gd name="connsiteX11" fmla="*/ 8657 w 10000"/>
              <a:gd name="connsiteY11" fmla="*/ 9906 h 10034"/>
              <a:gd name="connsiteX12" fmla="*/ 8685 w 10000"/>
              <a:gd name="connsiteY12" fmla="*/ 9811 h 10034"/>
              <a:gd name="connsiteX13" fmla="*/ 10000 w 10000"/>
              <a:gd name="connsiteY13" fmla="*/ 5283 h 10034"/>
              <a:gd name="connsiteX14" fmla="*/ 10000 w 10000"/>
              <a:gd name="connsiteY14" fmla="*/ 4717 h 10034"/>
              <a:gd name="connsiteX0" fmla="*/ 9863 w 9863"/>
              <a:gd name="connsiteY0" fmla="*/ 4717 h 10034"/>
              <a:gd name="connsiteX1" fmla="*/ 8548 w 9863"/>
              <a:gd name="connsiteY1" fmla="*/ 189 h 10034"/>
              <a:gd name="connsiteX2" fmla="*/ 8520 w 9863"/>
              <a:gd name="connsiteY2" fmla="*/ 94 h 10034"/>
              <a:gd name="connsiteX3" fmla="*/ 8438 w 9863"/>
              <a:gd name="connsiteY3" fmla="*/ 0 h 10034"/>
              <a:gd name="connsiteX4" fmla="*/ 7917 w 9863"/>
              <a:gd name="connsiteY4" fmla="*/ 0 h 10034"/>
              <a:gd name="connsiteX5" fmla="*/ 742 w 9863"/>
              <a:gd name="connsiteY5" fmla="*/ 70 h 10034"/>
              <a:gd name="connsiteX6" fmla="*/ 0 w 9863"/>
              <a:gd name="connsiteY6" fmla="*/ 0 h 10034"/>
              <a:gd name="connsiteX7" fmla="*/ 766 w 9863"/>
              <a:gd name="connsiteY7" fmla="*/ 10034 h 10034"/>
              <a:gd name="connsiteX8" fmla="*/ 7917 w 9863"/>
              <a:gd name="connsiteY8" fmla="*/ 10000 h 10034"/>
              <a:gd name="connsiteX9" fmla="*/ 8438 w 9863"/>
              <a:gd name="connsiteY9" fmla="*/ 10000 h 10034"/>
              <a:gd name="connsiteX10" fmla="*/ 8520 w 9863"/>
              <a:gd name="connsiteY10" fmla="*/ 9906 h 10034"/>
              <a:gd name="connsiteX11" fmla="*/ 8548 w 9863"/>
              <a:gd name="connsiteY11" fmla="*/ 9811 h 10034"/>
              <a:gd name="connsiteX12" fmla="*/ 9863 w 9863"/>
              <a:gd name="connsiteY12" fmla="*/ 5283 h 10034"/>
              <a:gd name="connsiteX13" fmla="*/ 9863 w 9863"/>
              <a:gd name="connsiteY13" fmla="*/ 4717 h 10034"/>
              <a:gd name="connsiteX0" fmla="*/ 9248 w 9248"/>
              <a:gd name="connsiteY0" fmla="*/ 4701 h 10000"/>
              <a:gd name="connsiteX1" fmla="*/ 7915 w 9248"/>
              <a:gd name="connsiteY1" fmla="*/ 188 h 10000"/>
              <a:gd name="connsiteX2" fmla="*/ 7886 w 9248"/>
              <a:gd name="connsiteY2" fmla="*/ 94 h 10000"/>
              <a:gd name="connsiteX3" fmla="*/ 7803 w 9248"/>
              <a:gd name="connsiteY3" fmla="*/ 0 h 10000"/>
              <a:gd name="connsiteX4" fmla="*/ 7275 w 9248"/>
              <a:gd name="connsiteY4" fmla="*/ 0 h 10000"/>
              <a:gd name="connsiteX5" fmla="*/ 0 w 9248"/>
              <a:gd name="connsiteY5" fmla="*/ 70 h 10000"/>
              <a:gd name="connsiteX6" fmla="*/ 25 w 9248"/>
              <a:gd name="connsiteY6" fmla="*/ 10000 h 10000"/>
              <a:gd name="connsiteX7" fmla="*/ 7275 w 9248"/>
              <a:gd name="connsiteY7" fmla="*/ 9966 h 10000"/>
              <a:gd name="connsiteX8" fmla="*/ 7803 w 9248"/>
              <a:gd name="connsiteY8" fmla="*/ 9966 h 10000"/>
              <a:gd name="connsiteX9" fmla="*/ 7886 w 9248"/>
              <a:gd name="connsiteY9" fmla="*/ 9872 h 10000"/>
              <a:gd name="connsiteX10" fmla="*/ 7915 w 9248"/>
              <a:gd name="connsiteY10" fmla="*/ 9778 h 10000"/>
              <a:gd name="connsiteX11" fmla="*/ 9248 w 9248"/>
              <a:gd name="connsiteY11" fmla="*/ 5265 h 10000"/>
              <a:gd name="connsiteX12" fmla="*/ 9248 w 9248"/>
              <a:gd name="connsiteY12" fmla="*/ 4701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baseline="0" dirty="0" smtClean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/>
              </a:solidFill>
              <a:effectLst/>
              <a:latin typeface="Arial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lvl="0">
              <a:spcBef>
                <a:spcPct val="0"/>
              </a:spcBef>
              <a:buNone/>
              <a:defRPr sz="8000" b="0" cap="all" baseline="0">
                <a:ln w="3175" cmpd="sng">
                  <a:noFill/>
                </a:ln>
                <a:effectLst/>
                <a:latin typeface="Arial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dirty="0" smtClean="0">
                <a:solidFill>
                  <a:schemeClr val="accent1"/>
                </a:solidFill>
              </a:rPr>
              <a:t>”</a:t>
            </a:r>
            <a:endParaRPr 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34597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mtClean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5/15/2013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>
            <a:spLocks/>
          </p:cNvSpPr>
          <p:nvPr/>
        </p:nvSpPr>
        <p:spPr bwMode="auto">
          <a:xfrm flipV="1">
            <a:off x="-4189" y="4911725"/>
            <a:ext cx="1588527" cy="507297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00"/>
              <a:gd name="connsiteX1" fmla="*/ 8638 w 9946"/>
              <a:gd name="connsiteY1" fmla="*/ 189 h 10000"/>
              <a:gd name="connsiteX2" fmla="*/ 8610 w 9946"/>
              <a:gd name="connsiteY2" fmla="*/ 94 h 10000"/>
              <a:gd name="connsiteX3" fmla="*/ 8529 w 9946"/>
              <a:gd name="connsiteY3" fmla="*/ 0 h 10000"/>
              <a:gd name="connsiteX4" fmla="*/ 8011 w 9946"/>
              <a:gd name="connsiteY4" fmla="*/ 0 h 10000"/>
              <a:gd name="connsiteX5" fmla="*/ 874 w 9946"/>
              <a:gd name="connsiteY5" fmla="*/ 70 h 10000"/>
              <a:gd name="connsiteX6" fmla="*/ 136 w 9946"/>
              <a:gd name="connsiteY6" fmla="*/ 0 h 10000"/>
              <a:gd name="connsiteX7" fmla="*/ 0 w 9946"/>
              <a:gd name="connsiteY7" fmla="*/ 0 h 10000"/>
              <a:gd name="connsiteX8" fmla="*/ 0 w 9946"/>
              <a:gd name="connsiteY8" fmla="*/ 472 h 10000"/>
              <a:gd name="connsiteX9" fmla="*/ 0 w 9946"/>
              <a:gd name="connsiteY9" fmla="*/ 9434 h 10000"/>
              <a:gd name="connsiteX10" fmla="*/ 0 w 9946"/>
              <a:gd name="connsiteY10" fmla="*/ 10000 h 10000"/>
              <a:gd name="connsiteX11" fmla="*/ 136 w 9946"/>
              <a:gd name="connsiteY11" fmla="*/ 10000 h 10000"/>
              <a:gd name="connsiteX12" fmla="*/ 8011 w 9946"/>
              <a:gd name="connsiteY12" fmla="*/ 10000 h 10000"/>
              <a:gd name="connsiteX13" fmla="*/ 8529 w 9946"/>
              <a:gd name="connsiteY13" fmla="*/ 10000 h 10000"/>
              <a:gd name="connsiteX14" fmla="*/ 8610 w 9946"/>
              <a:gd name="connsiteY14" fmla="*/ 9906 h 10000"/>
              <a:gd name="connsiteX15" fmla="*/ 8638 w 9946"/>
              <a:gd name="connsiteY15" fmla="*/ 9811 h 10000"/>
              <a:gd name="connsiteX16" fmla="*/ 9946 w 9946"/>
              <a:gd name="connsiteY16" fmla="*/ 5283 h 10000"/>
              <a:gd name="connsiteX17" fmla="*/ 9946 w 9946"/>
              <a:gd name="connsiteY17" fmla="*/ 4717 h 10000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137 w 10000"/>
              <a:gd name="connsiteY11" fmla="*/ 10000 h 10034"/>
              <a:gd name="connsiteX12" fmla="*/ 903 w 10000"/>
              <a:gd name="connsiteY12" fmla="*/ 10034 h 10034"/>
              <a:gd name="connsiteX13" fmla="*/ 8054 w 10000"/>
              <a:gd name="connsiteY13" fmla="*/ 10000 h 10034"/>
              <a:gd name="connsiteX14" fmla="*/ 8575 w 10000"/>
              <a:gd name="connsiteY14" fmla="*/ 10000 h 10034"/>
              <a:gd name="connsiteX15" fmla="*/ 8657 w 10000"/>
              <a:gd name="connsiteY15" fmla="*/ 9906 h 10034"/>
              <a:gd name="connsiteX16" fmla="*/ 8685 w 10000"/>
              <a:gd name="connsiteY16" fmla="*/ 9811 h 10034"/>
              <a:gd name="connsiteX17" fmla="*/ 10000 w 10000"/>
              <a:gd name="connsiteY17" fmla="*/ 5283 h 10034"/>
              <a:gd name="connsiteX18" fmla="*/ 10000 w 10000"/>
              <a:gd name="connsiteY18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903 w 10000"/>
              <a:gd name="connsiteY11" fmla="*/ 10034 h 10034"/>
              <a:gd name="connsiteX12" fmla="*/ 8054 w 10000"/>
              <a:gd name="connsiteY12" fmla="*/ 10000 h 10034"/>
              <a:gd name="connsiteX13" fmla="*/ 8575 w 10000"/>
              <a:gd name="connsiteY13" fmla="*/ 10000 h 10034"/>
              <a:gd name="connsiteX14" fmla="*/ 8657 w 10000"/>
              <a:gd name="connsiteY14" fmla="*/ 9906 h 10034"/>
              <a:gd name="connsiteX15" fmla="*/ 8685 w 10000"/>
              <a:gd name="connsiteY15" fmla="*/ 9811 h 10034"/>
              <a:gd name="connsiteX16" fmla="*/ 10000 w 10000"/>
              <a:gd name="connsiteY16" fmla="*/ 5283 h 10034"/>
              <a:gd name="connsiteX17" fmla="*/ 10000 w 10000"/>
              <a:gd name="connsiteY17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903 w 10000"/>
              <a:gd name="connsiteY10" fmla="*/ 10034 h 10034"/>
              <a:gd name="connsiteX11" fmla="*/ 8054 w 10000"/>
              <a:gd name="connsiteY11" fmla="*/ 10000 h 10034"/>
              <a:gd name="connsiteX12" fmla="*/ 8575 w 10000"/>
              <a:gd name="connsiteY12" fmla="*/ 10000 h 10034"/>
              <a:gd name="connsiteX13" fmla="*/ 8657 w 10000"/>
              <a:gd name="connsiteY13" fmla="*/ 9906 h 10034"/>
              <a:gd name="connsiteX14" fmla="*/ 8685 w 10000"/>
              <a:gd name="connsiteY14" fmla="*/ 9811 h 10034"/>
              <a:gd name="connsiteX15" fmla="*/ 10000 w 10000"/>
              <a:gd name="connsiteY15" fmla="*/ 5283 h 10034"/>
              <a:gd name="connsiteX16" fmla="*/ 10000 w 10000"/>
              <a:gd name="connsiteY16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903 w 10000"/>
              <a:gd name="connsiteY9" fmla="*/ 10034 h 10034"/>
              <a:gd name="connsiteX10" fmla="*/ 8054 w 10000"/>
              <a:gd name="connsiteY10" fmla="*/ 10000 h 10034"/>
              <a:gd name="connsiteX11" fmla="*/ 8575 w 10000"/>
              <a:gd name="connsiteY11" fmla="*/ 10000 h 10034"/>
              <a:gd name="connsiteX12" fmla="*/ 8657 w 10000"/>
              <a:gd name="connsiteY12" fmla="*/ 9906 h 10034"/>
              <a:gd name="connsiteX13" fmla="*/ 8685 w 10000"/>
              <a:gd name="connsiteY13" fmla="*/ 9811 h 10034"/>
              <a:gd name="connsiteX14" fmla="*/ 10000 w 10000"/>
              <a:gd name="connsiteY14" fmla="*/ 5283 h 10034"/>
              <a:gd name="connsiteX15" fmla="*/ 10000 w 10000"/>
              <a:gd name="connsiteY15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903 w 10000"/>
              <a:gd name="connsiteY8" fmla="*/ 10034 h 10034"/>
              <a:gd name="connsiteX9" fmla="*/ 8054 w 10000"/>
              <a:gd name="connsiteY9" fmla="*/ 10000 h 10034"/>
              <a:gd name="connsiteX10" fmla="*/ 8575 w 10000"/>
              <a:gd name="connsiteY10" fmla="*/ 10000 h 10034"/>
              <a:gd name="connsiteX11" fmla="*/ 8657 w 10000"/>
              <a:gd name="connsiteY11" fmla="*/ 9906 h 10034"/>
              <a:gd name="connsiteX12" fmla="*/ 8685 w 10000"/>
              <a:gd name="connsiteY12" fmla="*/ 9811 h 10034"/>
              <a:gd name="connsiteX13" fmla="*/ 10000 w 10000"/>
              <a:gd name="connsiteY13" fmla="*/ 5283 h 10034"/>
              <a:gd name="connsiteX14" fmla="*/ 10000 w 10000"/>
              <a:gd name="connsiteY14" fmla="*/ 4717 h 10034"/>
              <a:gd name="connsiteX0" fmla="*/ 9863 w 9863"/>
              <a:gd name="connsiteY0" fmla="*/ 4717 h 10034"/>
              <a:gd name="connsiteX1" fmla="*/ 8548 w 9863"/>
              <a:gd name="connsiteY1" fmla="*/ 189 h 10034"/>
              <a:gd name="connsiteX2" fmla="*/ 8520 w 9863"/>
              <a:gd name="connsiteY2" fmla="*/ 94 h 10034"/>
              <a:gd name="connsiteX3" fmla="*/ 8438 w 9863"/>
              <a:gd name="connsiteY3" fmla="*/ 0 h 10034"/>
              <a:gd name="connsiteX4" fmla="*/ 7917 w 9863"/>
              <a:gd name="connsiteY4" fmla="*/ 0 h 10034"/>
              <a:gd name="connsiteX5" fmla="*/ 742 w 9863"/>
              <a:gd name="connsiteY5" fmla="*/ 70 h 10034"/>
              <a:gd name="connsiteX6" fmla="*/ 0 w 9863"/>
              <a:gd name="connsiteY6" fmla="*/ 0 h 10034"/>
              <a:gd name="connsiteX7" fmla="*/ 766 w 9863"/>
              <a:gd name="connsiteY7" fmla="*/ 10034 h 10034"/>
              <a:gd name="connsiteX8" fmla="*/ 7917 w 9863"/>
              <a:gd name="connsiteY8" fmla="*/ 10000 h 10034"/>
              <a:gd name="connsiteX9" fmla="*/ 8438 w 9863"/>
              <a:gd name="connsiteY9" fmla="*/ 10000 h 10034"/>
              <a:gd name="connsiteX10" fmla="*/ 8520 w 9863"/>
              <a:gd name="connsiteY10" fmla="*/ 9906 h 10034"/>
              <a:gd name="connsiteX11" fmla="*/ 8548 w 9863"/>
              <a:gd name="connsiteY11" fmla="*/ 9811 h 10034"/>
              <a:gd name="connsiteX12" fmla="*/ 9863 w 9863"/>
              <a:gd name="connsiteY12" fmla="*/ 5283 h 10034"/>
              <a:gd name="connsiteX13" fmla="*/ 9863 w 9863"/>
              <a:gd name="connsiteY13" fmla="*/ 4717 h 10034"/>
              <a:gd name="connsiteX0" fmla="*/ 9248 w 9248"/>
              <a:gd name="connsiteY0" fmla="*/ 4701 h 10000"/>
              <a:gd name="connsiteX1" fmla="*/ 7915 w 9248"/>
              <a:gd name="connsiteY1" fmla="*/ 188 h 10000"/>
              <a:gd name="connsiteX2" fmla="*/ 7886 w 9248"/>
              <a:gd name="connsiteY2" fmla="*/ 94 h 10000"/>
              <a:gd name="connsiteX3" fmla="*/ 7803 w 9248"/>
              <a:gd name="connsiteY3" fmla="*/ 0 h 10000"/>
              <a:gd name="connsiteX4" fmla="*/ 7275 w 9248"/>
              <a:gd name="connsiteY4" fmla="*/ 0 h 10000"/>
              <a:gd name="connsiteX5" fmla="*/ 0 w 9248"/>
              <a:gd name="connsiteY5" fmla="*/ 70 h 10000"/>
              <a:gd name="connsiteX6" fmla="*/ 25 w 9248"/>
              <a:gd name="connsiteY6" fmla="*/ 10000 h 10000"/>
              <a:gd name="connsiteX7" fmla="*/ 7275 w 9248"/>
              <a:gd name="connsiteY7" fmla="*/ 9966 h 10000"/>
              <a:gd name="connsiteX8" fmla="*/ 7803 w 9248"/>
              <a:gd name="connsiteY8" fmla="*/ 9966 h 10000"/>
              <a:gd name="connsiteX9" fmla="*/ 7886 w 9248"/>
              <a:gd name="connsiteY9" fmla="*/ 9872 h 10000"/>
              <a:gd name="connsiteX10" fmla="*/ 7915 w 9248"/>
              <a:gd name="connsiteY10" fmla="*/ 9778 h 10000"/>
              <a:gd name="connsiteX11" fmla="*/ 9248 w 9248"/>
              <a:gd name="connsiteY11" fmla="*/ 5265 h 10000"/>
              <a:gd name="connsiteX12" fmla="*/ 9248 w 9248"/>
              <a:gd name="connsiteY12" fmla="*/ 4701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38818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27407"/>
            <a:ext cx="8391098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mtClean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5/15/2013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 flipV="1">
            <a:off x="-4189" y="4911725"/>
            <a:ext cx="1588527" cy="507297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00"/>
              <a:gd name="connsiteX1" fmla="*/ 8638 w 9946"/>
              <a:gd name="connsiteY1" fmla="*/ 189 h 10000"/>
              <a:gd name="connsiteX2" fmla="*/ 8610 w 9946"/>
              <a:gd name="connsiteY2" fmla="*/ 94 h 10000"/>
              <a:gd name="connsiteX3" fmla="*/ 8529 w 9946"/>
              <a:gd name="connsiteY3" fmla="*/ 0 h 10000"/>
              <a:gd name="connsiteX4" fmla="*/ 8011 w 9946"/>
              <a:gd name="connsiteY4" fmla="*/ 0 h 10000"/>
              <a:gd name="connsiteX5" fmla="*/ 874 w 9946"/>
              <a:gd name="connsiteY5" fmla="*/ 70 h 10000"/>
              <a:gd name="connsiteX6" fmla="*/ 136 w 9946"/>
              <a:gd name="connsiteY6" fmla="*/ 0 h 10000"/>
              <a:gd name="connsiteX7" fmla="*/ 0 w 9946"/>
              <a:gd name="connsiteY7" fmla="*/ 0 h 10000"/>
              <a:gd name="connsiteX8" fmla="*/ 0 w 9946"/>
              <a:gd name="connsiteY8" fmla="*/ 472 h 10000"/>
              <a:gd name="connsiteX9" fmla="*/ 0 w 9946"/>
              <a:gd name="connsiteY9" fmla="*/ 9434 h 10000"/>
              <a:gd name="connsiteX10" fmla="*/ 0 w 9946"/>
              <a:gd name="connsiteY10" fmla="*/ 10000 h 10000"/>
              <a:gd name="connsiteX11" fmla="*/ 136 w 9946"/>
              <a:gd name="connsiteY11" fmla="*/ 10000 h 10000"/>
              <a:gd name="connsiteX12" fmla="*/ 8011 w 9946"/>
              <a:gd name="connsiteY12" fmla="*/ 10000 h 10000"/>
              <a:gd name="connsiteX13" fmla="*/ 8529 w 9946"/>
              <a:gd name="connsiteY13" fmla="*/ 10000 h 10000"/>
              <a:gd name="connsiteX14" fmla="*/ 8610 w 9946"/>
              <a:gd name="connsiteY14" fmla="*/ 9906 h 10000"/>
              <a:gd name="connsiteX15" fmla="*/ 8638 w 9946"/>
              <a:gd name="connsiteY15" fmla="*/ 9811 h 10000"/>
              <a:gd name="connsiteX16" fmla="*/ 9946 w 9946"/>
              <a:gd name="connsiteY16" fmla="*/ 5283 h 10000"/>
              <a:gd name="connsiteX17" fmla="*/ 9946 w 9946"/>
              <a:gd name="connsiteY17" fmla="*/ 4717 h 10000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137 w 10000"/>
              <a:gd name="connsiteY11" fmla="*/ 10000 h 10034"/>
              <a:gd name="connsiteX12" fmla="*/ 903 w 10000"/>
              <a:gd name="connsiteY12" fmla="*/ 10034 h 10034"/>
              <a:gd name="connsiteX13" fmla="*/ 8054 w 10000"/>
              <a:gd name="connsiteY13" fmla="*/ 10000 h 10034"/>
              <a:gd name="connsiteX14" fmla="*/ 8575 w 10000"/>
              <a:gd name="connsiteY14" fmla="*/ 10000 h 10034"/>
              <a:gd name="connsiteX15" fmla="*/ 8657 w 10000"/>
              <a:gd name="connsiteY15" fmla="*/ 9906 h 10034"/>
              <a:gd name="connsiteX16" fmla="*/ 8685 w 10000"/>
              <a:gd name="connsiteY16" fmla="*/ 9811 h 10034"/>
              <a:gd name="connsiteX17" fmla="*/ 10000 w 10000"/>
              <a:gd name="connsiteY17" fmla="*/ 5283 h 10034"/>
              <a:gd name="connsiteX18" fmla="*/ 10000 w 10000"/>
              <a:gd name="connsiteY18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903 w 10000"/>
              <a:gd name="connsiteY11" fmla="*/ 10034 h 10034"/>
              <a:gd name="connsiteX12" fmla="*/ 8054 w 10000"/>
              <a:gd name="connsiteY12" fmla="*/ 10000 h 10034"/>
              <a:gd name="connsiteX13" fmla="*/ 8575 w 10000"/>
              <a:gd name="connsiteY13" fmla="*/ 10000 h 10034"/>
              <a:gd name="connsiteX14" fmla="*/ 8657 w 10000"/>
              <a:gd name="connsiteY14" fmla="*/ 9906 h 10034"/>
              <a:gd name="connsiteX15" fmla="*/ 8685 w 10000"/>
              <a:gd name="connsiteY15" fmla="*/ 9811 h 10034"/>
              <a:gd name="connsiteX16" fmla="*/ 10000 w 10000"/>
              <a:gd name="connsiteY16" fmla="*/ 5283 h 10034"/>
              <a:gd name="connsiteX17" fmla="*/ 10000 w 10000"/>
              <a:gd name="connsiteY17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903 w 10000"/>
              <a:gd name="connsiteY10" fmla="*/ 10034 h 10034"/>
              <a:gd name="connsiteX11" fmla="*/ 8054 w 10000"/>
              <a:gd name="connsiteY11" fmla="*/ 10000 h 10034"/>
              <a:gd name="connsiteX12" fmla="*/ 8575 w 10000"/>
              <a:gd name="connsiteY12" fmla="*/ 10000 h 10034"/>
              <a:gd name="connsiteX13" fmla="*/ 8657 w 10000"/>
              <a:gd name="connsiteY13" fmla="*/ 9906 h 10034"/>
              <a:gd name="connsiteX14" fmla="*/ 8685 w 10000"/>
              <a:gd name="connsiteY14" fmla="*/ 9811 h 10034"/>
              <a:gd name="connsiteX15" fmla="*/ 10000 w 10000"/>
              <a:gd name="connsiteY15" fmla="*/ 5283 h 10034"/>
              <a:gd name="connsiteX16" fmla="*/ 10000 w 10000"/>
              <a:gd name="connsiteY16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903 w 10000"/>
              <a:gd name="connsiteY9" fmla="*/ 10034 h 10034"/>
              <a:gd name="connsiteX10" fmla="*/ 8054 w 10000"/>
              <a:gd name="connsiteY10" fmla="*/ 10000 h 10034"/>
              <a:gd name="connsiteX11" fmla="*/ 8575 w 10000"/>
              <a:gd name="connsiteY11" fmla="*/ 10000 h 10034"/>
              <a:gd name="connsiteX12" fmla="*/ 8657 w 10000"/>
              <a:gd name="connsiteY12" fmla="*/ 9906 h 10034"/>
              <a:gd name="connsiteX13" fmla="*/ 8685 w 10000"/>
              <a:gd name="connsiteY13" fmla="*/ 9811 h 10034"/>
              <a:gd name="connsiteX14" fmla="*/ 10000 w 10000"/>
              <a:gd name="connsiteY14" fmla="*/ 5283 h 10034"/>
              <a:gd name="connsiteX15" fmla="*/ 10000 w 10000"/>
              <a:gd name="connsiteY15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903 w 10000"/>
              <a:gd name="connsiteY8" fmla="*/ 10034 h 10034"/>
              <a:gd name="connsiteX9" fmla="*/ 8054 w 10000"/>
              <a:gd name="connsiteY9" fmla="*/ 10000 h 10034"/>
              <a:gd name="connsiteX10" fmla="*/ 8575 w 10000"/>
              <a:gd name="connsiteY10" fmla="*/ 10000 h 10034"/>
              <a:gd name="connsiteX11" fmla="*/ 8657 w 10000"/>
              <a:gd name="connsiteY11" fmla="*/ 9906 h 10034"/>
              <a:gd name="connsiteX12" fmla="*/ 8685 w 10000"/>
              <a:gd name="connsiteY12" fmla="*/ 9811 h 10034"/>
              <a:gd name="connsiteX13" fmla="*/ 10000 w 10000"/>
              <a:gd name="connsiteY13" fmla="*/ 5283 h 10034"/>
              <a:gd name="connsiteX14" fmla="*/ 10000 w 10000"/>
              <a:gd name="connsiteY14" fmla="*/ 4717 h 10034"/>
              <a:gd name="connsiteX0" fmla="*/ 9863 w 9863"/>
              <a:gd name="connsiteY0" fmla="*/ 4717 h 10034"/>
              <a:gd name="connsiteX1" fmla="*/ 8548 w 9863"/>
              <a:gd name="connsiteY1" fmla="*/ 189 h 10034"/>
              <a:gd name="connsiteX2" fmla="*/ 8520 w 9863"/>
              <a:gd name="connsiteY2" fmla="*/ 94 h 10034"/>
              <a:gd name="connsiteX3" fmla="*/ 8438 w 9863"/>
              <a:gd name="connsiteY3" fmla="*/ 0 h 10034"/>
              <a:gd name="connsiteX4" fmla="*/ 7917 w 9863"/>
              <a:gd name="connsiteY4" fmla="*/ 0 h 10034"/>
              <a:gd name="connsiteX5" fmla="*/ 742 w 9863"/>
              <a:gd name="connsiteY5" fmla="*/ 70 h 10034"/>
              <a:gd name="connsiteX6" fmla="*/ 0 w 9863"/>
              <a:gd name="connsiteY6" fmla="*/ 0 h 10034"/>
              <a:gd name="connsiteX7" fmla="*/ 766 w 9863"/>
              <a:gd name="connsiteY7" fmla="*/ 10034 h 10034"/>
              <a:gd name="connsiteX8" fmla="*/ 7917 w 9863"/>
              <a:gd name="connsiteY8" fmla="*/ 10000 h 10034"/>
              <a:gd name="connsiteX9" fmla="*/ 8438 w 9863"/>
              <a:gd name="connsiteY9" fmla="*/ 10000 h 10034"/>
              <a:gd name="connsiteX10" fmla="*/ 8520 w 9863"/>
              <a:gd name="connsiteY10" fmla="*/ 9906 h 10034"/>
              <a:gd name="connsiteX11" fmla="*/ 8548 w 9863"/>
              <a:gd name="connsiteY11" fmla="*/ 9811 h 10034"/>
              <a:gd name="connsiteX12" fmla="*/ 9863 w 9863"/>
              <a:gd name="connsiteY12" fmla="*/ 5283 h 10034"/>
              <a:gd name="connsiteX13" fmla="*/ 9863 w 9863"/>
              <a:gd name="connsiteY13" fmla="*/ 4717 h 10034"/>
              <a:gd name="connsiteX0" fmla="*/ 9248 w 9248"/>
              <a:gd name="connsiteY0" fmla="*/ 4701 h 10000"/>
              <a:gd name="connsiteX1" fmla="*/ 7915 w 9248"/>
              <a:gd name="connsiteY1" fmla="*/ 188 h 10000"/>
              <a:gd name="connsiteX2" fmla="*/ 7886 w 9248"/>
              <a:gd name="connsiteY2" fmla="*/ 94 h 10000"/>
              <a:gd name="connsiteX3" fmla="*/ 7803 w 9248"/>
              <a:gd name="connsiteY3" fmla="*/ 0 h 10000"/>
              <a:gd name="connsiteX4" fmla="*/ 7275 w 9248"/>
              <a:gd name="connsiteY4" fmla="*/ 0 h 10000"/>
              <a:gd name="connsiteX5" fmla="*/ 0 w 9248"/>
              <a:gd name="connsiteY5" fmla="*/ 70 h 10000"/>
              <a:gd name="connsiteX6" fmla="*/ 25 w 9248"/>
              <a:gd name="connsiteY6" fmla="*/ 10000 h 10000"/>
              <a:gd name="connsiteX7" fmla="*/ 7275 w 9248"/>
              <a:gd name="connsiteY7" fmla="*/ 9966 h 10000"/>
              <a:gd name="connsiteX8" fmla="*/ 7803 w 9248"/>
              <a:gd name="connsiteY8" fmla="*/ 9966 h 10000"/>
              <a:gd name="connsiteX9" fmla="*/ 7886 w 9248"/>
              <a:gd name="connsiteY9" fmla="*/ 9872 h 10000"/>
              <a:gd name="connsiteX10" fmla="*/ 7915 w 9248"/>
              <a:gd name="connsiteY10" fmla="*/ 9778 h 10000"/>
              <a:gd name="connsiteX11" fmla="*/ 9248 w 9248"/>
              <a:gd name="connsiteY11" fmla="*/ 5265 h 10000"/>
              <a:gd name="connsiteX12" fmla="*/ 9248 w 9248"/>
              <a:gd name="connsiteY12" fmla="*/ 4701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baseline="0" dirty="0" smtClean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/>
              </a:solidFill>
              <a:effectLst/>
              <a:latin typeface="Arial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lvl="0">
              <a:spcBef>
                <a:spcPct val="0"/>
              </a:spcBef>
              <a:buNone/>
              <a:defRPr sz="8000" b="0" cap="all" baseline="0">
                <a:ln w="3175" cmpd="sng">
                  <a:noFill/>
                </a:ln>
                <a:effectLst/>
                <a:latin typeface="Arial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dirty="0" smtClean="0">
                <a:solidFill>
                  <a:schemeClr val="accent1"/>
                </a:solidFill>
              </a:rPr>
              <a:t>”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154517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mtClean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5/15/2013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>
            <a:spLocks/>
          </p:cNvSpPr>
          <p:nvPr/>
        </p:nvSpPr>
        <p:spPr bwMode="auto">
          <a:xfrm flipV="1">
            <a:off x="-4189" y="4911725"/>
            <a:ext cx="1588527" cy="507297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00"/>
              <a:gd name="connsiteX1" fmla="*/ 8638 w 9946"/>
              <a:gd name="connsiteY1" fmla="*/ 189 h 10000"/>
              <a:gd name="connsiteX2" fmla="*/ 8610 w 9946"/>
              <a:gd name="connsiteY2" fmla="*/ 94 h 10000"/>
              <a:gd name="connsiteX3" fmla="*/ 8529 w 9946"/>
              <a:gd name="connsiteY3" fmla="*/ 0 h 10000"/>
              <a:gd name="connsiteX4" fmla="*/ 8011 w 9946"/>
              <a:gd name="connsiteY4" fmla="*/ 0 h 10000"/>
              <a:gd name="connsiteX5" fmla="*/ 874 w 9946"/>
              <a:gd name="connsiteY5" fmla="*/ 70 h 10000"/>
              <a:gd name="connsiteX6" fmla="*/ 136 w 9946"/>
              <a:gd name="connsiteY6" fmla="*/ 0 h 10000"/>
              <a:gd name="connsiteX7" fmla="*/ 0 w 9946"/>
              <a:gd name="connsiteY7" fmla="*/ 0 h 10000"/>
              <a:gd name="connsiteX8" fmla="*/ 0 w 9946"/>
              <a:gd name="connsiteY8" fmla="*/ 472 h 10000"/>
              <a:gd name="connsiteX9" fmla="*/ 0 w 9946"/>
              <a:gd name="connsiteY9" fmla="*/ 9434 h 10000"/>
              <a:gd name="connsiteX10" fmla="*/ 0 w 9946"/>
              <a:gd name="connsiteY10" fmla="*/ 10000 h 10000"/>
              <a:gd name="connsiteX11" fmla="*/ 136 w 9946"/>
              <a:gd name="connsiteY11" fmla="*/ 10000 h 10000"/>
              <a:gd name="connsiteX12" fmla="*/ 8011 w 9946"/>
              <a:gd name="connsiteY12" fmla="*/ 10000 h 10000"/>
              <a:gd name="connsiteX13" fmla="*/ 8529 w 9946"/>
              <a:gd name="connsiteY13" fmla="*/ 10000 h 10000"/>
              <a:gd name="connsiteX14" fmla="*/ 8610 w 9946"/>
              <a:gd name="connsiteY14" fmla="*/ 9906 h 10000"/>
              <a:gd name="connsiteX15" fmla="*/ 8638 w 9946"/>
              <a:gd name="connsiteY15" fmla="*/ 9811 h 10000"/>
              <a:gd name="connsiteX16" fmla="*/ 9946 w 9946"/>
              <a:gd name="connsiteY16" fmla="*/ 5283 h 10000"/>
              <a:gd name="connsiteX17" fmla="*/ 9946 w 9946"/>
              <a:gd name="connsiteY17" fmla="*/ 4717 h 10000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137 w 10000"/>
              <a:gd name="connsiteY11" fmla="*/ 10000 h 10034"/>
              <a:gd name="connsiteX12" fmla="*/ 903 w 10000"/>
              <a:gd name="connsiteY12" fmla="*/ 10034 h 10034"/>
              <a:gd name="connsiteX13" fmla="*/ 8054 w 10000"/>
              <a:gd name="connsiteY13" fmla="*/ 10000 h 10034"/>
              <a:gd name="connsiteX14" fmla="*/ 8575 w 10000"/>
              <a:gd name="connsiteY14" fmla="*/ 10000 h 10034"/>
              <a:gd name="connsiteX15" fmla="*/ 8657 w 10000"/>
              <a:gd name="connsiteY15" fmla="*/ 9906 h 10034"/>
              <a:gd name="connsiteX16" fmla="*/ 8685 w 10000"/>
              <a:gd name="connsiteY16" fmla="*/ 9811 h 10034"/>
              <a:gd name="connsiteX17" fmla="*/ 10000 w 10000"/>
              <a:gd name="connsiteY17" fmla="*/ 5283 h 10034"/>
              <a:gd name="connsiteX18" fmla="*/ 10000 w 10000"/>
              <a:gd name="connsiteY18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903 w 10000"/>
              <a:gd name="connsiteY11" fmla="*/ 10034 h 10034"/>
              <a:gd name="connsiteX12" fmla="*/ 8054 w 10000"/>
              <a:gd name="connsiteY12" fmla="*/ 10000 h 10034"/>
              <a:gd name="connsiteX13" fmla="*/ 8575 w 10000"/>
              <a:gd name="connsiteY13" fmla="*/ 10000 h 10034"/>
              <a:gd name="connsiteX14" fmla="*/ 8657 w 10000"/>
              <a:gd name="connsiteY14" fmla="*/ 9906 h 10034"/>
              <a:gd name="connsiteX15" fmla="*/ 8685 w 10000"/>
              <a:gd name="connsiteY15" fmla="*/ 9811 h 10034"/>
              <a:gd name="connsiteX16" fmla="*/ 10000 w 10000"/>
              <a:gd name="connsiteY16" fmla="*/ 5283 h 10034"/>
              <a:gd name="connsiteX17" fmla="*/ 10000 w 10000"/>
              <a:gd name="connsiteY17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903 w 10000"/>
              <a:gd name="connsiteY10" fmla="*/ 10034 h 10034"/>
              <a:gd name="connsiteX11" fmla="*/ 8054 w 10000"/>
              <a:gd name="connsiteY11" fmla="*/ 10000 h 10034"/>
              <a:gd name="connsiteX12" fmla="*/ 8575 w 10000"/>
              <a:gd name="connsiteY12" fmla="*/ 10000 h 10034"/>
              <a:gd name="connsiteX13" fmla="*/ 8657 w 10000"/>
              <a:gd name="connsiteY13" fmla="*/ 9906 h 10034"/>
              <a:gd name="connsiteX14" fmla="*/ 8685 w 10000"/>
              <a:gd name="connsiteY14" fmla="*/ 9811 h 10034"/>
              <a:gd name="connsiteX15" fmla="*/ 10000 w 10000"/>
              <a:gd name="connsiteY15" fmla="*/ 5283 h 10034"/>
              <a:gd name="connsiteX16" fmla="*/ 10000 w 10000"/>
              <a:gd name="connsiteY16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903 w 10000"/>
              <a:gd name="connsiteY9" fmla="*/ 10034 h 10034"/>
              <a:gd name="connsiteX10" fmla="*/ 8054 w 10000"/>
              <a:gd name="connsiteY10" fmla="*/ 10000 h 10034"/>
              <a:gd name="connsiteX11" fmla="*/ 8575 w 10000"/>
              <a:gd name="connsiteY11" fmla="*/ 10000 h 10034"/>
              <a:gd name="connsiteX12" fmla="*/ 8657 w 10000"/>
              <a:gd name="connsiteY12" fmla="*/ 9906 h 10034"/>
              <a:gd name="connsiteX13" fmla="*/ 8685 w 10000"/>
              <a:gd name="connsiteY13" fmla="*/ 9811 h 10034"/>
              <a:gd name="connsiteX14" fmla="*/ 10000 w 10000"/>
              <a:gd name="connsiteY14" fmla="*/ 5283 h 10034"/>
              <a:gd name="connsiteX15" fmla="*/ 10000 w 10000"/>
              <a:gd name="connsiteY15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903 w 10000"/>
              <a:gd name="connsiteY8" fmla="*/ 10034 h 10034"/>
              <a:gd name="connsiteX9" fmla="*/ 8054 w 10000"/>
              <a:gd name="connsiteY9" fmla="*/ 10000 h 10034"/>
              <a:gd name="connsiteX10" fmla="*/ 8575 w 10000"/>
              <a:gd name="connsiteY10" fmla="*/ 10000 h 10034"/>
              <a:gd name="connsiteX11" fmla="*/ 8657 w 10000"/>
              <a:gd name="connsiteY11" fmla="*/ 9906 h 10034"/>
              <a:gd name="connsiteX12" fmla="*/ 8685 w 10000"/>
              <a:gd name="connsiteY12" fmla="*/ 9811 h 10034"/>
              <a:gd name="connsiteX13" fmla="*/ 10000 w 10000"/>
              <a:gd name="connsiteY13" fmla="*/ 5283 h 10034"/>
              <a:gd name="connsiteX14" fmla="*/ 10000 w 10000"/>
              <a:gd name="connsiteY14" fmla="*/ 4717 h 10034"/>
              <a:gd name="connsiteX0" fmla="*/ 9863 w 9863"/>
              <a:gd name="connsiteY0" fmla="*/ 4717 h 10034"/>
              <a:gd name="connsiteX1" fmla="*/ 8548 w 9863"/>
              <a:gd name="connsiteY1" fmla="*/ 189 h 10034"/>
              <a:gd name="connsiteX2" fmla="*/ 8520 w 9863"/>
              <a:gd name="connsiteY2" fmla="*/ 94 h 10034"/>
              <a:gd name="connsiteX3" fmla="*/ 8438 w 9863"/>
              <a:gd name="connsiteY3" fmla="*/ 0 h 10034"/>
              <a:gd name="connsiteX4" fmla="*/ 7917 w 9863"/>
              <a:gd name="connsiteY4" fmla="*/ 0 h 10034"/>
              <a:gd name="connsiteX5" fmla="*/ 742 w 9863"/>
              <a:gd name="connsiteY5" fmla="*/ 70 h 10034"/>
              <a:gd name="connsiteX6" fmla="*/ 0 w 9863"/>
              <a:gd name="connsiteY6" fmla="*/ 0 h 10034"/>
              <a:gd name="connsiteX7" fmla="*/ 766 w 9863"/>
              <a:gd name="connsiteY7" fmla="*/ 10034 h 10034"/>
              <a:gd name="connsiteX8" fmla="*/ 7917 w 9863"/>
              <a:gd name="connsiteY8" fmla="*/ 10000 h 10034"/>
              <a:gd name="connsiteX9" fmla="*/ 8438 w 9863"/>
              <a:gd name="connsiteY9" fmla="*/ 10000 h 10034"/>
              <a:gd name="connsiteX10" fmla="*/ 8520 w 9863"/>
              <a:gd name="connsiteY10" fmla="*/ 9906 h 10034"/>
              <a:gd name="connsiteX11" fmla="*/ 8548 w 9863"/>
              <a:gd name="connsiteY11" fmla="*/ 9811 h 10034"/>
              <a:gd name="connsiteX12" fmla="*/ 9863 w 9863"/>
              <a:gd name="connsiteY12" fmla="*/ 5283 h 10034"/>
              <a:gd name="connsiteX13" fmla="*/ 9863 w 9863"/>
              <a:gd name="connsiteY13" fmla="*/ 4717 h 10034"/>
              <a:gd name="connsiteX0" fmla="*/ 9248 w 9248"/>
              <a:gd name="connsiteY0" fmla="*/ 4701 h 10000"/>
              <a:gd name="connsiteX1" fmla="*/ 7915 w 9248"/>
              <a:gd name="connsiteY1" fmla="*/ 188 h 10000"/>
              <a:gd name="connsiteX2" fmla="*/ 7886 w 9248"/>
              <a:gd name="connsiteY2" fmla="*/ 94 h 10000"/>
              <a:gd name="connsiteX3" fmla="*/ 7803 w 9248"/>
              <a:gd name="connsiteY3" fmla="*/ 0 h 10000"/>
              <a:gd name="connsiteX4" fmla="*/ 7275 w 9248"/>
              <a:gd name="connsiteY4" fmla="*/ 0 h 10000"/>
              <a:gd name="connsiteX5" fmla="*/ 0 w 9248"/>
              <a:gd name="connsiteY5" fmla="*/ 70 h 10000"/>
              <a:gd name="connsiteX6" fmla="*/ 25 w 9248"/>
              <a:gd name="connsiteY6" fmla="*/ 10000 h 10000"/>
              <a:gd name="connsiteX7" fmla="*/ 7275 w 9248"/>
              <a:gd name="connsiteY7" fmla="*/ 9966 h 10000"/>
              <a:gd name="connsiteX8" fmla="*/ 7803 w 9248"/>
              <a:gd name="connsiteY8" fmla="*/ 9966 h 10000"/>
              <a:gd name="connsiteX9" fmla="*/ 7886 w 9248"/>
              <a:gd name="connsiteY9" fmla="*/ 9872 h 10000"/>
              <a:gd name="connsiteX10" fmla="*/ 7915 w 9248"/>
              <a:gd name="connsiteY10" fmla="*/ 9778 h 10000"/>
              <a:gd name="connsiteX11" fmla="*/ 9248 w 9248"/>
              <a:gd name="connsiteY11" fmla="*/ 5265 h 10000"/>
              <a:gd name="connsiteX12" fmla="*/ 9248 w 9248"/>
              <a:gd name="connsiteY12" fmla="*/ 4701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716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b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5/15/2013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>
            <a:spLocks/>
          </p:cNvSpPr>
          <p:nvPr/>
        </p:nvSpPr>
        <p:spPr bwMode="auto">
          <a:xfrm flipV="1">
            <a:off x="-4189" y="714375"/>
            <a:ext cx="1588527" cy="507297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00"/>
              <a:gd name="connsiteX1" fmla="*/ 8638 w 9946"/>
              <a:gd name="connsiteY1" fmla="*/ 189 h 10000"/>
              <a:gd name="connsiteX2" fmla="*/ 8610 w 9946"/>
              <a:gd name="connsiteY2" fmla="*/ 94 h 10000"/>
              <a:gd name="connsiteX3" fmla="*/ 8529 w 9946"/>
              <a:gd name="connsiteY3" fmla="*/ 0 h 10000"/>
              <a:gd name="connsiteX4" fmla="*/ 8011 w 9946"/>
              <a:gd name="connsiteY4" fmla="*/ 0 h 10000"/>
              <a:gd name="connsiteX5" fmla="*/ 874 w 9946"/>
              <a:gd name="connsiteY5" fmla="*/ 70 h 10000"/>
              <a:gd name="connsiteX6" fmla="*/ 136 w 9946"/>
              <a:gd name="connsiteY6" fmla="*/ 0 h 10000"/>
              <a:gd name="connsiteX7" fmla="*/ 0 w 9946"/>
              <a:gd name="connsiteY7" fmla="*/ 0 h 10000"/>
              <a:gd name="connsiteX8" fmla="*/ 0 w 9946"/>
              <a:gd name="connsiteY8" fmla="*/ 472 h 10000"/>
              <a:gd name="connsiteX9" fmla="*/ 0 w 9946"/>
              <a:gd name="connsiteY9" fmla="*/ 9434 h 10000"/>
              <a:gd name="connsiteX10" fmla="*/ 0 w 9946"/>
              <a:gd name="connsiteY10" fmla="*/ 10000 h 10000"/>
              <a:gd name="connsiteX11" fmla="*/ 136 w 9946"/>
              <a:gd name="connsiteY11" fmla="*/ 10000 h 10000"/>
              <a:gd name="connsiteX12" fmla="*/ 8011 w 9946"/>
              <a:gd name="connsiteY12" fmla="*/ 10000 h 10000"/>
              <a:gd name="connsiteX13" fmla="*/ 8529 w 9946"/>
              <a:gd name="connsiteY13" fmla="*/ 10000 h 10000"/>
              <a:gd name="connsiteX14" fmla="*/ 8610 w 9946"/>
              <a:gd name="connsiteY14" fmla="*/ 9906 h 10000"/>
              <a:gd name="connsiteX15" fmla="*/ 8638 w 9946"/>
              <a:gd name="connsiteY15" fmla="*/ 9811 h 10000"/>
              <a:gd name="connsiteX16" fmla="*/ 9946 w 9946"/>
              <a:gd name="connsiteY16" fmla="*/ 5283 h 10000"/>
              <a:gd name="connsiteX17" fmla="*/ 9946 w 9946"/>
              <a:gd name="connsiteY17" fmla="*/ 4717 h 10000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137 w 10000"/>
              <a:gd name="connsiteY11" fmla="*/ 10000 h 10034"/>
              <a:gd name="connsiteX12" fmla="*/ 903 w 10000"/>
              <a:gd name="connsiteY12" fmla="*/ 10034 h 10034"/>
              <a:gd name="connsiteX13" fmla="*/ 8054 w 10000"/>
              <a:gd name="connsiteY13" fmla="*/ 10000 h 10034"/>
              <a:gd name="connsiteX14" fmla="*/ 8575 w 10000"/>
              <a:gd name="connsiteY14" fmla="*/ 10000 h 10034"/>
              <a:gd name="connsiteX15" fmla="*/ 8657 w 10000"/>
              <a:gd name="connsiteY15" fmla="*/ 9906 h 10034"/>
              <a:gd name="connsiteX16" fmla="*/ 8685 w 10000"/>
              <a:gd name="connsiteY16" fmla="*/ 9811 h 10034"/>
              <a:gd name="connsiteX17" fmla="*/ 10000 w 10000"/>
              <a:gd name="connsiteY17" fmla="*/ 5283 h 10034"/>
              <a:gd name="connsiteX18" fmla="*/ 10000 w 10000"/>
              <a:gd name="connsiteY18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903 w 10000"/>
              <a:gd name="connsiteY11" fmla="*/ 10034 h 10034"/>
              <a:gd name="connsiteX12" fmla="*/ 8054 w 10000"/>
              <a:gd name="connsiteY12" fmla="*/ 10000 h 10034"/>
              <a:gd name="connsiteX13" fmla="*/ 8575 w 10000"/>
              <a:gd name="connsiteY13" fmla="*/ 10000 h 10034"/>
              <a:gd name="connsiteX14" fmla="*/ 8657 w 10000"/>
              <a:gd name="connsiteY14" fmla="*/ 9906 h 10034"/>
              <a:gd name="connsiteX15" fmla="*/ 8685 w 10000"/>
              <a:gd name="connsiteY15" fmla="*/ 9811 h 10034"/>
              <a:gd name="connsiteX16" fmla="*/ 10000 w 10000"/>
              <a:gd name="connsiteY16" fmla="*/ 5283 h 10034"/>
              <a:gd name="connsiteX17" fmla="*/ 10000 w 10000"/>
              <a:gd name="connsiteY17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903 w 10000"/>
              <a:gd name="connsiteY10" fmla="*/ 10034 h 10034"/>
              <a:gd name="connsiteX11" fmla="*/ 8054 w 10000"/>
              <a:gd name="connsiteY11" fmla="*/ 10000 h 10034"/>
              <a:gd name="connsiteX12" fmla="*/ 8575 w 10000"/>
              <a:gd name="connsiteY12" fmla="*/ 10000 h 10034"/>
              <a:gd name="connsiteX13" fmla="*/ 8657 w 10000"/>
              <a:gd name="connsiteY13" fmla="*/ 9906 h 10034"/>
              <a:gd name="connsiteX14" fmla="*/ 8685 w 10000"/>
              <a:gd name="connsiteY14" fmla="*/ 9811 h 10034"/>
              <a:gd name="connsiteX15" fmla="*/ 10000 w 10000"/>
              <a:gd name="connsiteY15" fmla="*/ 5283 h 10034"/>
              <a:gd name="connsiteX16" fmla="*/ 10000 w 10000"/>
              <a:gd name="connsiteY16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903 w 10000"/>
              <a:gd name="connsiteY9" fmla="*/ 10034 h 10034"/>
              <a:gd name="connsiteX10" fmla="*/ 8054 w 10000"/>
              <a:gd name="connsiteY10" fmla="*/ 10000 h 10034"/>
              <a:gd name="connsiteX11" fmla="*/ 8575 w 10000"/>
              <a:gd name="connsiteY11" fmla="*/ 10000 h 10034"/>
              <a:gd name="connsiteX12" fmla="*/ 8657 w 10000"/>
              <a:gd name="connsiteY12" fmla="*/ 9906 h 10034"/>
              <a:gd name="connsiteX13" fmla="*/ 8685 w 10000"/>
              <a:gd name="connsiteY13" fmla="*/ 9811 h 10034"/>
              <a:gd name="connsiteX14" fmla="*/ 10000 w 10000"/>
              <a:gd name="connsiteY14" fmla="*/ 5283 h 10034"/>
              <a:gd name="connsiteX15" fmla="*/ 10000 w 10000"/>
              <a:gd name="connsiteY15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903 w 10000"/>
              <a:gd name="connsiteY8" fmla="*/ 10034 h 10034"/>
              <a:gd name="connsiteX9" fmla="*/ 8054 w 10000"/>
              <a:gd name="connsiteY9" fmla="*/ 10000 h 10034"/>
              <a:gd name="connsiteX10" fmla="*/ 8575 w 10000"/>
              <a:gd name="connsiteY10" fmla="*/ 10000 h 10034"/>
              <a:gd name="connsiteX11" fmla="*/ 8657 w 10000"/>
              <a:gd name="connsiteY11" fmla="*/ 9906 h 10034"/>
              <a:gd name="connsiteX12" fmla="*/ 8685 w 10000"/>
              <a:gd name="connsiteY12" fmla="*/ 9811 h 10034"/>
              <a:gd name="connsiteX13" fmla="*/ 10000 w 10000"/>
              <a:gd name="connsiteY13" fmla="*/ 5283 h 10034"/>
              <a:gd name="connsiteX14" fmla="*/ 10000 w 10000"/>
              <a:gd name="connsiteY14" fmla="*/ 4717 h 10034"/>
              <a:gd name="connsiteX0" fmla="*/ 9863 w 9863"/>
              <a:gd name="connsiteY0" fmla="*/ 4717 h 10034"/>
              <a:gd name="connsiteX1" fmla="*/ 8548 w 9863"/>
              <a:gd name="connsiteY1" fmla="*/ 189 h 10034"/>
              <a:gd name="connsiteX2" fmla="*/ 8520 w 9863"/>
              <a:gd name="connsiteY2" fmla="*/ 94 h 10034"/>
              <a:gd name="connsiteX3" fmla="*/ 8438 w 9863"/>
              <a:gd name="connsiteY3" fmla="*/ 0 h 10034"/>
              <a:gd name="connsiteX4" fmla="*/ 7917 w 9863"/>
              <a:gd name="connsiteY4" fmla="*/ 0 h 10034"/>
              <a:gd name="connsiteX5" fmla="*/ 742 w 9863"/>
              <a:gd name="connsiteY5" fmla="*/ 70 h 10034"/>
              <a:gd name="connsiteX6" fmla="*/ 0 w 9863"/>
              <a:gd name="connsiteY6" fmla="*/ 0 h 10034"/>
              <a:gd name="connsiteX7" fmla="*/ 766 w 9863"/>
              <a:gd name="connsiteY7" fmla="*/ 10034 h 10034"/>
              <a:gd name="connsiteX8" fmla="*/ 7917 w 9863"/>
              <a:gd name="connsiteY8" fmla="*/ 10000 h 10034"/>
              <a:gd name="connsiteX9" fmla="*/ 8438 w 9863"/>
              <a:gd name="connsiteY9" fmla="*/ 10000 h 10034"/>
              <a:gd name="connsiteX10" fmla="*/ 8520 w 9863"/>
              <a:gd name="connsiteY10" fmla="*/ 9906 h 10034"/>
              <a:gd name="connsiteX11" fmla="*/ 8548 w 9863"/>
              <a:gd name="connsiteY11" fmla="*/ 9811 h 10034"/>
              <a:gd name="connsiteX12" fmla="*/ 9863 w 9863"/>
              <a:gd name="connsiteY12" fmla="*/ 5283 h 10034"/>
              <a:gd name="connsiteX13" fmla="*/ 9863 w 9863"/>
              <a:gd name="connsiteY13" fmla="*/ 4717 h 10034"/>
              <a:gd name="connsiteX0" fmla="*/ 9248 w 9248"/>
              <a:gd name="connsiteY0" fmla="*/ 4701 h 10000"/>
              <a:gd name="connsiteX1" fmla="*/ 7915 w 9248"/>
              <a:gd name="connsiteY1" fmla="*/ 188 h 10000"/>
              <a:gd name="connsiteX2" fmla="*/ 7886 w 9248"/>
              <a:gd name="connsiteY2" fmla="*/ 94 h 10000"/>
              <a:gd name="connsiteX3" fmla="*/ 7803 w 9248"/>
              <a:gd name="connsiteY3" fmla="*/ 0 h 10000"/>
              <a:gd name="connsiteX4" fmla="*/ 7275 w 9248"/>
              <a:gd name="connsiteY4" fmla="*/ 0 h 10000"/>
              <a:gd name="connsiteX5" fmla="*/ 0 w 9248"/>
              <a:gd name="connsiteY5" fmla="*/ 70 h 10000"/>
              <a:gd name="connsiteX6" fmla="*/ 25 w 9248"/>
              <a:gd name="connsiteY6" fmla="*/ 10000 h 10000"/>
              <a:gd name="connsiteX7" fmla="*/ 7275 w 9248"/>
              <a:gd name="connsiteY7" fmla="*/ 9966 h 10000"/>
              <a:gd name="connsiteX8" fmla="*/ 7803 w 9248"/>
              <a:gd name="connsiteY8" fmla="*/ 9966 h 10000"/>
              <a:gd name="connsiteX9" fmla="*/ 7886 w 9248"/>
              <a:gd name="connsiteY9" fmla="*/ 9872 h 10000"/>
              <a:gd name="connsiteX10" fmla="*/ 7915 w 9248"/>
              <a:gd name="connsiteY10" fmla="*/ 9778 h 10000"/>
              <a:gd name="connsiteX11" fmla="*/ 9248 w 9248"/>
              <a:gd name="connsiteY11" fmla="*/ 5265 h 10000"/>
              <a:gd name="connsiteX12" fmla="*/ 9248 w 9248"/>
              <a:gd name="connsiteY12" fmla="*/ 4701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5/15/2013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>
            <a:spLocks/>
          </p:cNvSpPr>
          <p:nvPr/>
        </p:nvSpPr>
        <p:spPr bwMode="auto">
          <a:xfrm flipV="1">
            <a:off x="-4189" y="714375"/>
            <a:ext cx="1588527" cy="507297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00"/>
              <a:gd name="connsiteX1" fmla="*/ 8638 w 9946"/>
              <a:gd name="connsiteY1" fmla="*/ 189 h 10000"/>
              <a:gd name="connsiteX2" fmla="*/ 8610 w 9946"/>
              <a:gd name="connsiteY2" fmla="*/ 94 h 10000"/>
              <a:gd name="connsiteX3" fmla="*/ 8529 w 9946"/>
              <a:gd name="connsiteY3" fmla="*/ 0 h 10000"/>
              <a:gd name="connsiteX4" fmla="*/ 8011 w 9946"/>
              <a:gd name="connsiteY4" fmla="*/ 0 h 10000"/>
              <a:gd name="connsiteX5" fmla="*/ 874 w 9946"/>
              <a:gd name="connsiteY5" fmla="*/ 70 h 10000"/>
              <a:gd name="connsiteX6" fmla="*/ 136 w 9946"/>
              <a:gd name="connsiteY6" fmla="*/ 0 h 10000"/>
              <a:gd name="connsiteX7" fmla="*/ 0 w 9946"/>
              <a:gd name="connsiteY7" fmla="*/ 0 h 10000"/>
              <a:gd name="connsiteX8" fmla="*/ 0 w 9946"/>
              <a:gd name="connsiteY8" fmla="*/ 472 h 10000"/>
              <a:gd name="connsiteX9" fmla="*/ 0 w 9946"/>
              <a:gd name="connsiteY9" fmla="*/ 9434 h 10000"/>
              <a:gd name="connsiteX10" fmla="*/ 0 w 9946"/>
              <a:gd name="connsiteY10" fmla="*/ 10000 h 10000"/>
              <a:gd name="connsiteX11" fmla="*/ 136 w 9946"/>
              <a:gd name="connsiteY11" fmla="*/ 10000 h 10000"/>
              <a:gd name="connsiteX12" fmla="*/ 8011 w 9946"/>
              <a:gd name="connsiteY12" fmla="*/ 10000 h 10000"/>
              <a:gd name="connsiteX13" fmla="*/ 8529 w 9946"/>
              <a:gd name="connsiteY13" fmla="*/ 10000 h 10000"/>
              <a:gd name="connsiteX14" fmla="*/ 8610 w 9946"/>
              <a:gd name="connsiteY14" fmla="*/ 9906 h 10000"/>
              <a:gd name="connsiteX15" fmla="*/ 8638 w 9946"/>
              <a:gd name="connsiteY15" fmla="*/ 9811 h 10000"/>
              <a:gd name="connsiteX16" fmla="*/ 9946 w 9946"/>
              <a:gd name="connsiteY16" fmla="*/ 5283 h 10000"/>
              <a:gd name="connsiteX17" fmla="*/ 9946 w 9946"/>
              <a:gd name="connsiteY17" fmla="*/ 4717 h 10000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137 w 10000"/>
              <a:gd name="connsiteY11" fmla="*/ 10000 h 10034"/>
              <a:gd name="connsiteX12" fmla="*/ 903 w 10000"/>
              <a:gd name="connsiteY12" fmla="*/ 10034 h 10034"/>
              <a:gd name="connsiteX13" fmla="*/ 8054 w 10000"/>
              <a:gd name="connsiteY13" fmla="*/ 10000 h 10034"/>
              <a:gd name="connsiteX14" fmla="*/ 8575 w 10000"/>
              <a:gd name="connsiteY14" fmla="*/ 10000 h 10034"/>
              <a:gd name="connsiteX15" fmla="*/ 8657 w 10000"/>
              <a:gd name="connsiteY15" fmla="*/ 9906 h 10034"/>
              <a:gd name="connsiteX16" fmla="*/ 8685 w 10000"/>
              <a:gd name="connsiteY16" fmla="*/ 9811 h 10034"/>
              <a:gd name="connsiteX17" fmla="*/ 10000 w 10000"/>
              <a:gd name="connsiteY17" fmla="*/ 5283 h 10034"/>
              <a:gd name="connsiteX18" fmla="*/ 10000 w 10000"/>
              <a:gd name="connsiteY18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903 w 10000"/>
              <a:gd name="connsiteY11" fmla="*/ 10034 h 10034"/>
              <a:gd name="connsiteX12" fmla="*/ 8054 w 10000"/>
              <a:gd name="connsiteY12" fmla="*/ 10000 h 10034"/>
              <a:gd name="connsiteX13" fmla="*/ 8575 w 10000"/>
              <a:gd name="connsiteY13" fmla="*/ 10000 h 10034"/>
              <a:gd name="connsiteX14" fmla="*/ 8657 w 10000"/>
              <a:gd name="connsiteY14" fmla="*/ 9906 h 10034"/>
              <a:gd name="connsiteX15" fmla="*/ 8685 w 10000"/>
              <a:gd name="connsiteY15" fmla="*/ 9811 h 10034"/>
              <a:gd name="connsiteX16" fmla="*/ 10000 w 10000"/>
              <a:gd name="connsiteY16" fmla="*/ 5283 h 10034"/>
              <a:gd name="connsiteX17" fmla="*/ 10000 w 10000"/>
              <a:gd name="connsiteY17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903 w 10000"/>
              <a:gd name="connsiteY10" fmla="*/ 10034 h 10034"/>
              <a:gd name="connsiteX11" fmla="*/ 8054 w 10000"/>
              <a:gd name="connsiteY11" fmla="*/ 10000 h 10034"/>
              <a:gd name="connsiteX12" fmla="*/ 8575 w 10000"/>
              <a:gd name="connsiteY12" fmla="*/ 10000 h 10034"/>
              <a:gd name="connsiteX13" fmla="*/ 8657 w 10000"/>
              <a:gd name="connsiteY13" fmla="*/ 9906 h 10034"/>
              <a:gd name="connsiteX14" fmla="*/ 8685 w 10000"/>
              <a:gd name="connsiteY14" fmla="*/ 9811 h 10034"/>
              <a:gd name="connsiteX15" fmla="*/ 10000 w 10000"/>
              <a:gd name="connsiteY15" fmla="*/ 5283 h 10034"/>
              <a:gd name="connsiteX16" fmla="*/ 10000 w 10000"/>
              <a:gd name="connsiteY16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903 w 10000"/>
              <a:gd name="connsiteY9" fmla="*/ 10034 h 10034"/>
              <a:gd name="connsiteX10" fmla="*/ 8054 w 10000"/>
              <a:gd name="connsiteY10" fmla="*/ 10000 h 10034"/>
              <a:gd name="connsiteX11" fmla="*/ 8575 w 10000"/>
              <a:gd name="connsiteY11" fmla="*/ 10000 h 10034"/>
              <a:gd name="connsiteX12" fmla="*/ 8657 w 10000"/>
              <a:gd name="connsiteY12" fmla="*/ 9906 h 10034"/>
              <a:gd name="connsiteX13" fmla="*/ 8685 w 10000"/>
              <a:gd name="connsiteY13" fmla="*/ 9811 h 10034"/>
              <a:gd name="connsiteX14" fmla="*/ 10000 w 10000"/>
              <a:gd name="connsiteY14" fmla="*/ 5283 h 10034"/>
              <a:gd name="connsiteX15" fmla="*/ 10000 w 10000"/>
              <a:gd name="connsiteY15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903 w 10000"/>
              <a:gd name="connsiteY8" fmla="*/ 10034 h 10034"/>
              <a:gd name="connsiteX9" fmla="*/ 8054 w 10000"/>
              <a:gd name="connsiteY9" fmla="*/ 10000 h 10034"/>
              <a:gd name="connsiteX10" fmla="*/ 8575 w 10000"/>
              <a:gd name="connsiteY10" fmla="*/ 10000 h 10034"/>
              <a:gd name="connsiteX11" fmla="*/ 8657 w 10000"/>
              <a:gd name="connsiteY11" fmla="*/ 9906 h 10034"/>
              <a:gd name="connsiteX12" fmla="*/ 8685 w 10000"/>
              <a:gd name="connsiteY12" fmla="*/ 9811 h 10034"/>
              <a:gd name="connsiteX13" fmla="*/ 10000 w 10000"/>
              <a:gd name="connsiteY13" fmla="*/ 5283 h 10034"/>
              <a:gd name="connsiteX14" fmla="*/ 10000 w 10000"/>
              <a:gd name="connsiteY14" fmla="*/ 4717 h 10034"/>
              <a:gd name="connsiteX0" fmla="*/ 9863 w 9863"/>
              <a:gd name="connsiteY0" fmla="*/ 4717 h 10034"/>
              <a:gd name="connsiteX1" fmla="*/ 8548 w 9863"/>
              <a:gd name="connsiteY1" fmla="*/ 189 h 10034"/>
              <a:gd name="connsiteX2" fmla="*/ 8520 w 9863"/>
              <a:gd name="connsiteY2" fmla="*/ 94 h 10034"/>
              <a:gd name="connsiteX3" fmla="*/ 8438 w 9863"/>
              <a:gd name="connsiteY3" fmla="*/ 0 h 10034"/>
              <a:gd name="connsiteX4" fmla="*/ 7917 w 9863"/>
              <a:gd name="connsiteY4" fmla="*/ 0 h 10034"/>
              <a:gd name="connsiteX5" fmla="*/ 742 w 9863"/>
              <a:gd name="connsiteY5" fmla="*/ 70 h 10034"/>
              <a:gd name="connsiteX6" fmla="*/ 0 w 9863"/>
              <a:gd name="connsiteY6" fmla="*/ 0 h 10034"/>
              <a:gd name="connsiteX7" fmla="*/ 766 w 9863"/>
              <a:gd name="connsiteY7" fmla="*/ 10034 h 10034"/>
              <a:gd name="connsiteX8" fmla="*/ 7917 w 9863"/>
              <a:gd name="connsiteY8" fmla="*/ 10000 h 10034"/>
              <a:gd name="connsiteX9" fmla="*/ 8438 w 9863"/>
              <a:gd name="connsiteY9" fmla="*/ 10000 h 10034"/>
              <a:gd name="connsiteX10" fmla="*/ 8520 w 9863"/>
              <a:gd name="connsiteY10" fmla="*/ 9906 h 10034"/>
              <a:gd name="connsiteX11" fmla="*/ 8548 w 9863"/>
              <a:gd name="connsiteY11" fmla="*/ 9811 h 10034"/>
              <a:gd name="connsiteX12" fmla="*/ 9863 w 9863"/>
              <a:gd name="connsiteY12" fmla="*/ 5283 h 10034"/>
              <a:gd name="connsiteX13" fmla="*/ 9863 w 9863"/>
              <a:gd name="connsiteY13" fmla="*/ 4717 h 10034"/>
              <a:gd name="connsiteX0" fmla="*/ 9248 w 9248"/>
              <a:gd name="connsiteY0" fmla="*/ 4701 h 10000"/>
              <a:gd name="connsiteX1" fmla="*/ 7915 w 9248"/>
              <a:gd name="connsiteY1" fmla="*/ 188 h 10000"/>
              <a:gd name="connsiteX2" fmla="*/ 7886 w 9248"/>
              <a:gd name="connsiteY2" fmla="*/ 94 h 10000"/>
              <a:gd name="connsiteX3" fmla="*/ 7803 w 9248"/>
              <a:gd name="connsiteY3" fmla="*/ 0 h 10000"/>
              <a:gd name="connsiteX4" fmla="*/ 7275 w 9248"/>
              <a:gd name="connsiteY4" fmla="*/ 0 h 10000"/>
              <a:gd name="connsiteX5" fmla="*/ 0 w 9248"/>
              <a:gd name="connsiteY5" fmla="*/ 70 h 10000"/>
              <a:gd name="connsiteX6" fmla="*/ 25 w 9248"/>
              <a:gd name="connsiteY6" fmla="*/ 10000 h 10000"/>
              <a:gd name="connsiteX7" fmla="*/ 7275 w 9248"/>
              <a:gd name="connsiteY7" fmla="*/ 9966 h 10000"/>
              <a:gd name="connsiteX8" fmla="*/ 7803 w 9248"/>
              <a:gd name="connsiteY8" fmla="*/ 9966 h 10000"/>
              <a:gd name="connsiteX9" fmla="*/ 7886 w 9248"/>
              <a:gd name="connsiteY9" fmla="*/ 9872 h 10000"/>
              <a:gd name="connsiteX10" fmla="*/ 7915 w 9248"/>
              <a:gd name="connsiteY10" fmla="*/ 9778 h 10000"/>
              <a:gd name="connsiteX11" fmla="*/ 9248 w 9248"/>
              <a:gd name="connsiteY11" fmla="*/ 5265 h 10000"/>
              <a:gd name="connsiteX12" fmla="*/ 9248 w 9248"/>
              <a:gd name="connsiteY12" fmla="*/ 4701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5/15/2013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>
            <a:spLocks/>
          </p:cNvSpPr>
          <p:nvPr/>
        </p:nvSpPr>
        <p:spPr bwMode="auto">
          <a:xfrm flipV="1">
            <a:off x="-4189" y="714375"/>
            <a:ext cx="1588527" cy="507297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00"/>
              <a:gd name="connsiteX1" fmla="*/ 8638 w 9946"/>
              <a:gd name="connsiteY1" fmla="*/ 189 h 10000"/>
              <a:gd name="connsiteX2" fmla="*/ 8610 w 9946"/>
              <a:gd name="connsiteY2" fmla="*/ 94 h 10000"/>
              <a:gd name="connsiteX3" fmla="*/ 8529 w 9946"/>
              <a:gd name="connsiteY3" fmla="*/ 0 h 10000"/>
              <a:gd name="connsiteX4" fmla="*/ 8011 w 9946"/>
              <a:gd name="connsiteY4" fmla="*/ 0 h 10000"/>
              <a:gd name="connsiteX5" fmla="*/ 874 w 9946"/>
              <a:gd name="connsiteY5" fmla="*/ 70 h 10000"/>
              <a:gd name="connsiteX6" fmla="*/ 136 w 9946"/>
              <a:gd name="connsiteY6" fmla="*/ 0 h 10000"/>
              <a:gd name="connsiteX7" fmla="*/ 0 w 9946"/>
              <a:gd name="connsiteY7" fmla="*/ 0 h 10000"/>
              <a:gd name="connsiteX8" fmla="*/ 0 w 9946"/>
              <a:gd name="connsiteY8" fmla="*/ 472 h 10000"/>
              <a:gd name="connsiteX9" fmla="*/ 0 w 9946"/>
              <a:gd name="connsiteY9" fmla="*/ 9434 h 10000"/>
              <a:gd name="connsiteX10" fmla="*/ 0 w 9946"/>
              <a:gd name="connsiteY10" fmla="*/ 10000 h 10000"/>
              <a:gd name="connsiteX11" fmla="*/ 136 w 9946"/>
              <a:gd name="connsiteY11" fmla="*/ 10000 h 10000"/>
              <a:gd name="connsiteX12" fmla="*/ 8011 w 9946"/>
              <a:gd name="connsiteY12" fmla="*/ 10000 h 10000"/>
              <a:gd name="connsiteX13" fmla="*/ 8529 w 9946"/>
              <a:gd name="connsiteY13" fmla="*/ 10000 h 10000"/>
              <a:gd name="connsiteX14" fmla="*/ 8610 w 9946"/>
              <a:gd name="connsiteY14" fmla="*/ 9906 h 10000"/>
              <a:gd name="connsiteX15" fmla="*/ 8638 w 9946"/>
              <a:gd name="connsiteY15" fmla="*/ 9811 h 10000"/>
              <a:gd name="connsiteX16" fmla="*/ 9946 w 9946"/>
              <a:gd name="connsiteY16" fmla="*/ 5283 h 10000"/>
              <a:gd name="connsiteX17" fmla="*/ 9946 w 9946"/>
              <a:gd name="connsiteY17" fmla="*/ 4717 h 10000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137 w 10000"/>
              <a:gd name="connsiteY11" fmla="*/ 10000 h 10034"/>
              <a:gd name="connsiteX12" fmla="*/ 903 w 10000"/>
              <a:gd name="connsiteY12" fmla="*/ 10034 h 10034"/>
              <a:gd name="connsiteX13" fmla="*/ 8054 w 10000"/>
              <a:gd name="connsiteY13" fmla="*/ 10000 h 10034"/>
              <a:gd name="connsiteX14" fmla="*/ 8575 w 10000"/>
              <a:gd name="connsiteY14" fmla="*/ 10000 h 10034"/>
              <a:gd name="connsiteX15" fmla="*/ 8657 w 10000"/>
              <a:gd name="connsiteY15" fmla="*/ 9906 h 10034"/>
              <a:gd name="connsiteX16" fmla="*/ 8685 w 10000"/>
              <a:gd name="connsiteY16" fmla="*/ 9811 h 10034"/>
              <a:gd name="connsiteX17" fmla="*/ 10000 w 10000"/>
              <a:gd name="connsiteY17" fmla="*/ 5283 h 10034"/>
              <a:gd name="connsiteX18" fmla="*/ 10000 w 10000"/>
              <a:gd name="connsiteY18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903 w 10000"/>
              <a:gd name="connsiteY11" fmla="*/ 10034 h 10034"/>
              <a:gd name="connsiteX12" fmla="*/ 8054 w 10000"/>
              <a:gd name="connsiteY12" fmla="*/ 10000 h 10034"/>
              <a:gd name="connsiteX13" fmla="*/ 8575 w 10000"/>
              <a:gd name="connsiteY13" fmla="*/ 10000 h 10034"/>
              <a:gd name="connsiteX14" fmla="*/ 8657 w 10000"/>
              <a:gd name="connsiteY14" fmla="*/ 9906 h 10034"/>
              <a:gd name="connsiteX15" fmla="*/ 8685 w 10000"/>
              <a:gd name="connsiteY15" fmla="*/ 9811 h 10034"/>
              <a:gd name="connsiteX16" fmla="*/ 10000 w 10000"/>
              <a:gd name="connsiteY16" fmla="*/ 5283 h 10034"/>
              <a:gd name="connsiteX17" fmla="*/ 10000 w 10000"/>
              <a:gd name="connsiteY17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903 w 10000"/>
              <a:gd name="connsiteY10" fmla="*/ 10034 h 10034"/>
              <a:gd name="connsiteX11" fmla="*/ 8054 w 10000"/>
              <a:gd name="connsiteY11" fmla="*/ 10000 h 10034"/>
              <a:gd name="connsiteX12" fmla="*/ 8575 w 10000"/>
              <a:gd name="connsiteY12" fmla="*/ 10000 h 10034"/>
              <a:gd name="connsiteX13" fmla="*/ 8657 w 10000"/>
              <a:gd name="connsiteY13" fmla="*/ 9906 h 10034"/>
              <a:gd name="connsiteX14" fmla="*/ 8685 w 10000"/>
              <a:gd name="connsiteY14" fmla="*/ 9811 h 10034"/>
              <a:gd name="connsiteX15" fmla="*/ 10000 w 10000"/>
              <a:gd name="connsiteY15" fmla="*/ 5283 h 10034"/>
              <a:gd name="connsiteX16" fmla="*/ 10000 w 10000"/>
              <a:gd name="connsiteY16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903 w 10000"/>
              <a:gd name="connsiteY9" fmla="*/ 10034 h 10034"/>
              <a:gd name="connsiteX10" fmla="*/ 8054 w 10000"/>
              <a:gd name="connsiteY10" fmla="*/ 10000 h 10034"/>
              <a:gd name="connsiteX11" fmla="*/ 8575 w 10000"/>
              <a:gd name="connsiteY11" fmla="*/ 10000 h 10034"/>
              <a:gd name="connsiteX12" fmla="*/ 8657 w 10000"/>
              <a:gd name="connsiteY12" fmla="*/ 9906 h 10034"/>
              <a:gd name="connsiteX13" fmla="*/ 8685 w 10000"/>
              <a:gd name="connsiteY13" fmla="*/ 9811 h 10034"/>
              <a:gd name="connsiteX14" fmla="*/ 10000 w 10000"/>
              <a:gd name="connsiteY14" fmla="*/ 5283 h 10034"/>
              <a:gd name="connsiteX15" fmla="*/ 10000 w 10000"/>
              <a:gd name="connsiteY15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903 w 10000"/>
              <a:gd name="connsiteY8" fmla="*/ 10034 h 10034"/>
              <a:gd name="connsiteX9" fmla="*/ 8054 w 10000"/>
              <a:gd name="connsiteY9" fmla="*/ 10000 h 10034"/>
              <a:gd name="connsiteX10" fmla="*/ 8575 w 10000"/>
              <a:gd name="connsiteY10" fmla="*/ 10000 h 10034"/>
              <a:gd name="connsiteX11" fmla="*/ 8657 w 10000"/>
              <a:gd name="connsiteY11" fmla="*/ 9906 h 10034"/>
              <a:gd name="connsiteX12" fmla="*/ 8685 w 10000"/>
              <a:gd name="connsiteY12" fmla="*/ 9811 h 10034"/>
              <a:gd name="connsiteX13" fmla="*/ 10000 w 10000"/>
              <a:gd name="connsiteY13" fmla="*/ 5283 h 10034"/>
              <a:gd name="connsiteX14" fmla="*/ 10000 w 10000"/>
              <a:gd name="connsiteY14" fmla="*/ 4717 h 10034"/>
              <a:gd name="connsiteX0" fmla="*/ 9863 w 9863"/>
              <a:gd name="connsiteY0" fmla="*/ 4717 h 10034"/>
              <a:gd name="connsiteX1" fmla="*/ 8548 w 9863"/>
              <a:gd name="connsiteY1" fmla="*/ 189 h 10034"/>
              <a:gd name="connsiteX2" fmla="*/ 8520 w 9863"/>
              <a:gd name="connsiteY2" fmla="*/ 94 h 10034"/>
              <a:gd name="connsiteX3" fmla="*/ 8438 w 9863"/>
              <a:gd name="connsiteY3" fmla="*/ 0 h 10034"/>
              <a:gd name="connsiteX4" fmla="*/ 7917 w 9863"/>
              <a:gd name="connsiteY4" fmla="*/ 0 h 10034"/>
              <a:gd name="connsiteX5" fmla="*/ 742 w 9863"/>
              <a:gd name="connsiteY5" fmla="*/ 70 h 10034"/>
              <a:gd name="connsiteX6" fmla="*/ 0 w 9863"/>
              <a:gd name="connsiteY6" fmla="*/ 0 h 10034"/>
              <a:gd name="connsiteX7" fmla="*/ 766 w 9863"/>
              <a:gd name="connsiteY7" fmla="*/ 10034 h 10034"/>
              <a:gd name="connsiteX8" fmla="*/ 7917 w 9863"/>
              <a:gd name="connsiteY8" fmla="*/ 10000 h 10034"/>
              <a:gd name="connsiteX9" fmla="*/ 8438 w 9863"/>
              <a:gd name="connsiteY9" fmla="*/ 10000 h 10034"/>
              <a:gd name="connsiteX10" fmla="*/ 8520 w 9863"/>
              <a:gd name="connsiteY10" fmla="*/ 9906 h 10034"/>
              <a:gd name="connsiteX11" fmla="*/ 8548 w 9863"/>
              <a:gd name="connsiteY11" fmla="*/ 9811 h 10034"/>
              <a:gd name="connsiteX12" fmla="*/ 9863 w 9863"/>
              <a:gd name="connsiteY12" fmla="*/ 5283 h 10034"/>
              <a:gd name="connsiteX13" fmla="*/ 9863 w 9863"/>
              <a:gd name="connsiteY13" fmla="*/ 4717 h 10034"/>
              <a:gd name="connsiteX0" fmla="*/ 9248 w 9248"/>
              <a:gd name="connsiteY0" fmla="*/ 4701 h 10000"/>
              <a:gd name="connsiteX1" fmla="*/ 7915 w 9248"/>
              <a:gd name="connsiteY1" fmla="*/ 188 h 10000"/>
              <a:gd name="connsiteX2" fmla="*/ 7886 w 9248"/>
              <a:gd name="connsiteY2" fmla="*/ 94 h 10000"/>
              <a:gd name="connsiteX3" fmla="*/ 7803 w 9248"/>
              <a:gd name="connsiteY3" fmla="*/ 0 h 10000"/>
              <a:gd name="connsiteX4" fmla="*/ 7275 w 9248"/>
              <a:gd name="connsiteY4" fmla="*/ 0 h 10000"/>
              <a:gd name="connsiteX5" fmla="*/ 0 w 9248"/>
              <a:gd name="connsiteY5" fmla="*/ 70 h 10000"/>
              <a:gd name="connsiteX6" fmla="*/ 25 w 9248"/>
              <a:gd name="connsiteY6" fmla="*/ 10000 h 10000"/>
              <a:gd name="connsiteX7" fmla="*/ 7275 w 9248"/>
              <a:gd name="connsiteY7" fmla="*/ 9966 h 10000"/>
              <a:gd name="connsiteX8" fmla="*/ 7803 w 9248"/>
              <a:gd name="connsiteY8" fmla="*/ 9966 h 10000"/>
              <a:gd name="connsiteX9" fmla="*/ 7886 w 9248"/>
              <a:gd name="connsiteY9" fmla="*/ 9872 h 10000"/>
              <a:gd name="connsiteX10" fmla="*/ 7915 w 9248"/>
              <a:gd name="connsiteY10" fmla="*/ 9778 h 10000"/>
              <a:gd name="connsiteX11" fmla="*/ 9248 w 9248"/>
              <a:gd name="connsiteY11" fmla="*/ 5265 h 10000"/>
              <a:gd name="connsiteX12" fmla="*/ 9248 w 9248"/>
              <a:gd name="connsiteY12" fmla="*/ 4701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5/15/2013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>
            <a:spLocks/>
          </p:cNvSpPr>
          <p:nvPr/>
        </p:nvSpPr>
        <p:spPr bwMode="auto">
          <a:xfrm flipV="1">
            <a:off x="-4189" y="3178175"/>
            <a:ext cx="1588527" cy="507297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00"/>
              <a:gd name="connsiteX1" fmla="*/ 8638 w 9946"/>
              <a:gd name="connsiteY1" fmla="*/ 189 h 10000"/>
              <a:gd name="connsiteX2" fmla="*/ 8610 w 9946"/>
              <a:gd name="connsiteY2" fmla="*/ 94 h 10000"/>
              <a:gd name="connsiteX3" fmla="*/ 8529 w 9946"/>
              <a:gd name="connsiteY3" fmla="*/ 0 h 10000"/>
              <a:gd name="connsiteX4" fmla="*/ 8011 w 9946"/>
              <a:gd name="connsiteY4" fmla="*/ 0 h 10000"/>
              <a:gd name="connsiteX5" fmla="*/ 874 w 9946"/>
              <a:gd name="connsiteY5" fmla="*/ 70 h 10000"/>
              <a:gd name="connsiteX6" fmla="*/ 136 w 9946"/>
              <a:gd name="connsiteY6" fmla="*/ 0 h 10000"/>
              <a:gd name="connsiteX7" fmla="*/ 0 w 9946"/>
              <a:gd name="connsiteY7" fmla="*/ 0 h 10000"/>
              <a:gd name="connsiteX8" fmla="*/ 0 w 9946"/>
              <a:gd name="connsiteY8" fmla="*/ 472 h 10000"/>
              <a:gd name="connsiteX9" fmla="*/ 0 w 9946"/>
              <a:gd name="connsiteY9" fmla="*/ 9434 h 10000"/>
              <a:gd name="connsiteX10" fmla="*/ 0 w 9946"/>
              <a:gd name="connsiteY10" fmla="*/ 10000 h 10000"/>
              <a:gd name="connsiteX11" fmla="*/ 136 w 9946"/>
              <a:gd name="connsiteY11" fmla="*/ 10000 h 10000"/>
              <a:gd name="connsiteX12" fmla="*/ 8011 w 9946"/>
              <a:gd name="connsiteY12" fmla="*/ 10000 h 10000"/>
              <a:gd name="connsiteX13" fmla="*/ 8529 w 9946"/>
              <a:gd name="connsiteY13" fmla="*/ 10000 h 10000"/>
              <a:gd name="connsiteX14" fmla="*/ 8610 w 9946"/>
              <a:gd name="connsiteY14" fmla="*/ 9906 h 10000"/>
              <a:gd name="connsiteX15" fmla="*/ 8638 w 9946"/>
              <a:gd name="connsiteY15" fmla="*/ 9811 h 10000"/>
              <a:gd name="connsiteX16" fmla="*/ 9946 w 9946"/>
              <a:gd name="connsiteY16" fmla="*/ 5283 h 10000"/>
              <a:gd name="connsiteX17" fmla="*/ 9946 w 9946"/>
              <a:gd name="connsiteY17" fmla="*/ 4717 h 10000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137 w 10000"/>
              <a:gd name="connsiteY11" fmla="*/ 10000 h 10034"/>
              <a:gd name="connsiteX12" fmla="*/ 903 w 10000"/>
              <a:gd name="connsiteY12" fmla="*/ 10034 h 10034"/>
              <a:gd name="connsiteX13" fmla="*/ 8054 w 10000"/>
              <a:gd name="connsiteY13" fmla="*/ 10000 h 10034"/>
              <a:gd name="connsiteX14" fmla="*/ 8575 w 10000"/>
              <a:gd name="connsiteY14" fmla="*/ 10000 h 10034"/>
              <a:gd name="connsiteX15" fmla="*/ 8657 w 10000"/>
              <a:gd name="connsiteY15" fmla="*/ 9906 h 10034"/>
              <a:gd name="connsiteX16" fmla="*/ 8685 w 10000"/>
              <a:gd name="connsiteY16" fmla="*/ 9811 h 10034"/>
              <a:gd name="connsiteX17" fmla="*/ 10000 w 10000"/>
              <a:gd name="connsiteY17" fmla="*/ 5283 h 10034"/>
              <a:gd name="connsiteX18" fmla="*/ 10000 w 10000"/>
              <a:gd name="connsiteY18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903 w 10000"/>
              <a:gd name="connsiteY11" fmla="*/ 10034 h 10034"/>
              <a:gd name="connsiteX12" fmla="*/ 8054 w 10000"/>
              <a:gd name="connsiteY12" fmla="*/ 10000 h 10034"/>
              <a:gd name="connsiteX13" fmla="*/ 8575 w 10000"/>
              <a:gd name="connsiteY13" fmla="*/ 10000 h 10034"/>
              <a:gd name="connsiteX14" fmla="*/ 8657 w 10000"/>
              <a:gd name="connsiteY14" fmla="*/ 9906 h 10034"/>
              <a:gd name="connsiteX15" fmla="*/ 8685 w 10000"/>
              <a:gd name="connsiteY15" fmla="*/ 9811 h 10034"/>
              <a:gd name="connsiteX16" fmla="*/ 10000 w 10000"/>
              <a:gd name="connsiteY16" fmla="*/ 5283 h 10034"/>
              <a:gd name="connsiteX17" fmla="*/ 10000 w 10000"/>
              <a:gd name="connsiteY17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903 w 10000"/>
              <a:gd name="connsiteY10" fmla="*/ 10034 h 10034"/>
              <a:gd name="connsiteX11" fmla="*/ 8054 w 10000"/>
              <a:gd name="connsiteY11" fmla="*/ 10000 h 10034"/>
              <a:gd name="connsiteX12" fmla="*/ 8575 w 10000"/>
              <a:gd name="connsiteY12" fmla="*/ 10000 h 10034"/>
              <a:gd name="connsiteX13" fmla="*/ 8657 w 10000"/>
              <a:gd name="connsiteY13" fmla="*/ 9906 h 10034"/>
              <a:gd name="connsiteX14" fmla="*/ 8685 w 10000"/>
              <a:gd name="connsiteY14" fmla="*/ 9811 h 10034"/>
              <a:gd name="connsiteX15" fmla="*/ 10000 w 10000"/>
              <a:gd name="connsiteY15" fmla="*/ 5283 h 10034"/>
              <a:gd name="connsiteX16" fmla="*/ 10000 w 10000"/>
              <a:gd name="connsiteY16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903 w 10000"/>
              <a:gd name="connsiteY9" fmla="*/ 10034 h 10034"/>
              <a:gd name="connsiteX10" fmla="*/ 8054 w 10000"/>
              <a:gd name="connsiteY10" fmla="*/ 10000 h 10034"/>
              <a:gd name="connsiteX11" fmla="*/ 8575 w 10000"/>
              <a:gd name="connsiteY11" fmla="*/ 10000 h 10034"/>
              <a:gd name="connsiteX12" fmla="*/ 8657 w 10000"/>
              <a:gd name="connsiteY12" fmla="*/ 9906 h 10034"/>
              <a:gd name="connsiteX13" fmla="*/ 8685 w 10000"/>
              <a:gd name="connsiteY13" fmla="*/ 9811 h 10034"/>
              <a:gd name="connsiteX14" fmla="*/ 10000 w 10000"/>
              <a:gd name="connsiteY14" fmla="*/ 5283 h 10034"/>
              <a:gd name="connsiteX15" fmla="*/ 10000 w 10000"/>
              <a:gd name="connsiteY15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903 w 10000"/>
              <a:gd name="connsiteY8" fmla="*/ 10034 h 10034"/>
              <a:gd name="connsiteX9" fmla="*/ 8054 w 10000"/>
              <a:gd name="connsiteY9" fmla="*/ 10000 h 10034"/>
              <a:gd name="connsiteX10" fmla="*/ 8575 w 10000"/>
              <a:gd name="connsiteY10" fmla="*/ 10000 h 10034"/>
              <a:gd name="connsiteX11" fmla="*/ 8657 w 10000"/>
              <a:gd name="connsiteY11" fmla="*/ 9906 h 10034"/>
              <a:gd name="connsiteX12" fmla="*/ 8685 w 10000"/>
              <a:gd name="connsiteY12" fmla="*/ 9811 h 10034"/>
              <a:gd name="connsiteX13" fmla="*/ 10000 w 10000"/>
              <a:gd name="connsiteY13" fmla="*/ 5283 h 10034"/>
              <a:gd name="connsiteX14" fmla="*/ 10000 w 10000"/>
              <a:gd name="connsiteY14" fmla="*/ 4717 h 10034"/>
              <a:gd name="connsiteX0" fmla="*/ 9863 w 9863"/>
              <a:gd name="connsiteY0" fmla="*/ 4717 h 10034"/>
              <a:gd name="connsiteX1" fmla="*/ 8548 w 9863"/>
              <a:gd name="connsiteY1" fmla="*/ 189 h 10034"/>
              <a:gd name="connsiteX2" fmla="*/ 8520 w 9863"/>
              <a:gd name="connsiteY2" fmla="*/ 94 h 10034"/>
              <a:gd name="connsiteX3" fmla="*/ 8438 w 9863"/>
              <a:gd name="connsiteY3" fmla="*/ 0 h 10034"/>
              <a:gd name="connsiteX4" fmla="*/ 7917 w 9863"/>
              <a:gd name="connsiteY4" fmla="*/ 0 h 10034"/>
              <a:gd name="connsiteX5" fmla="*/ 742 w 9863"/>
              <a:gd name="connsiteY5" fmla="*/ 70 h 10034"/>
              <a:gd name="connsiteX6" fmla="*/ 0 w 9863"/>
              <a:gd name="connsiteY6" fmla="*/ 0 h 10034"/>
              <a:gd name="connsiteX7" fmla="*/ 766 w 9863"/>
              <a:gd name="connsiteY7" fmla="*/ 10034 h 10034"/>
              <a:gd name="connsiteX8" fmla="*/ 7917 w 9863"/>
              <a:gd name="connsiteY8" fmla="*/ 10000 h 10034"/>
              <a:gd name="connsiteX9" fmla="*/ 8438 w 9863"/>
              <a:gd name="connsiteY9" fmla="*/ 10000 h 10034"/>
              <a:gd name="connsiteX10" fmla="*/ 8520 w 9863"/>
              <a:gd name="connsiteY10" fmla="*/ 9906 h 10034"/>
              <a:gd name="connsiteX11" fmla="*/ 8548 w 9863"/>
              <a:gd name="connsiteY11" fmla="*/ 9811 h 10034"/>
              <a:gd name="connsiteX12" fmla="*/ 9863 w 9863"/>
              <a:gd name="connsiteY12" fmla="*/ 5283 h 10034"/>
              <a:gd name="connsiteX13" fmla="*/ 9863 w 9863"/>
              <a:gd name="connsiteY13" fmla="*/ 4717 h 10034"/>
              <a:gd name="connsiteX0" fmla="*/ 9248 w 9248"/>
              <a:gd name="connsiteY0" fmla="*/ 4701 h 10000"/>
              <a:gd name="connsiteX1" fmla="*/ 7915 w 9248"/>
              <a:gd name="connsiteY1" fmla="*/ 188 h 10000"/>
              <a:gd name="connsiteX2" fmla="*/ 7886 w 9248"/>
              <a:gd name="connsiteY2" fmla="*/ 94 h 10000"/>
              <a:gd name="connsiteX3" fmla="*/ 7803 w 9248"/>
              <a:gd name="connsiteY3" fmla="*/ 0 h 10000"/>
              <a:gd name="connsiteX4" fmla="*/ 7275 w 9248"/>
              <a:gd name="connsiteY4" fmla="*/ 0 h 10000"/>
              <a:gd name="connsiteX5" fmla="*/ 0 w 9248"/>
              <a:gd name="connsiteY5" fmla="*/ 70 h 10000"/>
              <a:gd name="connsiteX6" fmla="*/ 25 w 9248"/>
              <a:gd name="connsiteY6" fmla="*/ 10000 h 10000"/>
              <a:gd name="connsiteX7" fmla="*/ 7275 w 9248"/>
              <a:gd name="connsiteY7" fmla="*/ 9966 h 10000"/>
              <a:gd name="connsiteX8" fmla="*/ 7803 w 9248"/>
              <a:gd name="connsiteY8" fmla="*/ 9966 h 10000"/>
              <a:gd name="connsiteX9" fmla="*/ 7886 w 9248"/>
              <a:gd name="connsiteY9" fmla="*/ 9872 h 10000"/>
              <a:gd name="connsiteX10" fmla="*/ 7915 w 9248"/>
              <a:gd name="connsiteY10" fmla="*/ 9778 h 10000"/>
              <a:gd name="connsiteX11" fmla="*/ 9248 w 9248"/>
              <a:gd name="connsiteY11" fmla="*/ 5265 h 10000"/>
              <a:gd name="connsiteX12" fmla="*/ 9248 w 9248"/>
              <a:gd name="connsiteY12" fmla="*/ 4701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5/15/2013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 flipV="1">
            <a:off x="-4189" y="714375"/>
            <a:ext cx="1588527" cy="507297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00"/>
              <a:gd name="connsiteX1" fmla="*/ 8638 w 9946"/>
              <a:gd name="connsiteY1" fmla="*/ 189 h 10000"/>
              <a:gd name="connsiteX2" fmla="*/ 8610 w 9946"/>
              <a:gd name="connsiteY2" fmla="*/ 94 h 10000"/>
              <a:gd name="connsiteX3" fmla="*/ 8529 w 9946"/>
              <a:gd name="connsiteY3" fmla="*/ 0 h 10000"/>
              <a:gd name="connsiteX4" fmla="*/ 8011 w 9946"/>
              <a:gd name="connsiteY4" fmla="*/ 0 h 10000"/>
              <a:gd name="connsiteX5" fmla="*/ 874 w 9946"/>
              <a:gd name="connsiteY5" fmla="*/ 70 h 10000"/>
              <a:gd name="connsiteX6" fmla="*/ 136 w 9946"/>
              <a:gd name="connsiteY6" fmla="*/ 0 h 10000"/>
              <a:gd name="connsiteX7" fmla="*/ 0 w 9946"/>
              <a:gd name="connsiteY7" fmla="*/ 0 h 10000"/>
              <a:gd name="connsiteX8" fmla="*/ 0 w 9946"/>
              <a:gd name="connsiteY8" fmla="*/ 472 h 10000"/>
              <a:gd name="connsiteX9" fmla="*/ 0 w 9946"/>
              <a:gd name="connsiteY9" fmla="*/ 9434 h 10000"/>
              <a:gd name="connsiteX10" fmla="*/ 0 w 9946"/>
              <a:gd name="connsiteY10" fmla="*/ 10000 h 10000"/>
              <a:gd name="connsiteX11" fmla="*/ 136 w 9946"/>
              <a:gd name="connsiteY11" fmla="*/ 10000 h 10000"/>
              <a:gd name="connsiteX12" fmla="*/ 8011 w 9946"/>
              <a:gd name="connsiteY12" fmla="*/ 10000 h 10000"/>
              <a:gd name="connsiteX13" fmla="*/ 8529 w 9946"/>
              <a:gd name="connsiteY13" fmla="*/ 10000 h 10000"/>
              <a:gd name="connsiteX14" fmla="*/ 8610 w 9946"/>
              <a:gd name="connsiteY14" fmla="*/ 9906 h 10000"/>
              <a:gd name="connsiteX15" fmla="*/ 8638 w 9946"/>
              <a:gd name="connsiteY15" fmla="*/ 9811 h 10000"/>
              <a:gd name="connsiteX16" fmla="*/ 9946 w 9946"/>
              <a:gd name="connsiteY16" fmla="*/ 5283 h 10000"/>
              <a:gd name="connsiteX17" fmla="*/ 9946 w 9946"/>
              <a:gd name="connsiteY17" fmla="*/ 4717 h 10000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137 w 10000"/>
              <a:gd name="connsiteY11" fmla="*/ 10000 h 10034"/>
              <a:gd name="connsiteX12" fmla="*/ 903 w 10000"/>
              <a:gd name="connsiteY12" fmla="*/ 10034 h 10034"/>
              <a:gd name="connsiteX13" fmla="*/ 8054 w 10000"/>
              <a:gd name="connsiteY13" fmla="*/ 10000 h 10034"/>
              <a:gd name="connsiteX14" fmla="*/ 8575 w 10000"/>
              <a:gd name="connsiteY14" fmla="*/ 10000 h 10034"/>
              <a:gd name="connsiteX15" fmla="*/ 8657 w 10000"/>
              <a:gd name="connsiteY15" fmla="*/ 9906 h 10034"/>
              <a:gd name="connsiteX16" fmla="*/ 8685 w 10000"/>
              <a:gd name="connsiteY16" fmla="*/ 9811 h 10034"/>
              <a:gd name="connsiteX17" fmla="*/ 10000 w 10000"/>
              <a:gd name="connsiteY17" fmla="*/ 5283 h 10034"/>
              <a:gd name="connsiteX18" fmla="*/ 10000 w 10000"/>
              <a:gd name="connsiteY18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903 w 10000"/>
              <a:gd name="connsiteY11" fmla="*/ 10034 h 10034"/>
              <a:gd name="connsiteX12" fmla="*/ 8054 w 10000"/>
              <a:gd name="connsiteY12" fmla="*/ 10000 h 10034"/>
              <a:gd name="connsiteX13" fmla="*/ 8575 w 10000"/>
              <a:gd name="connsiteY13" fmla="*/ 10000 h 10034"/>
              <a:gd name="connsiteX14" fmla="*/ 8657 w 10000"/>
              <a:gd name="connsiteY14" fmla="*/ 9906 h 10034"/>
              <a:gd name="connsiteX15" fmla="*/ 8685 w 10000"/>
              <a:gd name="connsiteY15" fmla="*/ 9811 h 10034"/>
              <a:gd name="connsiteX16" fmla="*/ 10000 w 10000"/>
              <a:gd name="connsiteY16" fmla="*/ 5283 h 10034"/>
              <a:gd name="connsiteX17" fmla="*/ 10000 w 10000"/>
              <a:gd name="connsiteY17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903 w 10000"/>
              <a:gd name="connsiteY10" fmla="*/ 10034 h 10034"/>
              <a:gd name="connsiteX11" fmla="*/ 8054 w 10000"/>
              <a:gd name="connsiteY11" fmla="*/ 10000 h 10034"/>
              <a:gd name="connsiteX12" fmla="*/ 8575 w 10000"/>
              <a:gd name="connsiteY12" fmla="*/ 10000 h 10034"/>
              <a:gd name="connsiteX13" fmla="*/ 8657 w 10000"/>
              <a:gd name="connsiteY13" fmla="*/ 9906 h 10034"/>
              <a:gd name="connsiteX14" fmla="*/ 8685 w 10000"/>
              <a:gd name="connsiteY14" fmla="*/ 9811 h 10034"/>
              <a:gd name="connsiteX15" fmla="*/ 10000 w 10000"/>
              <a:gd name="connsiteY15" fmla="*/ 5283 h 10034"/>
              <a:gd name="connsiteX16" fmla="*/ 10000 w 10000"/>
              <a:gd name="connsiteY16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903 w 10000"/>
              <a:gd name="connsiteY9" fmla="*/ 10034 h 10034"/>
              <a:gd name="connsiteX10" fmla="*/ 8054 w 10000"/>
              <a:gd name="connsiteY10" fmla="*/ 10000 h 10034"/>
              <a:gd name="connsiteX11" fmla="*/ 8575 w 10000"/>
              <a:gd name="connsiteY11" fmla="*/ 10000 h 10034"/>
              <a:gd name="connsiteX12" fmla="*/ 8657 w 10000"/>
              <a:gd name="connsiteY12" fmla="*/ 9906 h 10034"/>
              <a:gd name="connsiteX13" fmla="*/ 8685 w 10000"/>
              <a:gd name="connsiteY13" fmla="*/ 9811 h 10034"/>
              <a:gd name="connsiteX14" fmla="*/ 10000 w 10000"/>
              <a:gd name="connsiteY14" fmla="*/ 5283 h 10034"/>
              <a:gd name="connsiteX15" fmla="*/ 10000 w 10000"/>
              <a:gd name="connsiteY15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903 w 10000"/>
              <a:gd name="connsiteY8" fmla="*/ 10034 h 10034"/>
              <a:gd name="connsiteX9" fmla="*/ 8054 w 10000"/>
              <a:gd name="connsiteY9" fmla="*/ 10000 h 10034"/>
              <a:gd name="connsiteX10" fmla="*/ 8575 w 10000"/>
              <a:gd name="connsiteY10" fmla="*/ 10000 h 10034"/>
              <a:gd name="connsiteX11" fmla="*/ 8657 w 10000"/>
              <a:gd name="connsiteY11" fmla="*/ 9906 h 10034"/>
              <a:gd name="connsiteX12" fmla="*/ 8685 w 10000"/>
              <a:gd name="connsiteY12" fmla="*/ 9811 h 10034"/>
              <a:gd name="connsiteX13" fmla="*/ 10000 w 10000"/>
              <a:gd name="connsiteY13" fmla="*/ 5283 h 10034"/>
              <a:gd name="connsiteX14" fmla="*/ 10000 w 10000"/>
              <a:gd name="connsiteY14" fmla="*/ 4717 h 10034"/>
              <a:gd name="connsiteX0" fmla="*/ 9863 w 9863"/>
              <a:gd name="connsiteY0" fmla="*/ 4717 h 10034"/>
              <a:gd name="connsiteX1" fmla="*/ 8548 w 9863"/>
              <a:gd name="connsiteY1" fmla="*/ 189 h 10034"/>
              <a:gd name="connsiteX2" fmla="*/ 8520 w 9863"/>
              <a:gd name="connsiteY2" fmla="*/ 94 h 10034"/>
              <a:gd name="connsiteX3" fmla="*/ 8438 w 9863"/>
              <a:gd name="connsiteY3" fmla="*/ 0 h 10034"/>
              <a:gd name="connsiteX4" fmla="*/ 7917 w 9863"/>
              <a:gd name="connsiteY4" fmla="*/ 0 h 10034"/>
              <a:gd name="connsiteX5" fmla="*/ 742 w 9863"/>
              <a:gd name="connsiteY5" fmla="*/ 70 h 10034"/>
              <a:gd name="connsiteX6" fmla="*/ 0 w 9863"/>
              <a:gd name="connsiteY6" fmla="*/ 0 h 10034"/>
              <a:gd name="connsiteX7" fmla="*/ 766 w 9863"/>
              <a:gd name="connsiteY7" fmla="*/ 10034 h 10034"/>
              <a:gd name="connsiteX8" fmla="*/ 7917 w 9863"/>
              <a:gd name="connsiteY8" fmla="*/ 10000 h 10034"/>
              <a:gd name="connsiteX9" fmla="*/ 8438 w 9863"/>
              <a:gd name="connsiteY9" fmla="*/ 10000 h 10034"/>
              <a:gd name="connsiteX10" fmla="*/ 8520 w 9863"/>
              <a:gd name="connsiteY10" fmla="*/ 9906 h 10034"/>
              <a:gd name="connsiteX11" fmla="*/ 8548 w 9863"/>
              <a:gd name="connsiteY11" fmla="*/ 9811 h 10034"/>
              <a:gd name="connsiteX12" fmla="*/ 9863 w 9863"/>
              <a:gd name="connsiteY12" fmla="*/ 5283 h 10034"/>
              <a:gd name="connsiteX13" fmla="*/ 9863 w 9863"/>
              <a:gd name="connsiteY13" fmla="*/ 4717 h 10034"/>
              <a:gd name="connsiteX0" fmla="*/ 9248 w 9248"/>
              <a:gd name="connsiteY0" fmla="*/ 4701 h 10000"/>
              <a:gd name="connsiteX1" fmla="*/ 7915 w 9248"/>
              <a:gd name="connsiteY1" fmla="*/ 188 h 10000"/>
              <a:gd name="connsiteX2" fmla="*/ 7886 w 9248"/>
              <a:gd name="connsiteY2" fmla="*/ 94 h 10000"/>
              <a:gd name="connsiteX3" fmla="*/ 7803 w 9248"/>
              <a:gd name="connsiteY3" fmla="*/ 0 h 10000"/>
              <a:gd name="connsiteX4" fmla="*/ 7275 w 9248"/>
              <a:gd name="connsiteY4" fmla="*/ 0 h 10000"/>
              <a:gd name="connsiteX5" fmla="*/ 0 w 9248"/>
              <a:gd name="connsiteY5" fmla="*/ 70 h 10000"/>
              <a:gd name="connsiteX6" fmla="*/ 25 w 9248"/>
              <a:gd name="connsiteY6" fmla="*/ 10000 h 10000"/>
              <a:gd name="connsiteX7" fmla="*/ 7275 w 9248"/>
              <a:gd name="connsiteY7" fmla="*/ 9966 h 10000"/>
              <a:gd name="connsiteX8" fmla="*/ 7803 w 9248"/>
              <a:gd name="connsiteY8" fmla="*/ 9966 h 10000"/>
              <a:gd name="connsiteX9" fmla="*/ 7886 w 9248"/>
              <a:gd name="connsiteY9" fmla="*/ 9872 h 10000"/>
              <a:gd name="connsiteX10" fmla="*/ 7915 w 9248"/>
              <a:gd name="connsiteY10" fmla="*/ 9778 h 10000"/>
              <a:gd name="connsiteX11" fmla="*/ 9248 w 9248"/>
              <a:gd name="connsiteY11" fmla="*/ 5265 h 10000"/>
              <a:gd name="connsiteX12" fmla="*/ 9248 w 9248"/>
              <a:gd name="connsiteY12" fmla="*/ 4701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5/15/2013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 flipV="1">
            <a:off x="-4189" y="714375"/>
            <a:ext cx="1588527" cy="507297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00"/>
              <a:gd name="connsiteX1" fmla="*/ 8638 w 9946"/>
              <a:gd name="connsiteY1" fmla="*/ 189 h 10000"/>
              <a:gd name="connsiteX2" fmla="*/ 8610 w 9946"/>
              <a:gd name="connsiteY2" fmla="*/ 94 h 10000"/>
              <a:gd name="connsiteX3" fmla="*/ 8529 w 9946"/>
              <a:gd name="connsiteY3" fmla="*/ 0 h 10000"/>
              <a:gd name="connsiteX4" fmla="*/ 8011 w 9946"/>
              <a:gd name="connsiteY4" fmla="*/ 0 h 10000"/>
              <a:gd name="connsiteX5" fmla="*/ 874 w 9946"/>
              <a:gd name="connsiteY5" fmla="*/ 70 h 10000"/>
              <a:gd name="connsiteX6" fmla="*/ 136 w 9946"/>
              <a:gd name="connsiteY6" fmla="*/ 0 h 10000"/>
              <a:gd name="connsiteX7" fmla="*/ 0 w 9946"/>
              <a:gd name="connsiteY7" fmla="*/ 0 h 10000"/>
              <a:gd name="connsiteX8" fmla="*/ 0 w 9946"/>
              <a:gd name="connsiteY8" fmla="*/ 472 h 10000"/>
              <a:gd name="connsiteX9" fmla="*/ 0 w 9946"/>
              <a:gd name="connsiteY9" fmla="*/ 9434 h 10000"/>
              <a:gd name="connsiteX10" fmla="*/ 0 w 9946"/>
              <a:gd name="connsiteY10" fmla="*/ 10000 h 10000"/>
              <a:gd name="connsiteX11" fmla="*/ 136 w 9946"/>
              <a:gd name="connsiteY11" fmla="*/ 10000 h 10000"/>
              <a:gd name="connsiteX12" fmla="*/ 8011 w 9946"/>
              <a:gd name="connsiteY12" fmla="*/ 10000 h 10000"/>
              <a:gd name="connsiteX13" fmla="*/ 8529 w 9946"/>
              <a:gd name="connsiteY13" fmla="*/ 10000 h 10000"/>
              <a:gd name="connsiteX14" fmla="*/ 8610 w 9946"/>
              <a:gd name="connsiteY14" fmla="*/ 9906 h 10000"/>
              <a:gd name="connsiteX15" fmla="*/ 8638 w 9946"/>
              <a:gd name="connsiteY15" fmla="*/ 9811 h 10000"/>
              <a:gd name="connsiteX16" fmla="*/ 9946 w 9946"/>
              <a:gd name="connsiteY16" fmla="*/ 5283 h 10000"/>
              <a:gd name="connsiteX17" fmla="*/ 9946 w 9946"/>
              <a:gd name="connsiteY17" fmla="*/ 4717 h 10000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137 w 10000"/>
              <a:gd name="connsiteY11" fmla="*/ 10000 h 10034"/>
              <a:gd name="connsiteX12" fmla="*/ 903 w 10000"/>
              <a:gd name="connsiteY12" fmla="*/ 10034 h 10034"/>
              <a:gd name="connsiteX13" fmla="*/ 8054 w 10000"/>
              <a:gd name="connsiteY13" fmla="*/ 10000 h 10034"/>
              <a:gd name="connsiteX14" fmla="*/ 8575 w 10000"/>
              <a:gd name="connsiteY14" fmla="*/ 10000 h 10034"/>
              <a:gd name="connsiteX15" fmla="*/ 8657 w 10000"/>
              <a:gd name="connsiteY15" fmla="*/ 9906 h 10034"/>
              <a:gd name="connsiteX16" fmla="*/ 8685 w 10000"/>
              <a:gd name="connsiteY16" fmla="*/ 9811 h 10034"/>
              <a:gd name="connsiteX17" fmla="*/ 10000 w 10000"/>
              <a:gd name="connsiteY17" fmla="*/ 5283 h 10034"/>
              <a:gd name="connsiteX18" fmla="*/ 10000 w 10000"/>
              <a:gd name="connsiteY18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903 w 10000"/>
              <a:gd name="connsiteY11" fmla="*/ 10034 h 10034"/>
              <a:gd name="connsiteX12" fmla="*/ 8054 w 10000"/>
              <a:gd name="connsiteY12" fmla="*/ 10000 h 10034"/>
              <a:gd name="connsiteX13" fmla="*/ 8575 w 10000"/>
              <a:gd name="connsiteY13" fmla="*/ 10000 h 10034"/>
              <a:gd name="connsiteX14" fmla="*/ 8657 w 10000"/>
              <a:gd name="connsiteY14" fmla="*/ 9906 h 10034"/>
              <a:gd name="connsiteX15" fmla="*/ 8685 w 10000"/>
              <a:gd name="connsiteY15" fmla="*/ 9811 h 10034"/>
              <a:gd name="connsiteX16" fmla="*/ 10000 w 10000"/>
              <a:gd name="connsiteY16" fmla="*/ 5283 h 10034"/>
              <a:gd name="connsiteX17" fmla="*/ 10000 w 10000"/>
              <a:gd name="connsiteY17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903 w 10000"/>
              <a:gd name="connsiteY10" fmla="*/ 10034 h 10034"/>
              <a:gd name="connsiteX11" fmla="*/ 8054 w 10000"/>
              <a:gd name="connsiteY11" fmla="*/ 10000 h 10034"/>
              <a:gd name="connsiteX12" fmla="*/ 8575 w 10000"/>
              <a:gd name="connsiteY12" fmla="*/ 10000 h 10034"/>
              <a:gd name="connsiteX13" fmla="*/ 8657 w 10000"/>
              <a:gd name="connsiteY13" fmla="*/ 9906 h 10034"/>
              <a:gd name="connsiteX14" fmla="*/ 8685 w 10000"/>
              <a:gd name="connsiteY14" fmla="*/ 9811 h 10034"/>
              <a:gd name="connsiteX15" fmla="*/ 10000 w 10000"/>
              <a:gd name="connsiteY15" fmla="*/ 5283 h 10034"/>
              <a:gd name="connsiteX16" fmla="*/ 10000 w 10000"/>
              <a:gd name="connsiteY16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903 w 10000"/>
              <a:gd name="connsiteY9" fmla="*/ 10034 h 10034"/>
              <a:gd name="connsiteX10" fmla="*/ 8054 w 10000"/>
              <a:gd name="connsiteY10" fmla="*/ 10000 h 10034"/>
              <a:gd name="connsiteX11" fmla="*/ 8575 w 10000"/>
              <a:gd name="connsiteY11" fmla="*/ 10000 h 10034"/>
              <a:gd name="connsiteX12" fmla="*/ 8657 w 10000"/>
              <a:gd name="connsiteY12" fmla="*/ 9906 h 10034"/>
              <a:gd name="connsiteX13" fmla="*/ 8685 w 10000"/>
              <a:gd name="connsiteY13" fmla="*/ 9811 h 10034"/>
              <a:gd name="connsiteX14" fmla="*/ 10000 w 10000"/>
              <a:gd name="connsiteY14" fmla="*/ 5283 h 10034"/>
              <a:gd name="connsiteX15" fmla="*/ 10000 w 10000"/>
              <a:gd name="connsiteY15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903 w 10000"/>
              <a:gd name="connsiteY8" fmla="*/ 10034 h 10034"/>
              <a:gd name="connsiteX9" fmla="*/ 8054 w 10000"/>
              <a:gd name="connsiteY9" fmla="*/ 10000 h 10034"/>
              <a:gd name="connsiteX10" fmla="*/ 8575 w 10000"/>
              <a:gd name="connsiteY10" fmla="*/ 10000 h 10034"/>
              <a:gd name="connsiteX11" fmla="*/ 8657 w 10000"/>
              <a:gd name="connsiteY11" fmla="*/ 9906 h 10034"/>
              <a:gd name="connsiteX12" fmla="*/ 8685 w 10000"/>
              <a:gd name="connsiteY12" fmla="*/ 9811 h 10034"/>
              <a:gd name="connsiteX13" fmla="*/ 10000 w 10000"/>
              <a:gd name="connsiteY13" fmla="*/ 5283 h 10034"/>
              <a:gd name="connsiteX14" fmla="*/ 10000 w 10000"/>
              <a:gd name="connsiteY14" fmla="*/ 4717 h 10034"/>
              <a:gd name="connsiteX0" fmla="*/ 9863 w 9863"/>
              <a:gd name="connsiteY0" fmla="*/ 4717 h 10034"/>
              <a:gd name="connsiteX1" fmla="*/ 8548 w 9863"/>
              <a:gd name="connsiteY1" fmla="*/ 189 h 10034"/>
              <a:gd name="connsiteX2" fmla="*/ 8520 w 9863"/>
              <a:gd name="connsiteY2" fmla="*/ 94 h 10034"/>
              <a:gd name="connsiteX3" fmla="*/ 8438 w 9863"/>
              <a:gd name="connsiteY3" fmla="*/ 0 h 10034"/>
              <a:gd name="connsiteX4" fmla="*/ 7917 w 9863"/>
              <a:gd name="connsiteY4" fmla="*/ 0 h 10034"/>
              <a:gd name="connsiteX5" fmla="*/ 742 w 9863"/>
              <a:gd name="connsiteY5" fmla="*/ 70 h 10034"/>
              <a:gd name="connsiteX6" fmla="*/ 0 w 9863"/>
              <a:gd name="connsiteY6" fmla="*/ 0 h 10034"/>
              <a:gd name="connsiteX7" fmla="*/ 766 w 9863"/>
              <a:gd name="connsiteY7" fmla="*/ 10034 h 10034"/>
              <a:gd name="connsiteX8" fmla="*/ 7917 w 9863"/>
              <a:gd name="connsiteY8" fmla="*/ 10000 h 10034"/>
              <a:gd name="connsiteX9" fmla="*/ 8438 w 9863"/>
              <a:gd name="connsiteY9" fmla="*/ 10000 h 10034"/>
              <a:gd name="connsiteX10" fmla="*/ 8520 w 9863"/>
              <a:gd name="connsiteY10" fmla="*/ 9906 h 10034"/>
              <a:gd name="connsiteX11" fmla="*/ 8548 w 9863"/>
              <a:gd name="connsiteY11" fmla="*/ 9811 h 10034"/>
              <a:gd name="connsiteX12" fmla="*/ 9863 w 9863"/>
              <a:gd name="connsiteY12" fmla="*/ 5283 h 10034"/>
              <a:gd name="connsiteX13" fmla="*/ 9863 w 9863"/>
              <a:gd name="connsiteY13" fmla="*/ 4717 h 10034"/>
              <a:gd name="connsiteX0" fmla="*/ 9248 w 9248"/>
              <a:gd name="connsiteY0" fmla="*/ 4701 h 10000"/>
              <a:gd name="connsiteX1" fmla="*/ 7915 w 9248"/>
              <a:gd name="connsiteY1" fmla="*/ 188 h 10000"/>
              <a:gd name="connsiteX2" fmla="*/ 7886 w 9248"/>
              <a:gd name="connsiteY2" fmla="*/ 94 h 10000"/>
              <a:gd name="connsiteX3" fmla="*/ 7803 w 9248"/>
              <a:gd name="connsiteY3" fmla="*/ 0 h 10000"/>
              <a:gd name="connsiteX4" fmla="*/ 7275 w 9248"/>
              <a:gd name="connsiteY4" fmla="*/ 0 h 10000"/>
              <a:gd name="connsiteX5" fmla="*/ 0 w 9248"/>
              <a:gd name="connsiteY5" fmla="*/ 70 h 10000"/>
              <a:gd name="connsiteX6" fmla="*/ 25 w 9248"/>
              <a:gd name="connsiteY6" fmla="*/ 10000 h 10000"/>
              <a:gd name="connsiteX7" fmla="*/ 7275 w 9248"/>
              <a:gd name="connsiteY7" fmla="*/ 9966 h 10000"/>
              <a:gd name="connsiteX8" fmla="*/ 7803 w 9248"/>
              <a:gd name="connsiteY8" fmla="*/ 9966 h 10000"/>
              <a:gd name="connsiteX9" fmla="*/ 7886 w 9248"/>
              <a:gd name="connsiteY9" fmla="*/ 9872 h 10000"/>
              <a:gd name="connsiteX10" fmla="*/ 7915 w 9248"/>
              <a:gd name="connsiteY10" fmla="*/ 9778 h 10000"/>
              <a:gd name="connsiteX11" fmla="*/ 9248 w 9248"/>
              <a:gd name="connsiteY11" fmla="*/ 5265 h 10000"/>
              <a:gd name="connsiteX12" fmla="*/ 9248 w 9248"/>
              <a:gd name="connsiteY12" fmla="*/ 4701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5/15/2013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 flipV="1">
            <a:off x="-4189" y="714375"/>
            <a:ext cx="1588527" cy="507297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00"/>
              <a:gd name="connsiteX1" fmla="*/ 8638 w 9946"/>
              <a:gd name="connsiteY1" fmla="*/ 189 h 10000"/>
              <a:gd name="connsiteX2" fmla="*/ 8610 w 9946"/>
              <a:gd name="connsiteY2" fmla="*/ 94 h 10000"/>
              <a:gd name="connsiteX3" fmla="*/ 8529 w 9946"/>
              <a:gd name="connsiteY3" fmla="*/ 0 h 10000"/>
              <a:gd name="connsiteX4" fmla="*/ 8011 w 9946"/>
              <a:gd name="connsiteY4" fmla="*/ 0 h 10000"/>
              <a:gd name="connsiteX5" fmla="*/ 874 w 9946"/>
              <a:gd name="connsiteY5" fmla="*/ 70 h 10000"/>
              <a:gd name="connsiteX6" fmla="*/ 136 w 9946"/>
              <a:gd name="connsiteY6" fmla="*/ 0 h 10000"/>
              <a:gd name="connsiteX7" fmla="*/ 0 w 9946"/>
              <a:gd name="connsiteY7" fmla="*/ 0 h 10000"/>
              <a:gd name="connsiteX8" fmla="*/ 0 w 9946"/>
              <a:gd name="connsiteY8" fmla="*/ 472 h 10000"/>
              <a:gd name="connsiteX9" fmla="*/ 0 w 9946"/>
              <a:gd name="connsiteY9" fmla="*/ 9434 h 10000"/>
              <a:gd name="connsiteX10" fmla="*/ 0 w 9946"/>
              <a:gd name="connsiteY10" fmla="*/ 10000 h 10000"/>
              <a:gd name="connsiteX11" fmla="*/ 136 w 9946"/>
              <a:gd name="connsiteY11" fmla="*/ 10000 h 10000"/>
              <a:gd name="connsiteX12" fmla="*/ 8011 w 9946"/>
              <a:gd name="connsiteY12" fmla="*/ 10000 h 10000"/>
              <a:gd name="connsiteX13" fmla="*/ 8529 w 9946"/>
              <a:gd name="connsiteY13" fmla="*/ 10000 h 10000"/>
              <a:gd name="connsiteX14" fmla="*/ 8610 w 9946"/>
              <a:gd name="connsiteY14" fmla="*/ 9906 h 10000"/>
              <a:gd name="connsiteX15" fmla="*/ 8638 w 9946"/>
              <a:gd name="connsiteY15" fmla="*/ 9811 h 10000"/>
              <a:gd name="connsiteX16" fmla="*/ 9946 w 9946"/>
              <a:gd name="connsiteY16" fmla="*/ 5283 h 10000"/>
              <a:gd name="connsiteX17" fmla="*/ 9946 w 9946"/>
              <a:gd name="connsiteY17" fmla="*/ 4717 h 10000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137 w 10000"/>
              <a:gd name="connsiteY11" fmla="*/ 10000 h 10034"/>
              <a:gd name="connsiteX12" fmla="*/ 903 w 10000"/>
              <a:gd name="connsiteY12" fmla="*/ 10034 h 10034"/>
              <a:gd name="connsiteX13" fmla="*/ 8054 w 10000"/>
              <a:gd name="connsiteY13" fmla="*/ 10000 h 10034"/>
              <a:gd name="connsiteX14" fmla="*/ 8575 w 10000"/>
              <a:gd name="connsiteY14" fmla="*/ 10000 h 10034"/>
              <a:gd name="connsiteX15" fmla="*/ 8657 w 10000"/>
              <a:gd name="connsiteY15" fmla="*/ 9906 h 10034"/>
              <a:gd name="connsiteX16" fmla="*/ 8685 w 10000"/>
              <a:gd name="connsiteY16" fmla="*/ 9811 h 10034"/>
              <a:gd name="connsiteX17" fmla="*/ 10000 w 10000"/>
              <a:gd name="connsiteY17" fmla="*/ 5283 h 10034"/>
              <a:gd name="connsiteX18" fmla="*/ 10000 w 10000"/>
              <a:gd name="connsiteY18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903 w 10000"/>
              <a:gd name="connsiteY11" fmla="*/ 10034 h 10034"/>
              <a:gd name="connsiteX12" fmla="*/ 8054 w 10000"/>
              <a:gd name="connsiteY12" fmla="*/ 10000 h 10034"/>
              <a:gd name="connsiteX13" fmla="*/ 8575 w 10000"/>
              <a:gd name="connsiteY13" fmla="*/ 10000 h 10034"/>
              <a:gd name="connsiteX14" fmla="*/ 8657 w 10000"/>
              <a:gd name="connsiteY14" fmla="*/ 9906 h 10034"/>
              <a:gd name="connsiteX15" fmla="*/ 8685 w 10000"/>
              <a:gd name="connsiteY15" fmla="*/ 9811 h 10034"/>
              <a:gd name="connsiteX16" fmla="*/ 10000 w 10000"/>
              <a:gd name="connsiteY16" fmla="*/ 5283 h 10034"/>
              <a:gd name="connsiteX17" fmla="*/ 10000 w 10000"/>
              <a:gd name="connsiteY17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903 w 10000"/>
              <a:gd name="connsiteY10" fmla="*/ 10034 h 10034"/>
              <a:gd name="connsiteX11" fmla="*/ 8054 w 10000"/>
              <a:gd name="connsiteY11" fmla="*/ 10000 h 10034"/>
              <a:gd name="connsiteX12" fmla="*/ 8575 w 10000"/>
              <a:gd name="connsiteY12" fmla="*/ 10000 h 10034"/>
              <a:gd name="connsiteX13" fmla="*/ 8657 w 10000"/>
              <a:gd name="connsiteY13" fmla="*/ 9906 h 10034"/>
              <a:gd name="connsiteX14" fmla="*/ 8685 w 10000"/>
              <a:gd name="connsiteY14" fmla="*/ 9811 h 10034"/>
              <a:gd name="connsiteX15" fmla="*/ 10000 w 10000"/>
              <a:gd name="connsiteY15" fmla="*/ 5283 h 10034"/>
              <a:gd name="connsiteX16" fmla="*/ 10000 w 10000"/>
              <a:gd name="connsiteY16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903 w 10000"/>
              <a:gd name="connsiteY9" fmla="*/ 10034 h 10034"/>
              <a:gd name="connsiteX10" fmla="*/ 8054 w 10000"/>
              <a:gd name="connsiteY10" fmla="*/ 10000 h 10034"/>
              <a:gd name="connsiteX11" fmla="*/ 8575 w 10000"/>
              <a:gd name="connsiteY11" fmla="*/ 10000 h 10034"/>
              <a:gd name="connsiteX12" fmla="*/ 8657 w 10000"/>
              <a:gd name="connsiteY12" fmla="*/ 9906 h 10034"/>
              <a:gd name="connsiteX13" fmla="*/ 8685 w 10000"/>
              <a:gd name="connsiteY13" fmla="*/ 9811 h 10034"/>
              <a:gd name="connsiteX14" fmla="*/ 10000 w 10000"/>
              <a:gd name="connsiteY14" fmla="*/ 5283 h 10034"/>
              <a:gd name="connsiteX15" fmla="*/ 10000 w 10000"/>
              <a:gd name="connsiteY15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903 w 10000"/>
              <a:gd name="connsiteY8" fmla="*/ 10034 h 10034"/>
              <a:gd name="connsiteX9" fmla="*/ 8054 w 10000"/>
              <a:gd name="connsiteY9" fmla="*/ 10000 h 10034"/>
              <a:gd name="connsiteX10" fmla="*/ 8575 w 10000"/>
              <a:gd name="connsiteY10" fmla="*/ 10000 h 10034"/>
              <a:gd name="connsiteX11" fmla="*/ 8657 w 10000"/>
              <a:gd name="connsiteY11" fmla="*/ 9906 h 10034"/>
              <a:gd name="connsiteX12" fmla="*/ 8685 w 10000"/>
              <a:gd name="connsiteY12" fmla="*/ 9811 h 10034"/>
              <a:gd name="connsiteX13" fmla="*/ 10000 w 10000"/>
              <a:gd name="connsiteY13" fmla="*/ 5283 h 10034"/>
              <a:gd name="connsiteX14" fmla="*/ 10000 w 10000"/>
              <a:gd name="connsiteY14" fmla="*/ 4717 h 10034"/>
              <a:gd name="connsiteX0" fmla="*/ 9863 w 9863"/>
              <a:gd name="connsiteY0" fmla="*/ 4717 h 10034"/>
              <a:gd name="connsiteX1" fmla="*/ 8548 w 9863"/>
              <a:gd name="connsiteY1" fmla="*/ 189 h 10034"/>
              <a:gd name="connsiteX2" fmla="*/ 8520 w 9863"/>
              <a:gd name="connsiteY2" fmla="*/ 94 h 10034"/>
              <a:gd name="connsiteX3" fmla="*/ 8438 w 9863"/>
              <a:gd name="connsiteY3" fmla="*/ 0 h 10034"/>
              <a:gd name="connsiteX4" fmla="*/ 7917 w 9863"/>
              <a:gd name="connsiteY4" fmla="*/ 0 h 10034"/>
              <a:gd name="connsiteX5" fmla="*/ 742 w 9863"/>
              <a:gd name="connsiteY5" fmla="*/ 70 h 10034"/>
              <a:gd name="connsiteX6" fmla="*/ 0 w 9863"/>
              <a:gd name="connsiteY6" fmla="*/ 0 h 10034"/>
              <a:gd name="connsiteX7" fmla="*/ 766 w 9863"/>
              <a:gd name="connsiteY7" fmla="*/ 10034 h 10034"/>
              <a:gd name="connsiteX8" fmla="*/ 7917 w 9863"/>
              <a:gd name="connsiteY8" fmla="*/ 10000 h 10034"/>
              <a:gd name="connsiteX9" fmla="*/ 8438 w 9863"/>
              <a:gd name="connsiteY9" fmla="*/ 10000 h 10034"/>
              <a:gd name="connsiteX10" fmla="*/ 8520 w 9863"/>
              <a:gd name="connsiteY10" fmla="*/ 9906 h 10034"/>
              <a:gd name="connsiteX11" fmla="*/ 8548 w 9863"/>
              <a:gd name="connsiteY11" fmla="*/ 9811 h 10034"/>
              <a:gd name="connsiteX12" fmla="*/ 9863 w 9863"/>
              <a:gd name="connsiteY12" fmla="*/ 5283 h 10034"/>
              <a:gd name="connsiteX13" fmla="*/ 9863 w 9863"/>
              <a:gd name="connsiteY13" fmla="*/ 4717 h 10034"/>
              <a:gd name="connsiteX0" fmla="*/ 9248 w 9248"/>
              <a:gd name="connsiteY0" fmla="*/ 4701 h 10000"/>
              <a:gd name="connsiteX1" fmla="*/ 7915 w 9248"/>
              <a:gd name="connsiteY1" fmla="*/ 188 h 10000"/>
              <a:gd name="connsiteX2" fmla="*/ 7886 w 9248"/>
              <a:gd name="connsiteY2" fmla="*/ 94 h 10000"/>
              <a:gd name="connsiteX3" fmla="*/ 7803 w 9248"/>
              <a:gd name="connsiteY3" fmla="*/ 0 h 10000"/>
              <a:gd name="connsiteX4" fmla="*/ 7275 w 9248"/>
              <a:gd name="connsiteY4" fmla="*/ 0 h 10000"/>
              <a:gd name="connsiteX5" fmla="*/ 0 w 9248"/>
              <a:gd name="connsiteY5" fmla="*/ 70 h 10000"/>
              <a:gd name="connsiteX6" fmla="*/ 25 w 9248"/>
              <a:gd name="connsiteY6" fmla="*/ 10000 h 10000"/>
              <a:gd name="connsiteX7" fmla="*/ 7275 w 9248"/>
              <a:gd name="connsiteY7" fmla="*/ 9966 h 10000"/>
              <a:gd name="connsiteX8" fmla="*/ 7803 w 9248"/>
              <a:gd name="connsiteY8" fmla="*/ 9966 h 10000"/>
              <a:gd name="connsiteX9" fmla="*/ 7886 w 9248"/>
              <a:gd name="connsiteY9" fmla="*/ 9872 h 10000"/>
              <a:gd name="connsiteX10" fmla="*/ 7915 w 9248"/>
              <a:gd name="connsiteY10" fmla="*/ 9778 h 10000"/>
              <a:gd name="connsiteX11" fmla="*/ 9248 w 9248"/>
              <a:gd name="connsiteY11" fmla="*/ 5265 h 10000"/>
              <a:gd name="connsiteX12" fmla="*/ 9248 w 9248"/>
              <a:gd name="connsiteY12" fmla="*/ 4701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5/15/2013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>
            <a:spLocks/>
          </p:cNvSpPr>
          <p:nvPr/>
        </p:nvSpPr>
        <p:spPr bwMode="auto">
          <a:xfrm flipV="1">
            <a:off x="-4189" y="714375"/>
            <a:ext cx="1588527" cy="507297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00"/>
              <a:gd name="connsiteX1" fmla="*/ 8638 w 9946"/>
              <a:gd name="connsiteY1" fmla="*/ 189 h 10000"/>
              <a:gd name="connsiteX2" fmla="*/ 8610 w 9946"/>
              <a:gd name="connsiteY2" fmla="*/ 94 h 10000"/>
              <a:gd name="connsiteX3" fmla="*/ 8529 w 9946"/>
              <a:gd name="connsiteY3" fmla="*/ 0 h 10000"/>
              <a:gd name="connsiteX4" fmla="*/ 8011 w 9946"/>
              <a:gd name="connsiteY4" fmla="*/ 0 h 10000"/>
              <a:gd name="connsiteX5" fmla="*/ 874 w 9946"/>
              <a:gd name="connsiteY5" fmla="*/ 70 h 10000"/>
              <a:gd name="connsiteX6" fmla="*/ 136 w 9946"/>
              <a:gd name="connsiteY6" fmla="*/ 0 h 10000"/>
              <a:gd name="connsiteX7" fmla="*/ 0 w 9946"/>
              <a:gd name="connsiteY7" fmla="*/ 0 h 10000"/>
              <a:gd name="connsiteX8" fmla="*/ 0 w 9946"/>
              <a:gd name="connsiteY8" fmla="*/ 472 h 10000"/>
              <a:gd name="connsiteX9" fmla="*/ 0 w 9946"/>
              <a:gd name="connsiteY9" fmla="*/ 9434 h 10000"/>
              <a:gd name="connsiteX10" fmla="*/ 0 w 9946"/>
              <a:gd name="connsiteY10" fmla="*/ 10000 h 10000"/>
              <a:gd name="connsiteX11" fmla="*/ 136 w 9946"/>
              <a:gd name="connsiteY11" fmla="*/ 10000 h 10000"/>
              <a:gd name="connsiteX12" fmla="*/ 8011 w 9946"/>
              <a:gd name="connsiteY12" fmla="*/ 10000 h 10000"/>
              <a:gd name="connsiteX13" fmla="*/ 8529 w 9946"/>
              <a:gd name="connsiteY13" fmla="*/ 10000 h 10000"/>
              <a:gd name="connsiteX14" fmla="*/ 8610 w 9946"/>
              <a:gd name="connsiteY14" fmla="*/ 9906 h 10000"/>
              <a:gd name="connsiteX15" fmla="*/ 8638 w 9946"/>
              <a:gd name="connsiteY15" fmla="*/ 9811 h 10000"/>
              <a:gd name="connsiteX16" fmla="*/ 9946 w 9946"/>
              <a:gd name="connsiteY16" fmla="*/ 5283 h 10000"/>
              <a:gd name="connsiteX17" fmla="*/ 9946 w 9946"/>
              <a:gd name="connsiteY17" fmla="*/ 4717 h 10000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137 w 10000"/>
              <a:gd name="connsiteY11" fmla="*/ 10000 h 10034"/>
              <a:gd name="connsiteX12" fmla="*/ 903 w 10000"/>
              <a:gd name="connsiteY12" fmla="*/ 10034 h 10034"/>
              <a:gd name="connsiteX13" fmla="*/ 8054 w 10000"/>
              <a:gd name="connsiteY13" fmla="*/ 10000 h 10034"/>
              <a:gd name="connsiteX14" fmla="*/ 8575 w 10000"/>
              <a:gd name="connsiteY14" fmla="*/ 10000 h 10034"/>
              <a:gd name="connsiteX15" fmla="*/ 8657 w 10000"/>
              <a:gd name="connsiteY15" fmla="*/ 9906 h 10034"/>
              <a:gd name="connsiteX16" fmla="*/ 8685 w 10000"/>
              <a:gd name="connsiteY16" fmla="*/ 9811 h 10034"/>
              <a:gd name="connsiteX17" fmla="*/ 10000 w 10000"/>
              <a:gd name="connsiteY17" fmla="*/ 5283 h 10034"/>
              <a:gd name="connsiteX18" fmla="*/ 10000 w 10000"/>
              <a:gd name="connsiteY18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903 w 10000"/>
              <a:gd name="connsiteY11" fmla="*/ 10034 h 10034"/>
              <a:gd name="connsiteX12" fmla="*/ 8054 w 10000"/>
              <a:gd name="connsiteY12" fmla="*/ 10000 h 10034"/>
              <a:gd name="connsiteX13" fmla="*/ 8575 w 10000"/>
              <a:gd name="connsiteY13" fmla="*/ 10000 h 10034"/>
              <a:gd name="connsiteX14" fmla="*/ 8657 w 10000"/>
              <a:gd name="connsiteY14" fmla="*/ 9906 h 10034"/>
              <a:gd name="connsiteX15" fmla="*/ 8685 w 10000"/>
              <a:gd name="connsiteY15" fmla="*/ 9811 h 10034"/>
              <a:gd name="connsiteX16" fmla="*/ 10000 w 10000"/>
              <a:gd name="connsiteY16" fmla="*/ 5283 h 10034"/>
              <a:gd name="connsiteX17" fmla="*/ 10000 w 10000"/>
              <a:gd name="connsiteY17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903 w 10000"/>
              <a:gd name="connsiteY10" fmla="*/ 10034 h 10034"/>
              <a:gd name="connsiteX11" fmla="*/ 8054 w 10000"/>
              <a:gd name="connsiteY11" fmla="*/ 10000 h 10034"/>
              <a:gd name="connsiteX12" fmla="*/ 8575 w 10000"/>
              <a:gd name="connsiteY12" fmla="*/ 10000 h 10034"/>
              <a:gd name="connsiteX13" fmla="*/ 8657 w 10000"/>
              <a:gd name="connsiteY13" fmla="*/ 9906 h 10034"/>
              <a:gd name="connsiteX14" fmla="*/ 8685 w 10000"/>
              <a:gd name="connsiteY14" fmla="*/ 9811 h 10034"/>
              <a:gd name="connsiteX15" fmla="*/ 10000 w 10000"/>
              <a:gd name="connsiteY15" fmla="*/ 5283 h 10034"/>
              <a:gd name="connsiteX16" fmla="*/ 10000 w 10000"/>
              <a:gd name="connsiteY16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903 w 10000"/>
              <a:gd name="connsiteY9" fmla="*/ 10034 h 10034"/>
              <a:gd name="connsiteX10" fmla="*/ 8054 w 10000"/>
              <a:gd name="connsiteY10" fmla="*/ 10000 h 10034"/>
              <a:gd name="connsiteX11" fmla="*/ 8575 w 10000"/>
              <a:gd name="connsiteY11" fmla="*/ 10000 h 10034"/>
              <a:gd name="connsiteX12" fmla="*/ 8657 w 10000"/>
              <a:gd name="connsiteY12" fmla="*/ 9906 h 10034"/>
              <a:gd name="connsiteX13" fmla="*/ 8685 w 10000"/>
              <a:gd name="connsiteY13" fmla="*/ 9811 h 10034"/>
              <a:gd name="connsiteX14" fmla="*/ 10000 w 10000"/>
              <a:gd name="connsiteY14" fmla="*/ 5283 h 10034"/>
              <a:gd name="connsiteX15" fmla="*/ 10000 w 10000"/>
              <a:gd name="connsiteY15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903 w 10000"/>
              <a:gd name="connsiteY8" fmla="*/ 10034 h 10034"/>
              <a:gd name="connsiteX9" fmla="*/ 8054 w 10000"/>
              <a:gd name="connsiteY9" fmla="*/ 10000 h 10034"/>
              <a:gd name="connsiteX10" fmla="*/ 8575 w 10000"/>
              <a:gd name="connsiteY10" fmla="*/ 10000 h 10034"/>
              <a:gd name="connsiteX11" fmla="*/ 8657 w 10000"/>
              <a:gd name="connsiteY11" fmla="*/ 9906 h 10034"/>
              <a:gd name="connsiteX12" fmla="*/ 8685 w 10000"/>
              <a:gd name="connsiteY12" fmla="*/ 9811 h 10034"/>
              <a:gd name="connsiteX13" fmla="*/ 10000 w 10000"/>
              <a:gd name="connsiteY13" fmla="*/ 5283 h 10034"/>
              <a:gd name="connsiteX14" fmla="*/ 10000 w 10000"/>
              <a:gd name="connsiteY14" fmla="*/ 4717 h 10034"/>
              <a:gd name="connsiteX0" fmla="*/ 9863 w 9863"/>
              <a:gd name="connsiteY0" fmla="*/ 4717 h 10034"/>
              <a:gd name="connsiteX1" fmla="*/ 8548 w 9863"/>
              <a:gd name="connsiteY1" fmla="*/ 189 h 10034"/>
              <a:gd name="connsiteX2" fmla="*/ 8520 w 9863"/>
              <a:gd name="connsiteY2" fmla="*/ 94 h 10034"/>
              <a:gd name="connsiteX3" fmla="*/ 8438 w 9863"/>
              <a:gd name="connsiteY3" fmla="*/ 0 h 10034"/>
              <a:gd name="connsiteX4" fmla="*/ 7917 w 9863"/>
              <a:gd name="connsiteY4" fmla="*/ 0 h 10034"/>
              <a:gd name="connsiteX5" fmla="*/ 742 w 9863"/>
              <a:gd name="connsiteY5" fmla="*/ 70 h 10034"/>
              <a:gd name="connsiteX6" fmla="*/ 0 w 9863"/>
              <a:gd name="connsiteY6" fmla="*/ 0 h 10034"/>
              <a:gd name="connsiteX7" fmla="*/ 766 w 9863"/>
              <a:gd name="connsiteY7" fmla="*/ 10034 h 10034"/>
              <a:gd name="connsiteX8" fmla="*/ 7917 w 9863"/>
              <a:gd name="connsiteY8" fmla="*/ 10000 h 10034"/>
              <a:gd name="connsiteX9" fmla="*/ 8438 w 9863"/>
              <a:gd name="connsiteY9" fmla="*/ 10000 h 10034"/>
              <a:gd name="connsiteX10" fmla="*/ 8520 w 9863"/>
              <a:gd name="connsiteY10" fmla="*/ 9906 h 10034"/>
              <a:gd name="connsiteX11" fmla="*/ 8548 w 9863"/>
              <a:gd name="connsiteY11" fmla="*/ 9811 h 10034"/>
              <a:gd name="connsiteX12" fmla="*/ 9863 w 9863"/>
              <a:gd name="connsiteY12" fmla="*/ 5283 h 10034"/>
              <a:gd name="connsiteX13" fmla="*/ 9863 w 9863"/>
              <a:gd name="connsiteY13" fmla="*/ 4717 h 10034"/>
              <a:gd name="connsiteX0" fmla="*/ 9248 w 9248"/>
              <a:gd name="connsiteY0" fmla="*/ 4701 h 10000"/>
              <a:gd name="connsiteX1" fmla="*/ 7915 w 9248"/>
              <a:gd name="connsiteY1" fmla="*/ 188 h 10000"/>
              <a:gd name="connsiteX2" fmla="*/ 7886 w 9248"/>
              <a:gd name="connsiteY2" fmla="*/ 94 h 10000"/>
              <a:gd name="connsiteX3" fmla="*/ 7803 w 9248"/>
              <a:gd name="connsiteY3" fmla="*/ 0 h 10000"/>
              <a:gd name="connsiteX4" fmla="*/ 7275 w 9248"/>
              <a:gd name="connsiteY4" fmla="*/ 0 h 10000"/>
              <a:gd name="connsiteX5" fmla="*/ 0 w 9248"/>
              <a:gd name="connsiteY5" fmla="*/ 70 h 10000"/>
              <a:gd name="connsiteX6" fmla="*/ 25 w 9248"/>
              <a:gd name="connsiteY6" fmla="*/ 10000 h 10000"/>
              <a:gd name="connsiteX7" fmla="*/ 7275 w 9248"/>
              <a:gd name="connsiteY7" fmla="*/ 9966 h 10000"/>
              <a:gd name="connsiteX8" fmla="*/ 7803 w 9248"/>
              <a:gd name="connsiteY8" fmla="*/ 9966 h 10000"/>
              <a:gd name="connsiteX9" fmla="*/ 7886 w 9248"/>
              <a:gd name="connsiteY9" fmla="*/ 9872 h 10000"/>
              <a:gd name="connsiteX10" fmla="*/ 7915 w 9248"/>
              <a:gd name="connsiteY10" fmla="*/ 9778 h 10000"/>
              <a:gd name="connsiteX11" fmla="*/ 9248 w 9248"/>
              <a:gd name="connsiteY11" fmla="*/ 5265 h 10000"/>
              <a:gd name="connsiteX12" fmla="*/ 9248 w 9248"/>
              <a:gd name="connsiteY12" fmla="*/ 4701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5/15/2013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>
            <a:spLocks/>
          </p:cNvSpPr>
          <p:nvPr/>
        </p:nvSpPr>
        <p:spPr bwMode="auto">
          <a:xfrm flipV="1">
            <a:off x="-4189" y="714375"/>
            <a:ext cx="1588527" cy="507297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00"/>
              <a:gd name="connsiteX1" fmla="*/ 8638 w 9946"/>
              <a:gd name="connsiteY1" fmla="*/ 189 h 10000"/>
              <a:gd name="connsiteX2" fmla="*/ 8610 w 9946"/>
              <a:gd name="connsiteY2" fmla="*/ 94 h 10000"/>
              <a:gd name="connsiteX3" fmla="*/ 8529 w 9946"/>
              <a:gd name="connsiteY3" fmla="*/ 0 h 10000"/>
              <a:gd name="connsiteX4" fmla="*/ 8011 w 9946"/>
              <a:gd name="connsiteY4" fmla="*/ 0 h 10000"/>
              <a:gd name="connsiteX5" fmla="*/ 874 w 9946"/>
              <a:gd name="connsiteY5" fmla="*/ 70 h 10000"/>
              <a:gd name="connsiteX6" fmla="*/ 136 w 9946"/>
              <a:gd name="connsiteY6" fmla="*/ 0 h 10000"/>
              <a:gd name="connsiteX7" fmla="*/ 0 w 9946"/>
              <a:gd name="connsiteY7" fmla="*/ 0 h 10000"/>
              <a:gd name="connsiteX8" fmla="*/ 0 w 9946"/>
              <a:gd name="connsiteY8" fmla="*/ 472 h 10000"/>
              <a:gd name="connsiteX9" fmla="*/ 0 w 9946"/>
              <a:gd name="connsiteY9" fmla="*/ 9434 h 10000"/>
              <a:gd name="connsiteX10" fmla="*/ 0 w 9946"/>
              <a:gd name="connsiteY10" fmla="*/ 10000 h 10000"/>
              <a:gd name="connsiteX11" fmla="*/ 136 w 9946"/>
              <a:gd name="connsiteY11" fmla="*/ 10000 h 10000"/>
              <a:gd name="connsiteX12" fmla="*/ 8011 w 9946"/>
              <a:gd name="connsiteY12" fmla="*/ 10000 h 10000"/>
              <a:gd name="connsiteX13" fmla="*/ 8529 w 9946"/>
              <a:gd name="connsiteY13" fmla="*/ 10000 h 10000"/>
              <a:gd name="connsiteX14" fmla="*/ 8610 w 9946"/>
              <a:gd name="connsiteY14" fmla="*/ 9906 h 10000"/>
              <a:gd name="connsiteX15" fmla="*/ 8638 w 9946"/>
              <a:gd name="connsiteY15" fmla="*/ 9811 h 10000"/>
              <a:gd name="connsiteX16" fmla="*/ 9946 w 9946"/>
              <a:gd name="connsiteY16" fmla="*/ 5283 h 10000"/>
              <a:gd name="connsiteX17" fmla="*/ 9946 w 9946"/>
              <a:gd name="connsiteY17" fmla="*/ 4717 h 10000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137 w 10000"/>
              <a:gd name="connsiteY11" fmla="*/ 10000 h 10034"/>
              <a:gd name="connsiteX12" fmla="*/ 903 w 10000"/>
              <a:gd name="connsiteY12" fmla="*/ 10034 h 10034"/>
              <a:gd name="connsiteX13" fmla="*/ 8054 w 10000"/>
              <a:gd name="connsiteY13" fmla="*/ 10000 h 10034"/>
              <a:gd name="connsiteX14" fmla="*/ 8575 w 10000"/>
              <a:gd name="connsiteY14" fmla="*/ 10000 h 10034"/>
              <a:gd name="connsiteX15" fmla="*/ 8657 w 10000"/>
              <a:gd name="connsiteY15" fmla="*/ 9906 h 10034"/>
              <a:gd name="connsiteX16" fmla="*/ 8685 w 10000"/>
              <a:gd name="connsiteY16" fmla="*/ 9811 h 10034"/>
              <a:gd name="connsiteX17" fmla="*/ 10000 w 10000"/>
              <a:gd name="connsiteY17" fmla="*/ 5283 h 10034"/>
              <a:gd name="connsiteX18" fmla="*/ 10000 w 10000"/>
              <a:gd name="connsiteY18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903 w 10000"/>
              <a:gd name="connsiteY11" fmla="*/ 10034 h 10034"/>
              <a:gd name="connsiteX12" fmla="*/ 8054 w 10000"/>
              <a:gd name="connsiteY12" fmla="*/ 10000 h 10034"/>
              <a:gd name="connsiteX13" fmla="*/ 8575 w 10000"/>
              <a:gd name="connsiteY13" fmla="*/ 10000 h 10034"/>
              <a:gd name="connsiteX14" fmla="*/ 8657 w 10000"/>
              <a:gd name="connsiteY14" fmla="*/ 9906 h 10034"/>
              <a:gd name="connsiteX15" fmla="*/ 8685 w 10000"/>
              <a:gd name="connsiteY15" fmla="*/ 9811 h 10034"/>
              <a:gd name="connsiteX16" fmla="*/ 10000 w 10000"/>
              <a:gd name="connsiteY16" fmla="*/ 5283 h 10034"/>
              <a:gd name="connsiteX17" fmla="*/ 10000 w 10000"/>
              <a:gd name="connsiteY17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903 w 10000"/>
              <a:gd name="connsiteY10" fmla="*/ 10034 h 10034"/>
              <a:gd name="connsiteX11" fmla="*/ 8054 w 10000"/>
              <a:gd name="connsiteY11" fmla="*/ 10000 h 10034"/>
              <a:gd name="connsiteX12" fmla="*/ 8575 w 10000"/>
              <a:gd name="connsiteY12" fmla="*/ 10000 h 10034"/>
              <a:gd name="connsiteX13" fmla="*/ 8657 w 10000"/>
              <a:gd name="connsiteY13" fmla="*/ 9906 h 10034"/>
              <a:gd name="connsiteX14" fmla="*/ 8685 w 10000"/>
              <a:gd name="connsiteY14" fmla="*/ 9811 h 10034"/>
              <a:gd name="connsiteX15" fmla="*/ 10000 w 10000"/>
              <a:gd name="connsiteY15" fmla="*/ 5283 h 10034"/>
              <a:gd name="connsiteX16" fmla="*/ 10000 w 10000"/>
              <a:gd name="connsiteY16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903 w 10000"/>
              <a:gd name="connsiteY9" fmla="*/ 10034 h 10034"/>
              <a:gd name="connsiteX10" fmla="*/ 8054 w 10000"/>
              <a:gd name="connsiteY10" fmla="*/ 10000 h 10034"/>
              <a:gd name="connsiteX11" fmla="*/ 8575 w 10000"/>
              <a:gd name="connsiteY11" fmla="*/ 10000 h 10034"/>
              <a:gd name="connsiteX12" fmla="*/ 8657 w 10000"/>
              <a:gd name="connsiteY12" fmla="*/ 9906 h 10034"/>
              <a:gd name="connsiteX13" fmla="*/ 8685 w 10000"/>
              <a:gd name="connsiteY13" fmla="*/ 9811 h 10034"/>
              <a:gd name="connsiteX14" fmla="*/ 10000 w 10000"/>
              <a:gd name="connsiteY14" fmla="*/ 5283 h 10034"/>
              <a:gd name="connsiteX15" fmla="*/ 10000 w 10000"/>
              <a:gd name="connsiteY15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903 w 10000"/>
              <a:gd name="connsiteY8" fmla="*/ 10034 h 10034"/>
              <a:gd name="connsiteX9" fmla="*/ 8054 w 10000"/>
              <a:gd name="connsiteY9" fmla="*/ 10000 h 10034"/>
              <a:gd name="connsiteX10" fmla="*/ 8575 w 10000"/>
              <a:gd name="connsiteY10" fmla="*/ 10000 h 10034"/>
              <a:gd name="connsiteX11" fmla="*/ 8657 w 10000"/>
              <a:gd name="connsiteY11" fmla="*/ 9906 h 10034"/>
              <a:gd name="connsiteX12" fmla="*/ 8685 w 10000"/>
              <a:gd name="connsiteY12" fmla="*/ 9811 h 10034"/>
              <a:gd name="connsiteX13" fmla="*/ 10000 w 10000"/>
              <a:gd name="connsiteY13" fmla="*/ 5283 h 10034"/>
              <a:gd name="connsiteX14" fmla="*/ 10000 w 10000"/>
              <a:gd name="connsiteY14" fmla="*/ 4717 h 10034"/>
              <a:gd name="connsiteX0" fmla="*/ 9863 w 9863"/>
              <a:gd name="connsiteY0" fmla="*/ 4717 h 10034"/>
              <a:gd name="connsiteX1" fmla="*/ 8548 w 9863"/>
              <a:gd name="connsiteY1" fmla="*/ 189 h 10034"/>
              <a:gd name="connsiteX2" fmla="*/ 8520 w 9863"/>
              <a:gd name="connsiteY2" fmla="*/ 94 h 10034"/>
              <a:gd name="connsiteX3" fmla="*/ 8438 w 9863"/>
              <a:gd name="connsiteY3" fmla="*/ 0 h 10034"/>
              <a:gd name="connsiteX4" fmla="*/ 7917 w 9863"/>
              <a:gd name="connsiteY4" fmla="*/ 0 h 10034"/>
              <a:gd name="connsiteX5" fmla="*/ 742 w 9863"/>
              <a:gd name="connsiteY5" fmla="*/ 70 h 10034"/>
              <a:gd name="connsiteX6" fmla="*/ 0 w 9863"/>
              <a:gd name="connsiteY6" fmla="*/ 0 h 10034"/>
              <a:gd name="connsiteX7" fmla="*/ 766 w 9863"/>
              <a:gd name="connsiteY7" fmla="*/ 10034 h 10034"/>
              <a:gd name="connsiteX8" fmla="*/ 7917 w 9863"/>
              <a:gd name="connsiteY8" fmla="*/ 10000 h 10034"/>
              <a:gd name="connsiteX9" fmla="*/ 8438 w 9863"/>
              <a:gd name="connsiteY9" fmla="*/ 10000 h 10034"/>
              <a:gd name="connsiteX10" fmla="*/ 8520 w 9863"/>
              <a:gd name="connsiteY10" fmla="*/ 9906 h 10034"/>
              <a:gd name="connsiteX11" fmla="*/ 8548 w 9863"/>
              <a:gd name="connsiteY11" fmla="*/ 9811 h 10034"/>
              <a:gd name="connsiteX12" fmla="*/ 9863 w 9863"/>
              <a:gd name="connsiteY12" fmla="*/ 5283 h 10034"/>
              <a:gd name="connsiteX13" fmla="*/ 9863 w 9863"/>
              <a:gd name="connsiteY13" fmla="*/ 4717 h 10034"/>
              <a:gd name="connsiteX0" fmla="*/ 9248 w 9248"/>
              <a:gd name="connsiteY0" fmla="*/ 4701 h 10000"/>
              <a:gd name="connsiteX1" fmla="*/ 7915 w 9248"/>
              <a:gd name="connsiteY1" fmla="*/ 188 h 10000"/>
              <a:gd name="connsiteX2" fmla="*/ 7886 w 9248"/>
              <a:gd name="connsiteY2" fmla="*/ 94 h 10000"/>
              <a:gd name="connsiteX3" fmla="*/ 7803 w 9248"/>
              <a:gd name="connsiteY3" fmla="*/ 0 h 10000"/>
              <a:gd name="connsiteX4" fmla="*/ 7275 w 9248"/>
              <a:gd name="connsiteY4" fmla="*/ 0 h 10000"/>
              <a:gd name="connsiteX5" fmla="*/ 0 w 9248"/>
              <a:gd name="connsiteY5" fmla="*/ 70 h 10000"/>
              <a:gd name="connsiteX6" fmla="*/ 25 w 9248"/>
              <a:gd name="connsiteY6" fmla="*/ 10000 h 10000"/>
              <a:gd name="connsiteX7" fmla="*/ 7275 w 9248"/>
              <a:gd name="connsiteY7" fmla="*/ 9966 h 10000"/>
              <a:gd name="connsiteX8" fmla="*/ 7803 w 9248"/>
              <a:gd name="connsiteY8" fmla="*/ 9966 h 10000"/>
              <a:gd name="connsiteX9" fmla="*/ 7886 w 9248"/>
              <a:gd name="connsiteY9" fmla="*/ 9872 h 10000"/>
              <a:gd name="connsiteX10" fmla="*/ 7915 w 9248"/>
              <a:gd name="connsiteY10" fmla="*/ 9778 h 10000"/>
              <a:gd name="connsiteX11" fmla="*/ 9248 w 9248"/>
              <a:gd name="connsiteY11" fmla="*/ 5265 h 10000"/>
              <a:gd name="connsiteX12" fmla="*/ 9248 w 9248"/>
              <a:gd name="connsiteY12" fmla="*/ 4701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5/15/2013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>
            <a:spLocks/>
          </p:cNvSpPr>
          <p:nvPr/>
        </p:nvSpPr>
        <p:spPr bwMode="auto">
          <a:xfrm flipV="1">
            <a:off x="-4189" y="4911725"/>
            <a:ext cx="1588527" cy="507297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00"/>
              <a:gd name="connsiteX1" fmla="*/ 8638 w 9946"/>
              <a:gd name="connsiteY1" fmla="*/ 189 h 10000"/>
              <a:gd name="connsiteX2" fmla="*/ 8610 w 9946"/>
              <a:gd name="connsiteY2" fmla="*/ 94 h 10000"/>
              <a:gd name="connsiteX3" fmla="*/ 8529 w 9946"/>
              <a:gd name="connsiteY3" fmla="*/ 0 h 10000"/>
              <a:gd name="connsiteX4" fmla="*/ 8011 w 9946"/>
              <a:gd name="connsiteY4" fmla="*/ 0 h 10000"/>
              <a:gd name="connsiteX5" fmla="*/ 874 w 9946"/>
              <a:gd name="connsiteY5" fmla="*/ 70 h 10000"/>
              <a:gd name="connsiteX6" fmla="*/ 136 w 9946"/>
              <a:gd name="connsiteY6" fmla="*/ 0 h 10000"/>
              <a:gd name="connsiteX7" fmla="*/ 0 w 9946"/>
              <a:gd name="connsiteY7" fmla="*/ 0 h 10000"/>
              <a:gd name="connsiteX8" fmla="*/ 0 w 9946"/>
              <a:gd name="connsiteY8" fmla="*/ 472 h 10000"/>
              <a:gd name="connsiteX9" fmla="*/ 0 w 9946"/>
              <a:gd name="connsiteY9" fmla="*/ 9434 h 10000"/>
              <a:gd name="connsiteX10" fmla="*/ 0 w 9946"/>
              <a:gd name="connsiteY10" fmla="*/ 10000 h 10000"/>
              <a:gd name="connsiteX11" fmla="*/ 136 w 9946"/>
              <a:gd name="connsiteY11" fmla="*/ 10000 h 10000"/>
              <a:gd name="connsiteX12" fmla="*/ 8011 w 9946"/>
              <a:gd name="connsiteY12" fmla="*/ 10000 h 10000"/>
              <a:gd name="connsiteX13" fmla="*/ 8529 w 9946"/>
              <a:gd name="connsiteY13" fmla="*/ 10000 h 10000"/>
              <a:gd name="connsiteX14" fmla="*/ 8610 w 9946"/>
              <a:gd name="connsiteY14" fmla="*/ 9906 h 10000"/>
              <a:gd name="connsiteX15" fmla="*/ 8638 w 9946"/>
              <a:gd name="connsiteY15" fmla="*/ 9811 h 10000"/>
              <a:gd name="connsiteX16" fmla="*/ 9946 w 9946"/>
              <a:gd name="connsiteY16" fmla="*/ 5283 h 10000"/>
              <a:gd name="connsiteX17" fmla="*/ 9946 w 9946"/>
              <a:gd name="connsiteY17" fmla="*/ 4717 h 10000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137 w 10000"/>
              <a:gd name="connsiteY11" fmla="*/ 10000 h 10034"/>
              <a:gd name="connsiteX12" fmla="*/ 903 w 10000"/>
              <a:gd name="connsiteY12" fmla="*/ 10034 h 10034"/>
              <a:gd name="connsiteX13" fmla="*/ 8054 w 10000"/>
              <a:gd name="connsiteY13" fmla="*/ 10000 h 10034"/>
              <a:gd name="connsiteX14" fmla="*/ 8575 w 10000"/>
              <a:gd name="connsiteY14" fmla="*/ 10000 h 10034"/>
              <a:gd name="connsiteX15" fmla="*/ 8657 w 10000"/>
              <a:gd name="connsiteY15" fmla="*/ 9906 h 10034"/>
              <a:gd name="connsiteX16" fmla="*/ 8685 w 10000"/>
              <a:gd name="connsiteY16" fmla="*/ 9811 h 10034"/>
              <a:gd name="connsiteX17" fmla="*/ 10000 w 10000"/>
              <a:gd name="connsiteY17" fmla="*/ 5283 h 10034"/>
              <a:gd name="connsiteX18" fmla="*/ 10000 w 10000"/>
              <a:gd name="connsiteY18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903 w 10000"/>
              <a:gd name="connsiteY11" fmla="*/ 10034 h 10034"/>
              <a:gd name="connsiteX12" fmla="*/ 8054 w 10000"/>
              <a:gd name="connsiteY12" fmla="*/ 10000 h 10034"/>
              <a:gd name="connsiteX13" fmla="*/ 8575 w 10000"/>
              <a:gd name="connsiteY13" fmla="*/ 10000 h 10034"/>
              <a:gd name="connsiteX14" fmla="*/ 8657 w 10000"/>
              <a:gd name="connsiteY14" fmla="*/ 9906 h 10034"/>
              <a:gd name="connsiteX15" fmla="*/ 8685 w 10000"/>
              <a:gd name="connsiteY15" fmla="*/ 9811 h 10034"/>
              <a:gd name="connsiteX16" fmla="*/ 10000 w 10000"/>
              <a:gd name="connsiteY16" fmla="*/ 5283 h 10034"/>
              <a:gd name="connsiteX17" fmla="*/ 10000 w 10000"/>
              <a:gd name="connsiteY17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903 w 10000"/>
              <a:gd name="connsiteY10" fmla="*/ 10034 h 10034"/>
              <a:gd name="connsiteX11" fmla="*/ 8054 w 10000"/>
              <a:gd name="connsiteY11" fmla="*/ 10000 h 10034"/>
              <a:gd name="connsiteX12" fmla="*/ 8575 w 10000"/>
              <a:gd name="connsiteY12" fmla="*/ 10000 h 10034"/>
              <a:gd name="connsiteX13" fmla="*/ 8657 w 10000"/>
              <a:gd name="connsiteY13" fmla="*/ 9906 h 10034"/>
              <a:gd name="connsiteX14" fmla="*/ 8685 w 10000"/>
              <a:gd name="connsiteY14" fmla="*/ 9811 h 10034"/>
              <a:gd name="connsiteX15" fmla="*/ 10000 w 10000"/>
              <a:gd name="connsiteY15" fmla="*/ 5283 h 10034"/>
              <a:gd name="connsiteX16" fmla="*/ 10000 w 10000"/>
              <a:gd name="connsiteY16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903 w 10000"/>
              <a:gd name="connsiteY9" fmla="*/ 10034 h 10034"/>
              <a:gd name="connsiteX10" fmla="*/ 8054 w 10000"/>
              <a:gd name="connsiteY10" fmla="*/ 10000 h 10034"/>
              <a:gd name="connsiteX11" fmla="*/ 8575 w 10000"/>
              <a:gd name="connsiteY11" fmla="*/ 10000 h 10034"/>
              <a:gd name="connsiteX12" fmla="*/ 8657 w 10000"/>
              <a:gd name="connsiteY12" fmla="*/ 9906 h 10034"/>
              <a:gd name="connsiteX13" fmla="*/ 8685 w 10000"/>
              <a:gd name="connsiteY13" fmla="*/ 9811 h 10034"/>
              <a:gd name="connsiteX14" fmla="*/ 10000 w 10000"/>
              <a:gd name="connsiteY14" fmla="*/ 5283 h 10034"/>
              <a:gd name="connsiteX15" fmla="*/ 10000 w 10000"/>
              <a:gd name="connsiteY15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903 w 10000"/>
              <a:gd name="connsiteY8" fmla="*/ 10034 h 10034"/>
              <a:gd name="connsiteX9" fmla="*/ 8054 w 10000"/>
              <a:gd name="connsiteY9" fmla="*/ 10000 h 10034"/>
              <a:gd name="connsiteX10" fmla="*/ 8575 w 10000"/>
              <a:gd name="connsiteY10" fmla="*/ 10000 h 10034"/>
              <a:gd name="connsiteX11" fmla="*/ 8657 w 10000"/>
              <a:gd name="connsiteY11" fmla="*/ 9906 h 10034"/>
              <a:gd name="connsiteX12" fmla="*/ 8685 w 10000"/>
              <a:gd name="connsiteY12" fmla="*/ 9811 h 10034"/>
              <a:gd name="connsiteX13" fmla="*/ 10000 w 10000"/>
              <a:gd name="connsiteY13" fmla="*/ 5283 h 10034"/>
              <a:gd name="connsiteX14" fmla="*/ 10000 w 10000"/>
              <a:gd name="connsiteY14" fmla="*/ 4717 h 10034"/>
              <a:gd name="connsiteX0" fmla="*/ 9863 w 9863"/>
              <a:gd name="connsiteY0" fmla="*/ 4717 h 10034"/>
              <a:gd name="connsiteX1" fmla="*/ 8548 w 9863"/>
              <a:gd name="connsiteY1" fmla="*/ 189 h 10034"/>
              <a:gd name="connsiteX2" fmla="*/ 8520 w 9863"/>
              <a:gd name="connsiteY2" fmla="*/ 94 h 10034"/>
              <a:gd name="connsiteX3" fmla="*/ 8438 w 9863"/>
              <a:gd name="connsiteY3" fmla="*/ 0 h 10034"/>
              <a:gd name="connsiteX4" fmla="*/ 7917 w 9863"/>
              <a:gd name="connsiteY4" fmla="*/ 0 h 10034"/>
              <a:gd name="connsiteX5" fmla="*/ 742 w 9863"/>
              <a:gd name="connsiteY5" fmla="*/ 70 h 10034"/>
              <a:gd name="connsiteX6" fmla="*/ 0 w 9863"/>
              <a:gd name="connsiteY6" fmla="*/ 0 h 10034"/>
              <a:gd name="connsiteX7" fmla="*/ 766 w 9863"/>
              <a:gd name="connsiteY7" fmla="*/ 10034 h 10034"/>
              <a:gd name="connsiteX8" fmla="*/ 7917 w 9863"/>
              <a:gd name="connsiteY8" fmla="*/ 10000 h 10034"/>
              <a:gd name="connsiteX9" fmla="*/ 8438 w 9863"/>
              <a:gd name="connsiteY9" fmla="*/ 10000 h 10034"/>
              <a:gd name="connsiteX10" fmla="*/ 8520 w 9863"/>
              <a:gd name="connsiteY10" fmla="*/ 9906 h 10034"/>
              <a:gd name="connsiteX11" fmla="*/ 8548 w 9863"/>
              <a:gd name="connsiteY11" fmla="*/ 9811 h 10034"/>
              <a:gd name="connsiteX12" fmla="*/ 9863 w 9863"/>
              <a:gd name="connsiteY12" fmla="*/ 5283 h 10034"/>
              <a:gd name="connsiteX13" fmla="*/ 9863 w 9863"/>
              <a:gd name="connsiteY13" fmla="*/ 4717 h 10034"/>
              <a:gd name="connsiteX0" fmla="*/ 9248 w 9248"/>
              <a:gd name="connsiteY0" fmla="*/ 4701 h 10000"/>
              <a:gd name="connsiteX1" fmla="*/ 7915 w 9248"/>
              <a:gd name="connsiteY1" fmla="*/ 188 h 10000"/>
              <a:gd name="connsiteX2" fmla="*/ 7886 w 9248"/>
              <a:gd name="connsiteY2" fmla="*/ 94 h 10000"/>
              <a:gd name="connsiteX3" fmla="*/ 7803 w 9248"/>
              <a:gd name="connsiteY3" fmla="*/ 0 h 10000"/>
              <a:gd name="connsiteX4" fmla="*/ 7275 w 9248"/>
              <a:gd name="connsiteY4" fmla="*/ 0 h 10000"/>
              <a:gd name="connsiteX5" fmla="*/ 0 w 9248"/>
              <a:gd name="connsiteY5" fmla="*/ 70 h 10000"/>
              <a:gd name="connsiteX6" fmla="*/ 25 w 9248"/>
              <a:gd name="connsiteY6" fmla="*/ 10000 h 10000"/>
              <a:gd name="connsiteX7" fmla="*/ 7275 w 9248"/>
              <a:gd name="connsiteY7" fmla="*/ 9966 h 10000"/>
              <a:gd name="connsiteX8" fmla="*/ 7803 w 9248"/>
              <a:gd name="connsiteY8" fmla="*/ 9966 h 10000"/>
              <a:gd name="connsiteX9" fmla="*/ 7886 w 9248"/>
              <a:gd name="connsiteY9" fmla="*/ 9872 h 10000"/>
              <a:gd name="connsiteX10" fmla="*/ 7915 w 9248"/>
              <a:gd name="connsiteY10" fmla="*/ 9778 h 10000"/>
              <a:gd name="connsiteX11" fmla="*/ 9248 w 9248"/>
              <a:gd name="connsiteY11" fmla="*/ 5265 h 10000"/>
              <a:gd name="connsiteX12" fmla="*/ 9248 w 9248"/>
              <a:gd name="connsiteY12" fmla="*/ 4701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>
              <a:spLocks/>
            </p:cNvSpPr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>
                <a:gd name="T0" fmla="*/ 22 w 22"/>
                <a:gd name="T1" fmla="*/ 136 h 136"/>
                <a:gd name="T2" fmla="*/ 17 w 22"/>
                <a:gd name="T3" fmla="*/ 80 h 136"/>
                <a:gd name="T4" fmla="*/ 0 w 22"/>
                <a:gd name="T5" fmla="*/ 0 h 136"/>
                <a:gd name="T6" fmla="*/ 0 w 22"/>
                <a:gd name="T7" fmla="*/ 35 h 136"/>
                <a:gd name="T8" fmla="*/ 20 w 22"/>
                <a:gd name="T9" fmla="*/ 124 h 136"/>
                <a:gd name="T10" fmla="*/ 22 w 22"/>
                <a:gd name="T11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2"/>
            <p:cNvSpPr>
              <a:spLocks/>
            </p:cNvSpPr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>
                <a:gd name="T0" fmla="*/ 86 w 140"/>
                <a:gd name="T1" fmla="*/ 350 h 504"/>
                <a:gd name="T2" fmla="*/ 139 w 140"/>
                <a:gd name="T3" fmla="*/ 504 h 504"/>
                <a:gd name="T4" fmla="*/ 140 w 140"/>
                <a:gd name="T5" fmla="*/ 478 h 504"/>
                <a:gd name="T6" fmla="*/ 95 w 140"/>
                <a:gd name="T7" fmla="*/ 347 h 504"/>
                <a:gd name="T8" fmla="*/ 0 w 140"/>
                <a:gd name="T9" fmla="*/ 0 h 504"/>
                <a:gd name="T10" fmla="*/ 6 w 140"/>
                <a:gd name="T11" fmla="*/ 61 h 504"/>
                <a:gd name="T12" fmla="*/ 86 w 140"/>
                <a:gd name="T13" fmla="*/ 350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3"/>
            <p:cNvSpPr>
              <a:spLocks/>
            </p:cNvSpPr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>
                <a:gd name="T0" fmla="*/ 8 w 132"/>
                <a:gd name="T1" fmla="*/ 22 h 308"/>
                <a:gd name="T2" fmla="*/ 0 w 132"/>
                <a:gd name="T3" fmla="*/ 0 h 308"/>
                <a:gd name="T4" fmla="*/ 0 w 132"/>
                <a:gd name="T5" fmla="*/ 29 h 308"/>
                <a:gd name="T6" fmla="*/ 68 w 132"/>
                <a:gd name="T7" fmla="*/ 194 h 308"/>
                <a:gd name="T8" fmla="*/ 123 w 132"/>
                <a:gd name="T9" fmla="*/ 308 h 308"/>
                <a:gd name="T10" fmla="*/ 132 w 132"/>
                <a:gd name="T11" fmla="*/ 308 h 308"/>
                <a:gd name="T12" fmla="*/ 77 w 132"/>
                <a:gd name="T13" fmla="*/ 190 h 308"/>
                <a:gd name="T14" fmla="*/ 8 w 132"/>
                <a:gd name="T15" fmla="*/ 22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4"/>
            <p:cNvSpPr>
              <a:spLocks/>
            </p:cNvSpPr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>
                <a:gd name="T0" fmla="*/ 28 w 37"/>
                <a:gd name="T1" fmla="*/ 79 h 79"/>
                <a:gd name="T2" fmla="*/ 37 w 37"/>
                <a:gd name="T3" fmla="*/ 79 h 79"/>
                <a:gd name="T4" fmla="*/ 0 w 37"/>
                <a:gd name="T5" fmla="*/ 0 h 79"/>
                <a:gd name="T6" fmla="*/ 28 w 37"/>
                <a:gd name="T7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5"/>
            <p:cNvSpPr>
              <a:spLocks/>
            </p:cNvSpPr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>
                <a:gd name="T0" fmla="*/ 162 w 178"/>
                <a:gd name="T1" fmla="*/ 660 h 722"/>
                <a:gd name="T2" fmla="*/ 116 w 178"/>
                <a:gd name="T3" fmla="*/ 534 h 722"/>
                <a:gd name="T4" fmla="*/ 40 w 178"/>
                <a:gd name="T5" fmla="*/ 236 h 722"/>
                <a:gd name="T6" fmla="*/ 12 w 178"/>
                <a:gd name="T7" fmla="*/ 51 h 722"/>
                <a:gd name="T8" fmla="*/ 0 w 178"/>
                <a:gd name="T9" fmla="*/ 0 h 722"/>
                <a:gd name="T10" fmla="*/ 33 w 178"/>
                <a:gd name="T11" fmla="*/ 237 h 722"/>
                <a:gd name="T12" fmla="*/ 107 w 178"/>
                <a:gd name="T13" fmla="*/ 537 h 722"/>
                <a:gd name="T14" fmla="*/ 160 w 178"/>
                <a:gd name="T15" fmla="*/ 681 h 722"/>
                <a:gd name="T16" fmla="*/ 178 w 178"/>
                <a:gd name="T17" fmla="*/ 722 h 722"/>
                <a:gd name="T18" fmla="*/ 174 w 178"/>
                <a:gd name="T19" fmla="*/ 708 h 722"/>
                <a:gd name="T20" fmla="*/ 162 w 178"/>
                <a:gd name="T21" fmla="*/ 660 h 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6"/>
            <p:cNvSpPr>
              <a:spLocks/>
            </p:cNvSpPr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>
                <a:gd name="T0" fmla="*/ 11 w 23"/>
                <a:gd name="T1" fmla="*/ 577 h 635"/>
                <a:gd name="T2" fmla="*/ 12 w 23"/>
                <a:gd name="T3" fmla="*/ 589 h 635"/>
                <a:gd name="T4" fmla="*/ 22 w 23"/>
                <a:gd name="T5" fmla="*/ 632 h 635"/>
                <a:gd name="T6" fmla="*/ 23 w 23"/>
                <a:gd name="T7" fmla="*/ 635 h 635"/>
                <a:gd name="T8" fmla="*/ 17 w 23"/>
                <a:gd name="T9" fmla="*/ 576 h 635"/>
                <a:gd name="T10" fmla="*/ 5 w 23"/>
                <a:gd name="T11" fmla="*/ 269 h 635"/>
                <a:gd name="T12" fmla="*/ 15 w 23"/>
                <a:gd name="T13" fmla="*/ 0 h 635"/>
                <a:gd name="T14" fmla="*/ 12 w 23"/>
                <a:gd name="T15" fmla="*/ 0 h 635"/>
                <a:gd name="T16" fmla="*/ 1 w 23"/>
                <a:gd name="T17" fmla="*/ 269 h 635"/>
                <a:gd name="T18" fmla="*/ 11 w 23"/>
                <a:gd name="T19" fmla="*/ 577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7"/>
            <p:cNvSpPr>
              <a:spLocks/>
            </p:cNvSpPr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>
                <a:gd name="T0" fmla="*/ 0 w 17"/>
                <a:gd name="T1" fmla="*/ 0 h 107"/>
                <a:gd name="T2" fmla="*/ 5 w 17"/>
                <a:gd name="T3" fmla="*/ 56 h 107"/>
                <a:gd name="T4" fmla="*/ 17 w 17"/>
                <a:gd name="T5" fmla="*/ 107 h 107"/>
                <a:gd name="T6" fmla="*/ 11 w 17"/>
                <a:gd name="T7" fmla="*/ 46 h 107"/>
                <a:gd name="T8" fmla="*/ 10 w 17"/>
                <a:gd name="T9" fmla="*/ 43 h 107"/>
                <a:gd name="T10" fmla="*/ 0 w 17"/>
                <a:gd name="T1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8"/>
            <p:cNvSpPr>
              <a:spLocks/>
            </p:cNvSpPr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>
                <a:gd name="T0" fmla="*/ 0 w 41"/>
                <a:gd name="T1" fmla="*/ 0 h 222"/>
                <a:gd name="T2" fmla="*/ 5 w 41"/>
                <a:gd name="T3" fmla="*/ 93 h 222"/>
                <a:gd name="T4" fmla="*/ 17 w 41"/>
                <a:gd name="T5" fmla="*/ 166 h 222"/>
                <a:gd name="T6" fmla="*/ 24 w 41"/>
                <a:gd name="T7" fmla="*/ 184 h 222"/>
                <a:gd name="T8" fmla="*/ 41 w 41"/>
                <a:gd name="T9" fmla="*/ 222 h 222"/>
                <a:gd name="T10" fmla="*/ 38 w 41"/>
                <a:gd name="T11" fmla="*/ 212 h 222"/>
                <a:gd name="T12" fmla="*/ 13 w 41"/>
                <a:gd name="T13" fmla="*/ 92 h 222"/>
                <a:gd name="T14" fmla="*/ 8 w 41"/>
                <a:gd name="T15" fmla="*/ 22 h 222"/>
                <a:gd name="T16" fmla="*/ 7 w 41"/>
                <a:gd name="T17" fmla="*/ 18 h 222"/>
                <a:gd name="T18" fmla="*/ 0 w 41"/>
                <a:gd name="T19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9"/>
            <p:cNvSpPr>
              <a:spLocks/>
            </p:cNvSpPr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>
                <a:gd name="T0" fmla="*/ 7 w 450"/>
                <a:gd name="T1" fmla="*/ 854 h 878"/>
                <a:gd name="T2" fmla="*/ 50 w 450"/>
                <a:gd name="T3" fmla="*/ 613 h 878"/>
                <a:gd name="T4" fmla="*/ 149 w 450"/>
                <a:gd name="T5" fmla="*/ 388 h 878"/>
                <a:gd name="T6" fmla="*/ 285 w 450"/>
                <a:gd name="T7" fmla="*/ 183 h 878"/>
                <a:gd name="T8" fmla="*/ 364 w 450"/>
                <a:gd name="T9" fmla="*/ 89 h 878"/>
                <a:gd name="T10" fmla="*/ 406 w 450"/>
                <a:gd name="T11" fmla="*/ 44 h 878"/>
                <a:gd name="T12" fmla="*/ 450 w 450"/>
                <a:gd name="T13" fmla="*/ 1 h 878"/>
                <a:gd name="T14" fmla="*/ 450 w 450"/>
                <a:gd name="T15" fmla="*/ 0 h 878"/>
                <a:gd name="T16" fmla="*/ 405 w 450"/>
                <a:gd name="T17" fmla="*/ 43 h 878"/>
                <a:gd name="T18" fmla="*/ 363 w 450"/>
                <a:gd name="T19" fmla="*/ 88 h 878"/>
                <a:gd name="T20" fmla="*/ 283 w 450"/>
                <a:gd name="T21" fmla="*/ 181 h 878"/>
                <a:gd name="T22" fmla="*/ 145 w 450"/>
                <a:gd name="T23" fmla="*/ 386 h 878"/>
                <a:gd name="T24" fmla="*/ 45 w 450"/>
                <a:gd name="T25" fmla="*/ 611 h 878"/>
                <a:gd name="T26" fmla="*/ 0 w 450"/>
                <a:gd name="T27" fmla="*/ 854 h 878"/>
                <a:gd name="T28" fmla="*/ 0 w 450"/>
                <a:gd name="T29" fmla="*/ 859 h 878"/>
                <a:gd name="T30" fmla="*/ 7 w 450"/>
                <a:gd name="T31" fmla="*/ 878 h 878"/>
                <a:gd name="T32" fmla="*/ 7 w 450"/>
                <a:gd name="T33" fmla="*/ 854 h 8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0"/>
            <p:cNvSpPr>
              <a:spLocks/>
            </p:cNvSpPr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>
                <a:gd name="T0" fmla="*/ 0 w 35"/>
                <a:gd name="T1" fmla="*/ 0 h 73"/>
                <a:gd name="T2" fmla="*/ 26 w 35"/>
                <a:gd name="T3" fmla="*/ 73 h 73"/>
                <a:gd name="T4" fmla="*/ 35 w 35"/>
                <a:gd name="T5" fmla="*/ 73 h 73"/>
                <a:gd name="T6" fmla="*/ 0 w 35"/>
                <a:gd name="T7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1"/>
            <p:cNvSpPr>
              <a:spLocks/>
            </p:cNvSpPr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>
                <a:gd name="T0" fmla="*/ 7 w 8"/>
                <a:gd name="T1" fmla="*/ 44 h 48"/>
                <a:gd name="T2" fmla="*/ 8 w 8"/>
                <a:gd name="T3" fmla="*/ 48 h 48"/>
                <a:gd name="T4" fmla="*/ 8 w 8"/>
                <a:gd name="T5" fmla="*/ 19 h 48"/>
                <a:gd name="T6" fmla="*/ 1 w 8"/>
                <a:gd name="T7" fmla="*/ 0 h 48"/>
                <a:gd name="T8" fmla="*/ 0 w 8"/>
                <a:gd name="T9" fmla="*/ 26 h 48"/>
                <a:gd name="T10" fmla="*/ 7 w 8"/>
                <a:gd name="T11" fmla="*/ 4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2"/>
            <p:cNvSpPr>
              <a:spLocks/>
            </p:cNvSpPr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>
                <a:gd name="T0" fmla="*/ 7 w 52"/>
                <a:gd name="T1" fmla="*/ 18 h 135"/>
                <a:gd name="T2" fmla="*/ 0 w 52"/>
                <a:gd name="T3" fmla="*/ 0 h 135"/>
                <a:gd name="T4" fmla="*/ 12 w 52"/>
                <a:gd name="T5" fmla="*/ 48 h 135"/>
                <a:gd name="T6" fmla="*/ 16 w 52"/>
                <a:gd name="T7" fmla="*/ 62 h 135"/>
                <a:gd name="T8" fmla="*/ 51 w 52"/>
                <a:gd name="T9" fmla="*/ 135 h 135"/>
                <a:gd name="T10" fmla="*/ 52 w 52"/>
                <a:gd name="T11" fmla="*/ 135 h 135"/>
                <a:gd name="T12" fmla="*/ 24 w 52"/>
                <a:gd name="T13" fmla="*/ 56 h 135"/>
                <a:gd name="T14" fmla="*/ 7 w 52"/>
                <a:gd name="T15" fmla="*/ 18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27221" y="-36668"/>
            <a:ext cx="2356674" cy="6889921"/>
            <a:chOff x="6627813" y="165100"/>
            <a:chExt cx="1952625" cy="5708651"/>
          </a:xfrm>
        </p:grpSpPr>
        <p:sp>
          <p:nvSpPr>
            <p:cNvPr id="11" name="Freeform 27"/>
            <p:cNvSpPr>
              <a:spLocks/>
            </p:cNvSpPr>
            <p:nvPr/>
          </p:nvSpPr>
          <p:spPr bwMode="auto">
            <a:xfrm>
              <a:off x="6627813" y="165100"/>
              <a:ext cx="409575" cy="3646488"/>
            </a:xfrm>
            <a:custGeom>
              <a:avLst/>
              <a:gdLst>
                <a:gd name="T0" fmla="*/ 7 w 103"/>
                <a:gd name="T1" fmla="*/ 210 h 920"/>
                <a:gd name="T2" fmla="*/ 26 w 103"/>
                <a:gd name="T3" fmla="*/ 445 h 920"/>
                <a:gd name="T4" fmla="*/ 57 w 103"/>
                <a:gd name="T5" fmla="*/ 679 h 920"/>
                <a:gd name="T6" fmla="*/ 101 w 103"/>
                <a:gd name="T7" fmla="*/ 911 h 920"/>
                <a:gd name="T8" fmla="*/ 103 w 103"/>
                <a:gd name="T9" fmla="*/ 920 h 920"/>
                <a:gd name="T10" fmla="*/ 99 w 103"/>
                <a:gd name="T11" fmla="*/ 874 h 920"/>
                <a:gd name="T12" fmla="*/ 99 w 103"/>
                <a:gd name="T13" fmla="*/ 866 h 920"/>
                <a:gd name="T14" fmla="*/ 63 w 103"/>
                <a:gd name="T15" fmla="*/ 678 h 920"/>
                <a:gd name="T16" fmla="*/ 30 w 103"/>
                <a:gd name="T17" fmla="*/ 444 h 920"/>
                <a:gd name="T18" fmla="*/ 9 w 103"/>
                <a:gd name="T19" fmla="*/ 209 h 920"/>
                <a:gd name="T20" fmla="*/ 3 w 103"/>
                <a:gd name="T21" fmla="*/ 92 h 920"/>
                <a:gd name="T22" fmla="*/ 1 w 103"/>
                <a:gd name="T23" fmla="*/ 0 h 920"/>
                <a:gd name="T24" fmla="*/ 0 w 103"/>
                <a:gd name="T25" fmla="*/ 0 h 920"/>
                <a:gd name="T26" fmla="*/ 1 w 103"/>
                <a:gd name="T27" fmla="*/ 92 h 920"/>
                <a:gd name="T28" fmla="*/ 7 w 103"/>
                <a:gd name="T29" fmla="*/ 210 h 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8"/>
            <p:cNvSpPr>
              <a:spLocks/>
            </p:cNvSpPr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>
                <a:gd name="T0" fmla="*/ 53 w 88"/>
                <a:gd name="T1" fmla="*/ 229 h 330"/>
                <a:gd name="T2" fmla="*/ 88 w 88"/>
                <a:gd name="T3" fmla="*/ 330 h 330"/>
                <a:gd name="T4" fmla="*/ 88 w 88"/>
                <a:gd name="T5" fmla="*/ 308 h 330"/>
                <a:gd name="T6" fmla="*/ 88 w 88"/>
                <a:gd name="T7" fmla="*/ 304 h 330"/>
                <a:gd name="T8" fmla="*/ 62 w 88"/>
                <a:gd name="T9" fmla="*/ 226 h 330"/>
                <a:gd name="T10" fmla="*/ 0 w 88"/>
                <a:gd name="T11" fmla="*/ 0 h 330"/>
                <a:gd name="T12" fmla="*/ 7 w 88"/>
                <a:gd name="T13" fmla="*/ 63 h 330"/>
                <a:gd name="T14" fmla="*/ 53 w 88"/>
                <a:gd name="T15" fmla="*/ 229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9"/>
            <p:cNvSpPr>
              <a:spLocks/>
            </p:cNvSpPr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>
                <a:gd name="T0" fmla="*/ 6 w 90"/>
                <a:gd name="T1" fmla="*/ 15 h 207"/>
                <a:gd name="T2" fmla="*/ 0 w 90"/>
                <a:gd name="T3" fmla="*/ 0 h 207"/>
                <a:gd name="T4" fmla="*/ 1 w 90"/>
                <a:gd name="T5" fmla="*/ 29 h 207"/>
                <a:gd name="T6" fmla="*/ 42 w 90"/>
                <a:gd name="T7" fmla="*/ 127 h 207"/>
                <a:gd name="T8" fmla="*/ 80 w 90"/>
                <a:gd name="T9" fmla="*/ 207 h 207"/>
                <a:gd name="T10" fmla="*/ 90 w 90"/>
                <a:gd name="T11" fmla="*/ 207 h 207"/>
                <a:gd name="T12" fmla="*/ 50 w 90"/>
                <a:gd name="T13" fmla="*/ 123 h 207"/>
                <a:gd name="T14" fmla="*/ 6 w 90"/>
                <a:gd name="T15" fmla="*/ 15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30"/>
            <p:cNvSpPr>
              <a:spLocks/>
            </p:cNvSpPr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>
                <a:gd name="T0" fmla="*/ 101 w 115"/>
                <a:gd name="T1" fmla="*/ 409 h 467"/>
                <a:gd name="T2" fmla="*/ 78 w 115"/>
                <a:gd name="T3" fmla="*/ 344 h 467"/>
                <a:gd name="T4" fmla="*/ 29 w 115"/>
                <a:gd name="T5" fmla="*/ 151 h 467"/>
                <a:gd name="T6" fmla="*/ 13 w 115"/>
                <a:gd name="T7" fmla="*/ 53 h 467"/>
                <a:gd name="T8" fmla="*/ 0 w 115"/>
                <a:gd name="T9" fmla="*/ 0 h 467"/>
                <a:gd name="T10" fmla="*/ 21 w 115"/>
                <a:gd name="T11" fmla="*/ 152 h 467"/>
                <a:gd name="T12" fmla="*/ 69 w 115"/>
                <a:gd name="T13" fmla="*/ 347 h 467"/>
                <a:gd name="T14" fmla="*/ 103 w 115"/>
                <a:gd name="T15" fmla="*/ 441 h 467"/>
                <a:gd name="T16" fmla="*/ 115 w 115"/>
                <a:gd name="T17" fmla="*/ 467 h 467"/>
                <a:gd name="T18" fmla="*/ 112 w 115"/>
                <a:gd name="T19" fmla="*/ 458 h 467"/>
                <a:gd name="T20" fmla="*/ 101 w 115"/>
                <a:gd name="T21" fmla="*/ 409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31"/>
            <p:cNvSpPr>
              <a:spLocks/>
            </p:cNvSpPr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>
                <a:gd name="T0" fmla="*/ 17 w 36"/>
                <a:gd name="T1" fmla="*/ 633 h 633"/>
                <a:gd name="T2" fmla="*/ 13 w 36"/>
                <a:gd name="T3" fmla="*/ 597 h 633"/>
                <a:gd name="T4" fmla="*/ 5 w 36"/>
                <a:gd name="T5" fmla="*/ 398 h 633"/>
                <a:gd name="T6" fmla="*/ 13 w 36"/>
                <a:gd name="T7" fmla="*/ 198 h 633"/>
                <a:gd name="T8" fmla="*/ 22 w 36"/>
                <a:gd name="T9" fmla="*/ 99 h 633"/>
                <a:gd name="T10" fmla="*/ 36 w 36"/>
                <a:gd name="T11" fmla="*/ 0 h 633"/>
                <a:gd name="T12" fmla="*/ 35 w 36"/>
                <a:gd name="T13" fmla="*/ 0 h 633"/>
                <a:gd name="T14" fmla="*/ 20 w 36"/>
                <a:gd name="T15" fmla="*/ 99 h 633"/>
                <a:gd name="T16" fmla="*/ 10 w 36"/>
                <a:gd name="T17" fmla="*/ 198 h 633"/>
                <a:gd name="T18" fmla="*/ 1 w 36"/>
                <a:gd name="T19" fmla="*/ 398 h 633"/>
                <a:gd name="T20" fmla="*/ 7 w 36"/>
                <a:gd name="T21" fmla="*/ 589 h 633"/>
                <a:gd name="T22" fmla="*/ 16 w 36"/>
                <a:gd name="T23" fmla="*/ 632 h 633"/>
                <a:gd name="T24" fmla="*/ 17 w 36"/>
                <a:gd name="T25" fmla="*/ 633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32"/>
            <p:cNvSpPr>
              <a:spLocks/>
            </p:cNvSpPr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>
                <a:gd name="T0" fmla="*/ 22 w 28"/>
                <a:gd name="T1" fmla="*/ 59 h 59"/>
                <a:gd name="T2" fmla="*/ 28 w 28"/>
                <a:gd name="T3" fmla="*/ 59 h 59"/>
                <a:gd name="T4" fmla="*/ 0 w 28"/>
                <a:gd name="T5" fmla="*/ 0 h 59"/>
                <a:gd name="T6" fmla="*/ 22 w 28"/>
                <a:gd name="T7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33"/>
            <p:cNvSpPr>
              <a:spLocks/>
            </p:cNvSpPr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>
                <a:gd name="T0" fmla="*/ 4 w 17"/>
                <a:gd name="T1" fmla="*/ 54 h 107"/>
                <a:gd name="T2" fmla="*/ 17 w 17"/>
                <a:gd name="T3" fmla="*/ 107 h 107"/>
                <a:gd name="T4" fmla="*/ 10 w 17"/>
                <a:gd name="T5" fmla="*/ 44 h 107"/>
                <a:gd name="T6" fmla="*/ 9 w 17"/>
                <a:gd name="T7" fmla="*/ 43 h 107"/>
                <a:gd name="T8" fmla="*/ 0 w 17"/>
                <a:gd name="T9" fmla="*/ 0 h 107"/>
                <a:gd name="T10" fmla="*/ 0 w 17"/>
                <a:gd name="T11" fmla="*/ 8 h 107"/>
                <a:gd name="T12" fmla="*/ 4 w 17"/>
                <a:gd name="T13" fmla="*/ 5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34"/>
            <p:cNvSpPr>
              <a:spLocks/>
            </p:cNvSpPr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>
                <a:gd name="T0" fmla="*/ 8 w 294"/>
                <a:gd name="T1" fmla="*/ 553 h 568"/>
                <a:gd name="T2" fmla="*/ 35 w 294"/>
                <a:gd name="T3" fmla="*/ 397 h 568"/>
                <a:gd name="T4" fmla="*/ 99 w 294"/>
                <a:gd name="T5" fmla="*/ 252 h 568"/>
                <a:gd name="T6" fmla="*/ 187 w 294"/>
                <a:gd name="T7" fmla="*/ 119 h 568"/>
                <a:gd name="T8" fmla="*/ 238 w 294"/>
                <a:gd name="T9" fmla="*/ 58 h 568"/>
                <a:gd name="T10" fmla="*/ 265 w 294"/>
                <a:gd name="T11" fmla="*/ 28 h 568"/>
                <a:gd name="T12" fmla="*/ 294 w 294"/>
                <a:gd name="T13" fmla="*/ 0 h 568"/>
                <a:gd name="T14" fmla="*/ 293 w 294"/>
                <a:gd name="T15" fmla="*/ 0 h 568"/>
                <a:gd name="T16" fmla="*/ 264 w 294"/>
                <a:gd name="T17" fmla="*/ 27 h 568"/>
                <a:gd name="T18" fmla="*/ 237 w 294"/>
                <a:gd name="T19" fmla="*/ 56 h 568"/>
                <a:gd name="T20" fmla="*/ 185 w 294"/>
                <a:gd name="T21" fmla="*/ 117 h 568"/>
                <a:gd name="T22" fmla="*/ 95 w 294"/>
                <a:gd name="T23" fmla="*/ 249 h 568"/>
                <a:gd name="T24" fmla="*/ 30 w 294"/>
                <a:gd name="T25" fmla="*/ 396 h 568"/>
                <a:gd name="T26" fmla="*/ 0 w 294"/>
                <a:gd name="T27" fmla="*/ 549 h 568"/>
                <a:gd name="T28" fmla="*/ 7 w 294"/>
                <a:gd name="T29" fmla="*/ 568 h 568"/>
                <a:gd name="T30" fmla="*/ 8 w 294"/>
                <a:gd name="T31" fmla="*/ 553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35"/>
            <p:cNvSpPr>
              <a:spLocks/>
            </p:cNvSpPr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>
                <a:gd name="T0" fmla="*/ 0 w 25"/>
                <a:gd name="T1" fmla="*/ 0 h 53"/>
                <a:gd name="T2" fmla="*/ 19 w 25"/>
                <a:gd name="T3" fmla="*/ 53 h 53"/>
                <a:gd name="T4" fmla="*/ 25 w 25"/>
                <a:gd name="T5" fmla="*/ 53 h 53"/>
                <a:gd name="T6" fmla="*/ 0 w 25"/>
                <a:gd name="T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36"/>
            <p:cNvSpPr>
              <a:spLocks/>
            </p:cNvSpPr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>
                <a:gd name="T0" fmla="*/ 0 w 29"/>
                <a:gd name="T1" fmla="*/ 0 h 141"/>
                <a:gd name="T2" fmla="*/ 7 w 29"/>
                <a:gd name="T3" fmla="*/ 89 h 141"/>
                <a:gd name="T4" fmla="*/ 18 w 29"/>
                <a:gd name="T5" fmla="*/ 117 h 141"/>
                <a:gd name="T6" fmla="*/ 29 w 29"/>
                <a:gd name="T7" fmla="*/ 141 h 141"/>
                <a:gd name="T8" fmla="*/ 27 w 29"/>
                <a:gd name="T9" fmla="*/ 135 h 141"/>
                <a:gd name="T10" fmla="*/ 8 w 29"/>
                <a:gd name="T11" fmla="*/ 22 h 141"/>
                <a:gd name="T12" fmla="*/ 4 w 29"/>
                <a:gd name="T13" fmla="*/ 11 h 141"/>
                <a:gd name="T14" fmla="*/ 0 w 29"/>
                <a:gd name="T1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37"/>
            <p:cNvSpPr>
              <a:spLocks/>
            </p:cNvSpPr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>
                <a:gd name="T0" fmla="*/ 0 w 8"/>
                <a:gd name="T1" fmla="*/ 26 h 48"/>
                <a:gd name="T2" fmla="*/ 4 w 8"/>
                <a:gd name="T3" fmla="*/ 37 h 48"/>
                <a:gd name="T4" fmla="*/ 8 w 8"/>
                <a:gd name="T5" fmla="*/ 48 h 48"/>
                <a:gd name="T6" fmla="*/ 7 w 8"/>
                <a:gd name="T7" fmla="*/ 19 h 48"/>
                <a:gd name="T8" fmla="*/ 0 w 8"/>
                <a:gd name="T9" fmla="*/ 0 h 48"/>
                <a:gd name="T10" fmla="*/ 0 w 8"/>
                <a:gd name="T11" fmla="*/ 4 h 48"/>
                <a:gd name="T12" fmla="*/ 0 w 8"/>
                <a:gd name="T13" fmla="*/ 2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38"/>
            <p:cNvSpPr>
              <a:spLocks/>
            </p:cNvSpPr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>
                <a:gd name="T0" fmla="*/ 11 w 44"/>
                <a:gd name="T1" fmla="*/ 28 h 111"/>
                <a:gd name="T2" fmla="*/ 0 w 44"/>
                <a:gd name="T3" fmla="*/ 0 h 111"/>
                <a:gd name="T4" fmla="*/ 11 w 44"/>
                <a:gd name="T5" fmla="*/ 49 h 111"/>
                <a:gd name="T6" fmla="*/ 14 w 44"/>
                <a:gd name="T7" fmla="*/ 58 h 111"/>
                <a:gd name="T8" fmla="*/ 39 w 44"/>
                <a:gd name="T9" fmla="*/ 111 h 111"/>
                <a:gd name="T10" fmla="*/ 44 w 44"/>
                <a:gd name="T11" fmla="*/ 111 h 111"/>
                <a:gd name="T12" fmla="*/ 22 w 44"/>
                <a:gd name="T13" fmla="*/ 52 h 111"/>
                <a:gd name="T14" fmla="*/ 11 w 44"/>
                <a:gd name="T15" fmla="*/ 28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5/15/2013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031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6.jpeg"/><Relationship Id="rId7" Type="http://schemas.openxmlformats.org/officeDocument/2006/relationships/image" Target="../media/image9.wm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hyperlink" Target="http://aler109.alerton.com/~webtalk/" TargetMode="External"/><Relationship Id="rId9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11080" y="254724"/>
            <a:ext cx="6515598" cy="3833949"/>
          </a:xfrm>
        </p:spPr>
        <p:txBody>
          <a:bodyPr>
            <a:normAutofit/>
          </a:bodyPr>
          <a:lstStyle/>
          <a:p>
            <a:pPr algn="ctr" defTabSz="914400" fontAlgn="base">
              <a:spcAft>
                <a:spcPct val="0"/>
              </a:spcAft>
            </a:pPr>
            <a:r>
              <a:rPr lang="en-US" sz="3200" b="1" i="1" dirty="0">
                <a:solidFill>
                  <a:schemeClr val="tx1"/>
                </a:solidFill>
                <a:latin typeface="Times New Roman" panose="02020603050405020304" pitchFamily="18" charset="0"/>
                <a:ea typeface="Calibri" pitchFamily="34" charset="0"/>
                <a:cs typeface="Times New Roman" pitchFamily="18" charset="0"/>
              </a:rPr>
              <a:t>An- </a:t>
            </a:r>
            <a:r>
              <a:rPr lang="en-US" sz="3200" b="1" i="1" dirty="0" err="1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Najah</a:t>
            </a:r>
            <a:r>
              <a:rPr lang="en-US" sz="3200" b="1" i="1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National University</a:t>
            </a:r>
            <a:r>
              <a:rPr lang="en-US" sz="3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b="1" i="1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Faculty of Engineering</a:t>
            </a:r>
            <a:br>
              <a:rPr lang="en-US" sz="3200" b="1" i="1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en-US" sz="3200" b="1" i="1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Electrical Engineering Department</a:t>
            </a:r>
            <a:r>
              <a:rPr lang="en-US" sz="3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en-US" sz="3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Graduation  project </a:t>
            </a:r>
            <a:r>
              <a:rPr lang="en-US" sz="3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br>
              <a:rPr lang="en-US" sz="3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b="1" i="1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Building Management System(BMS)</a:t>
            </a:r>
            <a:endParaRPr lang="en-US" sz="32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54570" y="4715690"/>
            <a:ext cx="5428617" cy="2142310"/>
          </a:xfrm>
        </p:spPr>
        <p:txBody>
          <a:bodyPr>
            <a:noAutofit/>
          </a:bodyPr>
          <a:lstStyle/>
          <a:p>
            <a:r>
              <a:rPr lang="en-US" sz="2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Prepared by :  Sara </a:t>
            </a:r>
            <a:r>
              <a:rPr lang="en-US" sz="2200" b="1" i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Zaid</a:t>
            </a:r>
            <a:r>
              <a:rPr lang="en-US" sz="2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r>
              <a:rPr lang="en-US" sz="2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Sabah </a:t>
            </a:r>
            <a:r>
              <a:rPr lang="en-US" sz="2200" b="1" i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Daraghmeh</a:t>
            </a:r>
            <a:endParaRPr lang="en-US" sz="2200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Bayan </a:t>
            </a:r>
            <a:r>
              <a:rPr lang="en-US" sz="2200" b="1" i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Snouber</a:t>
            </a:r>
            <a:endParaRPr lang="en-US" sz="2200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Supervised by: </a:t>
            </a:r>
            <a:r>
              <a:rPr lang="en-US" sz="2200" b="1" i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Dr.Jamal</a:t>
            </a:r>
            <a:r>
              <a:rPr lang="en-US" sz="2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b="1" i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Kharusheh</a:t>
            </a:r>
            <a:endParaRPr lang="en-US" sz="22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صورة 3" descr="D:\study 4th\4th-year-2nd_semester\مجلد جديد ‫‬\nnu-seal-log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165" y="11875"/>
            <a:ext cx="1781299" cy="1721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05572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86679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Installation the lamps: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672045"/>
            <a:ext cx="8915400" cy="4741817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Using lumen method we need 9 lamps for the model, the lamp specifications:</a:t>
            </a:r>
          </a:p>
          <a:p>
            <a:pPr lvl="1"/>
            <a:r>
              <a:rPr lang="en-US" dirty="0"/>
              <a:t>2.5 volt</a:t>
            </a:r>
          </a:p>
          <a:p>
            <a:pPr lvl="1"/>
            <a:r>
              <a:rPr lang="en-US" dirty="0"/>
              <a:t>0.3 Ampere</a:t>
            </a:r>
          </a:p>
          <a:p>
            <a:pPr lvl="1"/>
            <a:r>
              <a:rPr lang="en-US" dirty="0"/>
              <a:t>luminous flux for the lamp is 6 (lumen</a:t>
            </a:r>
            <a:r>
              <a:rPr lang="en-US" dirty="0" smtClean="0"/>
              <a:t>)</a:t>
            </a:r>
          </a:p>
          <a:p>
            <a:pPr lvl="1"/>
            <a:endParaRPr lang="en-US" dirty="0"/>
          </a:p>
          <a:p>
            <a:pPr marL="0" indent="0">
              <a:buNone/>
            </a:pPr>
            <a:r>
              <a:rPr lang="en-US" dirty="0" smtClean="0"/>
              <a:t>Every 3 lamps are connected series together as group , and each single group connected with transformer.</a:t>
            </a:r>
          </a:p>
          <a:p>
            <a:pPr marL="0" indent="0">
              <a:buNone/>
            </a:pPr>
            <a:r>
              <a:rPr lang="en-US" dirty="0"/>
              <a:t>Transformer specifications:</a:t>
            </a:r>
          </a:p>
          <a:p>
            <a:pPr lvl="1"/>
            <a:r>
              <a:rPr lang="en-US" dirty="0"/>
              <a:t>Single phase</a:t>
            </a:r>
          </a:p>
          <a:p>
            <a:pPr lvl="1"/>
            <a:r>
              <a:rPr lang="en-US" dirty="0"/>
              <a:t>The output :12V*2/1.2A , we can use 12 V or 24 V.</a:t>
            </a:r>
          </a:p>
          <a:p>
            <a:pPr lvl="1"/>
            <a:r>
              <a:rPr lang="en-US" dirty="0"/>
              <a:t>The input: 230V/50Hz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صورة 1" descr="C:\Users\sana\Desktop\مجلد جديد ‫‬\prod2791_dt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63393" y="2124122"/>
            <a:ext cx="1590131" cy="1389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صورة 2" descr="C:\Users\sana\Desktop\مجلد جديد ‫‬\M032664P01WS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585687" y="2124122"/>
            <a:ext cx="1642110" cy="1389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rc_mi" descr="http://www.electroncomponents.com/image/cache/data/Power/EC_Trx-500x500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882743" y="4304209"/>
            <a:ext cx="2345054" cy="2109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85616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548" y="153847"/>
            <a:ext cx="8911687" cy="891181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Installation the lamps: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821835"/>
              </p:ext>
            </p:extLst>
          </p:nvPr>
        </p:nvGraphicFramePr>
        <p:xfrm>
          <a:off x="1881051" y="796834"/>
          <a:ext cx="9993086" cy="58390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69520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sensors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658983"/>
            <a:ext cx="8915400" cy="5199017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LDR detector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It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allows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control the system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automatically dim the lights when the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available      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daylight is low in order to maintain a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specific               light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level in the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space.</a:t>
            </a: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Its connection with Arduino</a:t>
            </a:r>
          </a:p>
        </p:txBody>
      </p:sp>
      <p:pic>
        <p:nvPicPr>
          <p:cNvPr id="7" name="Picture 6" descr="D:\sara\LDR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55542" y="1658983"/>
            <a:ext cx="1449070" cy="201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rc_mi" descr="https://encrypted-tbn2.gstatic.com/images?q=tbn:ANd9GcSezvQHOzay1EGhiTFPdOvwK2EWh7jsQnET35rHCKCccpuz-8M6K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70832" y="4096609"/>
            <a:ext cx="5113247" cy="2761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115736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69113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sensors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1" y="1580605"/>
            <a:ext cx="9128171" cy="5055326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Motion sensor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often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used in indoor spaces to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control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electric lighting. If no motion is detected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               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assumed that the space is empty, and thus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does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 need to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light the lamps.</a:t>
            </a: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connection with Arduino:</a:t>
            </a:r>
          </a:p>
          <a:p>
            <a:pPr marL="0" indent="0"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irc_mi" descr="http://dlnmh9ip6v2uc.cloudfront.net/images/products/8/6/3/0/08630-03-L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48363" y="1419634"/>
            <a:ext cx="2066290" cy="1989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rc_mi" descr="https://encrypted-tbn1.gstatic.com/images?q=tbn:ANd9GcSCop9RMTdVLgkyzfYjej3dVhxaqys5hTHEHy2V-gYdnc_rR0X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3936" y="3947296"/>
            <a:ext cx="5160510" cy="28496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630449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69113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controller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 descr="C:\Users\Centrino Laptop\Desktop\Unti]p;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3348" y="1457933"/>
            <a:ext cx="5648325" cy="341947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3752572" y="5042118"/>
            <a:ext cx="722022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depend on the lighting level in the room the controller will decide the number of lighting that must be lighted so to reach the wanted illumination level in the room.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0838826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output from controller (relay)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9245" y="1620523"/>
            <a:ext cx="9562011" cy="5146037"/>
          </a:xfrm>
        </p:spPr>
      </p:pic>
    </p:spTree>
    <p:extLst>
      <p:ext uri="{BB962C8B-B14F-4D97-AF65-F5344CB8AC3E}">
        <p14:creationId xmlns:p14="http://schemas.microsoft.com/office/powerpoint/2010/main" val="20647630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4294592"/>
              </p:ext>
            </p:extLst>
          </p:nvPr>
        </p:nvGraphicFramePr>
        <p:xfrm>
          <a:off x="1988321" y="222068"/>
          <a:ext cx="9402490" cy="65183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81879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Water pump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 descr="1282902283078_hz-cnmyalibaba-web1_10470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962503" y="1717494"/>
            <a:ext cx="4542109" cy="397031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592925" y="1717494"/>
            <a:ext cx="416057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 is a 12 VDC water pump </a:t>
            </a:r>
            <a:r>
              <a:rPr 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which we 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used in our project in order to deliver water to the tank, then water </a:t>
            </a:r>
            <a:r>
              <a:rPr 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spread through pipes 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the whole house.  </a:t>
            </a:r>
            <a:endParaRPr lang="en-US" sz="28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pump’s job is to </a:t>
            </a:r>
            <a:r>
              <a:rPr 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push water 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from the </a:t>
            </a:r>
            <a:r>
              <a:rPr 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low tank into 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top tank.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8154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3465" y="561127"/>
            <a:ext cx="8911687" cy="904244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Water level sensor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989011" y="1908461"/>
            <a:ext cx="4673046" cy="4247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our project we design </a:t>
            </a:r>
            <a:r>
              <a:rPr lang="en-US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sensor </a:t>
            </a:r>
            <a:r>
              <a:rPr lang="en-US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built it using </a:t>
            </a: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transistor BC337and resistors 10k and 470 ohm</a:t>
            </a:r>
            <a:r>
              <a:rPr lang="en-US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When there is water, the 470ohm will connected to the </a:t>
            </a:r>
            <a:r>
              <a:rPr lang="en-US" sz="28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Vc</a:t>
            </a:r>
            <a:r>
              <a:rPr lang="en-US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so there will be a current therefor the signal which goes to Arduino will be HIGH.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30829" y="330461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8306" y="1693018"/>
            <a:ext cx="5053142" cy="4321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59151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21364"/>
          </a:xfrm>
        </p:spPr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controller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67846" y="1602106"/>
            <a:ext cx="7761844" cy="4537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26281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1910" y="558796"/>
            <a:ext cx="8911687" cy="1280890"/>
          </a:xfrm>
        </p:spPr>
        <p:txBody>
          <a:bodyPr>
            <a:normAutofit/>
          </a:bodyPr>
          <a:lstStyle/>
          <a:p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contents</a:t>
            </a:r>
            <a:endParaRPr lang="en-US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55694400"/>
              </p:ext>
            </p:extLst>
          </p:nvPr>
        </p:nvGraphicFramePr>
        <p:xfrm>
          <a:off x="2941910" y="1463040"/>
          <a:ext cx="7952513" cy="51728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59437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38930"/>
          </a:xfrm>
        </p:spPr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output from controller (relay)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92924" y="1659240"/>
            <a:ext cx="8588881" cy="5068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72263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94199129"/>
              </p:ext>
            </p:extLst>
          </p:nvPr>
        </p:nvGraphicFramePr>
        <p:xfrm>
          <a:off x="1988321" y="222068"/>
          <a:ext cx="9402490" cy="65183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5668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475792"/>
            <a:ext cx="8911687" cy="760553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Temperature sensor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50669" y="1265784"/>
            <a:ext cx="8915400" cy="4794069"/>
          </a:xfrm>
        </p:spPr>
        <p:txBody>
          <a:bodyPr/>
          <a:lstStyle/>
          <a:p>
            <a:pPr lvl="0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 use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LM35 temperature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sensor :</a:t>
            </a:r>
          </a:p>
          <a:p>
            <a:pPr lvl="1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has an output voltage that is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proportional                        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the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Celsius temperature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1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scale factor is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 mV/C</a:t>
            </a:r>
          </a:p>
          <a:p>
            <a:pPr lvl="1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-55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+150°C temperature range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irc_mi" descr="http://www.extremeelectronics.co.in/avrtutorials/images/lm35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53011" y="505231"/>
            <a:ext cx="2020978" cy="406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rc_mi" descr="https://encrypted-tbn1.gstatic.com/images?q=tbn:ANd9GcSsrATb3GK2otueU6k3R6Hn2BJS4wQGv2ucb0tIGZhemuMnp7Q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79669" y="3959951"/>
            <a:ext cx="5465422" cy="2898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835415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controller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1247" y="1499648"/>
            <a:ext cx="9375041" cy="4979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39905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output from controller (relay)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92116" y="1264555"/>
            <a:ext cx="8593747" cy="5419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7335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overview</a:t>
            </a:r>
            <a:endParaRPr lang="en-US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789611"/>
            <a:ext cx="8915400" cy="4571999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Our project is about the building management system (BMS), by this technological development we will control the building of BURJ QASER AL-THAKAFA IN RAMALLAH, and The controlling will consist of many systems: lighting system, cooling system and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water pumping system.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8352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8422" y="375916"/>
            <a:ext cx="8911687" cy="1280890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Graduation project 1 (stage 1)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5247195"/>
              </p:ext>
            </p:extLst>
          </p:nvPr>
        </p:nvGraphicFramePr>
        <p:xfrm>
          <a:off x="1136469" y="1267096"/>
          <a:ext cx="10946674" cy="54080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63692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51993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Building management system (BMS)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76994" y="1476103"/>
            <a:ext cx="9627326" cy="5185954"/>
          </a:xfrm>
        </p:spPr>
        <p:txBody>
          <a:bodyPr>
            <a:noAutofit/>
          </a:bodyPr>
          <a:lstStyle/>
          <a:p>
            <a:pPr marL="457200" lvl="1" indent="0">
              <a:spcBef>
                <a:spcPct val="25000"/>
              </a:spcBef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micro-processor based system which centralizes and simplifies</a:t>
            </a: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>
              <a:spcBef>
                <a:spcPct val="25000"/>
              </a:spcBef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controlling</a:t>
            </a:r>
          </a:p>
          <a:p>
            <a:pPr lvl="2">
              <a:spcBef>
                <a:spcPct val="25000"/>
              </a:spcBef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monitoring </a:t>
            </a:r>
          </a:p>
          <a:p>
            <a:pPr lvl="2">
              <a:spcBef>
                <a:spcPct val="25000"/>
              </a:spcBef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operation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>
              <a:spcBef>
                <a:spcPct val="25000"/>
              </a:spcBef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management</a:t>
            </a:r>
            <a:endParaRPr lang="en-US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spcBef>
                <a:spcPct val="25000"/>
              </a:spcBef>
              <a:buFont typeface="Arial" pitchFamily="34" charset="0"/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…of </a:t>
            </a: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pumping, 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air-conditioning, </a:t>
            </a: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lighting 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&amp; other building services to </a:t>
            </a: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achieve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next benefits…..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4">
              <a:spcBef>
                <a:spcPct val="25000"/>
              </a:spcBef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safe and comfortable working environment</a:t>
            </a:r>
          </a:p>
          <a:p>
            <a:pPr lvl="4">
              <a:spcBef>
                <a:spcPct val="25000"/>
              </a:spcBef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energy saving &amp; efficient operation</a:t>
            </a:r>
          </a:p>
          <a:p>
            <a:pPr lvl="4">
              <a:spcBef>
                <a:spcPct val="25000"/>
              </a:spcBef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reduced time &amp; </a:t>
            </a: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cost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1047" descr="touchscreen-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1616" y="2283646"/>
            <a:ext cx="1377950" cy="137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049" descr="man-monitor-video-fingerprinting-137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316" y="2328096"/>
            <a:ext cx="1485900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053" descr="Handshake_circle_rg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7638" y="2251896"/>
            <a:ext cx="1485900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4266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4231" y="232273"/>
            <a:ext cx="8911687" cy="891182"/>
          </a:xfrm>
        </p:spPr>
        <p:txBody>
          <a:bodyPr/>
          <a:lstStyle/>
          <a:p>
            <a:r>
              <a:rPr lang="en-US" dirty="0"/>
              <a:t>Components of BMS</a:t>
            </a:r>
          </a:p>
        </p:txBody>
      </p:sp>
      <p:pic>
        <p:nvPicPr>
          <p:cNvPr id="4" name="Picture 38" descr="xl50ge5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074588" y="3089852"/>
            <a:ext cx="1350424" cy="1240335"/>
          </a:xfrm>
          <a:prstGeom prst="rect">
            <a:avLst/>
          </a:prstGeom>
        </p:spPr>
      </p:pic>
      <p:pic>
        <p:nvPicPr>
          <p:cNvPr id="5" name="Picture 44" descr="xcl8010age5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933746" y="3105861"/>
            <a:ext cx="1333500" cy="1120775"/>
          </a:xfrm>
          <a:prstGeom prst="rect">
            <a:avLst/>
          </a:prstGeom>
        </p:spPr>
      </p:pic>
      <p:grpSp>
        <p:nvGrpSpPr>
          <p:cNvPr id="6" name="Group 24"/>
          <p:cNvGrpSpPr>
            <a:grpSpLocks/>
          </p:cNvGrpSpPr>
          <p:nvPr/>
        </p:nvGrpSpPr>
        <p:grpSpPr bwMode="auto">
          <a:xfrm>
            <a:off x="2130747" y="1104324"/>
            <a:ext cx="9275171" cy="1628775"/>
            <a:chOff x="61" y="482"/>
            <a:chExt cx="5528" cy="1026"/>
          </a:xfrm>
        </p:grpSpPr>
        <p:pic>
          <p:nvPicPr>
            <p:cNvPr id="7" name="Picture 20">
              <a:hlinkClick r:id="rId4"/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94" y="498"/>
              <a:ext cx="1095" cy="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21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68" y="486"/>
              <a:ext cx="591" cy="7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Rectangle 22"/>
            <p:cNvSpPr>
              <a:spLocks noChangeArrowheads="1"/>
            </p:cNvSpPr>
            <p:nvPr/>
          </p:nvSpPr>
          <p:spPr bwMode="auto">
            <a:xfrm>
              <a:off x="61" y="482"/>
              <a:ext cx="3207" cy="10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488" tIns="44450" rIns="90488" bIns="44450"/>
            <a:lstStyle>
              <a:lvl1pPr marL="174625" indent="-174625">
                <a:lnSpc>
                  <a:spcPct val="85000"/>
                </a:lnSpc>
                <a:spcBef>
                  <a:spcPct val="30000"/>
                </a:spcBef>
                <a:buClr>
                  <a:srgbClr val="DC241F"/>
                </a:buClr>
                <a:buChar char="•"/>
                <a:defRPr sz="24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indent="-168275">
                <a:lnSpc>
                  <a:spcPct val="85000"/>
                </a:lnSpc>
                <a:spcBef>
                  <a:spcPct val="30000"/>
                </a:spcBef>
                <a:buClr>
                  <a:srgbClr val="0053A5"/>
                </a:buClr>
                <a:buSzPct val="120000"/>
                <a:buFont typeface="Arial" panose="020B0604020202020204" pitchFamily="34" charset="0"/>
                <a:buChar char="-"/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738188" indent="-166688">
                <a:lnSpc>
                  <a:spcPct val="85000"/>
                </a:lnSpc>
                <a:spcBef>
                  <a:spcPct val="30000"/>
                </a:spcBef>
                <a:buClr>
                  <a:srgbClr val="317023"/>
                </a:buClr>
                <a:buSzPct val="90000"/>
                <a:buFont typeface="Wingdings" panose="05000000000000000000" pitchFamily="2" charset="2"/>
                <a:buChar char="w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747713">
                <a:spcBef>
                  <a:spcPct val="20000"/>
                </a:spcBef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1588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158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158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158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158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lnSpc>
                  <a:spcPct val="65000"/>
                </a:lnSpc>
                <a:spcBef>
                  <a:spcPct val="25000"/>
                </a:spcBef>
                <a:buFontTx/>
                <a:buNone/>
              </a:pPr>
              <a:endParaRPr lang="en-US" sz="1000" dirty="0"/>
            </a:p>
            <a:p>
              <a:pPr lvl="1">
                <a:lnSpc>
                  <a:spcPct val="65000"/>
                </a:lnSpc>
                <a:spcBef>
                  <a:spcPct val="25000"/>
                </a:spcBef>
              </a:pPr>
              <a:r>
                <a:rPr lang="en-US" sz="2400" dirty="0">
                  <a:solidFill>
                    <a:schemeClr val="hlin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Centralized </a:t>
              </a:r>
              <a:r>
                <a:rPr lang="en-US" sz="2400" dirty="0" smtClean="0">
                  <a:solidFill>
                    <a:schemeClr val="hlin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Computer Station</a:t>
              </a:r>
              <a:endParaRPr lang="en-US" sz="2400" dirty="0">
                <a:solidFill>
                  <a:schemeClr val="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lvl="2">
                <a:lnSpc>
                  <a:spcPct val="65000"/>
                </a:lnSpc>
                <a:spcBef>
                  <a:spcPct val="25000"/>
                </a:spcBef>
              </a:pPr>
              <a:r>
                <a:rPr lang="en-US" sz="2400" b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With powerful user-friendly software.</a:t>
              </a:r>
            </a:p>
            <a:p>
              <a:pPr lvl="2">
                <a:lnSpc>
                  <a:spcPct val="65000"/>
                </a:lnSpc>
                <a:spcBef>
                  <a:spcPct val="25000"/>
                </a:spcBef>
              </a:pPr>
              <a:r>
                <a:rPr lang="en-US" sz="2400" b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Used for everyday building </a:t>
              </a:r>
              <a:r>
                <a:rPr lang="en-US" sz="2400" b="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operation.</a:t>
              </a:r>
            </a:p>
            <a:p>
              <a:pPr marL="571500" lvl="2" indent="0">
                <a:lnSpc>
                  <a:spcPct val="65000"/>
                </a:lnSpc>
                <a:spcBef>
                  <a:spcPct val="25000"/>
                </a:spcBef>
                <a:buNone/>
              </a:pPr>
              <a:endParaRPr lang="en-US" sz="900" b="0" dirty="0">
                <a:solidFill>
                  <a:schemeClr val="hlink"/>
                </a:solidFill>
              </a:endParaRPr>
            </a:p>
          </p:txBody>
        </p:sp>
      </p:grpSp>
      <p:grpSp>
        <p:nvGrpSpPr>
          <p:cNvPr id="10" name="Group 36"/>
          <p:cNvGrpSpPr>
            <a:grpSpLocks/>
          </p:cNvGrpSpPr>
          <p:nvPr/>
        </p:nvGrpSpPr>
        <p:grpSpPr bwMode="auto">
          <a:xfrm>
            <a:off x="2263078" y="4511131"/>
            <a:ext cx="9373992" cy="2076450"/>
            <a:chOff x="47" y="2597"/>
            <a:chExt cx="4944" cy="1308"/>
          </a:xfrm>
        </p:grpSpPr>
        <p:pic>
          <p:nvPicPr>
            <p:cNvPr id="11" name="Picture 8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38" y="2968"/>
              <a:ext cx="1253" cy="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10" descr="v5011rge23colres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89" y="3172"/>
              <a:ext cx="451" cy="7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11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12" y="3172"/>
              <a:ext cx="411" cy="7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Rectangle 23"/>
            <p:cNvSpPr>
              <a:spLocks noChangeArrowheads="1"/>
            </p:cNvSpPr>
            <p:nvPr/>
          </p:nvSpPr>
          <p:spPr bwMode="auto">
            <a:xfrm>
              <a:off x="47" y="2597"/>
              <a:ext cx="3351" cy="13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488" tIns="44450" rIns="90488" bIns="44450"/>
            <a:lstStyle>
              <a:lvl1pPr marL="174625" indent="-174625">
                <a:lnSpc>
                  <a:spcPct val="85000"/>
                </a:lnSpc>
                <a:spcBef>
                  <a:spcPct val="30000"/>
                </a:spcBef>
                <a:buClr>
                  <a:srgbClr val="DC241F"/>
                </a:buClr>
                <a:buChar char="•"/>
                <a:defRPr sz="24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indent="-168275">
                <a:lnSpc>
                  <a:spcPct val="85000"/>
                </a:lnSpc>
                <a:spcBef>
                  <a:spcPct val="30000"/>
                </a:spcBef>
                <a:buClr>
                  <a:srgbClr val="0053A5"/>
                </a:buClr>
                <a:buSzPct val="120000"/>
                <a:buFont typeface="Arial" panose="020B0604020202020204" pitchFamily="34" charset="0"/>
                <a:buChar char="-"/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738188" indent="-166688">
                <a:lnSpc>
                  <a:spcPct val="85000"/>
                </a:lnSpc>
                <a:spcBef>
                  <a:spcPct val="30000"/>
                </a:spcBef>
                <a:buClr>
                  <a:srgbClr val="317023"/>
                </a:buClr>
                <a:buSzPct val="90000"/>
                <a:buFont typeface="Wingdings" panose="05000000000000000000" pitchFamily="2" charset="2"/>
                <a:buChar char="w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747713">
                <a:spcBef>
                  <a:spcPct val="20000"/>
                </a:spcBef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1588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158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158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158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158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lnSpc>
                  <a:spcPct val="65000"/>
                </a:lnSpc>
                <a:spcBef>
                  <a:spcPct val="25000"/>
                </a:spcBef>
                <a:buFontTx/>
                <a:buNone/>
              </a:pPr>
              <a:endParaRPr lang="en-US" sz="1400" dirty="0"/>
            </a:p>
            <a:p>
              <a:pPr lvl="2">
                <a:lnSpc>
                  <a:spcPct val="65000"/>
                </a:lnSpc>
                <a:spcBef>
                  <a:spcPct val="25000"/>
                </a:spcBef>
              </a:pPr>
              <a:endParaRPr lang="en-US" sz="1000" b="0" dirty="0">
                <a:solidFill>
                  <a:schemeClr val="hlink"/>
                </a:solidFill>
              </a:endParaRPr>
            </a:p>
            <a:p>
              <a:pPr lvl="1">
                <a:lnSpc>
                  <a:spcPct val="65000"/>
                </a:lnSpc>
                <a:spcBef>
                  <a:spcPct val="25000"/>
                </a:spcBef>
              </a:pPr>
              <a:r>
                <a:rPr lang="en-US" sz="2400" dirty="0">
                  <a:solidFill>
                    <a:schemeClr val="hlin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Field devices</a:t>
              </a:r>
            </a:p>
            <a:p>
              <a:pPr lvl="2">
                <a:lnSpc>
                  <a:spcPct val="65000"/>
                </a:lnSpc>
                <a:spcBef>
                  <a:spcPct val="25000"/>
                </a:spcBef>
              </a:pPr>
              <a:r>
                <a:rPr lang="en-US" sz="2400" b="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Temperature, </a:t>
              </a:r>
              <a:r>
                <a:rPr lang="en-US" sz="2400" b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Pressure sensors</a:t>
              </a:r>
            </a:p>
            <a:p>
              <a:pPr lvl="2">
                <a:lnSpc>
                  <a:spcPct val="65000"/>
                </a:lnSpc>
                <a:spcBef>
                  <a:spcPct val="25000"/>
                </a:spcBef>
              </a:pPr>
              <a:r>
                <a:rPr lang="en-US" sz="2400" b="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Water level sensors</a:t>
              </a:r>
            </a:p>
            <a:p>
              <a:pPr lvl="2">
                <a:lnSpc>
                  <a:spcPct val="65000"/>
                </a:lnSpc>
                <a:spcBef>
                  <a:spcPct val="25000"/>
                </a:spcBef>
              </a:pPr>
              <a:r>
                <a: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Motion sensors</a:t>
              </a:r>
            </a:p>
            <a:p>
              <a:pPr lvl="2">
                <a:lnSpc>
                  <a:spcPct val="65000"/>
                </a:lnSpc>
                <a:spcBef>
                  <a:spcPct val="25000"/>
                </a:spcBef>
              </a:pPr>
              <a:r>
                <a: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Light level sensor</a:t>
              </a:r>
              <a:endParaRPr lang="en-US" sz="2400" b="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lvl="1">
                <a:lnSpc>
                  <a:spcPct val="65000"/>
                </a:lnSpc>
                <a:spcBef>
                  <a:spcPct val="25000"/>
                </a:spcBef>
                <a:buFont typeface="Arial" panose="020B0604020202020204" pitchFamily="34" charset="0"/>
                <a:buNone/>
              </a:pPr>
              <a:endParaRPr lang="en-US" sz="1600" dirty="0">
                <a:solidFill>
                  <a:schemeClr val="hlink"/>
                </a:solidFill>
              </a:endParaRPr>
            </a:p>
            <a:p>
              <a:pPr lvl="1">
                <a:lnSpc>
                  <a:spcPct val="65000"/>
                </a:lnSpc>
                <a:spcBef>
                  <a:spcPct val="25000"/>
                </a:spcBef>
                <a:buFont typeface="Arial" panose="020B0604020202020204" pitchFamily="34" charset="0"/>
                <a:buNone/>
              </a:pPr>
              <a:endParaRPr lang="en-US" dirty="0"/>
            </a:p>
            <a:p>
              <a:pPr lvl="1">
                <a:lnSpc>
                  <a:spcPct val="65000"/>
                </a:lnSpc>
                <a:spcBef>
                  <a:spcPct val="25000"/>
                </a:spcBef>
              </a:pPr>
              <a:endParaRPr lang="en-US" sz="1200" dirty="0"/>
            </a:p>
          </p:txBody>
        </p:sp>
      </p:grpSp>
      <p:sp>
        <p:nvSpPr>
          <p:cNvPr id="16" name="Rectangle 33"/>
          <p:cNvSpPr>
            <a:spLocks noChangeArrowheads="1"/>
          </p:cNvSpPr>
          <p:nvPr/>
        </p:nvSpPr>
        <p:spPr bwMode="auto">
          <a:xfrm>
            <a:off x="2103553" y="2993185"/>
            <a:ext cx="5185541" cy="1905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>
            <a:lvl1pPr marL="174625" indent="-174625">
              <a:lnSpc>
                <a:spcPct val="85000"/>
              </a:lnSpc>
              <a:spcBef>
                <a:spcPct val="30000"/>
              </a:spcBef>
              <a:buClr>
                <a:srgbClr val="DC241F"/>
              </a:buClr>
              <a:buChar char="•"/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indent="-168275">
              <a:lnSpc>
                <a:spcPct val="85000"/>
              </a:lnSpc>
              <a:spcBef>
                <a:spcPct val="30000"/>
              </a:spcBef>
              <a:buClr>
                <a:srgbClr val="0053A5"/>
              </a:buClr>
              <a:buSzPct val="120000"/>
              <a:buFont typeface="Arial" panose="020B0604020202020204" pitchFamily="34" charset="0"/>
              <a:buChar char="-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738188" indent="-166688">
              <a:lnSpc>
                <a:spcPct val="85000"/>
              </a:lnSpc>
              <a:spcBef>
                <a:spcPct val="30000"/>
              </a:spcBef>
              <a:buClr>
                <a:srgbClr val="317023"/>
              </a:buClr>
              <a:buSzPct val="90000"/>
              <a:buFont typeface="Wingdings" panose="05000000000000000000" pitchFamily="2" charset="2"/>
              <a:buChar char="w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747713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158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1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1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1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1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1">
              <a:lnSpc>
                <a:spcPct val="65000"/>
              </a:lnSpc>
              <a:spcBef>
                <a:spcPct val="25000"/>
              </a:spcBef>
            </a:pPr>
            <a:r>
              <a:rPr lang="en-US" sz="2400" dirty="0" smtClean="0">
                <a:solidFill>
                  <a:schemeClr val="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Controllers</a:t>
            </a:r>
            <a:endParaRPr lang="en-US" sz="2400" dirty="0">
              <a:solidFill>
                <a:schemeClr val="hlin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>
              <a:spcBef>
                <a:spcPct val="25000"/>
              </a:spcBef>
            </a:pPr>
            <a:r>
              <a:rPr lang="en-US" sz="24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Micro-processor based</a:t>
            </a:r>
          </a:p>
          <a:p>
            <a:pPr lvl="2">
              <a:spcBef>
                <a:spcPct val="25000"/>
              </a:spcBef>
            </a:pPr>
            <a:r>
              <a:rPr lang="en-US" sz="24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Fully programmable</a:t>
            </a:r>
          </a:p>
          <a:p>
            <a:pPr lvl="2">
              <a:spcBef>
                <a:spcPct val="25000"/>
              </a:spcBef>
            </a:pPr>
            <a:r>
              <a:rPr lang="en-US" sz="24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Control all systems in the </a:t>
            </a:r>
            <a:r>
              <a:rPr lang="en-US" sz="24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building</a:t>
            </a:r>
            <a:endParaRPr lang="en-US" sz="2400" b="0" dirty="0">
              <a:solidFill>
                <a:schemeClr val="hlin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65000"/>
              </a:lnSpc>
              <a:spcBef>
                <a:spcPct val="25000"/>
              </a:spcBef>
              <a:buFont typeface="Arial" panose="020B0604020202020204" pitchFamily="34" charset="0"/>
              <a:buNone/>
            </a:pPr>
            <a:endParaRPr lang="en-US" sz="1600" b="0" dirty="0"/>
          </a:p>
          <a:p>
            <a:pPr lvl="1">
              <a:lnSpc>
                <a:spcPct val="65000"/>
              </a:lnSpc>
              <a:spcBef>
                <a:spcPct val="25000"/>
              </a:spcBef>
            </a:pP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847660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2754" y="624110"/>
            <a:ext cx="8911687" cy="74749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controller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42754" y="1571897"/>
            <a:ext cx="9749246" cy="5155473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use Arduino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UNO to be the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controller                              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our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project, through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controller we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can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control the lighting, cooling systems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and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water pumping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system.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Arduino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responsible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both capturing the input of the sensors and sending an action to the output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Software: for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writing the code we use the next programs: </a:t>
            </a:r>
          </a:p>
          <a:p>
            <a:pPr lvl="1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Arduino 1.0.4, downloaded from </a:t>
            </a:r>
            <a:r>
              <a:rPr lang="en-US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http://arduino.cc/en/</a:t>
            </a:r>
          </a:p>
          <a:p>
            <a:pPr lvl="1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for simulation: simulator for </a:t>
            </a:r>
            <a:r>
              <a:rPr lang="en-US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Arduino v0.98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19337" y="1371600"/>
            <a:ext cx="3005588" cy="2133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42906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72265" y="597984"/>
            <a:ext cx="8911687" cy="1280890"/>
          </a:xfrm>
        </p:spPr>
        <p:txBody>
          <a:bodyPr/>
          <a:lstStyle/>
          <a:p>
            <a:r>
              <a:rPr lang="en-US" dirty="0" smtClean="0"/>
              <a:t>System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72265" y="1515291"/>
            <a:ext cx="9353005" cy="5445035"/>
          </a:xfrm>
        </p:spPr>
        <p:txBody>
          <a:bodyPr>
            <a:normAutofit fontScale="92500"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system design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consists of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two parts: Hardware and software</a:t>
            </a:r>
          </a:p>
          <a:p>
            <a:pPr lvl="1"/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hardware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consists of the 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sensors : motion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sensor, LDR sensor, water level sensor and 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temperature sensor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connected to the inputs of the 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controller board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the 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controller is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standalone Arduino UNO, and the output is a controlled device and we use in the project the electrical 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relay, which is responsible to open or close the lighting system, water pumping system and cooling system.</a:t>
            </a:r>
          </a:p>
          <a:p>
            <a:pPr lvl="1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software is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split into the programs running on the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Arduino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the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interfacing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running.</a:t>
            </a:r>
          </a:p>
          <a:p>
            <a:pPr lvl="3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Arduino was responsible for both capturing the input of the sensors and sending an action to the output.</a:t>
            </a:r>
          </a:p>
          <a:p>
            <a:pPr lvl="3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interfacing part was responsible for reading the packets from the Arduino, converting the raw data into current/power information, and presenting it to the user in a clear fashion on the screen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9534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41364645"/>
              </p:ext>
            </p:extLst>
          </p:nvPr>
        </p:nvGraphicFramePr>
        <p:xfrm>
          <a:off x="1988321" y="222068"/>
          <a:ext cx="9402490" cy="65183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33464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hisp">
  <a:themeElements>
    <a:clrScheme name="Whisp C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hisp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h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h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Whisp</Template>
  <TotalTime>805</TotalTime>
  <Words>918</Words>
  <Application>Microsoft Office PowerPoint</Application>
  <PresentationFormat>Widescreen</PresentationFormat>
  <Paragraphs>118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2" baseType="lpstr">
      <vt:lpstr>Arial</vt:lpstr>
      <vt:lpstr>Calibri</vt:lpstr>
      <vt:lpstr>Century Gothic</vt:lpstr>
      <vt:lpstr>Times New Roman</vt:lpstr>
      <vt:lpstr>Trebuchet MS</vt:lpstr>
      <vt:lpstr>Wingdings</vt:lpstr>
      <vt:lpstr>Wingdings 3</vt:lpstr>
      <vt:lpstr>Whisp</vt:lpstr>
      <vt:lpstr>An- Najah National University Faculty of Engineering Electrical Engineering Department  Graduation  project 2   Building Management System(BMS)</vt:lpstr>
      <vt:lpstr>contents</vt:lpstr>
      <vt:lpstr>overview</vt:lpstr>
      <vt:lpstr>Graduation project 1 (stage 1)</vt:lpstr>
      <vt:lpstr>Building management system (BMS)</vt:lpstr>
      <vt:lpstr>Components of BMS</vt:lpstr>
      <vt:lpstr>The controller</vt:lpstr>
      <vt:lpstr>System design</vt:lpstr>
      <vt:lpstr>PowerPoint Presentation</vt:lpstr>
      <vt:lpstr>Installation the lamps:</vt:lpstr>
      <vt:lpstr>Installation the lamps:</vt:lpstr>
      <vt:lpstr>The sensors</vt:lpstr>
      <vt:lpstr>The sensors</vt:lpstr>
      <vt:lpstr>The controller</vt:lpstr>
      <vt:lpstr>The output from controller (relay)</vt:lpstr>
      <vt:lpstr>PowerPoint Presentation</vt:lpstr>
      <vt:lpstr>Water pump</vt:lpstr>
      <vt:lpstr>Water level sensor</vt:lpstr>
      <vt:lpstr>The controller</vt:lpstr>
      <vt:lpstr>The output from controller (relay)</vt:lpstr>
      <vt:lpstr>PowerPoint Presentation</vt:lpstr>
      <vt:lpstr>Temperature sensor</vt:lpstr>
      <vt:lpstr>The controller</vt:lpstr>
      <vt:lpstr>The output from controller (relay)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An- Najah National University Faculty of Engineering Electrical Engineering Department  Graduation  project 1</dc:title>
  <dc:creator>Centrino Laptop</dc:creator>
  <cp:lastModifiedBy>Centrino Laptop</cp:lastModifiedBy>
  <cp:revision>50</cp:revision>
  <dcterms:created xsi:type="dcterms:W3CDTF">2013-05-14T09:33:26Z</dcterms:created>
  <dcterms:modified xsi:type="dcterms:W3CDTF">2013-05-15T17:58:16Z</dcterms:modified>
</cp:coreProperties>
</file>