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3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4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theme/theme6.xml" ContentType="application/vnd.openxmlformats-officedocument.theme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theme/theme7.xml" ContentType="application/vnd.openxmlformats-officedocument.theme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theme/theme8.xml" ContentType="application/vnd.openxmlformats-officedocument.theme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8" r:id="rId2"/>
    <p:sldMasterId id="2147483696" r:id="rId3"/>
    <p:sldMasterId id="2147483714" r:id="rId4"/>
    <p:sldMasterId id="2147483732" r:id="rId5"/>
    <p:sldMasterId id="2147483750" r:id="rId6"/>
    <p:sldMasterId id="2147483768" r:id="rId7"/>
    <p:sldMasterId id="2147483786" r:id="rId8"/>
    <p:sldMasterId id="2147483804" r:id="rId9"/>
  </p:sldMasterIdLst>
  <p:notesMasterIdLst>
    <p:notesMasterId r:id="rId32"/>
  </p:notesMasterIdLst>
  <p:handoutMasterIdLst>
    <p:handoutMasterId r:id="rId33"/>
  </p:handoutMasterIdLst>
  <p:sldIdLst>
    <p:sldId id="256" r:id="rId10"/>
    <p:sldId id="257" r:id="rId11"/>
    <p:sldId id="258" r:id="rId12"/>
    <p:sldId id="259" r:id="rId13"/>
    <p:sldId id="260" r:id="rId14"/>
    <p:sldId id="261" r:id="rId15"/>
    <p:sldId id="268" r:id="rId16"/>
    <p:sldId id="262" r:id="rId17"/>
    <p:sldId id="263" r:id="rId18"/>
    <p:sldId id="275" r:id="rId19"/>
    <p:sldId id="265" r:id="rId20"/>
    <p:sldId id="267" r:id="rId21"/>
    <p:sldId id="269" r:id="rId22"/>
    <p:sldId id="266" r:id="rId23"/>
    <p:sldId id="270" r:id="rId24"/>
    <p:sldId id="278" r:id="rId25"/>
    <p:sldId id="273" r:id="rId26"/>
    <p:sldId id="272" r:id="rId27"/>
    <p:sldId id="271" r:id="rId28"/>
    <p:sldId id="277" r:id="rId29"/>
    <p:sldId id="276" r:id="rId30"/>
    <p:sldId id="274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78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7" d="100"/>
          <a:sy n="57" d="100"/>
        </p:scale>
        <p:origin x="2832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21" Type="http://schemas.openxmlformats.org/officeDocument/2006/relationships/slide" Target="slides/slide12.xml"/><Relationship Id="rId34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slide" Target="slides/slide2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theme" Target="theme/theme1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slide" Target="slides/slide22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viewProps" Target="viewProps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15551E-A146-45F9-BE30-BAF193EF6F38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0658F0-9ED7-4C34-B1B3-1B8F3F12BF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2394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073528-FD85-4C8C-BC5E-C5662CD474BE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259911-1BC2-450A-9FF6-758748D6FD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509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D82D49-F8B4-4C42-95C2-A0877A0AC99D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09497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D82D49-F8B4-4C42-95C2-A0877A0AC99D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66910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59911-1BC2-450A-9FF6-758748D6FD3F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6514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6442E-60EC-4D9E-95BD-547D39A6C73B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28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5F9DB-2FEC-4651-A0C5-A6112FE50F11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9088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C7076-3102-4452-842F-54314247EE4E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95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1F831-1633-475C-9E48-A1D8AFA30E6E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1675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1575B-3F91-4101-9C43-BCC2240F052D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5903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755F6-8C36-4F21-B8EE-B02795C6FDAF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2750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B5C5E-F750-42DC-A511-8B7E3D188365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5238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7821E-388D-4D54-8669-22E13029A487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1154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AFB17-FAF4-413E-9D31-0DD41478BB6B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0690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6E650-D482-404F-BF0D-3D80C4363E94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2793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9F704-C7E3-4003-B19D-045ABD1E7F81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8047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81031-C282-4593-98AA-EA7242A1908B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2984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21B4A-B40C-4C30-8B36-57F4C7BBEBAE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4522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1BA38-668E-42BE-9918-382DAB71912D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2731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ABFB-6680-4A94-A69A-0248141A05CA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4121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1BCAB-467F-45CC-8FF9-4063FE12AF3F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8623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A7C3C-8B01-4A27-B16E-2603EED82732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219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n-US" sz="8000" dirty="0">
                <a:solidFill>
                  <a:prstClr val="black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8000" dirty="0">
                <a:solidFill>
                  <a:prstClr val="black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E67E5-28AF-4CB6-A733-1653D7EFD2E6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2121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71C30-47C7-470A-8572-987FDEA69F44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0722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n-US" sz="8000" dirty="0">
                <a:solidFill>
                  <a:prstClr val="black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8000" dirty="0">
                <a:solidFill>
                  <a:prstClr val="black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C8821-866E-479C-A54A-1C07A3D0C3F9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8926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40F59-3B29-4F70-A2FF-365C3C382816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0077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17DF1-FA90-4976-8B78-9C5CC9518967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9694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F028C-936C-46F9-9941-62B786C6D0A1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9117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n-US" sz="8000" dirty="0">
                <a:solidFill>
                  <a:prstClr val="black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8000" dirty="0">
                <a:solidFill>
                  <a:prstClr val="black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CE94E-65BE-4CC8-B570-F68CB27EDF75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7440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24026-48A3-42DE-93F1-79F95C691A5B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8410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E1F0A-960F-409A-9D5B-CBAF0CBF348B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5792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37C13-F0D7-4EB9-AACD-C019AB1C1556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3149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244D4-C6D6-4DEB-AAF2-5AB9288C0B41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3732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DF81B-6E77-416C-BA06-3A4B6C1F9AE7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044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DF802-4EC4-4E75-A68A-B7366238A741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538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D2758-52CF-4F4E-B346-F9B9637FD582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457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E7F75-F8DC-4DE3-8C05-95AD11802963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3270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F7B18-D63E-4C7C-9926-CE1DB0A94A63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928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DC610-E60B-4A90-9232-40DC8A14B5DD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2785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6E267-64AB-412F-AB63-8A4E660D433D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3893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AAAC3-C629-4A53-A94F-675F8AF03660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6458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n-US" sz="8000" dirty="0">
                <a:solidFill>
                  <a:prstClr val="black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8000" dirty="0">
                <a:solidFill>
                  <a:prstClr val="black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1FE3A-C923-496E-9E80-BA441228A753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6419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C0CF6-E187-4F28-974B-B56E820F6816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7447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n-US" sz="8000" dirty="0">
                <a:solidFill>
                  <a:prstClr val="black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8000" dirty="0">
                <a:solidFill>
                  <a:prstClr val="black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EAA6C-F0B4-4948-BFEE-FF4EB40C4791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7962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00F05-62B8-4857-AE93-DF0D3863394D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4454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F69F3-D2D9-42C6-9BE6-A9DEAC12336F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2906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D971C-1FB4-4567-AC77-D88B65120A82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9121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2AED7-3C10-41CD-B9A7-C06D0BAFF318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8355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4FFE7-495F-420D-AB07-AEF002A63615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4509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4B8D9-AC4F-4C43-9C63-FBA53DD555D5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0879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n-US" sz="8000" dirty="0">
                <a:solidFill>
                  <a:prstClr val="black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8000" dirty="0">
                <a:solidFill>
                  <a:prstClr val="black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2E8EF-09FD-49D6-917C-0C96621EC0E5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5758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9A9A7-5BFD-476D-A42D-C59A72B29089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853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FCD09-7B3D-4C8D-89BA-9CC0B2B00B51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8213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19CE5-A6DE-4F6D-A64D-F2670E54EEF9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5396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E072F-EE45-403D-9507-0481671662A2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0858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DFB2A-631F-464D-98CE-08BA81BD6F5E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821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9D1EE-4CAB-4AD4-A337-A5955F507F4A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416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D9F84-8163-4767-9BC4-4A0468538414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8707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61708-2BEC-4D95-82B1-138683F454F7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982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n-US" sz="8000" dirty="0">
                <a:solidFill>
                  <a:prstClr val="black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8000" dirty="0">
                <a:solidFill>
                  <a:prstClr val="black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A6E73-69A4-4FE9-8EA7-9F9C61D1B29E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6745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FA5E3-52C4-4B58-A0FD-B7E3C4FAE129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6942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95483-F648-4E48-BFFC-388C64A4F21A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7152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n-US" sz="8000" dirty="0">
                <a:solidFill>
                  <a:prstClr val="black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8000" dirty="0">
                <a:solidFill>
                  <a:prstClr val="black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8B01E-C7BA-45E4-B00C-18F716C1FF84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1811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3B935-9490-4321-9B7F-B380E37E740E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7359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E9831-0D1D-4031-A62C-DDEF54938E34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4828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F78B3-1109-4F6A-8D73-2F26F9E1A09C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4086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14DBE-2A74-4A6A-99B3-3ED9C96F3264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2838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CD610-0A35-4AD4-B10D-FE8DDEBB0ACB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7657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B732D-7C98-4AD9-B3AC-E23D97C197AD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0778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CF6BE-0F01-4634-AB57-938FB6E55E6B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8256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46A0A-514B-49DD-9270-27C2037AA378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1376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20D19-FE1E-416A-8540-DE4A3C231173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4788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B9AD2-A814-49F5-AE84-C54CB647CD3D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1630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CFFD8-CC8E-434E-843B-2FC2296D6DAD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2958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6FB58-6DB3-43F7-8AAD-8D95B084047E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67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2D6FA-6B18-4751-856B-3B28071A4BF0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5375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72C5A-3CF7-4C7D-911A-D40F59266A60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0347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B542A-1FA1-49B0-A85E-F5051A04CF48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263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C4936-72E5-4751-8BBD-52C896D5F89F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0203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57033-2391-4613-8F7A-B3DD56964040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9843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n-US" sz="8000" dirty="0">
                <a:solidFill>
                  <a:prstClr val="black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8000" dirty="0">
                <a:solidFill>
                  <a:prstClr val="black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97443-7BD7-4869-8915-DB92A905627B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6859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F6B76-3BCD-49DE-AADA-4BE121B75BC6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2159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2DC87-FDF1-4D86-BE5B-CCA4535D078C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5503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n-US" sz="8000" dirty="0">
                <a:solidFill>
                  <a:prstClr val="black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8000" dirty="0">
                <a:solidFill>
                  <a:prstClr val="black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B5808-90FA-4D15-974C-ECEAEE1731D1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6994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A4F8A-D33E-4D3F-9537-DDCE152F5D24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0582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6D980-9B40-43AE-A15D-68E1374BE4D6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5414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8D06A-43A8-48F7-B544-39906C542DFB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5877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36C65-0847-4354-B9A4-6B4C2D0C6CAE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5100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943CF-4133-4ABB-9F5E-3CD0FD90A950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0145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D00C8-0F4D-41F7-BAA0-AAE531ABA761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3064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AE1C9-4EC0-415C-9964-6077F321DA59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3106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AA2DB-F415-4AE4-947E-22B7A0120812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6334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B0AF-E102-4E4F-B85E-8B73174CDC4E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4646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25595-DF1F-4510-9010-19E03EB17F53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7493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A0C9E-88E5-422E-B4C8-55ADD54155BF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431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22B2C-46B8-4DDE-A5D2-CFC36ACBCD50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6847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3FAC6-CC16-4574-9268-E00495E8775F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7923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9D1F4-8951-450D-867C-5337DE520226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6422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92A35-6B7E-4693-8251-5D78E3E6437D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2787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n-US" sz="8000" dirty="0">
                <a:solidFill>
                  <a:prstClr val="black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8000" dirty="0">
                <a:solidFill>
                  <a:prstClr val="black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053EC-1166-4EA4-B4A0-50488005DE04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7571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3EFE5-D386-402D-9927-0C142FE662A5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856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n-US" sz="8000" dirty="0">
                <a:solidFill>
                  <a:prstClr val="black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8000" dirty="0">
                <a:solidFill>
                  <a:prstClr val="black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31919-407D-4059-A4B4-27CD8E502602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3896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A90F3-5F41-4CEE-AF7C-19214845C956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5094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2D4B8-C7DF-4D8D-846F-D880A5E46926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1244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91A4C-BD55-4815-A1AF-42B2CDA8D3E6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6149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104E0-D97E-470F-9E00-AC1975D39CC1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0522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3F9DF-73A3-4635-93CA-482C9B95AE5A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2066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2FF00-B3B9-4939-B61E-D7197B1C2357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901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0892F-F399-462F-929A-85A483FB2782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5630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C47ED-5098-4324-8CFF-182C182C7F72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6460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FB176-6F85-4A8B-8C69-9D3DED377CEF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3456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24735-2687-4D17-951A-1920E5D441A7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9042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B7759-EE36-4EB1-B0AD-C17F4D74066E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6302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421A2-245A-4484-97EA-E7967E05A839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6153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0E7AF-3A0E-4160-958A-73CC05919110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0586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1C7AA-C229-4DE0-849E-6C7864001908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4773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CAE5D-ADB6-49CE-83FD-4682DF2362B6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8493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7173B-46B7-4029-9877-E9E2A305D566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857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n-US" sz="8000" dirty="0">
                <a:solidFill>
                  <a:prstClr val="black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8000" dirty="0">
                <a:solidFill>
                  <a:prstClr val="black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0EB33-4BBB-4076-824A-360FCE132246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670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26371-CA4F-4F78-8680-5677E43B4DBB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6412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n-US" sz="8000" dirty="0">
                <a:solidFill>
                  <a:prstClr val="black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8000" dirty="0">
                <a:solidFill>
                  <a:prstClr val="black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2751C-A9E5-401E-A83E-4305AFAEBAC3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5189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795AC-E4E2-42CE-AECF-577B0F3604E8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2883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0B654-6877-43BB-91F7-08AA442CD6B0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5867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7FF45-3226-4C08-AFBB-651F51B6223D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175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C4FBC-4755-4F7B-8CF5-73FEB1CE0C1E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330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FD62A-5050-4FC6-A150-867187E8DE27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252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C5BA4-9954-47DC-8DBB-DC9FA20AD3DF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9688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E483B-E975-4F05-B7C9-10B0C1206D9C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9133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F5985-52A8-46B5-88F5-35B0E9B9DF9E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257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FE3A1-B730-4337-B750-0D5951358EFD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7894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98B2E-E689-4B03-8911-623A0B58B7F4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9734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42DE1-1EE3-44E0-AFF3-180AFA8840E1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8144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80FCA-D810-405D-BF58-B2FA9B8012A8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8429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C9B78-5CAD-4193-9B1A-D68CBA68DD73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5226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A3627-6E62-471C-8ED3-359D7B3CB8ED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5573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7B0F1-8244-4F47-B560-B239B2A9C318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0198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0FB13-3E8F-42E1-BBAE-AD50C3E4127C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5958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n-US" sz="8000" dirty="0">
                <a:solidFill>
                  <a:prstClr val="black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8000" dirty="0">
                <a:solidFill>
                  <a:prstClr val="black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C3EA7-4AA1-46CA-8E13-9B0865F7AF0B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7321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02B93-83B4-4417-A48D-AF6B79CEA612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9433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n-US" sz="8000" dirty="0">
                <a:solidFill>
                  <a:prstClr val="black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8000" dirty="0">
                <a:solidFill>
                  <a:prstClr val="black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84BDC-56EF-478A-9F09-1B4512852C61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1579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49C6-5B92-4DCD-B6E5-DAEBB699AD7E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5107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BAF47-6EDC-4A5A-BF20-C4D0D1E1422C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0574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216C4-4AD1-47BB-B36A-EC316C56ED22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137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E40B0-C8C3-4F85-B344-59871BA91162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7645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93E6D-F443-485C-A7FE-9B36FDB81976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4724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77733-BDDF-4433-9224-01A4B1F582F9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9992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E9562-7BD7-461C-B121-D7A59DA1427C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1415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A7222-0A64-44AD-83BE-6B6F15DD66CA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114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88C65-52AC-4CFF-B515-EB3242B03A84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7540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2C704-053A-4509-B915-2D16CBA09F16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7200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9380E-8B8E-44AA-85A9-94DE9CBB7FBE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3828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C3AA2-B3FF-4128-AC5B-F2DC41BA2906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5140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617BE-940D-4826-A811-D6430842A8B5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336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1AFD8-7B1F-4126-9420-C765B971D41B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872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55840-45BA-4198-866C-E56F573BAF3D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1783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n-US" sz="8000" dirty="0">
                <a:solidFill>
                  <a:prstClr val="black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8000" dirty="0">
                <a:solidFill>
                  <a:prstClr val="black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20C1B-B763-4989-A7B6-07E52990D9AA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7082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CE5CB-185C-43D8-B9D8-111333B4A256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9142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n-US" sz="8000" dirty="0">
                <a:solidFill>
                  <a:prstClr val="black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8000" dirty="0">
                <a:solidFill>
                  <a:prstClr val="black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06A95-2442-4F5B-ABC5-47401ECAAB79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4484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slideLayout" Target="../slideLayouts/slideLayout47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17" Type="http://schemas.openxmlformats.org/officeDocument/2006/relationships/slideLayout" Target="../slideLayouts/slideLayout51.xml"/><Relationship Id="rId2" Type="http://schemas.openxmlformats.org/officeDocument/2006/relationships/slideLayout" Target="../slideLayouts/slideLayout36.xml"/><Relationship Id="rId16" Type="http://schemas.openxmlformats.org/officeDocument/2006/relationships/slideLayout" Target="../slideLayouts/slideLayout50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slideLayout" Target="../slideLayouts/slideLayout4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9.xml"/><Relationship Id="rId13" Type="http://schemas.openxmlformats.org/officeDocument/2006/relationships/slideLayout" Target="../slideLayouts/slideLayout64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8.xml"/><Relationship Id="rId12" Type="http://schemas.openxmlformats.org/officeDocument/2006/relationships/slideLayout" Target="../slideLayouts/slideLayout63.xml"/><Relationship Id="rId17" Type="http://schemas.openxmlformats.org/officeDocument/2006/relationships/slideLayout" Target="../slideLayouts/slideLayout68.xml"/><Relationship Id="rId2" Type="http://schemas.openxmlformats.org/officeDocument/2006/relationships/slideLayout" Target="../slideLayouts/slideLayout53.xml"/><Relationship Id="rId16" Type="http://schemas.openxmlformats.org/officeDocument/2006/relationships/slideLayout" Target="../slideLayouts/slideLayout67.xml"/><Relationship Id="rId1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62.xml"/><Relationship Id="rId5" Type="http://schemas.openxmlformats.org/officeDocument/2006/relationships/slideLayout" Target="../slideLayouts/slideLayout56.xml"/><Relationship Id="rId15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61.xml"/><Relationship Id="rId4" Type="http://schemas.openxmlformats.org/officeDocument/2006/relationships/slideLayout" Target="../slideLayouts/slideLayout55.xml"/><Relationship Id="rId9" Type="http://schemas.openxmlformats.org/officeDocument/2006/relationships/slideLayout" Target="../slideLayouts/slideLayout60.xml"/><Relationship Id="rId14" Type="http://schemas.openxmlformats.org/officeDocument/2006/relationships/slideLayout" Target="../slideLayouts/slideLayout6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13" Type="http://schemas.openxmlformats.org/officeDocument/2006/relationships/slideLayout" Target="../slideLayouts/slideLayout81.xml"/><Relationship Id="rId18" Type="http://schemas.openxmlformats.org/officeDocument/2006/relationships/theme" Target="../theme/theme5.xml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slideLayout" Target="../slideLayouts/slideLayout80.xml"/><Relationship Id="rId1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70.xml"/><Relationship Id="rId16" Type="http://schemas.openxmlformats.org/officeDocument/2006/relationships/slideLayout" Target="../slideLayouts/slideLayout84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5" Type="http://schemas.openxmlformats.org/officeDocument/2006/relationships/slideLayout" Target="../slideLayouts/slideLayout83.xml"/><Relationship Id="rId10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Relationship Id="rId14" Type="http://schemas.openxmlformats.org/officeDocument/2006/relationships/slideLayout" Target="../slideLayouts/slideLayout82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3.xml"/><Relationship Id="rId13" Type="http://schemas.openxmlformats.org/officeDocument/2006/relationships/slideLayout" Target="../slideLayouts/slideLayout98.xml"/><Relationship Id="rId18" Type="http://schemas.openxmlformats.org/officeDocument/2006/relationships/theme" Target="../theme/theme6.xml"/><Relationship Id="rId3" Type="http://schemas.openxmlformats.org/officeDocument/2006/relationships/slideLayout" Target="../slideLayouts/slideLayout88.xml"/><Relationship Id="rId7" Type="http://schemas.openxmlformats.org/officeDocument/2006/relationships/slideLayout" Target="../slideLayouts/slideLayout92.xml"/><Relationship Id="rId12" Type="http://schemas.openxmlformats.org/officeDocument/2006/relationships/slideLayout" Target="../slideLayouts/slideLayout97.xml"/><Relationship Id="rId17" Type="http://schemas.openxmlformats.org/officeDocument/2006/relationships/slideLayout" Target="../slideLayouts/slideLayout102.xml"/><Relationship Id="rId2" Type="http://schemas.openxmlformats.org/officeDocument/2006/relationships/slideLayout" Target="../slideLayouts/slideLayout87.xml"/><Relationship Id="rId16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86.xml"/><Relationship Id="rId6" Type="http://schemas.openxmlformats.org/officeDocument/2006/relationships/slideLayout" Target="../slideLayouts/slideLayout91.xml"/><Relationship Id="rId11" Type="http://schemas.openxmlformats.org/officeDocument/2006/relationships/slideLayout" Target="../slideLayouts/slideLayout96.xml"/><Relationship Id="rId5" Type="http://schemas.openxmlformats.org/officeDocument/2006/relationships/slideLayout" Target="../slideLayouts/slideLayout90.xml"/><Relationship Id="rId15" Type="http://schemas.openxmlformats.org/officeDocument/2006/relationships/slideLayout" Target="../slideLayouts/slideLayout100.xml"/><Relationship Id="rId10" Type="http://schemas.openxmlformats.org/officeDocument/2006/relationships/slideLayout" Target="../slideLayouts/slideLayout95.xml"/><Relationship Id="rId4" Type="http://schemas.openxmlformats.org/officeDocument/2006/relationships/slideLayout" Target="../slideLayouts/slideLayout89.xml"/><Relationship Id="rId9" Type="http://schemas.openxmlformats.org/officeDocument/2006/relationships/slideLayout" Target="../slideLayouts/slideLayout94.xml"/><Relationship Id="rId14" Type="http://schemas.openxmlformats.org/officeDocument/2006/relationships/slideLayout" Target="../slideLayouts/slideLayout9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0.xml"/><Relationship Id="rId13" Type="http://schemas.openxmlformats.org/officeDocument/2006/relationships/slideLayout" Target="../slideLayouts/slideLayout115.xml"/><Relationship Id="rId18" Type="http://schemas.openxmlformats.org/officeDocument/2006/relationships/theme" Target="../theme/theme7.xml"/><Relationship Id="rId3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9.xml"/><Relationship Id="rId12" Type="http://schemas.openxmlformats.org/officeDocument/2006/relationships/slideLayout" Target="../slideLayouts/slideLayout114.xml"/><Relationship Id="rId17" Type="http://schemas.openxmlformats.org/officeDocument/2006/relationships/slideLayout" Target="../slideLayouts/slideLayout119.xml"/><Relationship Id="rId2" Type="http://schemas.openxmlformats.org/officeDocument/2006/relationships/slideLayout" Target="../slideLayouts/slideLayout104.xml"/><Relationship Id="rId16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03.xml"/><Relationship Id="rId6" Type="http://schemas.openxmlformats.org/officeDocument/2006/relationships/slideLayout" Target="../slideLayouts/slideLayout108.xml"/><Relationship Id="rId11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07.xml"/><Relationship Id="rId15" Type="http://schemas.openxmlformats.org/officeDocument/2006/relationships/slideLayout" Target="../slideLayouts/slideLayout117.xml"/><Relationship Id="rId10" Type="http://schemas.openxmlformats.org/officeDocument/2006/relationships/slideLayout" Target="../slideLayouts/slideLayout112.xml"/><Relationship Id="rId4" Type="http://schemas.openxmlformats.org/officeDocument/2006/relationships/slideLayout" Target="../slideLayouts/slideLayout106.xml"/><Relationship Id="rId9" Type="http://schemas.openxmlformats.org/officeDocument/2006/relationships/slideLayout" Target="../slideLayouts/slideLayout111.xml"/><Relationship Id="rId14" Type="http://schemas.openxmlformats.org/officeDocument/2006/relationships/slideLayout" Target="../slideLayouts/slideLayout116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7.xml"/><Relationship Id="rId13" Type="http://schemas.openxmlformats.org/officeDocument/2006/relationships/slideLayout" Target="../slideLayouts/slideLayout132.xml"/><Relationship Id="rId18" Type="http://schemas.openxmlformats.org/officeDocument/2006/relationships/theme" Target="../theme/theme8.xml"/><Relationship Id="rId3" Type="http://schemas.openxmlformats.org/officeDocument/2006/relationships/slideLayout" Target="../slideLayouts/slideLayout122.xml"/><Relationship Id="rId7" Type="http://schemas.openxmlformats.org/officeDocument/2006/relationships/slideLayout" Target="../slideLayouts/slideLayout126.xml"/><Relationship Id="rId12" Type="http://schemas.openxmlformats.org/officeDocument/2006/relationships/slideLayout" Target="../slideLayouts/slideLayout131.xml"/><Relationship Id="rId17" Type="http://schemas.openxmlformats.org/officeDocument/2006/relationships/slideLayout" Target="../slideLayouts/slideLayout136.xml"/><Relationship Id="rId2" Type="http://schemas.openxmlformats.org/officeDocument/2006/relationships/slideLayout" Target="../slideLayouts/slideLayout121.xml"/><Relationship Id="rId16" Type="http://schemas.openxmlformats.org/officeDocument/2006/relationships/slideLayout" Target="../slideLayouts/slideLayout135.xml"/><Relationship Id="rId1" Type="http://schemas.openxmlformats.org/officeDocument/2006/relationships/slideLayout" Target="../slideLayouts/slideLayout120.xml"/><Relationship Id="rId6" Type="http://schemas.openxmlformats.org/officeDocument/2006/relationships/slideLayout" Target="../slideLayouts/slideLayout125.xml"/><Relationship Id="rId11" Type="http://schemas.openxmlformats.org/officeDocument/2006/relationships/slideLayout" Target="../slideLayouts/slideLayout130.xml"/><Relationship Id="rId5" Type="http://schemas.openxmlformats.org/officeDocument/2006/relationships/slideLayout" Target="../slideLayouts/slideLayout124.xml"/><Relationship Id="rId15" Type="http://schemas.openxmlformats.org/officeDocument/2006/relationships/slideLayout" Target="../slideLayouts/slideLayout134.xml"/><Relationship Id="rId10" Type="http://schemas.openxmlformats.org/officeDocument/2006/relationships/slideLayout" Target="../slideLayouts/slideLayout129.xml"/><Relationship Id="rId4" Type="http://schemas.openxmlformats.org/officeDocument/2006/relationships/slideLayout" Target="../slideLayouts/slideLayout123.xml"/><Relationship Id="rId9" Type="http://schemas.openxmlformats.org/officeDocument/2006/relationships/slideLayout" Target="../slideLayouts/slideLayout128.xml"/><Relationship Id="rId14" Type="http://schemas.openxmlformats.org/officeDocument/2006/relationships/slideLayout" Target="../slideLayouts/slideLayout13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4.xml"/><Relationship Id="rId13" Type="http://schemas.openxmlformats.org/officeDocument/2006/relationships/slideLayout" Target="../slideLayouts/slideLayout149.xml"/><Relationship Id="rId18" Type="http://schemas.openxmlformats.org/officeDocument/2006/relationships/theme" Target="../theme/theme9.xml"/><Relationship Id="rId3" Type="http://schemas.openxmlformats.org/officeDocument/2006/relationships/slideLayout" Target="../slideLayouts/slideLayout139.xml"/><Relationship Id="rId7" Type="http://schemas.openxmlformats.org/officeDocument/2006/relationships/slideLayout" Target="../slideLayouts/slideLayout143.xml"/><Relationship Id="rId12" Type="http://schemas.openxmlformats.org/officeDocument/2006/relationships/slideLayout" Target="../slideLayouts/slideLayout148.xml"/><Relationship Id="rId17" Type="http://schemas.openxmlformats.org/officeDocument/2006/relationships/slideLayout" Target="../slideLayouts/slideLayout153.xml"/><Relationship Id="rId2" Type="http://schemas.openxmlformats.org/officeDocument/2006/relationships/slideLayout" Target="../slideLayouts/slideLayout138.xml"/><Relationship Id="rId16" Type="http://schemas.openxmlformats.org/officeDocument/2006/relationships/slideLayout" Target="../slideLayouts/slideLayout152.xml"/><Relationship Id="rId1" Type="http://schemas.openxmlformats.org/officeDocument/2006/relationships/slideLayout" Target="../slideLayouts/slideLayout137.xml"/><Relationship Id="rId6" Type="http://schemas.openxmlformats.org/officeDocument/2006/relationships/slideLayout" Target="../slideLayouts/slideLayout142.xml"/><Relationship Id="rId11" Type="http://schemas.openxmlformats.org/officeDocument/2006/relationships/slideLayout" Target="../slideLayouts/slideLayout147.xml"/><Relationship Id="rId5" Type="http://schemas.openxmlformats.org/officeDocument/2006/relationships/slideLayout" Target="../slideLayouts/slideLayout141.xml"/><Relationship Id="rId15" Type="http://schemas.openxmlformats.org/officeDocument/2006/relationships/slideLayout" Target="../slideLayouts/slideLayout151.xml"/><Relationship Id="rId10" Type="http://schemas.openxmlformats.org/officeDocument/2006/relationships/slideLayout" Target="../slideLayouts/slideLayout146.xml"/><Relationship Id="rId4" Type="http://schemas.openxmlformats.org/officeDocument/2006/relationships/slideLayout" Target="../slideLayouts/slideLayout140.xml"/><Relationship Id="rId9" Type="http://schemas.openxmlformats.org/officeDocument/2006/relationships/slideLayout" Target="../slideLayouts/slideLayout145.xml"/><Relationship Id="rId14" Type="http://schemas.openxmlformats.org/officeDocument/2006/relationships/slideLayout" Target="../slideLayouts/slideLayout15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33035E7-D9F5-4042-9724-C93C6BE05CCF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8892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3DA0E60-68A2-46C9-AE20-23ADB12CEB63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3080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6FFB1A0-5529-4EEF-9D39-47E61AFB2174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144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5117E1D-A958-4A10-9BED-69E4FBB928B9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44744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649E641-9C57-4FCF-A822-E163DE7E4603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121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  <p:sldLayoutId id="2147483749" r:id="rId17"/>
  </p:sldLayoutIdLst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2A26CA3-D660-459C-BD02-60CB674A9C5C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48154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</p:sldLayoutIdLst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EC1C521-DC74-41FB-9154-6CAE76292F66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6096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  <p:sldLayoutId id="2147483780" r:id="rId12"/>
    <p:sldLayoutId id="2147483781" r:id="rId13"/>
    <p:sldLayoutId id="2147483782" r:id="rId14"/>
    <p:sldLayoutId id="2147483783" r:id="rId15"/>
    <p:sldLayoutId id="2147483784" r:id="rId16"/>
    <p:sldLayoutId id="2147483785" r:id="rId17"/>
  </p:sldLayoutIdLst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B73B3B5-4E57-46C9-9743-5924F3076CDB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5904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  <p:sldLayoutId id="2147483798" r:id="rId12"/>
    <p:sldLayoutId id="2147483799" r:id="rId13"/>
    <p:sldLayoutId id="2147483800" r:id="rId14"/>
    <p:sldLayoutId id="2147483801" r:id="rId15"/>
    <p:sldLayoutId id="2147483802" r:id="rId16"/>
    <p:sldLayoutId id="2147483803" r:id="rId17"/>
  </p:sldLayoutIdLst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A2C0508-F5D9-45C4-AAFC-4A6123B5A1B9}" type="datetime1">
              <a:rPr lang="en-US" smtClean="0">
                <a:solidFill>
                  <a:prstClr val="black"/>
                </a:solidFill>
              </a:rPr>
              <a:t>5/14/2015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2003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  <p:sldLayoutId id="2147483816" r:id="rId12"/>
    <p:sldLayoutId id="2147483817" r:id="rId13"/>
    <p:sldLayoutId id="2147483818" r:id="rId14"/>
    <p:sldLayoutId id="2147483819" r:id="rId15"/>
    <p:sldLayoutId id="2147483820" r:id="rId16"/>
    <p:sldLayoutId id="2147483821" r:id="rId17"/>
  </p:sldLayoutIdLst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87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3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69495" y="653927"/>
            <a:ext cx="8574622" cy="2616199"/>
          </a:xfrm>
        </p:spPr>
        <p:txBody>
          <a:bodyPr/>
          <a:lstStyle/>
          <a:p>
            <a:pPr algn="ctr"/>
            <a:r>
              <a:rPr lang="en-US" b="1" dirty="0" smtClean="0"/>
              <a:t>Mobile access to fixed-line system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502588" cy="2570162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en-US" sz="3600" b="1" dirty="0" smtClean="0"/>
              <a:t>Presented by:</a:t>
            </a:r>
          </a:p>
          <a:p>
            <a:pPr algn="ctr"/>
            <a:r>
              <a:rPr lang="en-US" sz="3600" b="1" dirty="0" err="1" smtClean="0"/>
              <a:t>Mostafa</a:t>
            </a:r>
            <a:r>
              <a:rPr lang="en-US" sz="3600" b="1" dirty="0" smtClean="0"/>
              <a:t> Basheer &amp; </a:t>
            </a:r>
            <a:r>
              <a:rPr lang="en-US" sz="3600" b="1" dirty="0" err="1" smtClean="0"/>
              <a:t>Diaa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Badawi</a:t>
            </a:r>
            <a:endParaRPr lang="en-US" sz="3600" b="1" dirty="0" smtClean="0"/>
          </a:p>
          <a:p>
            <a:pPr algn="ctr"/>
            <a:r>
              <a:rPr lang="en-US" sz="3600" b="1" dirty="0" smtClean="0"/>
              <a:t>Supervised by:</a:t>
            </a:r>
          </a:p>
          <a:p>
            <a:pPr algn="ctr"/>
            <a:r>
              <a:rPr lang="en-US" sz="3600" b="1" dirty="0" smtClean="0"/>
              <a:t>Dr. Ahmed </a:t>
            </a:r>
            <a:r>
              <a:rPr lang="en-US" sz="3600" b="1" dirty="0" err="1" smtClean="0"/>
              <a:t>Masri</a:t>
            </a:r>
            <a:endParaRPr lang="en-US" sz="3600" b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z="2800" smtClean="0">
                <a:solidFill>
                  <a:prstClr val="black"/>
                </a:solidFill>
              </a:rPr>
              <a:pPr/>
              <a:t>1</a:t>
            </a:fld>
            <a:endParaRPr lang="en-US" sz="2800" dirty="0">
              <a:solidFill>
                <a:prstClr val="black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692" y="1861629"/>
            <a:ext cx="2800616" cy="2816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7244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1628245" y="515155"/>
            <a:ext cx="4607188" cy="1187054"/>
          </a:xfrm>
        </p:spPr>
        <p:txBody>
          <a:bodyPr anchor="ctr"/>
          <a:lstStyle/>
          <a:p>
            <a:r>
              <a:rPr lang="en-US" dirty="0" smtClean="0"/>
              <a:t>Mobile Operator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1484311" y="1931831"/>
            <a:ext cx="4895056" cy="3859368"/>
          </a:xfrm>
        </p:spPr>
        <p:txBody>
          <a:bodyPr>
            <a:noAutofit/>
          </a:bodyPr>
          <a:lstStyle/>
          <a:p>
            <a:r>
              <a:rPr lang="en-US" sz="2400" dirty="0" smtClean="0"/>
              <a:t>Switching carried out by </a:t>
            </a:r>
            <a:r>
              <a:rPr lang="en-US" sz="2400" b="1" dirty="0" smtClean="0"/>
              <a:t>MSC &amp; GMSC</a:t>
            </a:r>
          </a:p>
          <a:p>
            <a:r>
              <a:rPr lang="en-US" sz="2400" b="1" dirty="0" smtClean="0"/>
              <a:t>Pros:</a:t>
            </a:r>
          </a:p>
          <a:p>
            <a:r>
              <a:rPr lang="en-US" sz="2400" dirty="0" smtClean="0"/>
              <a:t>Using conventional calling process</a:t>
            </a:r>
          </a:p>
          <a:p>
            <a:r>
              <a:rPr lang="en-US" sz="2400" dirty="0" smtClean="0"/>
              <a:t>More natural to users</a:t>
            </a:r>
          </a:p>
          <a:p>
            <a:r>
              <a:rPr lang="en-US" sz="2400" b="1" dirty="0" smtClean="0"/>
              <a:t>Cons:</a:t>
            </a:r>
          </a:p>
          <a:p>
            <a:r>
              <a:rPr lang="en-US" sz="2400" dirty="0" smtClean="0"/>
              <a:t>Additional billing for the service</a:t>
            </a:r>
          </a:p>
          <a:p>
            <a:r>
              <a:rPr lang="en-US" sz="2400" b="1" dirty="0" smtClean="0">
                <a:solidFill>
                  <a:srgbClr val="FF0000"/>
                </a:solidFill>
              </a:rPr>
              <a:t>Needs mobile operator adoption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>
          <a:xfrm>
            <a:off x="6607967" y="515155"/>
            <a:ext cx="4622537" cy="1475185"/>
          </a:xfrm>
        </p:spPr>
        <p:txBody>
          <a:bodyPr anchor="ctr"/>
          <a:lstStyle/>
          <a:p>
            <a:r>
              <a:rPr lang="en-US" dirty="0" smtClean="0"/>
              <a:t>Unified Communication Source network 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>
          <a:xfrm>
            <a:off x="6607967" y="1931831"/>
            <a:ext cx="4895056" cy="3859368"/>
          </a:xfrm>
        </p:spPr>
        <p:txBody>
          <a:bodyPr>
            <a:noAutofit/>
          </a:bodyPr>
          <a:lstStyle/>
          <a:p>
            <a:r>
              <a:rPr lang="en-US" sz="2400" dirty="0" smtClean="0"/>
              <a:t>Switching carried out by </a:t>
            </a:r>
            <a:r>
              <a:rPr lang="en-US" sz="2400" b="1" dirty="0" smtClean="0"/>
              <a:t>Asterisk PBX</a:t>
            </a:r>
          </a:p>
          <a:p>
            <a:r>
              <a:rPr lang="en-US" sz="2400" b="1" dirty="0" smtClean="0"/>
              <a:t>Pros:</a:t>
            </a:r>
          </a:p>
          <a:p>
            <a:r>
              <a:rPr lang="en-US" sz="2400" b="1" dirty="0" smtClean="0">
                <a:solidFill>
                  <a:srgbClr val="92D050"/>
                </a:solidFill>
              </a:rPr>
              <a:t>Independent of mobile operator</a:t>
            </a:r>
          </a:p>
          <a:p>
            <a:r>
              <a:rPr lang="en-US" sz="2400" dirty="0" smtClean="0"/>
              <a:t>More freedom for developers</a:t>
            </a:r>
          </a:p>
          <a:p>
            <a:r>
              <a:rPr lang="en-US" sz="2400" dirty="0" smtClean="0"/>
              <a:t>Voice over IP ( no billing)</a:t>
            </a:r>
          </a:p>
          <a:p>
            <a:r>
              <a:rPr lang="en-US" sz="2400" b="1" dirty="0" smtClean="0"/>
              <a:t>Cons:</a:t>
            </a:r>
          </a:p>
          <a:p>
            <a:r>
              <a:rPr lang="en-US" sz="2400" dirty="0" smtClean="0"/>
              <a:t>Needs VoIP utility (</a:t>
            </a:r>
            <a:r>
              <a:rPr lang="en-US" sz="2400" dirty="0" err="1" smtClean="0"/>
              <a:t>ZoiPer</a:t>
            </a:r>
            <a:r>
              <a:rPr lang="en-US" sz="2400" dirty="0" smtClean="0"/>
              <a:t>)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8892" y="176063"/>
            <a:ext cx="1408534" cy="152614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3165" y="692878"/>
            <a:ext cx="1293612" cy="8316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56059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Area of interest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1" y="2203359"/>
            <a:ext cx="10018713" cy="31242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dirty="0" smtClean="0"/>
              <a:t>Real-life scenarios:</a:t>
            </a:r>
          </a:p>
          <a:p>
            <a:r>
              <a:rPr lang="en-US" sz="3200" b="1" dirty="0" smtClean="0"/>
              <a:t>Doctors at clinics</a:t>
            </a:r>
          </a:p>
          <a:p>
            <a:r>
              <a:rPr lang="en-US" sz="3200" b="1" dirty="0" smtClean="0"/>
              <a:t>People at offices</a:t>
            </a:r>
          </a:p>
          <a:p>
            <a:r>
              <a:rPr lang="en-US" sz="3200" b="1" dirty="0" smtClean="0"/>
              <a:t>People At formal 											meetings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5646" y="2558303"/>
            <a:ext cx="5166730" cy="323289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0555" y="685800"/>
            <a:ext cx="992468" cy="992468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z="2800" smtClean="0">
                <a:solidFill>
                  <a:prstClr val="black"/>
                </a:solidFill>
              </a:rPr>
              <a:pPr/>
              <a:t>11</a:t>
            </a:fld>
            <a:endParaRPr lang="en-US" sz="2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3884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1" y="2020419"/>
            <a:ext cx="10018713" cy="3124201"/>
          </a:xfrm>
        </p:spPr>
        <p:txBody>
          <a:bodyPr>
            <a:normAutofit lnSpcReduction="10000"/>
          </a:bodyPr>
          <a:lstStyle/>
          <a:p>
            <a:r>
              <a:rPr lang="en-US" sz="3200" b="1" u="sng" dirty="0" err="1" smtClean="0"/>
              <a:t>Mopho</a:t>
            </a:r>
            <a:endParaRPr lang="en-US" sz="3200" b="1" u="sng" dirty="0" smtClean="0"/>
          </a:p>
          <a:p>
            <a:r>
              <a:rPr lang="en-US" sz="3200" b="1" dirty="0" smtClean="0"/>
              <a:t>Valid subscription.</a:t>
            </a:r>
          </a:p>
          <a:p>
            <a:r>
              <a:rPr lang="en-US" sz="3200" b="1" dirty="0" smtClean="0"/>
              <a:t>Smartphone.</a:t>
            </a:r>
          </a:p>
          <a:p>
            <a:r>
              <a:rPr lang="en-US" sz="3200" b="1" dirty="0" smtClean="0"/>
              <a:t>Internet Access.</a:t>
            </a:r>
          </a:p>
          <a:p>
            <a:r>
              <a:rPr lang="en-US" sz="3200" b="1" dirty="0" err="1" smtClean="0">
                <a:solidFill>
                  <a:schemeClr val="accent6">
                    <a:lumMod val="75000"/>
                  </a:schemeClr>
                </a:solidFill>
              </a:rPr>
              <a:t>ZoiPer</a:t>
            </a:r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</a:rPr>
              <a:t> utility.</a:t>
            </a:r>
            <a:endParaRPr lang="en-US" sz="3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9346" y="2359149"/>
            <a:ext cx="3380535" cy="3380535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2398" y="4726640"/>
            <a:ext cx="2314381" cy="1842247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1205" y="305440"/>
            <a:ext cx="992468" cy="992468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z="2800" smtClean="0">
                <a:solidFill>
                  <a:prstClr val="black"/>
                </a:solidFill>
              </a:rPr>
              <a:pPr/>
              <a:t>12</a:t>
            </a:fld>
            <a:endParaRPr lang="en-US" sz="2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4931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How does it work 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0" y="2190481"/>
            <a:ext cx="10018713" cy="31242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dirty="0" smtClean="0"/>
              <a:t>Calls conversion has three stages:</a:t>
            </a:r>
          </a:p>
          <a:p>
            <a:r>
              <a:rPr lang="en-US" sz="3200" b="1" dirty="0" smtClean="0"/>
              <a:t>User enquiry stage.</a:t>
            </a:r>
          </a:p>
          <a:p>
            <a:r>
              <a:rPr lang="en-US" sz="3200" b="1" dirty="0" smtClean="0"/>
              <a:t>Database stage.</a:t>
            </a:r>
          </a:p>
          <a:p>
            <a:r>
              <a:rPr lang="en-US" sz="3200" b="1" dirty="0" smtClean="0"/>
              <a:t>Offloading stage.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0555" y="685800"/>
            <a:ext cx="992468" cy="992468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z="2800" smtClean="0">
                <a:solidFill>
                  <a:prstClr val="black"/>
                </a:solidFill>
              </a:rPr>
              <a:pPr/>
              <a:t>13</a:t>
            </a:fld>
            <a:endParaRPr lang="en-US" sz="2800" dirty="0">
              <a:solidFill>
                <a:prstClr val="black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092024" y="255109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035957" y="255109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smtClean="0">
                <a:solidFill>
                  <a:srgbClr val="0070C0"/>
                </a:solidFill>
              </a:rPr>
              <a:t>} user’s utility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188357" y="3506955"/>
            <a:ext cx="10003643" cy="1657081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8000" dirty="0" smtClean="0">
                <a:solidFill>
                  <a:srgbClr val="0070C0"/>
                </a:solidFill>
              </a:rPr>
              <a:t>} </a:t>
            </a:r>
            <a:r>
              <a:rPr lang="en-US" dirty="0" smtClean="0">
                <a:solidFill>
                  <a:srgbClr val="0070C0"/>
                </a:solidFill>
              </a:rPr>
              <a:t>switching system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7996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en-US">
              <a:solidFill>
                <a:prstClr val="black"/>
              </a:solidFill>
            </a:endParaRP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8870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0" y="1868509"/>
            <a:ext cx="10018713" cy="3124201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20000" dirty="0" smtClean="0"/>
              <a:t>Demo.</a:t>
            </a:r>
            <a:endParaRPr lang="en-US" sz="20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0555" y="685800"/>
            <a:ext cx="992468" cy="992468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z="2800" smtClean="0"/>
              <a:t>15</a:t>
            </a:fld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753395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1859" y="-27497"/>
            <a:ext cx="6073588" cy="687205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mtClean="0">
                <a:solidFill>
                  <a:prstClr val="black"/>
                </a:solidFill>
              </a:rPr>
              <a:pPr/>
              <a:t>16</a:t>
            </a:fld>
            <a:endParaRPr lang="en-US">
              <a:solidFill>
                <a:prstClr val="black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613186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74392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7577" y="-367410"/>
            <a:ext cx="12451977" cy="8033534"/>
          </a:xfr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0555" y="685800"/>
            <a:ext cx="992468" cy="992468"/>
          </a:xfrm>
          <a:prstGeom prst="rect">
            <a:avLst/>
          </a:prstGeom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z="2800" smtClean="0">
                <a:solidFill>
                  <a:prstClr val="black"/>
                </a:solidFill>
              </a:rPr>
              <a:pPr/>
              <a:t>17</a:t>
            </a:fld>
            <a:endParaRPr lang="en-US" sz="2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92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z="2800" smtClean="0">
                <a:solidFill>
                  <a:prstClr val="black"/>
                </a:solidFill>
              </a:rPr>
              <a:pPr/>
              <a:t>18</a:t>
            </a:fld>
            <a:endParaRPr lang="en-US" sz="2000" dirty="0">
              <a:solidFill>
                <a:prstClr val="black"/>
              </a:solidFill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3435765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0153"/>
            <a:ext cx="12222571" cy="6948153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z="2800" smtClean="0">
                <a:solidFill>
                  <a:prstClr val="black"/>
                </a:solidFill>
              </a:rPr>
              <a:pPr/>
              <a:t>19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7970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Existing Problem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8814" y="1239473"/>
            <a:ext cx="10018713" cy="3124201"/>
          </a:xfrm>
        </p:spPr>
        <p:txBody>
          <a:bodyPr/>
          <a:lstStyle/>
          <a:p>
            <a:r>
              <a:rPr lang="en-US" b="1" dirty="0" smtClean="0"/>
              <a:t>Some people have a problem of receiving too many calls at work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800" y="3164747"/>
            <a:ext cx="5030743" cy="334790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1045" y="437868"/>
            <a:ext cx="1124231" cy="1124231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z="2800" smtClean="0">
                <a:solidFill>
                  <a:prstClr val="black"/>
                </a:solidFill>
              </a:rPr>
              <a:pPr/>
              <a:t>2</a:t>
            </a:fld>
            <a:endParaRPr lang="en-US" sz="2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2959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800" b="1" dirty="0" smtClean="0"/>
              <a:t>Technical issues: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b="1" dirty="0" smtClean="0"/>
              <a:t>Destination Authentication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b="1" dirty="0" smtClean="0"/>
              <a:t>Enforcing termination</a:t>
            </a:r>
          </a:p>
          <a:p>
            <a:pPr marL="0" indent="0">
              <a:buNone/>
            </a:pPr>
            <a:endParaRPr lang="en-US" sz="2800" b="1" dirty="0" smtClean="0"/>
          </a:p>
          <a:p>
            <a:pPr>
              <a:buFont typeface="Arial" panose="020B0604020202020204" pitchFamily="34" charset="0"/>
              <a:buChar char="•"/>
            </a:pPr>
            <a:endParaRPr lang="en-US" sz="2800" b="1" dirty="0" smtClean="0"/>
          </a:p>
          <a:p>
            <a:pPr>
              <a:buFont typeface="Arial" panose="020B0604020202020204" pitchFamily="34" charset="0"/>
              <a:buChar char="•"/>
            </a:pPr>
            <a:endParaRPr lang="en-US" sz="2800" b="1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z="2000" smtClean="0">
                <a:solidFill>
                  <a:prstClr val="black"/>
                </a:solidFill>
              </a:rPr>
              <a:pPr/>
              <a:t>20</a:t>
            </a:fld>
            <a:endParaRPr lang="en-US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3189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0" y="708339"/>
            <a:ext cx="10018713" cy="50828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5000" dirty="0" smtClean="0"/>
              <a:t>Questions?</a:t>
            </a:r>
            <a:endParaRPr lang="en-US" sz="15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 rtl="1"/>
            <a:fld id="{76E05FBA-E7FC-47B1-978C-2C8235AF759A}" type="slidenum">
              <a:rPr lang="en-US" sz="2800" smtClean="0">
                <a:solidFill>
                  <a:prstClr val="black"/>
                </a:solidFill>
              </a:rPr>
              <a:pPr algn="l" rtl="1"/>
              <a:t>21</a:t>
            </a:fld>
            <a:endParaRPr lang="en-US" sz="2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6036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5695" y="2604752"/>
            <a:ext cx="10018713" cy="1752599"/>
          </a:xfrm>
        </p:spPr>
        <p:txBody>
          <a:bodyPr>
            <a:noAutofit/>
          </a:bodyPr>
          <a:lstStyle/>
          <a:p>
            <a:r>
              <a:rPr lang="en-US" sz="13800" dirty="0" smtClean="0"/>
              <a:t>Thank You</a:t>
            </a:r>
            <a:endParaRPr lang="en-US" sz="13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z="2800" smtClean="0">
                <a:solidFill>
                  <a:prstClr val="black"/>
                </a:solidFill>
              </a:rPr>
              <a:pPr/>
              <a:t>22</a:t>
            </a:fld>
            <a:endParaRPr lang="en-US" sz="1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4445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Existing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1" y="2438399"/>
            <a:ext cx="10018713" cy="3124201"/>
          </a:xfrm>
        </p:spPr>
        <p:txBody>
          <a:bodyPr/>
          <a:lstStyle/>
          <a:p>
            <a:r>
              <a:rPr lang="en-US" dirty="0" smtClean="0"/>
              <a:t>Two options: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shut down your mobile.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9141" y="2218765"/>
            <a:ext cx="4346097" cy="434609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9110" y="685800"/>
            <a:ext cx="993913" cy="993913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z="2800" smtClean="0">
                <a:solidFill>
                  <a:prstClr val="black"/>
                </a:solidFill>
              </a:rPr>
              <a:pPr/>
              <a:t>3</a:t>
            </a:fld>
            <a:endParaRPr lang="en-US" sz="2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2616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Existing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0" y="2221657"/>
            <a:ext cx="10018713" cy="3124201"/>
          </a:xfrm>
        </p:spPr>
        <p:txBody>
          <a:bodyPr/>
          <a:lstStyle/>
          <a:p>
            <a:r>
              <a:rPr lang="en-US" b="1" dirty="0" smtClean="0"/>
              <a:t>The other option is to: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b="1" dirty="0" smtClean="0"/>
              <a:t>Control your calls traffic</a:t>
            </a:r>
          </a:p>
          <a:p>
            <a:endParaRPr lang="en-US" dirty="0"/>
          </a:p>
          <a:p>
            <a:r>
              <a:rPr lang="en-US" b="1" dirty="0" smtClean="0">
                <a:latin typeface="Candara" panose="020E0502030303020204" pitchFamily="34" charset="0"/>
              </a:rPr>
              <a:t>How can we control calls traffic?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6210" y="1825624"/>
            <a:ext cx="5199935" cy="391626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3549" y="457200"/>
            <a:ext cx="989760" cy="98976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z="2800" smtClean="0">
                <a:solidFill>
                  <a:prstClr val="black"/>
                </a:solidFill>
              </a:rPr>
              <a:pPr/>
              <a:t>4</a:t>
            </a:fld>
            <a:endParaRPr lang="en-US" sz="2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5476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800" dirty="0" smtClean="0"/>
              <a:t>Our solution is to enable mobile access to fixed-line system.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800" dirty="0" smtClean="0"/>
              <a:t>Two aspects of the system:</a:t>
            </a:r>
          </a:p>
          <a:p>
            <a:r>
              <a:rPr lang="en-US" sz="2800" dirty="0" smtClean="0"/>
              <a:t>User’s utility (</a:t>
            </a:r>
            <a:r>
              <a:rPr lang="en-US" sz="2800" dirty="0" err="1" smtClean="0"/>
              <a:t>Mopho</a:t>
            </a:r>
            <a:r>
              <a:rPr lang="en-US" sz="2800" dirty="0" smtClean="0"/>
              <a:t>).</a:t>
            </a:r>
          </a:p>
          <a:p>
            <a:r>
              <a:rPr lang="en-US" sz="2800" dirty="0" smtClean="0"/>
              <a:t>Switching system.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z="2800" smtClean="0">
                <a:solidFill>
                  <a:prstClr val="black"/>
                </a:solidFill>
              </a:rPr>
              <a:pPr/>
              <a:t>5</a:t>
            </a:fld>
            <a:endParaRPr lang="en-US" sz="2800" dirty="0">
              <a:solidFill>
                <a:prstClr val="black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3549" y="457200"/>
            <a:ext cx="989760" cy="989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715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800" dirty="0" smtClean="0"/>
              <a:t>This system offers users two options:</a:t>
            </a:r>
          </a:p>
          <a:p>
            <a:r>
              <a:rPr lang="en-US" sz="2800" dirty="0"/>
              <a:t>Selecting calls you want to </a:t>
            </a:r>
            <a:r>
              <a:rPr lang="en-US" sz="2800" b="1" dirty="0"/>
              <a:t>directly receive </a:t>
            </a:r>
            <a:r>
              <a:rPr lang="en-US" sz="2800" dirty="0"/>
              <a:t>on mobile.</a:t>
            </a:r>
          </a:p>
          <a:p>
            <a:r>
              <a:rPr lang="en-US" sz="2800" dirty="0"/>
              <a:t> Otherwise, </a:t>
            </a:r>
            <a:r>
              <a:rPr lang="en-US" sz="2800" b="1" dirty="0" smtClean="0"/>
              <a:t>offload</a:t>
            </a:r>
            <a:r>
              <a:rPr lang="en-US" sz="2800" dirty="0" smtClean="0"/>
              <a:t> other </a:t>
            </a:r>
            <a:r>
              <a:rPr lang="en-US" sz="2800" dirty="0"/>
              <a:t>calls to your fixed-line telephone.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z="2800" smtClean="0">
                <a:solidFill>
                  <a:prstClr val="black"/>
                </a:solidFill>
              </a:rPr>
              <a:pPr/>
              <a:t>6</a:t>
            </a:fld>
            <a:endParaRPr lang="en-US" sz="2800" dirty="0">
              <a:solidFill>
                <a:prstClr val="black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3549" y="457200"/>
            <a:ext cx="989760" cy="989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22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offloading?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1" y="2074571"/>
            <a:ext cx="10018713" cy="3124201"/>
          </a:xfrm>
        </p:spPr>
        <p:txBody>
          <a:bodyPr>
            <a:normAutofit/>
          </a:bodyPr>
          <a:lstStyle/>
          <a:p>
            <a:r>
              <a:rPr lang="en-US" sz="3200" dirty="0" smtClean="0"/>
              <a:t>Offloading is re-directing data from one network to another one.</a:t>
            </a:r>
          </a:p>
          <a:p>
            <a:r>
              <a:rPr lang="en-US" sz="3200" dirty="0" smtClean="0"/>
              <a:t>Can be for calls or data.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098742" y="5791201"/>
            <a:ext cx="1404282" cy="441056"/>
          </a:xfrm>
        </p:spPr>
        <p:txBody>
          <a:bodyPr/>
          <a:lstStyle/>
          <a:p>
            <a:fld id="{76E05FBA-E7FC-47B1-978C-2C8235AF759A}" type="slidenum">
              <a:rPr lang="en-US" sz="2800" smtClean="0">
                <a:solidFill>
                  <a:prstClr val="black"/>
                </a:solidFill>
              </a:rPr>
              <a:pPr/>
              <a:t>7</a:t>
            </a:fld>
            <a:endParaRPr lang="en-US" sz="2800" dirty="0">
              <a:solidFill>
                <a:prstClr val="black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0555" y="685800"/>
            <a:ext cx="992468" cy="992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3772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Mopho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The name comes from the two words: </a:t>
            </a:r>
            <a:r>
              <a:rPr lang="en-US" dirty="0" smtClean="0">
                <a:solidFill>
                  <a:srgbClr val="FF0000"/>
                </a:solidFill>
              </a:rPr>
              <a:t>Mo</a:t>
            </a:r>
            <a:r>
              <a:rPr lang="en-US" dirty="0" smtClean="0"/>
              <a:t>bile &amp; </a:t>
            </a:r>
            <a:r>
              <a:rPr lang="en-US" dirty="0" smtClean="0">
                <a:solidFill>
                  <a:srgbClr val="FF0000"/>
                </a:solidFill>
              </a:rPr>
              <a:t>ph</a:t>
            </a:r>
            <a:r>
              <a:rPr lang="en-US" dirty="0" smtClean="0"/>
              <a:t>one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err="1"/>
              <a:t>Mopho</a:t>
            </a:r>
            <a:r>
              <a:rPr lang="en-US" dirty="0"/>
              <a:t> is </a:t>
            </a:r>
            <a:r>
              <a:rPr lang="en-US" dirty="0" smtClean="0"/>
              <a:t>an android-based </a:t>
            </a:r>
            <a:r>
              <a:rPr lang="en-US" dirty="0"/>
              <a:t>application</a:t>
            </a:r>
            <a:r>
              <a:rPr lang="en-US" dirty="0" smtClean="0"/>
              <a:t>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Functionalities:</a:t>
            </a:r>
          </a:p>
          <a:p>
            <a:r>
              <a:rPr lang="en-US" dirty="0" smtClean="0"/>
              <a:t>Activation/deactivation of the service.</a:t>
            </a:r>
          </a:p>
          <a:p>
            <a:r>
              <a:rPr lang="en-US" dirty="0" smtClean="0"/>
              <a:t>Enabling user to set traffic control configuration.</a:t>
            </a:r>
          </a:p>
          <a:p>
            <a:r>
              <a:rPr lang="en-US" dirty="0" smtClean="0"/>
              <a:t>Sending user’s configuration to switching system.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z="2800" smtClean="0">
                <a:solidFill>
                  <a:prstClr val="black"/>
                </a:solidFill>
              </a:rPr>
              <a:pPr/>
              <a:t>8</a:t>
            </a:fld>
            <a:endParaRPr lang="en-US" sz="2800" dirty="0">
              <a:solidFill>
                <a:prstClr val="black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3549" y="457200"/>
            <a:ext cx="989760" cy="98976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5202" y="2260484"/>
            <a:ext cx="1812983" cy="3438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5817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Switching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0" y="2346300"/>
            <a:ext cx="10018713" cy="3124201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800" dirty="0" smtClean="0"/>
              <a:t>Consists of two sub-systems: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 smtClean="0"/>
              <a:t>Database sub-system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 smtClean="0"/>
              <a:t>Call switching subsystem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000" dirty="0" smtClean="0"/>
              <a:t>Mobile Operator Switching System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 smtClean="0"/>
              <a:t>Unified Communication Open Source Network</a:t>
            </a:r>
            <a:endParaRPr lang="en-US" sz="2000" dirty="0" smtClean="0"/>
          </a:p>
          <a:p>
            <a:pPr marL="0" indent="0">
              <a:buNone/>
            </a:pP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05FBA-E7FC-47B1-978C-2C8235AF759A}" type="slidenum">
              <a:rPr lang="en-US" sz="2800" smtClean="0">
                <a:solidFill>
                  <a:prstClr val="black"/>
                </a:solidFill>
              </a:rPr>
              <a:pPr/>
              <a:t>9</a:t>
            </a:fld>
            <a:endParaRPr lang="en-US" sz="2800" dirty="0">
              <a:solidFill>
                <a:prstClr val="black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3549" y="457200"/>
            <a:ext cx="989760" cy="989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8216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3.xml><?xml version="1.0" encoding="utf-8"?>
<a:theme xmlns:a="http://schemas.openxmlformats.org/drawingml/2006/main" name="2_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4.xml><?xml version="1.0" encoding="utf-8"?>
<a:theme xmlns:a="http://schemas.openxmlformats.org/drawingml/2006/main" name="3_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5.xml><?xml version="1.0" encoding="utf-8"?>
<a:theme xmlns:a="http://schemas.openxmlformats.org/drawingml/2006/main" name="4_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6.xml><?xml version="1.0" encoding="utf-8"?>
<a:theme xmlns:a="http://schemas.openxmlformats.org/drawingml/2006/main" name="5_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7.xml><?xml version="1.0" encoding="utf-8"?>
<a:theme xmlns:a="http://schemas.openxmlformats.org/drawingml/2006/main" name="6_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8.xml><?xml version="1.0" encoding="utf-8"?>
<a:theme xmlns:a="http://schemas.openxmlformats.org/drawingml/2006/main" name="7_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9.xml><?xml version="1.0" encoding="utf-8"?>
<a:theme xmlns:a="http://schemas.openxmlformats.org/drawingml/2006/main" name="8_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303</TotalTime>
  <Words>362</Words>
  <Application>Microsoft Office PowerPoint</Application>
  <PresentationFormat>Widescreen</PresentationFormat>
  <Paragraphs>108</Paragraphs>
  <Slides>22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22</vt:i4>
      </vt:variant>
    </vt:vector>
  </HeadingPairs>
  <TitlesOfParts>
    <vt:vector size="36" baseType="lpstr">
      <vt:lpstr>Arial</vt:lpstr>
      <vt:lpstr>Calibri</vt:lpstr>
      <vt:lpstr>Candara</vt:lpstr>
      <vt:lpstr>Corbel</vt:lpstr>
      <vt:lpstr>Wingdings</vt:lpstr>
      <vt:lpstr>Parallax</vt:lpstr>
      <vt:lpstr>1_Parallax</vt:lpstr>
      <vt:lpstr>2_Parallax</vt:lpstr>
      <vt:lpstr>3_Parallax</vt:lpstr>
      <vt:lpstr>4_Parallax</vt:lpstr>
      <vt:lpstr>5_Parallax</vt:lpstr>
      <vt:lpstr>6_Parallax</vt:lpstr>
      <vt:lpstr>7_Parallax</vt:lpstr>
      <vt:lpstr>8_Parallax</vt:lpstr>
      <vt:lpstr>Mobile access to fixed-line system</vt:lpstr>
      <vt:lpstr>Existing Problem</vt:lpstr>
      <vt:lpstr>Existing Problem</vt:lpstr>
      <vt:lpstr>Existing Problem</vt:lpstr>
      <vt:lpstr>Solution</vt:lpstr>
      <vt:lpstr>Solution</vt:lpstr>
      <vt:lpstr>What is offloading?</vt:lpstr>
      <vt:lpstr>Mopho</vt:lpstr>
      <vt:lpstr>Switching system</vt:lpstr>
      <vt:lpstr>PowerPoint Presentation</vt:lpstr>
      <vt:lpstr>Area of interest</vt:lpstr>
      <vt:lpstr>Service requirements</vt:lpstr>
      <vt:lpstr>How does it work 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Future work</vt:lpstr>
      <vt:lpstr>PowerPoint Presentation</vt:lpstr>
      <vt:lpstr>Thank You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Mobile access to fixed-line system</dc:title>
  <dc:creator>click</dc:creator>
  <cp:lastModifiedBy>click</cp:lastModifiedBy>
  <cp:revision>28</cp:revision>
  <dcterms:created xsi:type="dcterms:W3CDTF">2015-05-12T22:59:59Z</dcterms:created>
  <dcterms:modified xsi:type="dcterms:W3CDTF">2015-05-13T21:29:23Z</dcterms:modified>
</cp:coreProperties>
</file>