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2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4"/>
    <p:sldMasterId id="2147483717" r:id="rId5"/>
    <p:sldMasterId id="2147483738" r:id="rId6"/>
  </p:sldMasterIdLst>
  <p:notesMasterIdLst>
    <p:notesMasterId r:id="rId41"/>
  </p:notesMasterIdLst>
  <p:sldIdLst>
    <p:sldId id="270" r:id="rId7"/>
    <p:sldId id="284" r:id="rId8"/>
    <p:sldId id="292" r:id="rId9"/>
    <p:sldId id="391" r:id="rId10"/>
    <p:sldId id="423" r:id="rId11"/>
    <p:sldId id="394" r:id="rId12"/>
    <p:sldId id="393" r:id="rId13"/>
    <p:sldId id="286" r:id="rId14"/>
    <p:sldId id="411" r:id="rId15"/>
    <p:sldId id="396" r:id="rId16"/>
    <p:sldId id="399" r:id="rId17"/>
    <p:sldId id="402" r:id="rId18"/>
    <p:sldId id="406" r:id="rId19"/>
    <p:sldId id="403" r:id="rId20"/>
    <p:sldId id="405" r:id="rId21"/>
    <p:sldId id="407" r:id="rId22"/>
    <p:sldId id="404" r:id="rId23"/>
    <p:sldId id="410" r:id="rId24"/>
    <p:sldId id="419" r:id="rId25"/>
    <p:sldId id="421" r:id="rId26"/>
    <p:sldId id="420" r:id="rId27"/>
    <p:sldId id="412" r:id="rId28"/>
    <p:sldId id="415" r:id="rId29"/>
    <p:sldId id="274" r:id="rId30"/>
    <p:sldId id="398" r:id="rId31"/>
    <p:sldId id="422" r:id="rId32"/>
    <p:sldId id="414" r:id="rId33"/>
    <p:sldId id="409" r:id="rId34"/>
    <p:sldId id="395" r:id="rId35"/>
    <p:sldId id="416" r:id="rId36"/>
    <p:sldId id="418" r:id="rId37"/>
    <p:sldId id="417" r:id="rId38"/>
    <p:sldId id="392" r:id="rId39"/>
    <p:sldId id="390" r:id="rId4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EAE6"/>
    <a:srgbClr val="2A4454"/>
    <a:srgbClr val="FF3399"/>
    <a:srgbClr val="131418"/>
    <a:srgbClr val="FFE181"/>
    <a:srgbClr val="FFFEF3"/>
    <a:srgbClr val="F8F8F8"/>
    <a:srgbClr val="B2C2F8"/>
    <a:srgbClr val="DD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51" autoAdjust="0"/>
    <p:restoredTop sz="94574" autoAdjust="0"/>
  </p:normalViewPr>
  <p:slideViewPr>
    <p:cSldViewPr snapToGrid="0">
      <p:cViewPr varScale="1">
        <p:scale>
          <a:sx n="72" d="100"/>
          <a:sy n="72" d="100"/>
        </p:scale>
        <p:origin x="594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presProps" Target="pres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5D96D3C-C1C5-48B3-B4EA-8559371E244F}" type="doc">
      <dgm:prSet loTypeId="urn:microsoft.com/office/officeart/2011/layout/CircleProcess" loCatId="officeonlin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48796FD9-8E8A-40CD-AB66-D896E733BE82}">
      <dgm:prSet phldrT="[Text]" custT="1"/>
      <dgm:spPr/>
      <dgm:t>
        <a:bodyPr/>
        <a:lstStyle/>
        <a:p>
          <a:pPr>
            <a:buFont typeface="+mj-lt"/>
            <a:buAutoNum type="arabicPeriod"/>
          </a:pPr>
          <a:r>
            <a:rPr lang="en-US" sz="2100" dirty="0">
              <a:latin typeface="Century Gothic" panose="020B0502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Raspbian installing subphase</a:t>
          </a:r>
          <a:endParaRPr lang="en-US" sz="2100" dirty="0">
            <a:latin typeface="Century Gothic" panose="020B0502020202020204" pitchFamily="34" charset="0"/>
          </a:endParaRPr>
        </a:p>
      </dgm:t>
    </dgm:pt>
    <dgm:pt modelId="{85A5E668-2386-4699-8A11-DCFD353AD30B}" type="parTrans" cxnId="{57E63E61-A513-40C6-AFD2-F36C1594D2E3}">
      <dgm:prSet/>
      <dgm:spPr/>
      <dgm:t>
        <a:bodyPr/>
        <a:lstStyle/>
        <a:p>
          <a:endParaRPr lang="en-US"/>
        </a:p>
      </dgm:t>
    </dgm:pt>
    <dgm:pt modelId="{EE800294-4E01-4B56-8449-5DDC49EE51DC}" type="sibTrans" cxnId="{57E63E61-A513-40C6-AFD2-F36C1594D2E3}">
      <dgm:prSet/>
      <dgm:spPr/>
      <dgm:t>
        <a:bodyPr/>
        <a:lstStyle/>
        <a:p>
          <a:endParaRPr lang="en-US"/>
        </a:p>
      </dgm:t>
    </dgm:pt>
    <dgm:pt modelId="{DD4F9FCB-B12E-496E-A275-F44D6C697367}">
      <dgm:prSet phldrT="[Text]" custT="1"/>
      <dgm:spPr/>
      <dgm:t>
        <a:bodyPr/>
        <a:lstStyle/>
        <a:p>
          <a:pPr>
            <a:buFont typeface="+mj-lt"/>
            <a:buAutoNum type="arabicPeriod"/>
          </a:pPr>
          <a:r>
            <a:rPr lang="en-US" sz="2100" dirty="0">
              <a:latin typeface="Century Gothic" panose="020B0502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Audio configuration subphase</a:t>
          </a:r>
          <a:endParaRPr lang="en-US" sz="2100" dirty="0">
            <a:latin typeface="Century Gothic" panose="020B0502020202020204" pitchFamily="34" charset="0"/>
          </a:endParaRPr>
        </a:p>
      </dgm:t>
    </dgm:pt>
    <dgm:pt modelId="{BBDA295E-D68E-4CFC-9E38-58C33A773256}" type="parTrans" cxnId="{22AE7F8D-BFC9-479D-861C-760158F299C9}">
      <dgm:prSet/>
      <dgm:spPr/>
      <dgm:t>
        <a:bodyPr/>
        <a:lstStyle/>
        <a:p>
          <a:endParaRPr lang="en-US"/>
        </a:p>
      </dgm:t>
    </dgm:pt>
    <dgm:pt modelId="{F608BB16-705E-4D74-971F-0A042019144A}" type="sibTrans" cxnId="{22AE7F8D-BFC9-479D-861C-760158F299C9}">
      <dgm:prSet/>
      <dgm:spPr/>
      <dgm:t>
        <a:bodyPr/>
        <a:lstStyle/>
        <a:p>
          <a:endParaRPr lang="en-US"/>
        </a:p>
      </dgm:t>
    </dgm:pt>
    <dgm:pt modelId="{04E6F41F-52BB-4EE0-998F-CA195C85A23B}">
      <dgm:prSet phldrT="[Text]"/>
      <dgm:spPr/>
      <dgm:t>
        <a:bodyPr/>
        <a:lstStyle/>
        <a:p>
          <a:pPr>
            <a:buFont typeface="+mj-lt"/>
            <a:buAutoNum type="arabicPeriod"/>
          </a:pPr>
          <a:r>
            <a:rPr lang="en-US" u="sng" dirty="0">
              <a:latin typeface="Century Gothic" panose="020B0502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Jasper configuration and installation subphase </a:t>
          </a:r>
          <a:endParaRPr lang="en-US" u="sng" dirty="0">
            <a:latin typeface="Century Gothic" panose="020B0502020202020204" pitchFamily="34" charset="0"/>
          </a:endParaRPr>
        </a:p>
      </dgm:t>
    </dgm:pt>
    <dgm:pt modelId="{F4461548-D8B4-4BF3-925C-3802FC432CC9}" type="parTrans" cxnId="{0267AB8B-C688-4079-8642-170927974D22}">
      <dgm:prSet/>
      <dgm:spPr/>
      <dgm:t>
        <a:bodyPr/>
        <a:lstStyle/>
        <a:p>
          <a:endParaRPr lang="en-US"/>
        </a:p>
      </dgm:t>
    </dgm:pt>
    <dgm:pt modelId="{FBC106F1-772B-4C83-B804-43242E068E3E}" type="sibTrans" cxnId="{0267AB8B-C688-4079-8642-170927974D22}">
      <dgm:prSet/>
      <dgm:spPr/>
      <dgm:t>
        <a:bodyPr/>
        <a:lstStyle/>
        <a:p>
          <a:endParaRPr lang="en-US"/>
        </a:p>
      </dgm:t>
    </dgm:pt>
    <dgm:pt modelId="{6D99BF52-C9BB-4D39-BACE-0E84986E06DA}">
      <dgm:prSet custT="1"/>
      <dgm:spPr/>
      <dgm:t>
        <a:bodyPr/>
        <a:lstStyle/>
        <a:p>
          <a:pPr>
            <a:buFont typeface="+mj-lt"/>
            <a:buAutoNum type="arabicPeriod"/>
          </a:pPr>
          <a:r>
            <a:rPr lang="en-US" sz="2100" dirty="0">
              <a:latin typeface="Century Gothic" panose="020B0502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Troubleshoot</a:t>
          </a:r>
          <a:endParaRPr lang="en-US" sz="2100" dirty="0">
            <a:latin typeface="Century Gothic" panose="020B0502020202020204" pitchFamily="34" charset="0"/>
          </a:endParaRPr>
        </a:p>
      </dgm:t>
    </dgm:pt>
    <dgm:pt modelId="{16CD0BD1-5E98-482A-A903-9A46E64794BB}" type="parTrans" cxnId="{564C2A4E-BB0E-42DD-A452-E4AEF59BB90A}">
      <dgm:prSet/>
      <dgm:spPr/>
      <dgm:t>
        <a:bodyPr/>
        <a:lstStyle/>
        <a:p>
          <a:endParaRPr lang="en-US"/>
        </a:p>
      </dgm:t>
    </dgm:pt>
    <dgm:pt modelId="{A36E6D9E-4817-4560-A2E8-BD6E359A9D64}" type="sibTrans" cxnId="{564C2A4E-BB0E-42DD-A452-E4AEF59BB90A}">
      <dgm:prSet/>
      <dgm:spPr/>
      <dgm:t>
        <a:bodyPr/>
        <a:lstStyle/>
        <a:p>
          <a:endParaRPr lang="en-US"/>
        </a:p>
      </dgm:t>
    </dgm:pt>
    <dgm:pt modelId="{C6E87095-2C47-47B8-8816-D921CAA54F60}" type="pres">
      <dgm:prSet presAssocID="{E5D96D3C-C1C5-48B3-B4EA-8559371E244F}" presName="Name0" presStyleCnt="0">
        <dgm:presLayoutVars>
          <dgm:chMax val="11"/>
          <dgm:chPref val="11"/>
          <dgm:dir/>
          <dgm:resizeHandles/>
        </dgm:presLayoutVars>
      </dgm:prSet>
      <dgm:spPr/>
    </dgm:pt>
    <dgm:pt modelId="{B873D001-0ED1-453E-8545-360EBF7C88DD}" type="pres">
      <dgm:prSet presAssocID="{6D99BF52-C9BB-4D39-BACE-0E84986E06DA}" presName="Accent4" presStyleCnt="0"/>
      <dgm:spPr/>
    </dgm:pt>
    <dgm:pt modelId="{155D3F84-0F3A-4F04-B3FC-6CB735943EB4}" type="pres">
      <dgm:prSet presAssocID="{6D99BF52-C9BB-4D39-BACE-0E84986E06DA}" presName="Accent" presStyleLbl="node1" presStyleIdx="0" presStyleCnt="4"/>
      <dgm:spPr/>
    </dgm:pt>
    <dgm:pt modelId="{526E65B3-FCF9-4D68-9EC2-C9C1B087BFC0}" type="pres">
      <dgm:prSet presAssocID="{6D99BF52-C9BB-4D39-BACE-0E84986E06DA}" presName="ParentBackground4" presStyleCnt="0"/>
      <dgm:spPr/>
    </dgm:pt>
    <dgm:pt modelId="{2AE4AF60-E66E-4D62-B4F6-D15C68E76E79}" type="pres">
      <dgm:prSet presAssocID="{6D99BF52-C9BB-4D39-BACE-0E84986E06DA}" presName="ParentBackground" presStyleLbl="fgAcc1" presStyleIdx="0" presStyleCnt="4"/>
      <dgm:spPr/>
    </dgm:pt>
    <dgm:pt modelId="{70A36D04-C58D-4D19-8878-6E11925F2024}" type="pres">
      <dgm:prSet presAssocID="{6D99BF52-C9BB-4D39-BACE-0E84986E06DA}" presName="Parent4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4AC87198-A6A9-4EE9-9FDC-17B4D28639E5}" type="pres">
      <dgm:prSet presAssocID="{04E6F41F-52BB-4EE0-998F-CA195C85A23B}" presName="Accent3" presStyleCnt="0"/>
      <dgm:spPr/>
    </dgm:pt>
    <dgm:pt modelId="{6CACD2B8-127E-44DF-B7F2-63DFEDFC2E38}" type="pres">
      <dgm:prSet presAssocID="{04E6F41F-52BB-4EE0-998F-CA195C85A23B}" presName="Accent" presStyleLbl="node1" presStyleIdx="1" presStyleCnt="4"/>
      <dgm:spPr/>
    </dgm:pt>
    <dgm:pt modelId="{90130AF4-5E07-4346-A09B-2E1924FAB54A}" type="pres">
      <dgm:prSet presAssocID="{04E6F41F-52BB-4EE0-998F-CA195C85A23B}" presName="ParentBackground3" presStyleCnt="0"/>
      <dgm:spPr/>
    </dgm:pt>
    <dgm:pt modelId="{9E24FFC0-FFAF-4466-AA8D-1AA672CFC811}" type="pres">
      <dgm:prSet presAssocID="{04E6F41F-52BB-4EE0-998F-CA195C85A23B}" presName="ParentBackground" presStyleLbl="fgAcc1" presStyleIdx="1" presStyleCnt="4"/>
      <dgm:spPr/>
    </dgm:pt>
    <dgm:pt modelId="{517FF703-28BD-4B86-84C1-5BD3E71CC8FE}" type="pres">
      <dgm:prSet presAssocID="{04E6F41F-52BB-4EE0-998F-CA195C85A23B}" presName="Parent3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ECC92AAB-A011-450A-9991-5C32CB49C11C}" type="pres">
      <dgm:prSet presAssocID="{DD4F9FCB-B12E-496E-A275-F44D6C697367}" presName="Accent2" presStyleCnt="0"/>
      <dgm:spPr/>
    </dgm:pt>
    <dgm:pt modelId="{EBE4A953-5CB1-4B94-86A8-EC9357BA8418}" type="pres">
      <dgm:prSet presAssocID="{DD4F9FCB-B12E-496E-A275-F44D6C697367}" presName="Accent" presStyleLbl="node1" presStyleIdx="2" presStyleCnt="4"/>
      <dgm:spPr/>
    </dgm:pt>
    <dgm:pt modelId="{C2B044EB-B88D-45C6-B4D5-5F46280065DC}" type="pres">
      <dgm:prSet presAssocID="{DD4F9FCB-B12E-496E-A275-F44D6C697367}" presName="ParentBackground2" presStyleCnt="0"/>
      <dgm:spPr/>
    </dgm:pt>
    <dgm:pt modelId="{763BFC09-2C1A-4E40-8B33-4748C5B74A17}" type="pres">
      <dgm:prSet presAssocID="{DD4F9FCB-B12E-496E-A275-F44D6C697367}" presName="ParentBackground" presStyleLbl="fgAcc1" presStyleIdx="2" presStyleCnt="4"/>
      <dgm:spPr/>
    </dgm:pt>
    <dgm:pt modelId="{9C445DFB-C49B-409A-9420-5D9D7C808110}" type="pres">
      <dgm:prSet presAssocID="{DD4F9FCB-B12E-496E-A275-F44D6C697367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3FC2202D-4CDA-4C54-9015-08C47AF39856}" type="pres">
      <dgm:prSet presAssocID="{48796FD9-8E8A-40CD-AB66-D896E733BE82}" presName="Accent1" presStyleCnt="0"/>
      <dgm:spPr/>
    </dgm:pt>
    <dgm:pt modelId="{A2744432-D374-43F3-84BF-0C7567F18664}" type="pres">
      <dgm:prSet presAssocID="{48796FD9-8E8A-40CD-AB66-D896E733BE82}" presName="Accent" presStyleLbl="node1" presStyleIdx="3" presStyleCnt="4"/>
      <dgm:spPr/>
    </dgm:pt>
    <dgm:pt modelId="{4D5C1300-44E1-4242-9C4C-ACDB139D0F8D}" type="pres">
      <dgm:prSet presAssocID="{48796FD9-8E8A-40CD-AB66-D896E733BE82}" presName="ParentBackground1" presStyleCnt="0"/>
      <dgm:spPr/>
    </dgm:pt>
    <dgm:pt modelId="{28CC0FB8-B648-4502-800E-2E193469B89D}" type="pres">
      <dgm:prSet presAssocID="{48796FD9-8E8A-40CD-AB66-D896E733BE82}" presName="ParentBackground" presStyleLbl="fgAcc1" presStyleIdx="3" presStyleCnt="4"/>
      <dgm:spPr/>
    </dgm:pt>
    <dgm:pt modelId="{C75DB9F7-859A-4798-B4B1-5061578DF0D7}" type="pres">
      <dgm:prSet presAssocID="{48796FD9-8E8A-40CD-AB66-D896E733BE82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</dgm:pt>
  </dgm:ptLst>
  <dgm:cxnLst>
    <dgm:cxn modelId="{4AD3690C-F6A5-475D-9B2C-087E57982C21}" type="presOf" srcId="{04E6F41F-52BB-4EE0-998F-CA195C85A23B}" destId="{9E24FFC0-FFAF-4466-AA8D-1AA672CFC811}" srcOrd="0" destOrd="0" presId="urn:microsoft.com/office/officeart/2011/layout/CircleProcess"/>
    <dgm:cxn modelId="{7705E240-D185-4F88-914D-962DF323103A}" type="presOf" srcId="{E5D96D3C-C1C5-48B3-B4EA-8559371E244F}" destId="{C6E87095-2C47-47B8-8816-D921CAA54F60}" srcOrd="0" destOrd="0" presId="urn:microsoft.com/office/officeart/2011/layout/CircleProcess"/>
    <dgm:cxn modelId="{DB64C95C-7B0E-4FDD-9430-D755FA4EC9CF}" type="presOf" srcId="{6D99BF52-C9BB-4D39-BACE-0E84986E06DA}" destId="{2AE4AF60-E66E-4D62-B4F6-D15C68E76E79}" srcOrd="0" destOrd="0" presId="urn:microsoft.com/office/officeart/2011/layout/CircleProcess"/>
    <dgm:cxn modelId="{57E63E61-A513-40C6-AFD2-F36C1594D2E3}" srcId="{E5D96D3C-C1C5-48B3-B4EA-8559371E244F}" destId="{48796FD9-8E8A-40CD-AB66-D896E733BE82}" srcOrd="0" destOrd="0" parTransId="{85A5E668-2386-4699-8A11-DCFD353AD30B}" sibTransId="{EE800294-4E01-4B56-8449-5DDC49EE51DC}"/>
    <dgm:cxn modelId="{EA2E674D-A7B0-4C2D-BAE8-63F78EA3FBD5}" type="presOf" srcId="{DD4F9FCB-B12E-496E-A275-F44D6C697367}" destId="{9C445DFB-C49B-409A-9420-5D9D7C808110}" srcOrd="1" destOrd="0" presId="urn:microsoft.com/office/officeart/2011/layout/CircleProcess"/>
    <dgm:cxn modelId="{564C2A4E-BB0E-42DD-A452-E4AEF59BB90A}" srcId="{E5D96D3C-C1C5-48B3-B4EA-8559371E244F}" destId="{6D99BF52-C9BB-4D39-BACE-0E84986E06DA}" srcOrd="3" destOrd="0" parTransId="{16CD0BD1-5E98-482A-A903-9A46E64794BB}" sibTransId="{A36E6D9E-4817-4560-A2E8-BD6E359A9D64}"/>
    <dgm:cxn modelId="{0267AB8B-C688-4079-8642-170927974D22}" srcId="{E5D96D3C-C1C5-48B3-B4EA-8559371E244F}" destId="{04E6F41F-52BB-4EE0-998F-CA195C85A23B}" srcOrd="2" destOrd="0" parTransId="{F4461548-D8B4-4BF3-925C-3802FC432CC9}" sibTransId="{FBC106F1-772B-4C83-B804-43242E068E3E}"/>
    <dgm:cxn modelId="{96EEF38B-7B07-4F29-B342-85AE86F708A1}" type="presOf" srcId="{48796FD9-8E8A-40CD-AB66-D896E733BE82}" destId="{28CC0FB8-B648-4502-800E-2E193469B89D}" srcOrd="0" destOrd="0" presId="urn:microsoft.com/office/officeart/2011/layout/CircleProcess"/>
    <dgm:cxn modelId="{22AE7F8D-BFC9-479D-861C-760158F299C9}" srcId="{E5D96D3C-C1C5-48B3-B4EA-8559371E244F}" destId="{DD4F9FCB-B12E-496E-A275-F44D6C697367}" srcOrd="1" destOrd="0" parTransId="{BBDA295E-D68E-4CFC-9E38-58C33A773256}" sibTransId="{F608BB16-705E-4D74-971F-0A042019144A}"/>
    <dgm:cxn modelId="{A99EFE99-6AA0-4743-BC49-C8EF8BF92F29}" type="presOf" srcId="{6D99BF52-C9BB-4D39-BACE-0E84986E06DA}" destId="{70A36D04-C58D-4D19-8878-6E11925F2024}" srcOrd="1" destOrd="0" presId="urn:microsoft.com/office/officeart/2011/layout/CircleProcess"/>
    <dgm:cxn modelId="{55234DAA-56E0-43A9-B703-9392EDA9A946}" type="presOf" srcId="{48796FD9-8E8A-40CD-AB66-D896E733BE82}" destId="{C75DB9F7-859A-4798-B4B1-5061578DF0D7}" srcOrd="1" destOrd="0" presId="urn:microsoft.com/office/officeart/2011/layout/CircleProcess"/>
    <dgm:cxn modelId="{C0E571E4-BDFF-4963-B908-F80C1835D388}" type="presOf" srcId="{DD4F9FCB-B12E-496E-A275-F44D6C697367}" destId="{763BFC09-2C1A-4E40-8B33-4748C5B74A17}" srcOrd="0" destOrd="0" presId="urn:microsoft.com/office/officeart/2011/layout/CircleProcess"/>
    <dgm:cxn modelId="{00B2E7E6-2567-48FB-B13B-F2E6D499EFA2}" type="presOf" srcId="{04E6F41F-52BB-4EE0-998F-CA195C85A23B}" destId="{517FF703-28BD-4B86-84C1-5BD3E71CC8FE}" srcOrd="1" destOrd="0" presId="urn:microsoft.com/office/officeart/2011/layout/CircleProcess"/>
    <dgm:cxn modelId="{6DAAA650-D63F-447D-A54C-22602DF8FB10}" type="presParOf" srcId="{C6E87095-2C47-47B8-8816-D921CAA54F60}" destId="{B873D001-0ED1-453E-8545-360EBF7C88DD}" srcOrd="0" destOrd="0" presId="urn:microsoft.com/office/officeart/2011/layout/CircleProcess"/>
    <dgm:cxn modelId="{3676A653-3B1A-451A-9E39-B674F566B7EA}" type="presParOf" srcId="{B873D001-0ED1-453E-8545-360EBF7C88DD}" destId="{155D3F84-0F3A-4F04-B3FC-6CB735943EB4}" srcOrd="0" destOrd="0" presId="urn:microsoft.com/office/officeart/2011/layout/CircleProcess"/>
    <dgm:cxn modelId="{79541B88-E8D8-4C45-A682-C6F57E13EC57}" type="presParOf" srcId="{C6E87095-2C47-47B8-8816-D921CAA54F60}" destId="{526E65B3-FCF9-4D68-9EC2-C9C1B087BFC0}" srcOrd="1" destOrd="0" presId="urn:microsoft.com/office/officeart/2011/layout/CircleProcess"/>
    <dgm:cxn modelId="{3E7B48A6-EED4-473C-8A24-02287734C9B0}" type="presParOf" srcId="{526E65B3-FCF9-4D68-9EC2-C9C1B087BFC0}" destId="{2AE4AF60-E66E-4D62-B4F6-D15C68E76E79}" srcOrd="0" destOrd="0" presId="urn:microsoft.com/office/officeart/2011/layout/CircleProcess"/>
    <dgm:cxn modelId="{1678E570-EC70-43E1-8C8F-BA27554AB32C}" type="presParOf" srcId="{C6E87095-2C47-47B8-8816-D921CAA54F60}" destId="{70A36D04-C58D-4D19-8878-6E11925F2024}" srcOrd="2" destOrd="0" presId="urn:microsoft.com/office/officeart/2011/layout/CircleProcess"/>
    <dgm:cxn modelId="{AFD577B8-C0E0-457F-8C97-DC511C70FD91}" type="presParOf" srcId="{C6E87095-2C47-47B8-8816-D921CAA54F60}" destId="{4AC87198-A6A9-4EE9-9FDC-17B4D28639E5}" srcOrd="3" destOrd="0" presId="urn:microsoft.com/office/officeart/2011/layout/CircleProcess"/>
    <dgm:cxn modelId="{8EFA9CB0-2D32-47B7-82E8-6AB680EE163F}" type="presParOf" srcId="{4AC87198-A6A9-4EE9-9FDC-17B4D28639E5}" destId="{6CACD2B8-127E-44DF-B7F2-63DFEDFC2E38}" srcOrd="0" destOrd="0" presId="urn:microsoft.com/office/officeart/2011/layout/CircleProcess"/>
    <dgm:cxn modelId="{69101C59-EC42-41E5-8531-22881F2480B1}" type="presParOf" srcId="{C6E87095-2C47-47B8-8816-D921CAA54F60}" destId="{90130AF4-5E07-4346-A09B-2E1924FAB54A}" srcOrd="4" destOrd="0" presId="urn:microsoft.com/office/officeart/2011/layout/CircleProcess"/>
    <dgm:cxn modelId="{92102530-4A20-4F1C-89CC-7A257B206B7C}" type="presParOf" srcId="{90130AF4-5E07-4346-A09B-2E1924FAB54A}" destId="{9E24FFC0-FFAF-4466-AA8D-1AA672CFC811}" srcOrd="0" destOrd="0" presId="urn:microsoft.com/office/officeart/2011/layout/CircleProcess"/>
    <dgm:cxn modelId="{EA60A5E5-6730-4F7D-960A-32E93CCE863C}" type="presParOf" srcId="{C6E87095-2C47-47B8-8816-D921CAA54F60}" destId="{517FF703-28BD-4B86-84C1-5BD3E71CC8FE}" srcOrd="5" destOrd="0" presId="urn:microsoft.com/office/officeart/2011/layout/CircleProcess"/>
    <dgm:cxn modelId="{081D982C-7B5A-46FE-A1AB-2ABF8E1FF32B}" type="presParOf" srcId="{C6E87095-2C47-47B8-8816-D921CAA54F60}" destId="{ECC92AAB-A011-450A-9991-5C32CB49C11C}" srcOrd="6" destOrd="0" presId="urn:microsoft.com/office/officeart/2011/layout/CircleProcess"/>
    <dgm:cxn modelId="{547741D9-640C-45BE-8891-8592E5A2ECAF}" type="presParOf" srcId="{ECC92AAB-A011-450A-9991-5C32CB49C11C}" destId="{EBE4A953-5CB1-4B94-86A8-EC9357BA8418}" srcOrd="0" destOrd="0" presId="urn:microsoft.com/office/officeart/2011/layout/CircleProcess"/>
    <dgm:cxn modelId="{C10C2BD1-7D16-48B1-A088-52701724BE0B}" type="presParOf" srcId="{C6E87095-2C47-47B8-8816-D921CAA54F60}" destId="{C2B044EB-B88D-45C6-B4D5-5F46280065DC}" srcOrd="7" destOrd="0" presId="urn:microsoft.com/office/officeart/2011/layout/CircleProcess"/>
    <dgm:cxn modelId="{EF7C8F0B-DCDA-4450-8C46-2672DFD7E01D}" type="presParOf" srcId="{C2B044EB-B88D-45C6-B4D5-5F46280065DC}" destId="{763BFC09-2C1A-4E40-8B33-4748C5B74A17}" srcOrd="0" destOrd="0" presId="urn:microsoft.com/office/officeart/2011/layout/CircleProcess"/>
    <dgm:cxn modelId="{F0F96A94-91A9-475E-80F0-B3AAD99FB9AA}" type="presParOf" srcId="{C6E87095-2C47-47B8-8816-D921CAA54F60}" destId="{9C445DFB-C49B-409A-9420-5D9D7C808110}" srcOrd="8" destOrd="0" presId="urn:microsoft.com/office/officeart/2011/layout/CircleProcess"/>
    <dgm:cxn modelId="{77C33C71-80B6-4B44-AE0C-91589D6BBEE9}" type="presParOf" srcId="{C6E87095-2C47-47B8-8816-D921CAA54F60}" destId="{3FC2202D-4CDA-4C54-9015-08C47AF39856}" srcOrd="9" destOrd="0" presId="urn:microsoft.com/office/officeart/2011/layout/CircleProcess"/>
    <dgm:cxn modelId="{F8F1969A-03FB-474B-A544-887DBAD45D8E}" type="presParOf" srcId="{3FC2202D-4CDA-4C54-9015-08C47AF39856}" destId="{A2744432-D374-43F3-84BF-0C7567F18664}" srcOrd="0" destOrd="0" presId="urn:microsoft.com/office/officeart/2011/layout/CircleProcess"/>
    <dgm:cxn modelId="{CE999DE9-27FE-41F2-A249-180DF9534C26}" type="presParOf" srcId="{C6E87095-2C47-47B8-8816-D921CAA54F60}" destId="{4D5C1300-44E1-4242-9C4C-ACDB139D0F8D}" srcOrd="10" destOrd="0" presId="urn:microsoft.com/office/officeart/2011/layout/CircleProcess"/>
    <dgm:cxn modelId="{9A16DB85-3A56-4C0A-9EEA-03C4F8A875B3}" type="presParOf" srcId="{4D5C1300-44E1-4242-9C4C-ACDB139D0F8D}" destId="{28CC0FB8-B648-4502-800E-2E193469B89D}" srcOrd="0" destOrd="0" presId="urn:microsoft.com/office/officeart/2011/layout/CircleProcess"/>
    <dgm:cxn modelId="{F704892E-E356-40A7-B666-41E1AC45938F}" type="presParOf" srcId="{C6E87095-2C47-47B8-8816-D921CAA54F60}" destId="{C75DB9F7-859A-4798-B4B1-5061578DF0D7}" srcOrd="11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9856078-BEB4-419F-A3F9-80896076F345}" type="doc">
      <dgm:prSet loTypeId="urn:microsoft.com/office/officeart/2005/8/layout/rings+Icon" loCatId="officeonline" qsTypeId="urn:microsoft.com/office/officeart/2005/8/quickstyle/simple1" qsCatId="simple" csTypeId="urn:microsoft.com/office/officeart/2005/8/colors/colorful2" csCatId="colorful" phldr="1"/>
      <dgm:spPr/>
    </dgm:pt>
    <dgm:pt modelId="{D700A0A9-643B-43EA-883B-07E3B44BF247}">
      <dgm:prSet phldrT="[Text]"/>
      <dgm:spPr/>
      <dgm:t>
        <a:bodyPr/>
        <a:lstStyle/>
        <a:p>
          <a:r>
            <a:rPr lang="en-US" dirty="0"/>
            <a:t>Forward</a:t>
          </a:r>
        </a:p>
      </dgm:t>
    </dgm:pt>
    <dgm:pt modelId="{298BD843-5AD3-488E-B52B-8CB1A5284952}" type="parTrans" cxnId="{69F5C0E4-160A-46D7-92C3-3C95229F6221}">
      <dgm:prSet/>
      <dgm:spPr/>
      <dgm:t>
        <a:bodyPr/>
        <a:lstStyle/>
        <a:p>
          <a:endParaRPr lang="en-US"/>
        </a:p>
      </dgm:t>
    </dgm:pt>
    <dgm:pt modelId="{D4FFE649-EBFE-42A8-A360-C3FF8162CBCF}" type="sibTrans" cxnId="{69F5C0E4-160A-46D7-92C3-3C95229F6221}">
      <dgm:prSet/>
      <dgm:spPr/>
      <dgm:t>
        <a:bodyPr/>
        <a:lstStyle/>
        <a:p>
          <a:endParaRPr lang="en-US"/>
        </a:p>
      </dgm:t>
    </dgm:pt>
    <dgm:pt modelId="{D99DA404-1386-4DF8-BB10-298B6BC6AA61}">
      <dgm:prSet phldrT="[Text]"/>
      <dgm:spPr/>
      <dgm:t>
        <a:bodyPr/>
        <a:lstStyle/>
        <a:p>
          <a:r>
            <a:rPr lang="en-US" dirty="0"/>
            <a:t>Right</a:t>
          </a:r>
        </a:p>
      </dgm:t>
    </dgm:pt>
    <dgm:pt modelId="{F82FC215-FA7F-494B-8443-B26CF7F7FCCC}" type="parTrans" cxnId="{1D1E2B18-113E-42F7-BAD9-39E5C9C5717B}">
      <dgm:prSet/>
      <dgm:spPr/>
      <dgm:t>
        <a:bodyPr/>
        <a:lstStyle/>
        <a:p>
          <a:endParaRPr lang="en-US"/>
        </a:p>
      </dgm:t>
    </dgm:pt>
    <dgm:pt modelId="{C5FB4484-2DDA-4E38-8073-B698D5C2A7F8}" type="sibTrans" cxnId="{1D1E2B18-113E-42F7-BAD9-39E5C9C5717B}">
      <dgm:prSet/>
      <dgm:spPr/>
      <dgm:t>
        <a:bodyPr/>
        <a:lstStyle/>
        <a:p>
          <a:endParaRPr lang="en-US"/>
        </a:p>
      </dgm:t>
    </dgm:pt>
    <dgm:pt modelId="{EDBD3703-330A-43EC-B3B3-1449B4EF4047}">
      <dgm:prSet phldrT="[Text]"/>
      <dgm:spPr/>
      <dgm:t>
        <a:bodyPr/>
        <a:lstStyle/>
        <a:p>
          <a:r>
            <a:rPr lang="en-US" dirty="0"/>
            <a:t>Backward</a:t>
          </a:r>
        </a:p>
      </dgm:t>
    </dgm:pt>
    <dgm:pt modelId="{B4040429-F1F5-4A02-99A9-5204555F463D}" type="parTrans" cxnId="{D95DC57E-4F0E-4335-89EE-DE2F5A274E7E}">
      <dgm:prSet/>
      <dgm:spPr/>
      <dgm:t>
        <a:bodyPr/>
        <a:lstStyle/>
        <a:p>
          <a:endParaRPr lang="en-US"/>
        </a:p>
      </dgm:t>
    </dgm:pt>
    <dgm:pt modelId="{B4D5290E-D97C-4986-BE8E-5A19AA3570F0}" type="sibTrans" cxnId="{D95DC57E-4F0E-4335-89EE-DE2F5A274E7E}">
      <dgm:prSet/>
      <dgm:spPr/>
      <dgm:t>
        <a:bodyPr/>
        <a:lstStyle/>
        <a:p>
          <a:endParaRPr lang="en-US"/>
        </a:p>
      </dgm:t>
    </dgm:pt>
    <dgm:pt modelId="{35641252-0ECF-4954-979F-69C95CB37986}">
      <dgm:prSet/>
      <dgm:spPr/>
      <dgm:t>
        <a:bodyPr/>
        <a:lstStyle/>
        <a:p>
          <a:r>
            <a:rPr lang="en-US" dirty="0"/>
            <a:t>Left</a:t>
          </a:r>
        </a:p>
      </dgm:t>
    </dgm:pt>
    <dgm:pt modelId="{E8AAAB83-DF1D-4708-97FF-FD7C95C18073}" type="parTrans" cxnId="{976404AB-9AE7-4E90-99B9-AD79E012816E}">
      <dgm:prSet/>
      <dgm:spPr/>
      <dgm:t>
        <a:bodyPr/>
        <a:lstStyle/>
        <a:p>
          <a:endParaRPr lang="en-US"/>
        </a:p>
      </dgm:t>
    </dgm:pt>
    <dgm:pt modelId="{3C14EFDA-0104-46EA-9AC3-A803D29B0A1F}" type="sibTrans" cxnId="{976404AB-9AE7-4E90-99B9-AD79E012816E}">
      <dgm:prSet/>
      <dgm:spPr/>
      <dgm:t>
        <a:bodyPr/>
        <a:lstStyle/>
        <a:p>
          <a:endParaRPr lang="en-US"/>
        </a:p>
      </dgm:t>
    </dgm:pt>
    <dgm:pt modelId="{C4B18D29-D217-4A27-94C6-62971DCF5080}" type="pres">
      <dgm:prSet presAssocID="{E9856078-BEB4-419F-A3F9-80896076F345}" presName="Name0" presStyleCnt="0">
        <dgm:presLayoutVars>
          <dgm:chMax val="7"/>
          <dgm:dir/>
          <dgm:resizeHandles val="exact"/>
        </dgm:presLayoutVars>
      </dgm:prSet>
      <dgm:spPr/>
    </dgm:pt>
    <dgm:pt modelId="{E5E97C3E-2969-40E6-B378-576804934B65}" type="pres">
      <dgm:prSet presAssocID="{E9856078-BEB4-419F-A3F9-80896076F345}" presName="ellipse1" presStyleLbl="vennNode1" presStyleIdx="0" presStyleCnt="4">
        <dgm:presLayoutVars>
          <dgm:bulletEnabled val="1"/>
        </dgm:presLayoutVars>
      </dgm:prSet>
      <dgm:spPr/>
    </dgm:pt>
    <dgm:pt modelId="{42760654-AEC3-4D7D-8C01-CC64FA5AB50D}" type="pres">
      <dgm:prSet presAssocID="{E9856078-BEB4-419F-A3F9-80896076F345}" presName="ellipse2" presStyleLbl="vennNode1" presStyleIdx="1" presStyleCnt="4">
        <dgm:presLayoutVars>
          <dgm:bulletEnabled val="1"/>
        </dgm:presLayoutVars>
      </dgm:prSet>
      <dgm:spPr/>
    </dgm:pt>
    <dgm:pt modelId="{D41A2730-F562-4EC1-92AB-47D0F9037097}" type="pres">
      <dgm:prSet presAssocID="{E9856078-BEB4-419F-A3F9-80896076F345}" presName="ellipse3" presStyleLbl="vennNode1" presStyleIdx="2" presStyleCnt="4">
        <dgm:presLayoutVars>
          <dgm:bulletEnabled val="1"/>
        </dgm:presLayoutVars>
      </dgm:prSet>
      <dgm:spPr/>
    </dgm:pt>
    <dgm:pt modelId="{A40F0D21-015E-49AE-A714-550C4F84FBA8}" type="pres">
      <dgm:prSet presAssocID="{E9856078-BEB4-419F-A3F9-80896076F345}" presName="ellipse4" presStyleLbl="vennNode1" presStyleIdx="3" presStyleCnt="4">
        <dgm:presLayoutVars>
          <dgm:bulletEnabled val="1"/>
        </dgm:presLayoutVars>
      </dgm:prSet>
      <dgm:spPr/>
    </dgm:pt>
  </dgm:ptLst>
  <dgm:cxnLst>
    <dgm:cxn modelId="{1D1E2B18-113E-42F7-BAD9-39E5C9C5717B}" srcId="{E9856078-BEB4-419F-A3F9-80896076F345}" destId="{D99DA404-1386-4DF8-BB10-298B6BC6AA61}" srcOrd="1" destOrd="0" parTransId="{F82FC215-FA7F-494B-8443-B26CF7F7FCCC}" sibTransId="{C5FB4484-2DDA-4E38-8073-B698D5C2A7F8}"/>
    <dgm:cxn modelId="{24A16B2D-14D5-4E6E-9440-F6C4761EF968}" type="presOf" srcId="{EDBD3703-330A-43EC-B3B3-1449B4EF4047}" destId="{A40F0D21-015E-49AE-A714-550C4F84FBA8}" srcOrd="0" destOrd="0" presId="urn:microsoft.com/office/officeart/2005/8/layout/rings+Icon"/>
    <dgm:cxn modelId="{CE394377-E198-48C6-A75A-61F411A0BD35}" type="presOf" srcId="{E9856078-BEB4-419F-A3F9-80896076F345}" destId="{C4B18D29-D217-4A27-94C6-62971DCF5080}" srcOrd="0" destOrd="0" presId="urn:microsoft.com/office/officeart/2005/8/layout/rings+Icon"/>
    <dgm:cxn modelId="{28D4D67C-9950-44F4-9397-1C8DCC20D9F1}" type="presOf" srcId="{D99DA404-1386-4DF8-BB10-298B6BC6AA61}" destId="{42760654-AEC3-4D7D-8C01-CC64FA5AB50D}" srcOrd="0" destOrd="0" presId="urn:microsoft.com/office/officeart/2005/8/layout/rings+Icon"/>
    <dgm:cxn modelId="{D95DC57E-4F0E-4335-89EE-DE2F5A274E7E}" srcId="{E9856078-BEB4-419F-A3F9-80896076F345}" destId="{EDBD3703-330A-43EC-B3B3-1449B4EF4047}" srcOrd="3" destOrd="0" parTransId="{B4040429-F1F5-4A02-99A9-5204555F463D}" sibTransId="{B4D5290E-D97C-4986-BE8E-5A19AA3570F0}"/>
    <dgm:cxn modelId="{B47D92A3-6FD3-4AB7-A37E-15AA35417764}" type="presOf" srcId="{D700A0A9-643B-43EA-883B-07E3B44BF247}" destId="{E5E97C3E-2969-40E6-B378-576804934B65}" srcOrd="0" destOrd="0" presId="urn:microsoft.com/office/officeart/2005/8/layout/rings+Icon"/>
    <dgm:cxn modelId="{976404AB-9AE7-4E90-99B9-AD79E012816E}" srcId="{E9856078-BEB4-419F-A3F9-80896076F345}" destId="{35641252-0ECF-4954-979F-69C95CB37986}" srcOrd="2" destOrd="0" parTransId="{E8AAAB83-DF1D-4708-97FF-FD7C95C18073}" sibTransId="{3C14EFDA-0104-46EA-9AC3-A803D29B0A1F}"/>
    <dgm:cxn modelId="{69F5C0E4-160A-46D7-92C3-3C95229F6221}" srcId="{E9856078-BEB4-419F-A3F9-80896076F345}" destId="{D700A0A9-643B-43EA-883B-07E3B44BF247}" srcOrd="0" destOrd="0" parTransId="{298BD843-5AD3-488E-B52B-8CB1A5284952}" sibTransId="{D4FFE649-EBFE-42A8-A360-C3FF8162CBCF}"/>
    <dgm:cxn modelId="{1F41F5E5-B303-4A55-9C54-7265DC4625F2}" type="presOf" srcId="{35641252-0ECF-4954-979F-69C95CB37986}" destId="{D41A2730-F562-4EC1-92AB-47D0F9037097}" srcOrd="0" destOrd="0" presId="urn:microsoft.com/office/officeart/2005/8/layout/rings+Icon"/>
    <dgm:cxn modelId="{59228FAC-F243-4FE4-84AD-57045A271939}" type="presParOf" srcId="{C4B18D29-D217-4A27-94C6-62971DCF5080}" destId="{E5E97C3E-2969-40E6-B378-576804934B65}" srcOrd="0" destOrd="0" presId="urn:microsoft.com/office/officeart/2005/8/layout/rings+Icon"/>
    <dgm:cxn modelId="{B12FF6E2-6AF3-4B9F-B7FE-1647470B7701}" type="presParOf" srcId="{C4B18D29-D217-4A27-94C6-62971DCF5080}" destId="{42760654-AEC3-4D7D-8C01-CC64FA5AB50D}" srcOrd="1" destOrd="0" presId="urn:microsoft.com/office/officeart/2005/8/layout/rings+Icon"/>
    <dgm:cxn modelId="{3C9EE013-9816-480C-A8A5-2C2B1F6F5B61}" type="presParOf" srcId="{C4B18D29-D217-4A27-94C6-62971DCF5080}" destId="{D41A2730-F562-4EC1-92AB-47D0F9037097}" srcOrd="2" destOrd="0" presId="urn:microsoft.com/office/officeart/2005/8/layout/rings+Icon"/>
    <dgm:cxn modelId="{CB350BF5-CF48-408F-B219-9D036C91DBB8}" type="presParOf" srcId="{C4B18D29-D217-4A27-94C6-62971DCF5080}" destId="{A40F0D21-015E-49AE-A714-550C4F84FBA8}" srcOrd="3" destOrd="0" presId="urn:microsoft.com/office/officeart/2005/8/layout/rings+Ic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5D3F84-0F3A-4F04-B3FC-6CB735943EB4}">
      <dsp:nvSpPr>
        <dsp:cNvPr id="0" name=""/>
        <dsp:cNvSpPr/>
      </dsp:nvSpPr>
      <dsp:spPr>
        <a:xfrm>
          <a:off x="9162381" y="2524846"/>
          <a:ext cx="2742098" cy="274223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E4AF60-E66E-4D62-B4F6-D15C68E76E79}">
      <dsp:nvSpPr>
        <dsp:cNvPr id="0" name=""/>
        <dsp:cNvSpPr/>
      </dsp:nvSpPr>
      <dsp:spPr>
        <a:xfrm>
          <a:off x="9254098" y="2616270"/>
          <a:ext cx="2559840" cy="2559390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US" sz="2100" kern="1200" dirty="0">
              <a:latin typeface="Century Gothic" panose="020B0502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Troubleshoot</a:t>
          </a:r>
          <a:endParaRPr lang="en-US" sz="2100" kern="1200" dirty="0">
            <a:latin typeface="Century Gothic" panose="020B0502020202020204" pitchFamily="34" charset="0"/>
          </a:endParaRPr>
        </a:p>
      </dsp:txBody>
      <dsp:txXfrm>
        <a:off x="9619790" y="2981966"/>
        <a:ext cx="1828457" cy="1827998"/>
      </dsp:txXfrm>
    </dsp:sp>
    <dsp:sp modelId="{6CACD2B8-127E-44DF-B7F2-63DFEDFC2E38}">
      <dsp:nvSpPr>
        <dsp:cNvPr id="0" name=""/>
        <dsp:cNvSpPr/>
      </dsp:nvSpPr>
      <dsp:spPr>
        <a:xfrm rot="2700000">
          <a:off x="6316785" y="2524653"/>
          <a:ext cx="2742143" cy="2742143"/>
        </a:xfrm>
        <a:prstGeom prst="teardrop">
          <a:avLst>
            <a:gd name="adj" fmla="val 10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E24FFC0-FFAF-4466-AA8D-1AA672CFC811}">
      <dsp:nvSpPr>
        <dsp:cNvPr id="0" name=""/>
        <dsp:cNvSpPr/>
      </dsp:nvSpPr>
      <dsp:spPr>
        <a:xfrm>
          <a:off x="6420283" y="2616270"/>
          <a:ext cx="2559840" cy="2559390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US" sz="2100" u="sng" kern="1200" dirty="0">
              <a:latin typeface="Century Gothic" panose="020B0502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Jasper configuration and installation subphase </a:t>
          </a:r>
          <a:endParaRPr lang="en-US" sz="2100" u="sng" kern="1200" dirty="0">
            <a:latin typeface="Century Gothic" panose="020B0502020202020204" pitchFamily="34" charset="0"/>
          </a:endParaRPr>
        </a:p>
      </dsp:txBody>
      <dsp:txXfrm>
        <a:off x="6785974" y="2981966"/>
        <a:ext cx="1828457" cy="1827998"/>
      </dsp:txXfrm>
    </dsp:sp>
    <dsp:sp modelId="{EBE4A953-5CB1-4B94-86A8-EC9357BA8418}">
      <dsp:nvSpPr>
        <dsp:cNvPr id="0" name=""/>
        <dsp:cNvSpPr/>
      </dsp:nvSpPr>
      <dsp:spPr>
        <a:xfrm rot="2700000">
          <a:off x="3494728" y="2524653"/>
          <a:ext cx="2742143" cy="2742143"/>
        </a:xfrm>
        <a:prstGeom prst="teardrop">
          <a:avLst>
            <a:gd name="adj" fmla="val 10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3BFC09-2C1A-4E40-8B33-4748C5B74A17}">
      <dsp:nvSpPr>
        <dsp:cNvPr id="0" name=""/>
        <dsp:cNvSpPr/>
      </dsp:nvSpPr>
      <dsp:spPr>
        <a:xfrm>
          <a:off x="3586467" y="2616270"/>
          <a:ext cx="2559840" cy="2559390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US" sz="2100" kern="1200" dirty="0">
              <a:latin typeface="Century Gothic" panose="020B0502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Audio configuration subphase</a:t>
          </a:r>
          <a:endParaRPr lang="en-US" sz="2100" kern="1200" dirty="0">
            <a:latin typeface="Century Gothic" panose="020B0502020202020204" pitchFamily="34" charset="0"/>
          </a:endParaRPr>
        </a:p>
      </dsp:txBody>
      <dsp:txXfrm>
        <a:off x="3952159" y="2981966"/>
        <a:ext cx="1828457" cy="1827998"/>
      </dsp:txXfrm>
    </dsp:sp>
    <dsp:sp modelId="{A2744432-D374-43F3-84BF-0C7567F18664}">
      <dsp:nvSpPr>
        <dsp:cNvPr id="0" name=""/>
        <dsp:cNvSpPr/>
      </dsp:nvSpPr>
      <dsp:spPr>
        <a:xfrm rot="2700000">
          <a:off x="660913" y="2524653"/>
          <a:ext cx="2742143" cy="2742143"/>
        </a:xfrm>
        <a:prstGeom prst="teardrop">
          <a:avLst>
            <a:gd name="adj" fmla="val 10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8CC0FB8-B648-4502-800E-2E193469B89D}">
      <dsp:nvSpPr>
        <dsp:cNvPr id="0" name=""/>
        <dsp:cNvSpPr/>
      </dsp:nvSpPr>
      <dsp:spPr>
        <a:xfrm>
          <a:off x="752652" y="2616270"/>
          <a:ext cx="2559840" cy="2559390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US" sz="2100" kern="1200" dirty="0">
              <a:latin typeface="Century Gothic" panose="020B0502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Raspbian installing subphase</a:t>
          </a:r>
          <a:endParaRPr lang="en-US" sz="2100" kern="1200" dirty="0">
            <a:latin typeface="Century Gothic" panose="020B0502020202020204" pitchFamily="34" charset="0"/>
          </a:endParaRPr>
        </a:p>
      </dsp:txBody>
      <dsp:txXfrm>
        <a:off x="1118343" y="2981966"/>
        <a:ext cx="1828457" cy="182799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E97C3E-2969-40E6-B378-576804934B65}">
      <dsp:nvSpPr>
        <dsp:cNvPr id="0" name=""/>
        <dsp:cNvSpPr/>
      </dsp:nvSpPr>
      <dsp:spPr>
        <a:xfrm>
          <a:off x="607182" y="0"/>
          <a:ext cx="2072460" cy="2072714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Forward</a:t>
          </a:r>
        </a:p>
      </dsp:txBody>
      <dsp:txXfrm>
        <a:off x="910687" y="303542"/>
        <a:ext cx="1465450" cy="1465630"/>
      </dsp:txXfrm>
    </dsp:sp>
    <dsp:sp modelId="{42760654-AEC3-4D7D-8C01-CC64FA5AB50D}">
      <dsp:nvSpPr>
        <dsp:cNvPr id="0" name=""/>
        <dsp:cNvSpPr/>
      </dsp:nvSpPr>
      <dsp:spPr>
        <a:xfrm>
          <a:off x="1673456" y="1382385"/>
          <a:ext cx="2072460" cy="2072714"/>
        </a:xfrm>
        <a:prstGeom prst="ellipse">
          <a:avLst/>
        </a:prstGeom>
        <a:solidFill>
          <a:schemeClr val="accent2">
            <a:alpha val="50000"/>
            <a:hueOff val="-2548672"/>
            <a:satOff val="-1225"/>
            <a:lumOff val="1000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Right</a:t>
          </a:r>
        </a:p>
      </dsp:txBody>
      <dsp:txXfrm>
        <a:off x="1976961" y="1685927"/>
        <a:ext cx="1465450" cy="1465630"/>
      </dsp:txXfrm>
    </dsp:sp>
    <dsp:sp modelId="{D41A2730-F562-4EC1-92AB-47D0F9037097}">
      <dsp:nvSpPr>
        <dsp:cNvPr id="0" name=""/>
        <dsp:cNvSpPr/>
      </dsp:nvSpPr>
      <dsp:spPr>
        <a:xfrm>
          <a:off x="2739203" y="0"/>
          <a:ext cx="2072460" cy="2072714"/>
        </a:xfrm>
        <a:prstGeom prst="ellipse">
          <a:avLst/>
        </a:prstGeom>
        <a:solidFill>
          <a:schemeClr val="accent2">
            <a:alpha val="50000"/>
            <a:hueOff val="-5097343"/>
            <a:satOff val="-2450"/>
            <a:lumOff val="2000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Left</a:t>
          </a:r>
        </a:p>
      </dsp:txBody>
      <dsp:txXfrm>
        <a:off x="3042708" y="303542"/>
        <a:ext cx="1465450" cy="1465630"/>
      </dsp:txXfrm>
    </dsp:sp>
    <dsp:sp modelId="{A40F0D21-015E-49AE-A714-550C4F84FBA8}">
      <dsp:nvSpPr>
        <dsp:cNvPr id="0" name=""/>
        <dsp:cNvSpPr/>
      </dsp:nvSpPr>
      <dsp:spPr>
        <a:xfrm>
          <a:off x="3805477" y="1382385"/>
          <a:ext cx="2072460" cy="2072714"/>
        </a:xfrm>
        <a:prstGeom prst="ellipse">
          <a:avLst/>
        </a:prstGeom>
        <a:solidFill>
          <a:schemeClr val="accent2">
            <a:alpha val="50000"/>
            <a:hueOff val="-7646015"/>
            <a:satOff val="-3675"/>
            <a:lumOff val="3000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Backward</a:t>
          </a:r>
        </a:p>
      </dsp:txBody>
      <dsp:txXfrm>
        <a:off x="4108982" y="1685927"/>
        <a:ext cx="1465450" cy="14656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Circle Process"/>
  <dgm:desc val="Use to show sequential steps in a process. Limited to eleven Level 1 shapes with an unlimited number of Level 2 shapes. Works best with small amounts of text. Unused text does not appear, but remains available if you switch layouts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ings+Icon">
  <dgm:title val="Interconnected Rings"/>
  <dgm:desc val="Use to show overlapping or interconnected ideas or concepts. The first seven lines of Level 1 text correspond with a circle. Unused text does not appear, but remains available if you switch layouts.  "/>
  <dgm:catLst>
    <dgm:cat type="relationship" pri="32000"/>
    <dgm:cat type="officeonline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0"/>
        <dgm:pt modelId="20"/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/>
        <dgm:pt modelId="20"/>
        <dgm:pt modelId="30"/>
        <dgm:pt modelId="40"/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2" destOrd="0"/>
      </dgm:cxnLst>
      <dgm:bg/>
      <dgm:whole/>
    </dgm:dataModel>
  </dgm:clrData>
  <dgm:layoutNode name="Name0">
    <dgm:varLst>
      <dgm:chMax val="7"/>
      <dgm:dir/>
      <dgm:resizeHandles val="exact"/>
    </dgm:varLst>
    <dgm:choose name="Name1">
      <dgm:if name="Name2" axis="ch" ptType="node" func="cnt" op="lt" val="1">
        <dgm:alg type="composite"/>
        <dgm:shape xmlns:r="http://schemas.openxmlformats.org/officeDocument/2006/relationships" r:blip="">
          <dgm:adjLst/>
        </dgm:shape>
        <dgm:presOf/>
        <dgm:constrLst/>
        <dgm:ruleLst/>
      </dgm:if>
      <dgm:if name="Name3" axis="ch" ptType="node" func="cnt" op="equ" val="1">
        <dgm:alg type="composite">
          <dgm:param type="ar" val="1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/>
          <dgm:constr type="h" for="ch" forName="ellipse1" refType="h"/>
        </dgm:constrLst>
      </dgm:if>
      <dgm:if name="Name4" axis="ch" ptType="node" func="cnt" op="equ" val="2">
        <dgm:alg type="composite">
          <dgm:param type="ar" val="0.9086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6602"/>
          <dgm:constr type="h" for="ch" forName="ellipse1" refType="h" fact="0.5999"/>
          <dgm:constr type="l" for="ch" forName="ellipse2" refType="w" fact="0.3398"/>
          <dgm:constr type="t" for="ch" forName="ellipse2" refType="h" fact="0.4001"/>
          <dgm:constr type="w" for="ch" forName="ellipse2" refType="w" fact="0.6602"/>
          <dgm:constr type="h" for="ch" forName="ellipse2" refType="h" fact="0.5999"/>
        </dgm:constrLst>
      </dgm:if>
      <dgm:if name="Name5" axis="ch" ptType="node" func="cnt" op="equ" val="3">
        <dgm:alg type="composite">
          <dgm:param type="ar" val="1.2171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4929"/>
          <dgm:constr type="h" for="ch" forName="ellipse1" refType="h" fact="0.5999"/>
          <dgm:constr type="l" for="ch" forName="ellipse2" refType="w" fact="0.2537"/>
          <dgm:constr type="t" for="ch" forName="ellipse2" refType="h" fact="0.4001"/>
          <dgm:constr type="w" for="ch" forName="ellipse2" refType="w" fact="0.4929"/>
          <dgm:constr type="h" for="ch" forName="ellipse2" refType="h" fact="0.5999"/>
          <dgm:constr type="l" for="ch" forName="ellipse3" refType="w" fact="0.5071"/>
          <dgm:constr type="t" for="ch" forName="ellipse3" refType="h" fact="0"/>
          <dgm:constr type="w" for="ch" forName="ellipse3" refType="w" fact="0.4929"/>
          <dgm:constr type="h" for="ch" forName="ellipse3" refType="h" fact="0.5999"/>
        </dgm:constrLst>
      </dgm:if>
      <dgm:if name="Name6" axis="ch" ptType="node" func="cnt" op="equ" val="4">
        <dgm:alg type="composite">
          <dgm:param type="ar" val="1.5255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3932"/>
          <dgm:constr type="h" for="ch" forName="ellipse1" refType="h" fact="0.5999"/>
          <dgm:constr type="l" for="ch" forName="ellipse2" refType="w" fact="0.2023"/>
          <dgm:constr type="t" for="ch" forName="ellipse2" refType="h" fact="0.4001"/>
          <dgm:constr type="w" for="ch" forName="ellipse2" refType="w" fact="0.3932"/>
          <dgm:constr type="h" for="ch" forName="ellipse2" refType="h" fact="0.5999"/>
          <dgm:constr type="l" for="ch" forName="ellipse3" refType="w" fact="0.4045"/>
          <dgm:constr type="t" for="ch" forName="ellipse3" refType="h" fact="0"/>
          <dgm:constr type="w" for="ch" forName="ellipse3" refType="w" fact="0.3932"/>
          <dgm:constr type="h" for="ch" forName="ellipse3" refType="h" fact="0.5999"/>
          <dgm:constr type="l" for="ch" forName="ellipse4" refType="w" fact="0.6068"/>
          <dgm:constr type="t" for="ch" forName="ellipse4" refType="h" fact="0.4001"/>
          <dgm:constr type="w" for="ch" forName="ellipse4" refType="w" fact="0.3932"/>
          <dgm:constr type="h" for="ch" forName="ellipse4" refType="h" fact="0.5999"/>
        </dgm:constrLst>
      </dgm:if>
      <dgm:if name="Name7" axis="ch" ptType="node" func="cnt" op="equ" val="5">
        <dgm:alg type="composite">
          <dgm:param type="ar" val="1.834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3271"/>
          <dgm:constr type="h" for="ch" forName="ellipse1" refType="h" fact="0.5999"/>
          <dgm:constr type="l" for="ch" forName="ellipse2" refType="w" fact="0.1682"/>
          <dgm:constr type="t" for="ch" forName="ellipse2" refType="h" fact="0.4001"/>
          <dgm:constr type="w" for="ch" forName="ellipse2" refType="w" fact="0.3271"/>
          <dgm:constr type="h" for="ch" forName="ellipse2" refType="h" fact="0.5999"/>
          <dgm:constr type="l" for="ch" forName="ellipse3" refType="w" fact="0.3365"/>
          <dgm:constr type="t" for="ch" forName="ellipse3" refType="h" fact="0"/>
          <dgm:constr type="w" for="ch" forName="ellipse3" refType="w" fact="0.3271"/>
          <dgm:constr type="h" for="ch" forName="ellipse3" refType="h" fact="0.5999"/>
          <dgm:constr type="l" for="ch" forName="ellipse4" refType="w" fact="0.5047"/>
          <dgm:constr type="t" for="ch" forName="ellipse4" refType="h" fact="0.4001"/>
          <dgm:constr type="w" for="ch" forName="ellipse4" refType="w" fact="0.3271"/>
          <dgm:constr type="h" for="ch" forName="ellipse4" refType="h" fact="0.5999"/>
          <dgm:constr type="l" for="ch" forName="ellipse5" refType="w" fact="0.6729"/>
          <dgm:constr type="t" for="ch" forName="ellipse5" refType="h" fact="0"/>
          <dgm:constr type="w" for="ch" forName="ellipse5" refType="w" fact="0.3271"/>
          <dgm:constr type="h" for="ch" forName="ellipse5" refType="h" fact="0.5999"/>
        </dgm:constrLst>
      </dgm:if>
      <dgm:if name="Name8" axis="ch" ptType="node" func="cnt" op="equ" val="6">
        <dgm:alg type="composite">
          <dgm:param type="ar" val="2.1873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278"/>
          <dgm:constr type="h" for="ch" forName="ellipse1" refType="h" fact="0.6081"/>
          <dgm:constr type="l" for="ch" forName="ellipse2" refType="w" fact="0.1444"/>
          <dgm:constr type="t" for="ch" forName="ellipse2" refType="h" fact="0.3919"/>
          <dgm:constr type="w" for="ch" forName="ellipse2" refType="w" fact="0.278"/>
          <dgm:constr type="h" for="ch" forName="ellipse2" refType="h" fact="0.6081"/>
          <dgm:constr type="l" for="ch" forName="ellipse3" refType="w" fact="0.2888"/>
          <dgm:constr type="t" for="ch" forName="ellipse3" refType="h" fact="0"/>
          <dgm:constr type="w" for="ch" forName="ellipse3" refType="w" fact="0.278"/>
          <dgm:constr type="h" for="ch" forName="ellipse3" refType="h" fact="0.6081"/>
          <dgm:constr type="l" for="ch" forName="ellipse4" refType="w" fact="0.4332"/>
          <dgm:constr type="t" for="ch" forName="ellipse4" refType="h" fact="0.3919"/>
          <dgm:constr type="w" for="ch" forName="ellipse4" refType="w" fact="0.278"/>
          <dgm:constr type="h" for="ch" forName="ellipse4" refType="h" fact="0.6081"/>
          <dgm:constr type="l" for="ch" forName="ellipse5" refType="w" fact="0.5776"/>
          <dgm:constr type="t" for="ch" forName="ellipse5" refType="h" fact="0"/>
          <dgm:constr type="w" for="ch" forName="ellipse5" refType="w" fact="0.278"/>
          <dgm:constr type="h" for="ch" forName="ellipse5" refType="h" fact="0.6081"/>
          <dgm:constr type="l" for="ch" forName="ellipse6" refType="w" fact="0.722"/>
          <dgm:constr type="t" for="ch" forName="ellipse6" refType="h" fact="0.3919"/>
          <dgm:constr type="w" for="ch" forName="ellipse6" refType="w" fact="0.278"/>
          <dgm:constr type="h" for="ch" forName="ellipse6" refType="h" fact="0.6081"/>
        </dgm:constrLst>
      </dgm:if>
      <dgm:else name="Name9">
        <dgm:alg type="composite">
          <dgm:param type="ar" val="2.3466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2455"/>
          <dgm:constr type="h" for="ch" forName="ellipse1" refType="h" fact="0.5761"/>
          <dgm:constr type="l" for="ch" forName="ellipse2" refType="w" fact="0.1257"/>
          <dgm:constr type="t" for="ch" forName="ellipse2" refType="h" fact="0.4239"/>
          <dgm:constr type="w" for="ch" forName="ellipse2" refType="w" fact="0.2455"/>
          <dgm:constr type="h" for="ch" forName="ellipse2" refType="h" fact="0.5761"/>
          <dgm:constr type="l" for="ch" forName="ellipse3" refType="w" fact="0.2515"/>
          <dgm:constr type="t" for="ch" forName="ellipse3" refType="h" fact="0"/>
          <dgm:constr type="w" for="ch" forName="ellipse3" refType="w" fact="0.2455"/>
          <dgm:constr type="h" for="ch" forName="ellipse3" refType="h" fact="0.5761"/>
          <dgm:constr type="l" for="ch" forName="ellipse4" refType="w" fact="0.3772"/>
          <dgm:constr type="t" for="ch" forName="ellipse4" refType="h" fact="0.4239"/>
          <dgm:constr type="w" for="ch" forName="ellipse4" refType="w" fact="0.2455"/>
          <dgm:constr type="h" for="ch" forName="ellipse4" refType="h" fact="0.5761"/>
          <dgm:constr type="l" for="ch" forName="ellipse5" refType="w" fact="0.503"/>
          <dgm:constr type="t" for="ch" forName="ellipse5" refType="h" fact="0"/>
          <dgm:constr type="w" for="ch" forName="ellipse5" refType="w" fact="0.2455"/>
          <dgm:constr type="h" for="ch" forName="ellipse5" refType="h" fact="0.5761"/>
          <dgm:constr type="l" for="ch" forName="ellipse6" refType="w" fact="0.6287"/>
          <dgm:constr type="t" for="ch" forName="ellipse6" refType="h" fact="0.4239"/>
          <dgm:constr type="w" for="ch" forName="ellipse6" refType="w" fact="0.2455"/>
          <dgm:constr type="h" for="ch" forName="ellipse6" refType="h" fact="0.5761"/>
          <dgm:constr type="l" for="ch" forName="ellipse7" refType="w" fact="0.7545"/>
          <dgm:constr type="t" for="ch" forName="ellipse7" refType="h" fact="0"/>
          <dgm:constr type="w" for="ch" forName="ellipse7" refType="w" fact="0.2455"/>
          <dgm:constr type="h" for="ch" forName="ellipse7" refType="h" fact="0.5761"/>
        </dgm:constrLst>
      </dgm:else>
    </dgm:choose>
    <dgm:choose name="Name10">
      <dgm:if name="Name11" axis="ch" ptType="node" func="cnt" op="gte" val="1">
        <dgm:layoutNode name="ellipse1" styleLbl="vennNode1">
          <dgm:varLst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choose name="Name12">
            <dgm:if name="Name13" func="var" arg="dir" op="equ" val="norm">
              <dgm:presOf axis="ch desOrSelf" ptType="node node" st="1 1" cnt="1 0"/>
            </dgm:if>
            <dgm:else name="Name14">
              <dgm:choose name="Name15">
                <dgm:if name="Name16" axis="ch" ptType="node" func="cnt" op="equ" val="1">
                  <dgm:presOf axis="ch desOrSelf" ptType="node node" st="1 1" cnt="1 0"/>
                </dgm:if>
                <dgm:if name="Name17" axis="ch" ptType="node" func="cnt" op="equ" val="2">
                  <dgm:presOf axis="ch desOrSelf" ptType="node node" st="2 1" cnt="1 0"/>
                </dgm:if>
                <dgm:if name="Name18" axis="ch" ptType="node" func="cnt" op="equ" val="3">
                  <dgm:presOf axis="ch desOrSelf" ptType="node node" st="3 1" cnt="1 0"/>
                </dgm:if>
                <dgm:if name="Name19" axis="ch" ptType="node" func="cnt" op="equ" val="4">
                  <dgm:presOf axis="ch desOrSelf" ptType="node node" st="4 1" cnt="1 0"/>
                </dgm:if>
                <dgm:if name="Name20" axis="ch" ptType="node" func="cnt" op="equ" val="5">
                  <dgm:presOf axis="ch desOrSelf" ptType="node node" st="5 1" cnt="1 0"/>
                </dgm:if>
                <dgm:if name="Name21" axis="ch" ptType="node" func="cnt" op="equ" val="6">
                  <dgm:presOf axis="ch desOrSelf" ptType="node node" st="6 1" cnt="1 0"/>
                </dgm:if>
                <dgm:if name="Name22" axis="ch" ptType="node" func="cnt" op="gte" val="7">
                  <dgm:presOf axis="ch desOrSelf" ptType="node node" st="7 1" cnt="1 0"/>
                </dgm:if>
                <dgm:else name="Name23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24"/>
    </dgm:choose>
    <dgm:choose name="Name25">
      <dgm:if name="Name26" axis="ch" ptType="node" func="cnt" op="gte" val="2">
        <dgm:layoutNode name="ellipse2" styleLbl="vennNode1">
          <dgm:varLst>
            <dgm:bulletEnabled val="1"/>
          </dgm:varLst>
          <dgm:alg type="tx"/>
          <dgm:choose name="Name27">
            <dgm:if name="Name28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2 1" cnt="1 0"/>
            </dgm:if>
            <dgm:else name="Name29">
              <dgm:shape xmlns:r="http://schemas.openxmlformats.org/officeDocument/2006/relationships" type="ellipse" r:blip="" zOrderOff="-2">
                <dgm:adjLst/>
              </dgm:shape>
              <dgm:choose name="Name30">
                <dgm:if name="Name31" axis="ch" ptType="node" func="cnt" op="equ" val="2">
                  <dgm:presOf axis="ch desOrSelf" ptType="node node" st="1 1" cnt="1 0"/>
                </dgm:if>
                <dgm:if name="Name32" axis="ch" ptType="node" func="cnt" op="equ" val="3">
                  <dgm:presOf axis="ch desOrSelf" ptType="node node" st="2 1" cnt="1 0"/>
                </dgm:if>
                <dgm:if name="Name33" axis="ch" ptType="node" func="cnt" op="equ" val="4">
                  <dgm:presOf axis="ch desOrSelf" ptType="node node" st="3 1" cnt="1 0"/>
                </dgm:if>
                <dgm:if name="Name34" axis="ch" ptType="node" func="cnt" op="equ" val="5">
                  <dgm:presOf axis="ch desOrSelf" ptType="node node" st="4 1" cnt="1 0"/>
                </dgm:if>
                <dgm:if name="Name35" axis="ch" ptType="node" func="cnt" op="equ" val="6">
                  <dgm:presOf axis="ch desOrSelf" ptType="node node" st="5 1" cnt="1 0"/>
                </dgm:if>
                <dgm:if name="Name36" axis="ch" ptType="node" func="cnt" op="gte" val="7">
                  <dgm:presOf axis="ch desOrSelf" ptType="node node" st="6 1" cnt="1 0"/>
                </dgm:if>
                <dgm:else name="Name37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  <dgm:choose name="Name39">
      <dgm:if name="Name40" axis="ch" ptType="node" func="cnt" op="gte" val="3">
        <dgm:layoutNode name="ellipse3" styleLbl="vennNode1">
          <dgm:varLst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choose name="Name41">
            <dgm:if name="Name42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3 1" cnt="1 0"/>
            </dgm:if>
            <dgm:else name="Name43">
              <dgm:shape xmlns:r="http://schemas.openxmlformats.org/officeDocument/2006/relationships" type="ellipse" r:blip="" zOrderOff="-4">
                <dgm:adjLst/>
              </dgm:shape>
              <dgm:choose name="Name44">
                <dgm:if name="Name45" axis="ch" ptType="node" func="cnt" op="equ" val="3">
                  <dgm:presOf axis="ch desOrSelf" ptType="node node" st="1 1" cnt="1 0"/>
                </dgm:if>
                <dgm:if name="Name46" axis="ch" ptType="node" func="cnt" op="equ" val="4">
                  <dgm:presOf axis="ch desOrSelf" ptType="node node" st="2 1" cnt="1 0"/>
                </dgm:if>
                <dgm:if name="Name47" axis="ch" ptType="node" func="cnt" op="equ" val="5">
                  <dgm:presOf axis="ch desOrSelf" ptType="node node" st="3 1" cnt="1 0"/>
                </dgm:if>
                <dgm:if name="Name48" axis="ch" ptType="node" func="cnt" op="equ" val="6">
                  <dgm:presOf axis="ch desOrSelf" ptType="node node" st="4 1" cnt="1 0"/>
                </dgm:if>
                <dgm:if name="Name49" axis="ch" ptType="node" func="cnt" op="gte" val="7">
                  <dgm:presOf axis="ch desOrSelf" ptType="node node" st="5 1" cnt="1 0"/>
                </dgm:if>
                <dgm:else name="Name50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1"/>
    </dgm:choose>
    <dgm:choose name="Name52">
      <dgm:if name="Name53" axis="ch" ptType="node" func="cnt" op="gte" val="4">
        <dgm:layoutNode name="ellipse4" styleLbl="vennNode1">
          <dgm:varLst>
            <dgm:bulletEnabled val="1"/>
          </dgm:varLst>
          <dgm:alg type="tx"/>
          <dgm:choose name="Name54">
            <dgm:if name="Name55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4 1" cnt="1 0"/>
            </dgm:if>
            <dgm:else name="Name56">
              <dgm:shape xmlns:r="http://schemas.openxmlformats.org/officeDocument/2006/relationships" type="ellipse" r:blip="" zOrderOff="-6">
                <dgm:adjLst/>
              </dgm:shape>
              <dgm:choose name="Name57">
                <dgm:if name="Name58" axis="ch" ptType="node" func="cnt" op="equ" val="4">
                  <dgm:presOf axis="ch desOrSelf" ptType="node node" st="1 1" cnt="1 0"/>
                </dgm:if>
                <dgm:if name="Name59" axis="ch" ptType="node" func="cnt" op="equ" val="5">
                  <dgm:presOf axis="ch desOrSelf" ptType="node node" st="2 1" cnt="1 0"/>
                </dgm:if>
                <dgm:if name="Name60" axis="ch" ptType="node" func="cnt" op="equ" val="6">
                  <dgm:presOf axis="ch desOrSelf" ptType="node node" st="3 1" cnt="1 0"/>
                </dgm:if>
                <dgm:if name="Name61" axis="ch" ptType="node" func="cnt" op="gte" val="7">
                  <dgm:presOf axis="ch desOrSelf" ptType="node node" st="4 1" cnt="1 0"/>
                </dgm:if>
                <dgm:else name="Name62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63"/>
    </dgm:choose>
    <dgm:choose name="Name64">
      <dgm:if name="Name65" axis="ch" ptType="node" func="cnt" op="gte" val="5">
        <dgm:layoutNode name="ellipse5" styleLbl="vennNode1">
          <dgm:varLst>
            <dgm:bulletEnabled val="1"/>
          </dgm:varLst>
          <dgm:alg type="tx"/>
          <dgm:choose name="Name66">
            <dgm:if name="Name67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5 1" cnt="1 0"/>
            </dgm:if>
            <dgm:else name="Name68">
              <dgm:shape xmlns:r="http://schemas.openxmlformats.org/officeDocument/2006/relationships" type="ellipse" r:blip="" zOrderOff="-8">
                <dgm:adjLst/>
              </dgm:shape>
              <dgm:choose name="Name69">
                <dgm:if name="Name70" axis="ch" ptType="node" func="cnt" op="equ" val="5">
                  <dgm:presOf axis="ch desOrSelf" ptType="node node" st="1 1" cnt="1 0"/>
                </dgm:if>
                <dgm:if name="Name71" axis="ch" ptType="node" func="cnt" op="equ" val="6">
                  <dgm:presOf axis="ch desOrSelf" ptType="node node" st="2 1" cnt="1 0"/>
                </dgm:if>
                <dgm:if name="Name72" axis="ch" ptType="node" func="cnt" op="gte" val="7">
                  <dgm:presOf axis="ch desOrSelf" ptType="node node" st="3 1" cnt="1 0"/>
                </dgm:if>
                <dgm:else name="Name73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74"/>
    </dgm:choose>
    <dgm:choose name="Name75">
      <dgm:if name="Name76" axis="ch" ptType="node" func="cnt" op="gte" val="6">
        <dgm:layoutNode name="ellipse6" styleLbl="vennNode1">
          <dgm:varLst>
            <dgm:bulletEnabled val="1"/>
          </dgm:varLst>
          <dgm:alg type="tx"/>
          <dgm:choose name="Name77">
            <dgm:if name="Name78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6 1" cnt="1 0"/>
            </dgm:if>
            <dgm:else name="Name79">
              <dgm:shape xmlns:r="http://schemas.openxmlformats.org/officeDocument/2006/relationships" type="ellipse" r:blip="" zOrderOff="-10">
                <dgm:adjLst/>
              </dgm:shape>
              <dgm:choose name="Name80">
                <dgm:if name="Name81" axis="ch" ptType="node" func="cnt" op="equ" val="6">
                  <dgm:presOf axis="ch desOrSelf" ptType="node node" st="1 1" cnt="1 0"/>
                </dgm:if>
                <dgm:if name="Name82" axis="ch" ptType="node" func="cnt" op="gte" val="7">
                  <dgm:presOf axis="ch desOrSelf" ptType="node node" st="2 1" cnt="1 0"/>
                </dgm:if>
                <dgm:else name="Name83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84"/>
    </dgm:choose>
    <dgm:choose name="Name85">
      <dgm:if name="Name86" axis="ch" ptType="node" func="cnt" op="gte" val="7">
        <dgm:layoutNode name="ellipse7" styleLbl="vennNode1">
          <dgm:varLst>
            <dgm:bulletEnabled val="1"/>
          </dgm:varLst>
          <dgm:alg type="tx"/>
          <dgm:choose name="Name87">
            <dgm:if name="Name88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7 1" cnt="1 0"/>
            </dgm:if>
            <dgm:else name="Name89">
              <dgm:shape xmlns:r="http://schemas.openxmlformats.org/officeDocument/2006/relationships" type="ellipse" r:blip="" zOrderOff="-12">
                <dgm:adjLst/>
              </dgm:shape>
              <dgm:presOf axis="ch desOrSelf" ptType="node node" st="1 1" cnt="1 0"/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9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D28DB0-09F6-4366-A211-0FA9A757C8BD}" type="datetimeFigureOut">
              <a:rPr lang="en-ZA" smtClean="0"/>
              <a:t>2018/12/23</a:t>
            </a:fld>
            <a:endParaRPr lang="en-ZA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DCE8F5-1341-475C-BF40-2E24D91E8058}" type="slidenum">
              <a:rPr lang="en-ZA" smtClean="0"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906497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CBCEA92-F142-4D57-B507-37BDAF4471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289843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>
            <a:extLst>
              <a:ext uri="{FF2B5EF4-FFF2-40B4-BE49-F238E27FC236}">
                <a16:creationId xmlns:a16="http://schemas.microsoft.com/office/drawing/2014/main" id="{F63C6AD2-C991-4548-924C-6CC660667895}"/>
              </a:ext>
            </a:extLst>
          </p:cNvPr>
          <p:cNvSpPr/>
          <p:nvPr userDrawn="1"/>
        </p:nvSpPr>
        <p:spPr>
          <a:xfrm>
            <a:off x="0" y="4837454"/>
            <a:ext cx="12192000" cy="202477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40927D5-AE1A-4ABD-BD8F-2F78723FF0D6}"/>
              </a:ext>
            </a:extLst>
          </p:cNvPr>
          <p:cNvSpPr>
            <a:spLocks noGrp="1"/>
          </p:cNvSpPr>
          <p:nvPr userDrawn="1">
            <p:ph type="pic" sz="quarter" idx="10" hasCustomPrompt="1"/>
          </p:nvPr>
        </p:nvSpPr>
        <p:spPr>
          <a:xfrm>
            <a:off x="0" y="1"/>
            <a:ext cx="12191999" cy="4837454"/>
          </a:xfrm>
          <a:solidFill>
            <a:schemeClr val="bg1">
              <a:lumMod val="95000"/>
            </a:schemeClr>
          </a:solidFill>
        </p:spPr>
        <p:txBody>
          <a:bodyPr lIns="360000" tIns="360000" anchor="t"/>
          <a:lstStyle>
            <a:lvl1pPr marL="0" indent="0" algn="l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ZA" dirty="0"/>
              <a:t>Insert or Drag and Drop your Image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87E03C-DE68-4CE8-A7F1-B9DD28846BC8}"/>
              </a:ext>
            </a:extLst>
          </p:cNvPr>
          <p:cNvSpPr>
            <a:spLocks noGrp="1"/>
          </p:cNvSpPr>
          <p:nvPr userDrawn="1">
            <p:ph type="ctrTitle"/>
          </p:nvPr>
        </p:nvSpPr>
        <p:spPr>
          <a:xfrm>
            <a:off x="617704" y="5211721"/>
            <a:ext cx="4371792" cy="1128778"/>
          </a:xfrm>
        </p:spPr>
        <p:txBody>
          <a:bodyPr anchor="b"/>
          <a:lstStyle>
            <a:lvl1pPr algn="l">
              <a:defRPr sz="4000"/>
            </a:lvl1pPr>
          </a:lstStyle>
          <a:p>
            <a:r>
              <a:rPr lang="en-US"/>
              <a:t>Click to edit Master title style</a:t>
            </a:r>
            <a:endParaRPr lang="en-ZA" dirty="0"/>
          </a:p>
        </p:txBody>
      </p:sp>
      <p:grpSp>
        <p:nvGrpSpPr>
          <p:cNvPr id="29" name="Group 28" title="Paper Picture Frame">
            <a:extLst>
              <a:ext uri="{FF2B5EF4-FFF2-40B4-BE49-F238E27FC236}">
                <a16:creationId xmlns:a16="http://schemas.microsoft.com/office/drawing/2014/main" id="{677AFB22-6742-41C4-82FB-C4AE9A030367}"/>
              </a:ext>
            </a:extLst>
          </p:cNvPr>
          <p:cNvGrpSpPr/>
          <p:nvPr userDrawn="1"/>
        </p:nvGrpSpPr>
        <p:grpSpPr>
          <a:xfrm rot="21295767">
            <a:off x="5213054" y="1125704"/>
            <a:ext cx="3474160" cy="4337342"/>
            <a:chOff x="4636201" y="-1745975"/>
            <a:chExt cx="3474160" cy="4337342"/>
          </a:xfrm>
        </p:grpSpPr>
        <p:sp>
          <p:nvSpPr>
            <p:cNvPr id="15" name="Parallelogram 14">
              <a:extLst>
                <a:ext uri="{FF2B5EF4-FFF2-40B4-BE49-F238E27FC236}">
                  <a16:creationId xmlns:a16="http://schemas.microsoft.com/office/drawing/2014/main" id="{AD8B2DCC-383E-4DE2-8D64-D0FDAAAFBD66}"/>
                </a:ext>
              </a:extLst>
            </p:cNvPr>
            <p:cNvSpPr/>
            <p:nvPr userDrawn="1"/>
          </p:nvSpPr>
          <p:spPr>
            <a:xfrm rot="5400000">
              <a:off x="4813604" y="-705389"/>
              <a:ext cx="3220061" cy="3373452"/>
            </a:xfrm>
            <a:prstGeom prst="parallelogram">
              <a:avLst>
                <a:gd name="adj" fmla="val 12608"/>
              </a:avLst>
            </a:prstGeom>
            <a:gradFill>
              <a:gsLst>
                <a:gs pos="11000">
                  <a:schemeClr val="tx1">
                    <a:alpha val="0"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>
              <a:softEdge rad="317500"/>
            </a:effectLst>
            <a:scene3d>
              <a:camera prst="orthographicFront"/>
              <a:lightRig rig="threePt" dir="t">
                <a:rot lat="0" lon="0" rev="204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0BB3C4F0-6068-487E-B600-33DB85DB06FD}"/>
                </a:ext>
              </a:extLst>
            </p:cNvPr>
            <p:cNvSpPr/>
            <p:nvPr userDrawn="1"/>
          </p:nvSpPr>
          <p:spPr>
            <a:xfrm>
              <a:off x="4636201" y="-1745975"/>
              <a:ext cx="3220061" cy="3910358"/>
            </a:xfrm>
            <a:prstGeom prst="roundRect">
              <a:avLst>
                <a:gd name="adj" fmla="val 454"/>
              </a:avLst>
            </a:prstGeom>
            <a:blipFill dpi="0" rotWithShape="1">
              <a:blip r:embed="rId2" cstate="screen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harpenSoften amount="64000"/>
                        </a14:imgEffect>
                        <a14:imgEffect>
                          <a14:saturation sat="0"/>
                        </a14:imgEffect>
                        <a14:imgEffect>
                          <a14:brightnessContrast bright="4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0" ty="0" sx="20000" sy="20000" flip="xy" algn="tl"/>
            </a:blipFill>
            <a:ln>
              <a:noFill/>
            </a:ln>
            <a:effectLst/>
            <a:scene3d>
              <a:camera prst="orthographicFront"/>
              <a:lightRig rig="threePt" dir="t">
                <a:rot lat="0" lon="0" rev="20400000"/>
              </a:lightRig>
            </a:scene3d>
            <a:sp3d>
              <a:bevelT w="1270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</p:grp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F2D0CD35-6F93-431A-997D-F16BD6DEDEE6}"/>
              </a:ext>
            </a:extLst>
          </p:cNvPr>
          <p:cNvSpPr>
            <a:spLocks noGrp="1"/>
          </p:cNvSpPr>
          <p:nvPr userDrawn="1">
            <p:ph type="pic" sz="quarter" idx="11" hasCustomPrompt="1"/>
          </p:nvPr>
        </p:nvSpPr>
        <p:spPr>
          <a:xfrm rot="21295767">
            <a:off x="5415274" y="1374875"/>
            <a:ext cx="2736000" cy="2880000"/>
          </a:xfrm>
          <a:solidFill>
            <a:schemeClr val="tx1">
              <a:lumMod val="75000"/>
              <a:lumOff val="25000"/>
            </a:schemeClr>
          </a:solidFill>
          <a:effectLst>
            <a:innerShdw blurRad="25400" dist="12700" dir="13500000">
              <a:prstClr val="black">
                <a:alpha val="16000"/>
              </a:prstClr>
            </a:innerShdw>
          </a:effectLst>
        </p:spPr>
        <p:txBody>
          <a:bodyPr lIns="180000" rIns="180000" anchor="ctr"/>
          <a:lstStyle>
            <a:lvl1pPr marL="0" indent="0" algn="ctr">
              <a:buNone/>
              <a:defRPr sz="16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ZA" dirty="0"/>
              <a:t>Insert Photo or Drag &amp; Drop your Photo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EE8855-FE55-4351-B21B-FE33CB8050C1}"/>
              </a:ext>
            </a:extLst>
          </p:cNvPr>
          <p:cNvSpPr>
            <a:spLocks noGrp="1"/>
          </p:cNvSpPr>
          <p:nvPr userDrawn="1">
            <p:ph type="subTitle" idx="1"/>
          </p:nvPr>
        </p:nvSpPr>
        <p:spPr>
          <a:xfrm>
            <a:off x="5461705" y="5313140"/>
            <a:ext cx="2178405" cy="1120015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ZA" dirty="0"/>
          </a:p>
        </p:txBody>
      </p:sp>
      <p:grpSp>
        <p:nvGrpSpPr>
          <p:cNvPr id="32" name="Group 31" title="Paper Picture Frame">
            <a:extLst>
              <a:ext uri="{FF2B5EF4-FFF2-40B4-BE49-F238E27FC236}">
                <a16:creationId xmlns:a16="http://schemas.microsoft.com/office/drawing/2014/main" id="{66FB9647-A9A4-4596-ABCF-E53AFFCAFB9F}"/>
              </a:ext>
            </a:extLst>
          </p:cNvPr>
          <p:cNvGrpSpPr/>
          <p:nvPr userDrawn="1"/>
        </p:nvGrpSpPr>
        <p:grpSpPr>
          <a:xfrm>
            <a:off x="8294018" y="401177"/>
            <a:ext cx="2847409" cy="3554872"/>
            <a:chOff x="12781483" y="-1318991"/>
            <a:chExt cx="3132150" cy="3910359"/>
          </a:xfrm>
        </p:grpSpPr>
        <p:sp>
          <p:nvSpPr>
            <p:cNvPr id="26" name="Parallelogram 25">
              <a:extLst>
                <a:ext uri="{FF2B5EF4-FFF2-40B4-BE49-F238E27FC236}">
                  <a16:creationId xmlns:a16="http://schemas.microsoft.com/office/drawing/2014/main" id="{D6736371-3F18-4CDB-9DA9-9261F0E208A2}"/>
                </a:ext>
              </a:extLst>
            </p:cNvPr>
            <p:cNvSpPr/>
            <p:nvPr userDrawn="1"/>
          </p:nvSpPr>
          <p:spPr>
            <a:xfrm rot="5400000">
              <a:off x="12941422" y="-380844"/>
              <a:ext cx="2903066" cy="3041357"/>
            </a:xfrm>
            <a:prstGeom prst="parallelogram">
              <a:avLst>
                <a:gd name="adj" fmla="val 12608"/>
              </a:avLst>
            </a:prstGeom>
            <a:gradFill>
              <a:gsLst>
                <a:gs pos="11000">
                  <a:schemeClr val="tx1">
                    <a:alpha val="0"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>
              <a:softEdge rad="317500"/>
            </a:effectLst>
            <a:scene3d>
              <a:camera prst="orthographicFront"/>
              <a:lightRig rig="threePt" dir="t">
                <a:rot lat="0" lon="0" rev="204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F9506654-1D1A-4961-B4A5-37A49D6CA565}"/>
                </a:ext>
              </a:extLst>
            </p:cNvPr>
            <p:cNvSpPr/>
            <p:nvPr userDrawn="1"/>
          </p:nvSpPr>
          <p:spPr>
            <a:xfrm>
              <a:off x="12781483" y="-1318991"/>
              <a:ext cx="2903066" cy="3525408"/>
            </a:xfrm>
            <a:prstGeom prst="roundRect">
              <a:avLst>
                <a:gd name="adj" fmla="val 454"/>
              </a:avLst>
            </a:prstGeom>
            <a:blipFill dpi="0" rotWithShape="1">
              <a:blip r:embed="rId2" cstate="screen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harpenSoften amount="64000"/>
                        </a14:imgEffect>
                        <a14:imgEffect>
                          <a14:saturation sat="0"/>
                        </a14:imgEffect>
                        <a14:imgEffect>
                          <a14:brightnessContrast bright="4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0" ty="0" sx="20000" sy="20000" flip="xy" algn="tl"/>
            </a:blipFill>
            <a:ln>
              <a:noFill/>
            </a:ln>
            <a:effectLst/>
            <a:scene3d>
              <a:camera prst="orthographicFront"/>
              <a:lightRig rig="threePt" dir="t">
                <a:rot lat="0" lon="0" rev="20400000"/>
              </a:lightRig>
            </a:scene3d>
            <a:sp3d>
              <a:bevelT w="1270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</p:grp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9C367D40-BB87-4803-BDBA-AC460F1244D6}"/>
              </a:ext>
            </a:extLst>
          </p:cNvPr>
          <p:cNvSpPr>
            <a:spLocks noGrp="1"/>
          </p:cNvSpPr>
          <p:nvPr userDrawn="1">
            <p:ph type="pic" sz="quarter" idx="13" hasCustomPrompt="1"/>
          </p:nvPr>
        </p:nvSpPr>
        <p:spPr>
          <a:xfrm>
            <a:off x="8481972" y="577143"/>
            <a:ext cx="2242416" cy="2360438"/>
          </a:xfrm>
          <a:solidFill>
            <a:schemeClr val="tx1">
              <a:lumMod val="75000"/>
              <a:lumOff val="25000"/>
            </a:schemeClr>
          </a:solidFill>
          <a:effectLst>
            <a:innerShdw blurRad="25400" dist="12700" dir="13500000">
              <a:prstClr val="black">
                <a:alpha val="16000"/>
              </a:prstClr>
            </a:innerShdw>
          </a:effectLst>
        </p:spPr>
        <p:txBody>
          <a:bodyPr vert="horz" lIns="180000" tIns="0" rIns="180000" bIns="0" rtlCol="0" anchor="ctr">
            <a:noAutofit/>
          </a:bodyPr>
          <a:lstStyle>
            <a:lvl1pPr marL="0" indent="0" algn="ctr">
              <a:buNone/>
              <a:defRPr lang="en-ZA" sz="16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263525" lvl="0" indent="-263525" algn="ctr"/>
            <a:r>
              <a:rPr lang="en-ZA" dirty="0"/>
              <a:t>Insert Photo or Drag &amp; Drop your Photo</a:t>
            </a:r>
          </a:p>
        </p:txBody>
      </p:sp>
      <p:grpSp>
        <p:nvGrpSpPr>
          <p:cNvPr id="33" name="Group 32" title="Paper Picture Frame">
            <a:extLst>
              <a:ext uri="{FF2B5EF4-FFF2-40B4-BE49-F238E27FC236}">
                <a16:creationId xmlns:a16="http://schemas.microsoft.com/office/drawing/2014/main" id="{8E420E19-DB68-48C3-A1A6-532E242347B9}"/>
              </a:ext>
            </a:extLst>
          </p:cNvPr>
          <p:cNvGrpSpPr/>
          <p:nvPr userDrawn="1"/>
        </p:nvGrpSpPr>
        <p:grpSpPr>
          <a:xfrm rot="182524">
            <a:off x="8625708" y="3010143"/>
            <a:ext cx="2699564" cy="3418505"/>
            <a:chOff x="8372395" y="-1103087"/>
            <a:chExt cx="2969520" cy="3760355"/>
          </a:xfrm>
        </p:grpSpPr>
        <p:sp>
          <p:nvSpPr>
            <p:cNvPr id="23" name="Parallelogram 22">
              <a:extLst>
                <a:ext uri="{FF2B5EF4-FFF2-40B4-BE49-F238E27FC236}">
                  <a16:creationId xmlns:a16="http://schemas.microsoft.com/office/drawing/2014/main" id="{4995FC4C-C131-4103-8A8B-43882EF084F5}"/>
                </a:ext>
              </a:extLst>
            </p:cNvPr>
            <p:cNvSpPr/>
            <p:nvPr userDrawn="1"/>
          </p:nvSpPr>
          <p:spPr>
            <a:xfrm rot="16200000" flipH="1">
              <a:off x="8437722" y="-150836"/>
              <a:ext cx="2742777" cy="2873432"/>
            </a:xfrm>
            <a:prstGeom prst="parallelogram">
              <a:avLst>
                <a:gd name="adj" fmla="val 12608"/>
              </a:avLst>
            </a:prstGeom>
            <a:gradFill>
              <a:gsLst>
                <a:gs pos="11000">
                  <a:schemeClr val="tx1">
                    <a:alpha val="0"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>
              <a:softEdge rad="317500"/>
            </a:effectLst>
            <a:scene3d>
              <a:camera prst="orthographicFront"/>
              <a:lightRig rig="threePt" dir="t">
                <a:rot lat="0" lon="0" rev="204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7196844A-D143-4ECC-8931-C09D2B29B259}"/>
                </a:ext>
              </a:extLst>
            </p:cNvPr>
            <p:cNvSpPr/>
            <p:nvPr userDrawn="1"/>
          </p:nvSpPr>
          <p:spPr>
            <a:xfrm>
              <a:off x="8599138" y="-1103087"/>
              <a:ext cx="2742777" cy="3330757"/>
            </a:xfrm>
            <a:prstGeom prst="roundRect">
              <a:avLst>
                <a:gd name="adj" fmla="val 454"/>
              </a:avLst>
            </a:prstGeom>
            <a:blipFill dpi="0" rotWithShape="1">
              <a:blip r:embed="rId2" cstate="screen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harpenSoften amount="64000"/>
                        </a14:imgEffect>
                        <a14:imgEffect>
                          <a14:saturation sat="0"/>
                        </a14:imgEffect>
                        <a14:imgEffect>
                          <a14:brightnessContrast bright="4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0" ty="0" sx="20000" sy="20000" flip="xy" algn="tl"/>
            </a:blipFill>
            <a:ln>
              <a:noFill/>
            </a:ln>
            <a:effectLst/>
            <a:scene3d>
              <a:camera prst="orthographicFront"/>
              <a:lightRig rig="threePt" dir="t">
                <a:rot lat="0" lon="0" rev="20400000"/>
              </a:lightRig>
            </a:scene3d>
            <a:sp3d>
              <a:bevelT w="1270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</p:grp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8BC2FA13-02E5-4A0C-BA55-439D723E00C8}"/>
              </a:ext>
            </a:extLst>
          </p:cNvPr>
          <p:cNvSpPr>
            <a:spLocks noGrp="1"/>
          </p:cNvSpPr>
          <p:nvPr userDrawn="1">
            <p:ph type="pic" sz="quarter" idx="12" hasCustomPrompt="1"/>
          </p:nvPr>
        </p:nvSpPr>
        <p:spPr>
          <a:xfrm rot="182524">
            <a:off x="9041958" y="3196542"/>
            <a:ext cx="2118605" cy="2230110"/>
          </a:xfrm>
          <a:solidFill>
            <a:schemeClr val="tx1">
              <a:lumMod val="75000"/>
              <a:lumOff val="25000"/>
            </a:schemeClr>
          </a:solidFill>
          <a:effectLst>
            <a:innerShdw blurRad="25400" dist="12700" dir="13500000">
              <a:prstClr val="black">
                <a:alpha val="16000"/>
              </a:prstClr>
            </a:innerShdw>
          </a:effectLst>
        </p:spPr>
        <p:txBody>
          <a:bodyPr vert="horz" lIns="180000" tIns="0" rIns="180000" bIns="0" rtlCol="0" anchor="ctr">
            <a:noAutofit/>
          </a:bodyPr>
          <a:lstStyle>
            <a:lvl1pPr marL="0" indent="0" algn="ctr">
              <a:buNone/>
              <a:defRPr lang="en-ZA" sz="16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263525" lvl="0" indent="-263525" algn="ctr"/>
            <a:r>
              <a:rPr lang="en-ZA" dirty="0"/>
              <a:t>Insert Photo or Drag &amp; Drop your Photo</a:t>
            </a:r>
          </a:p>
        </p:txBody>
      </p:sp>
    </p:spTree>
    <p:extLst>
      <p:ext uri="{BB962C8B-B14F-4D97-AF65-F5344CB8AC3E}">
        <p14:creationId xmlns:p14="http://schemas.microsoft.com/office/powerpoint/2010/main" val="80426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 Grid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9F2D66-B264-4D7C-814F-A8F0575B7C2E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ZA" dirty="0"/>
              <a:t>Add a footer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309B8E-E3FF-48B0-AE11-1D123D34371D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058DB212-BFA2-403F-85EF-DFD3FF6D973A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33" name="Picture Placeholder 17">
            <a:extLst>
              <a:ext uri="{FF2B5EF4-FFF2-40B4-BE49-F238E27FC236}">
                <a16:creationId xmlns:a16="http://schemas.microsoft.com/office/drawing/2014/main" id="{13FCE36B-BAA2-42E5-8BAF-73725A608552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 flipH="1">
            <a:off x="540000" y="489674"/>
            <a:ext cx="2160000" cy="2160000"/>
          </a:xfrm>
          <a:solidFill>
            <a:schemeClr val="tx1">
              <a:lumMod val="75000"/>
              <a:lumOff val="25000"/>
            </a:schemeClr>
          </a:solidFill>
          <a:effectLst>
            <a:innerShdw blurRad="25400" dist="12700" dir="13500000">
              <a:prstClr val="black">
                <a:alpha val="16000"/>
              </a:prstClr>
            </a:innerShdw>
          </a:effectLst>
        </p:spPr>
        <p:txBody>
          <a:bodyPr lIns="180000" rIns="180000" anchor="ctr"/>
          <a:lstStyle>
            <a:lvl1pPr marL="0" indent="0" algn="ctr">
              <a:buNone/>
              <a:defRPr sz="11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ZA" dirty="0"/>
              <a:t>Insert Photo or Drag &amp; Drop your Photo</a:t>
            </a:r>
          </a:p>
        </p:txBody>
      </p:sp>
      <p:sp>
        <p:nvSpPr>
          <p:cNvPr id="17" name="Picture Placeholder 17">
            <a:extLst>
              <a:ext uri="{FF2B5EF4-FFF2-40B4-BE49-F238E27FC236}">
                <a16:creationId xmlns:a16="http://schemas.microsoft.com/office/drawing/2014/main" id="{60194B38-D5EB-4E6D-B645-ACAD7884DBEC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 flipH="1">
            <a:off x="2778000" y="489674"/>
            <a:ext cx="2160000" cy="2160000"/>
          </a:xfrm>
          <a:solidFill>
            <a:schemeClr val="tx1">
              <a:lumMod val="75000"/>
              <a:lumOff val="25000"/>
            </a:schemeClr>
          </a:solidFill>
          <a:effectLst>
            <a:innerShdw blurRad="25400" dist="12700" dir="13500000">
              <a:prstClr val="black">
                <a:alpha val="16000"/>
              </a:prstClr>
            </a:innerShdw>
          </a:effectLst>
        </p:spPr>
        <p:txBody>
          <a:bodyPr lIns="180000" rIns="180000" anchor="ctr"/>
          <a:lstStyle>
            <a:lvl1pPr marL="0" indent="0" algn="ctr">
              <a:buNone/>
              <a:defRPr sz="11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ZA" dirty="0"/>
              <a:t>Insert Photo or Drag &amp; Drop your Photo</a:t>
            </a:r>
          </a:p>
        </p:txBody>
      </p:sp>
      <p:sp>
        <p:nvSpPr>
          <p:cNvPr id="21" name="Picture Placeholder 17">
            <a:extLst>
              <a:ext uri="{FF2B5EF4-FFF2-40B4-BE49-F238E27FC236}">
                <a16:creationId xmlns:a16="http://schemas.microsoft.com/office/drawing/2014/main" id="{0CF1ECCC-1CDA-4704-931C-44856CD73A1C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 flipH="1">
            <a:off x="5016000" y="489674"/>
            <a:ext cx="2160000" cy="2160000"/>
          </a:xfrm>
          <a:solidFill>
            <a:schemeClr val="tx1">
              <a:lumMod val="75000"/>
              <a:lumOff val="25000"/>
            </a:schemeClr>
          </a:solidFill>
          <a:effectLst>
            <a:innerShdw blurRad="25400" dist="12700" dir="13500000">
              <a:prstClr val="black">
                <a:alpha val="16000"/>
              </a:prstClr>
            </a:innerShdw>
          </a:effectLst>
        </p:spPr>
        <p:txBody>
          <a:bodyPr lIns="180000" rIns="180000" anchor="ctr"/>
          <a:lstStyle>
            <a:lvl1pPr marL="0" indent="0" algn="ctr">
              <a:buNone/>
              <a:defRPr sz="11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ZA" dirty="0"/>
              <a:t>Insert Photo or Drag &amp; Drop your Photo</a:t>
            </a:r>
          </a:p>
        </p:txBody>
      </p:sp>
      <p:sp>
        <p:nvSpPr>
          <p:cNvPr id="23" name="Picture Placeholder 17">
            <a:extLst>
              <a:ext uri="{FF2B5EF4-FFF2-40B4-BE49-F238E27FC236}">
                <a16:creationId xmlns:a16="http://schemas.microsoft.com/office/drawing/2014/main" id="{77657464-B880-4475-B938-A52717FD55D0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 flipH="1">
            <a:off x="7254000" y="489674"/>
            <a:ext cx="2160000" cy="2160000"/>
          </a:xfrm>
          <a:solidFill>
            <a:schemeClr val="tx1">
              <a:lumMod val="75000"/>
              <a:lumOff val="25000"/>
            </a:schemeClr>
          </a:solidFill>
          <a:effectLst>
            <a:innerShdw blurRad="25400" dist="12700" dir="13500000">
              <a:prstClr val="black">
                <a:alpha val="16000"/>
              </a:prstClr>
            </a:innerShdw>
          </a:effectLst>
        </p:spPr>
        <p:txBody>
          <a:bodyPr lIns="180000" rIns="180000" anchor="ctr"/>
          <a:lstStyle>
            <a:lvl1pPr marL="0" indent="0" algn="ctr">
              <a:buNone/>
              <a:defRPr sz="11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ZA" dirty="0"/>
              <a:t>Insert Photo or Drag &amp; Drop your Photo</a:t>
            </a:r>
          </a:p>
        </p:txBody>
      </p:sp>
      <p:sp>
        <p:nvSpPr>
          <p:cNvPr id="25" name="Picture Placeholder 17">
            <a:extLst>
              <a:ext uri="{FF2B5EF4-FFF2-40B4-BE49-F238E27FC236}">
                <a16:creationId xmlns:a16="http://schemas.microsoft.com/office/drawing/2014/main" id="{BC1CEC01-89BF-4175-8272-31CE9D920476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 flipH="1">
            <a:off x="9492000" y="489674"/>
            <a:ext cx="2160000" cy="2160000"/>
          </a:xfrm>
          <a:solidFill>
            <a:schemeClr val="tx1">
              <a:lumMod val="75000"/>
              <a:lumOff val="25000"/>
            </a:schemeClr>
          </a:solidFill>
          <a:effectLst>
            <a:innerShdw blurRad="25400" dist="12700" dir="13500000">
              <a:prstClr val="black">
                <a:alpha val="16000"/>
              </a:prstClr>
            </a:innerShdw>
          </a:effectLst>
        </p:spPr>
        <p:txBody>
          <a:bodyPr lIns="180000" rIns="180000" anchor="ctr"/>
          <a:lstStyle>
            <a:lvl1pPr marL="0" indent="0" algn="ctr">
              <a:buNone/>
              <a:defRPr sz="11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ZA" dirty="0"/>
              <a:t>Insert Photo or Drag &amp; Drop your Photo</a:t>
            </a:r>
          </a:p>
        </p:txBody>
      </p:sp>
      <p:sp>
        <p:nvSpPr>
          <p:cNvPr id="15" name="Text Placeholder 10">
            <a:extLst>
              <a:ext uri="{FF2B5EF4-FFF2-40B4-BE49-F238E27FC236}">
                <a16:creationId xmlns:a16="http://schemas.microsoft.com/office/drawing/2014/main" id="{E77FA6E5-55F2-4560-8FE1-BE530710E4D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40000" y="2649674"/>
            <a:ext cx="2160000" cy="495300"/>
          </a:xfrm>
          <a:solidFill>
            <a:schemeClr val="bg1"/>
          </a:solidFill>
        </p:spPr>
        <p:txBody>
          <a:bodyPr anchor="ctr"/>
          <a:lstStyle>
            <a:lvl1pPr marL="0" indent="0" algn="ctr">
              <a:buNone/>
              <a:defRPr sz="1600" b="1" i="1"/>
            </a:lvl1pPr>
            <a:lvl2pPr marL="263525" indent="0" algn="ctr">
              <a:buNone/>
              <a:defRPr/>
            </a:lvl2pPr>
            <a:lvl3pPr marL="536575" indent="0" algn="ctr">
              <a:buNone/>
              <a:defRPr/>
            </a:lvl3pPr>
            <a:lvl4pPr marL="811213" indent="0" algn="ctr">
              <a:buNone/>
              <a:defRPr/>
            </a:lvl4pPr>
            <a:lvl5pPr marL="1074738" indent="0" algn="ctr">
              <a:buNone/>
              <a:defRPr/>
            </a:lvl5pPr>
          </a:lstStyle>
          <a:p>
            <a:pPr lvl="0"/>
            <a:r>
              <a:rPr lang="en-US" dirty="0"/>
              <a:t>Photo Caption</a:t>
            </a:r>
            <a:endParaRPr lang="en-ZA" dirty="0"/>
          </a:p>
        </p:txBody>
      </p:sp>
      <p:sp>
        <p:nvSpPr>
          <p:cNvPr id="20" name="Text Placeholder 10">
            <a:extLst>
              <a:ext uri="{FF2B5EF4-FFF2-40B4-BE49-F238E27FC236}">
                <a16:creationId xmlns:a16="http://schemas.microsoft.com/office/drawing/2014/main" id="{3528C08E-7D0D-4AFB-B0E6-D4A343F5416E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2778000" y="2649674"/>
            <a:ext cx="2160000" cy="495300"/>
          </a:xfrm>
          <a:solidFill>
            <a:schemeClr val="bg1"/>
          </a:solidFill>
        </p:spPr>
        <p:txBody>
          <a:bodyPr anchor="ctr"/>
          <a:lstStyle>
            <a:lvl1pPr marL="0" indent="0" algn="ctr">
              <a:buNone/>
              <a:defRPr sz="1600" b="1" i="1"/>
            </a:lvl1pPr>
            <a:lvl2pPr marL="263525" indent="0" algn="ctr">
              <a:buNone/>
              <a:defRPr/>
            </a:lvl2pPr>
            <a:lvl3pPr marL="536575" indent="0" algn="ctr">
              <a:buNone/>
              <a:defRPr/>
            </a:lvl3pPr>
            <a:lvl4pPr marL="811213" indent="0" algn="ctr">
              <a:buNone/>
              <a:defRPr/>
            </a:lvl4pPr>
            <a:lvl5pPr marL="1074738" indent="0" algn="ctr">
              <a:buNone/>
              <a:defRPr/>
            </a:lvl5pPr>
          </a:lstStyle>
          <a:p>
            <a:pPr lvl="0"/>
            <a:r>
              <a:rPr lang="en-US" dirty="0"/>
              <a:t>Photo Caption</a:t>
            </a:r>
            <a:endParaRPr lang="en-ZA" dirty="0"/>
          </a:p>
        </p:txBody>
      </p:sp>
      <p:sp>
        <p:nvSpPr>
          <p:cNvPr id="26" name="Text Placeholder 10">
            <a:extLst>
              <a:ext uri="{FF2B5EF4-FFF2-40B4-BE49-F238E27FC236}">
                <a16:creationId xmlns:a16="http://schemas.microsoft.com/office/drawing/2014/main" id="{82623F1A-A25F-40E8-8677-0800DF89A58E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016000" y="2649674"/>
            <a:ext cx="2160000" cy="495300"/>
          </a:xfrm>
          <a:solidFill>
            <a:schemeClr val="bg1"/>
          </a:solidFill>
        </p:spPr>
        <p:txBody>
          <a:bodyPr anchor="ctr"/>
          <a:lstStyle>
            <a:lvl1pPr marL="0" indent="0" algn="ctr">
              <a:buNone/>
              <a:defRPr sz="1600" b="1" i="1"/>
            </a:lvl1pPr>
            <a:lvl2pPr marL="263525" indent="0" algn="ctr">
              <a:buNone/>
              <a:defRPr/>
            </a:lvl2pPr>
            <a:lvl3pPr marL="536575" indent="0" algn="ctr">
              <a:buNone/>
              <a:defRPr/>
            </a:lvl3pPr>
            <a:lvl4pPr marL="811213" indent="0" algn="ctr">
              <a:buNone/>
              <a:defRPr/>
            </a:lvl4pPr>
            <a:lvl5pPr marL="1074738" indent="0" algn="ctr">
              <a:buNone/>
              <a:defRPr/>
            </a:lvl5pPr>
          </a:lstStyle>
          <a:p>
            <a:pPr lvl="0"/>
            <a:r>
              <a:rPr lang="en-US" dirty="0"/>
              <a:t>Photo Caption</a:t>
            </a:r>
            <a:endParaRPr lang="en-ZA" dirty="0"/>
          </a:p>
        </p:txBody>
      </p:sp>
      <p:sp>
        <p:nvSpPr>
          <p:cNvPr id="27" name="Text Placeholder 10">
            <a:extLst>
              <a:ext uri="{FF2B5EF4-FFF2-40B4-BE49-F238E27FC236}">
                <a16:creationId xmlns:a16="http://schemas.microsoft.com/office/drawing/2014/main" id="{73B9C81D-090D-488C-8373-C7DAE4EB8E7A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254000" y="2649674"/>
            <a:ext cx="2160000" cy="495300"/>
          </a:xfrm>
          <a:solidFill>
            <a:schemeClr val="bg1"/>
          </a:solidFill>
        </p:spPr>
        <p:txBody>
          <a:bodyPr anchor="ctr"/>
          <a:lstStyle>
            <a:lvl1pPr marL="0" indent="0" algn="ctr">
              <a:buNone/>
              <a:defRPr sz="1600" b="1" i="1"/>
            </a:lvl1pPr>
            <a:lvl2pPr marL="263525" indent="0" algn="ctr">
              <a:buNone/>
              <a:defRPr/>
            </a:lvl2pPr>
            <a:lvl3pPr marL="536575" indent="0" algn="ctr">
              <a:buNone/>
              <a:defRPr/>
            </a:lvl3pPr>
            <a:lvl4pPr marL="811213" indent="0" algn="ctr">
              <a:buNone/>
              <a:defRPr/>
            </a:lvl4pPr>
            <a:lvl5pPr marL="1074738" indent="0" algn="ctr">
              <a:buNone/>
              <a:defRPr/>
            </a:lvl5pPr>
          </a:lstStyle>
          <a:p>
            <a:pPr lvl="0"/>
            <a:r>
              <a:rPr lang="en-US" dirty="0"/>
              <a:t>Photo Caption</a:t>
            </a:r>
            <a:endParaRPr lang="en-ZA" dirty="0"/>
          </a:p>
        </p:txBody>
      </p:sp>
      <p:sp>
        <p:nvSpPr>
          <p:cNvPr id="28" name="Text Placeholder 10">
            <a:extLst>
              <a:ext uri="{FF2B5EF4-FFF2-40B4-BE49-F238E27FC236}">
                <a16:creationId xmlns:a16="http://schemas.microsoft.com/office/drawing/2014/main" id="{5E58E802-03DE-459C-8F94-F5F0839F2447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9492000" y="2649674"/>
            <a:ext cx="2160000" cy="495300"/>
          </a:xfrm>
          <a:solidFill>
            <a:schemeClr val="bg1"/>
          </a:solidFill>
        </p:spPr>
        <p:txBody>
          <a:bodyPr anchor="ctr"/>
          <a:lstStyle>
            <a:lvl1pPr marL="0" indent="0" algn="ctr">
              <a:buNone/>
              <a:defRPr sz="1600" b="1" i="1"/>
            </a:lvl1pPr>
            <a:lvl2pPr marL="263525" indent="0" algn="ctr">
              <a:buNone/>
              <a:defRPr/>
            </a:lvl2pPr>
            <a:lvl3pPr marL="536575" indent="0" algn="ctr">
              <a:buNone/>
              <a:defRPr/>
            </a:lvl3pPr>
            <a:lvl4pPr marL="811213" indent="0" algn="ctr">
              <a:buNone/>
              <a:defRPr/>
            </a:lvl4pPr>
            <a:lvl5pPr marL="1074738" indent="0" algn="ctr">
              <a:buNone/>
              <a:defRPr/>
            </a:lvl5pPr>
          </a:lstStyle>
          <a:p>
            <a:pPr lvl="0"/>
            <a:r>
              <a:rPr lang="en-US" dirty="0"/>
              <a:t>Photo Caption</a:t>
            </a:r>
            <a:endParaRPr lang="en-ZA" dirty="0"/>
          </a:p>
        </p:txBody>
      </p:sp>
      <p:sp>
        <p:nvSpPr>
          <p:cNvPr id="29" name="Picture Placeholder 17">
            <a:extLst>
              <a:ext uri="{FF2B5EF4-FFF2-40B4-BE49-F238E27FC236}">
                <a16:creationId xmlns:a16="http://schemas.microsoft.com/office/drawing/2014/main" id="{635D0261-C0A7-4103-BE60-C605E1F6C368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 flipH="1">
            <a:off x="540000" y="3232454"/>
            <a:ext cx="2160000" cy="2160000"/>
          </a:xfrm>
          <a:solidFill>
            <a:schemeClr val="tx1">
              <a:lumMod val="75000"/>
              <a:lumOff val="25000"/>
            </a:schemeClr>
          </a:solidFill>
          <a:effectLst>
            <a:innerShdw blurRad="25400" dist="12700" dir="13500000">
              <a:prstClr val="black">
                <a:alpha val="16000"/>
              </a:prstClr>
            </a:innerShdw>
          </a:effectLst>
        </p:spPr>
        <p:txBody>
          <a:bodyPr lIns="180000" rIns="180000" anchor="ctr"/>
          <a:lstStyle>
            <a:lvl1pPr marL="0" indent="0" algn="ctr">
              <a:buNone/>
              <a:defRPr sz="11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ZA" dirty="0"/>
              <a:t>Insert Photo or Drag &amp; Drop your Photo</a:t>
            </a:r>
          </a:p>
        </p:txBody>
      </p:sp>
      <p:sp>
        <p:nvSpPr>
          <p:cNvPr id="30" name="Picture Placeholder 17">
            <a:extLst>
              <a:ext uri="{FF2B5EF4-FFF2-40B4-BE49-F238E27FC236}">
                <a16:creationId xmlns:a16="http://schemas.microsoft.com/office/drawing/2014/main" id="{302E4867-120B-4B0B-9D4E-BD8255BA9937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 flipH="1">
            <a:off x="2778000" y="3232454"/>
            <a:ext cx="2160000" cy="2160000"/>
          </a:xfrm>
          <a:solidFill>
            <a:schemeClr val="tx1">
              <a:lumMod val="75000"/>
              <a:lumOff val="25000"/>
            </a:schemeClr>
          </a:solidFill>
          <a:effectLst>
            <a:innerShdw blurRad="25400" dist="12700" dir="13500000">
              <a:prstClr val="black">
                <a:alpha val="16000"/>
              </a:prstClr>
            </a:innerShdw>
          </a:effectLst>
        </p:spPr>
        <p:txBody>
          <a:bodyPr lIns="180000" rIns="180000" anchor="ctr"/>
          <a:lstStyle>
            <a:lvl1pPr marL="0" indent="0" algn="ctr">
              <a:buNone/>
              <a:defRPr sz="11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ZA" dirty="0"/>
              <a:t>Insert Photo or Drag &amp; Drop your Photo</a:t>
            </a:r>
          </a:p>
        </p:txBody>
      </p:sp>
      <p:sp>
        <p:nvSpPr>
          <p:cNvPr id="31" name="Picture Placeholder 17">
            <a:extLst>
              <a:ext uri="{FF2B5EF4-FFF2-40B4-BE49-F238E27FC236}">
                <a16:creationId xmlns:a16="http://schemas.microsoft.com/office/drawing/2014/main" id="{1F469D12-16FD-41F1-AC20-79B7EF0777F8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 flipH="1">
            <a:off x="5016000" y="3232454"/>
            <a:ext cx="2160000" cy="2160000"/>
          </a:xfrm>
          <a:solidFill>
            <a:schemeClr val="tx1">
              <a:lumMod val="75000"/>
              <a:lumOff val="25000"/>
            </a:schemeClr>
          </a:solidFill>
          <a:effectLst>
            <a:innerShdw blurRad="25400" dist="12700" dir="13500000">
              <a:prstClr val="black">
                <a:alpha val="16000"/>
              </a:prstClr>
            </a:innerShdw>
          </a:effectLst>
        </p:spPr>
        <p:txBody>
          <a:bodyPr lIns="180000" rIns="180000" anchor="ctr"/>
          <a:lstStyle>
            <a:lvl1pPr marL="0" indent="0" algn="ctr">
              <a:buNone/>
              <a:defRPr sz="11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ZA" dirty="0"/>
              <a:t>Insert Photo or Drag &amp; Drop your Photo</a:t>
            </a:r>
          </a:p>
        </p:txBody>
      </p:sp>
      <p:sp>
        <p:nvSpPr>
          <p:cNvPr id="32" name="Picture Placeholder 17">
            <a:extLst>
              <a:ext uri="{FF2B5EF4-FFF2-40B4-BE49-F238E27FC236}">
                <a16:creationId xmlns:a16="http://schemas.microsoft.com/office/drawing/2014/main" id="{5744C71D-7AA2-4292-A5C0-4CDAA24619FF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 flipH="1">
            <a:off x="7254000" y="3232454"/>
            <a:ext cx="2160000" cy="2160000"/>
          </a:xfrm>
          <a:solidFill>
            <a:schemeClr val="tx1">
              <a:lumMod val="75000"/>
              <a:lumOff val="25000"/>
            </a:schemeClr>
          </a:solidFill>
          <a:effectLst>
            <a:innerShdw blurRad="25400" dist="12700" dir="13500000">
              <a:prstClr val="black">
                <a:alpha val="16000"/>
              </a:prstClr>
            </a:innerShdw>
          </a:effectLst>
        </p:spPr>
        <p:txBody>
          <a:bodyPr lIns="180000" rIns="180000" anchor="ctr"/>
          <a:lstStyle>
            <a:lvl1pPr marL="0" indent="0" algn="ctr">
              <a:buNone/>
              <a:defRPr sz="11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ZA" dirty="0"/>
              <a:t>Insert Photo or Drag &amp; Drop your Photo</a:t>
            </a:r>
          </a:p>
        </p:txBody>
      </p:sp>
      <p:sp>
        <p:nvSpPr>
          <p:cNvPr id="34" name="Picture Placeholder 17">
            <a:extLst>
              <a:ext uri="{FF2B5EF4-FFF2-40B4-BE49-F238E27FC236}">
                <a16:creationId xmlns:a16="http://schemas.microsoft.com/office/drawing/2014/main" id="{68077812-195E-4C18-B06B-6A1125D9DE79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 flipH="1">
            <a:off x="9492000" y="3232454"/>
            <a:ext cx="2160000" cy="2160000"/>
          </a:xfrm>
          <a:solidFill>
            <a:schemeClr val="tx1">
              <a:lumMod val="75000"/>
              <a:lumOff val="25000"/>
            </a:schemeClr>
          </a:solidFill>
          <a:effectLst>
            <a:innerShdw blurRad="25400" dist="12700" dir="13500000">
              <a:prstClr val="black">
                <a:alpha val="16000"/>
              </a:prstClr>
            </a:innerShdw>
          </a:effectLst>
        </p:spPr>
        <p:txBody>
          <a:bodyPr lIns="180000" rIns="180000" anchor="ctr"/>
          <a:lstStyle>
            <a:lvl1pPr marL="0" indent="0" algn="ctr">
              <a:buNone/>
              <a:defRPr sz="11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ZA" dirty="0"/>
              <a:t>Insert Photo or Drag &amp; Drop your Photo</a:t>
            </a:r>
          </a:p>
        </p:txBody>
      </p:sp>
      <p:sp>
        <p:nvSpPr>
          <p:cNvPr id="35" name="Text Placeholder 10">
            <a:extLst>
              <a:ext uri="{FF2B5EF4-FFF2-40B4-BE49-F238E27FC236}">
                <a16:creationId xmlns:a16="http://schemas.microsoft.com/office/drawing/2014/main" id="{49712DCF-C937-42B8-AE87-D46105B119F0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540000" y="5392454"/>
            <a:ext cx="2160000" cy="495300"/>
          </a:xfrm>
          <a:solidFill>
            <a:schemeClr val="bg1"/>
          </a:solidFill>
        </p:spPr>
        <p:txBody>
          <a:bodyPr anchor="ctr"/>
          <a:lstStyle>
            <a:lvl1pPr marL="0" indent="0" algn="ctr">
              <a:buNone/>
              <a:defRPr sz="1600" b="1" i="1"/>
            </a:lvl1pPr>
            <a:lvl2pPr marL="263525" indent="0" algn="ctr">
              <a:buNone/>
              <a:defRPr/>
            </a:lvl2pPr>
            <a:lvl3pPr marL="536575" indent="0" algn="ctr">
              <a:buNone/>
              <a:defRPr/>
            </a:lvl3pPr>
            <a:lvl4pPr marL="811213" indent="0" algn="ctr">
              <a:buNone/>
              <a:defRPr/>
            </a:lvl4pPr>
            <a:lvl5pPr marL="1074738" indent="0" algn="ctr">
              <a:buNone/>
              <a:defRPr/>
            </a:lvl5pPr>
          </a:lstStyle>
          <a:p>
            <a:pPr lvl="0"/>
            <a:r>
              <a:rPr lang="en-US" dirty="0"/>
              <a:t>Photo Caption</a:t>
            </a:r>
            <a:endParaRPr lang="en-ZA" dirty="0"/>
          </a:p>
        </p:txBody>
      </p:sp>
      <p:sp>
        <p:nvSpPr>
          <p:cNvPr id="36" name="Text Placeholder 10">
            <a:extLst>
              <a:ext uri="{FF2B5EF4-FFF2-40B4-BE49-F238E27FC236}">
                <a16:creationId xmlns:a16="http://schemas.microsoft.com/office/drawing/2014/main" id="{221C3BCE-24E5-4F81-9978-069AC99149BA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2778000" y="5392454"/>
            <a:ext cx="2160000" cy="495300"/>
          </a:xfrm>
          <a:solidFill>
            <a:schemeClr val="bg1"/>
          </a:solidFill>
        </p:spPr>
        <p:txBody>
          <a:bodyPr anchor="ctr"/>
          <a:lstStyle>
            <a:lvl1pPr marL="0" indent="0" algn="ctr">
              <a:buNone/>
              <a:defRPr sz="1600" b="1" i="1"/>
            </a:lvl1pPr>
            <a:lvl2pPr marL="263525" indent="0" algn="ctr">
              <a:buNone/>
              <a:defRPr/>
            </a:lvl2pPr>
            <a:lvl3pPr marL="536575" indent="0" algn="ctr">
              <a:buNone/>
              <a:defRPr/>
            </a:lvl3pPr>
            <a:lvl4pPr marL="811213" indent="0" algn="ctr">
              <a:buNone/>
              <a:defRPr/>
            </a:lvl4pPr>
            <a:lvl5pPr marL="1074738" indent="0" algn="ctr">
              <a:buNone/>
              <a:defRPr/>
            </a:lvl5pPr>
          </a:lstStyle>
          <a:p>
            <a:pPr lvl="0"/>
            <a:r>
              <a:rPr lang="en-US" dirty="0"/>
              <a:t>Photo Caption</a:t>
            </a:r>
            <a:endParaRPr lang="en-ZA" dirty="0"/>
          </a:p>
        </p:txBody>
      </p:sp>
      <p:sp>
        <p:nvSpPr>
          <p:cNvPr id="37" name="Text Placeholder 10">
            <a:extLst>
              <a:ext uri="{FF2B5EF4-FFF2-40B4-BE49-F238E27FC236}">
                <a16:creationId xmlns:a16="http://schemas.microsoft.com/office/drawing/2014/main" id="{77098CC4-798D-4781-A978-4293479EEB19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5016000" y="5392454"/>
            <a:ext cx="2160000" cy="495300"/>
          </a:xfrm>
          <a:solidFill>
            <a:schemeClr val="bg1"/>
          </a:solidFill>
        </p:spPr>
        <p:txBody>
          <a:bodyPr anchor="ctr"/>
          <a:lstStyle>
            <a:lvl1pPr marL="0" indent="0" algn="ctr">
              <a:buNone/>
              <a:defRPr sz="1600" b="1" i="1"/>
            </a:lvl1pPr>
            <a:lvl2pPr marL="263525" indent="0" algn="ctr">
              <a:buNone/>
              <a:defRPr/>
            </a:lvl2pPr>
            <a:lvl3pPr marL="536575" indent="0" algn="ctr">
              <a:buNone/>
              <a:defRPr/>
            </a:lvl3pPr>
            <a:lvl4pPr marL="811213" indent="0" algn="ctr">
              <a:buNone/>
              <a:defRPr/>
            </a:lvl4pPr>
            <a:lvl5pPr marL="1074738" indent="0" algn="ctr">
              <a:buNone/>
              <a:defRPr/>
            </a:lvl5pPr>
          </a:lstStyle>
          <a:p>
            <a:pPr lvl="0"/>
            <a:r>
              <a:rPr lang="en-US" dirty="0"/>
              <a:t>Photo Caption</a:t>
            </a:r>
            <a:endParaRPr lang="en-ZA" dirty="0"/>
          </a:p>
        </p:txBody>
      </p:sp>
      <p:sp>
        <p:nvSpPr>
          <p:cNvPr id="38" name="Text Placeholder 10">
            <a:extLst>
              <a:ext uri="{FF2B5EF4-FFF2-40B4-BE49-F238E27FC236}">
                <a16:creationId xmlns:a16="http://schemas.microsoft.com/office/drawing/2014/main" id="{108A2BC4-D5BD-4BA3-8576-84538244D305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7254000" y="5392454"/>
            <a:ext cx="2160000" cy="495300"/>
          </a:xfrm>
          <a:solidFill>
            <a:schemeClr val="bg1"/>
          </a:solidFill>
        </p:spPr>
        <p:txBody>
          <a:bodyPr anchor="ctr"/>
          <a:lstStyle>
            <a:lvl1pPr marL="0" indent="0" algn="ctr">
              <a:buNone/>
              <a:defRPr sz="1600" b="1" i="1"/>
            </a:lvl1pPr>
            <a:lvl2pPr marL="263525" indent="0" algn="ctr">
              <a:buNone/>
              <a:defRPr/>
            </a:lvl2pPr>
            <a:lvl3pPr marL="536575" indent="0" algn="ctr">
              <a:buNone/>
              <a:defRPr/>
            </a:lvl3pPr>
            <a:lvl4pPr marL="811213" indent="0" algn="ctr">
              <a:buNone/>
              <a:defRPr/>
            </a:lvl4pPr>
            <a:lvl5pPr marL="1074738" indent="0" algn="ctr">
              <a:buNone/>
              <a:defRPr/>
            </a:lvl5pPr>
          </a:lstStyle>
          <a:p>
            <a:pPr lvl="0"/>
            <a:r>
              <a:rPr lang="en-US" dirty="0"/>
              <a:t>Photo Caption</a:t>
            </a:r>
            <a:endParaRPr lang="en-ZA" dirty="0"/>
          </a:p>
        </p:txBody>
      </p:sp>
      <p:sp>
        <p:nvSpPr>
          <p:cNvPr id="39" name="Text Placeholder 10">
            <a:extLst>
              <a:ext uri="{FF2B5EF4-FFF2-40B4-BE49-F238E27FC236}">
                <a16:creationId xmlns:a16="http://schemas.microsoft.com/office/drawing/2014/main" id="{4ED042C7-87E5-41F8-8599-6B733A287B1D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9492000" y="5392454"/>
            <a:ext cx="2160000" cy="495300"/>
          </a:xfrm>
          <a:solidFill>
            <a:schemeClr val="bg1"/>
          </a:solidFill>
        </p:spPr>
        <p:txBody>
          <a:bodyPr anchor="ctr"/>
          <a:lstStyle>
            <a:lvl1pPr marL="0" indent="0" algn="ctr">
              <a:buNone/>
              <a:defRPr sz="1600" b="1" i="1"/>
            </a:lvl1pPr>
            <a:lvl2pPr marL="263525" indent="0" algn="ctr">
              <a:buNone/>
              <a:defRPr/>
            </a:lvl2pPr>
            <a:lvl3pPr marL="536575" indent="0" algn="ctr">
              <a:buNone/>
              <a:defRPr/>
            </a:lvl3pPr>
            <a:lvl4pPr marL="811213" indent="0" algn="ctr">
              <a:buNone/>
              <a:defRPr/>
            </a:lvl4pPr>
            <a:lvl5pPr marL="1074738" indent="0" algn="ctr">
              <a:buNone/>
              <a:defRPr/>
            </a:lvl5pPr>
          </a:lstStyle>
          <a:p>
            <a:pPr lvl="0"/>
            <a:r>
              <a:rPr lang="en-US" dirty="0"/>
              <a:t>Photo Caption</a:t>
            </a:r>
            <a:endParaRPr lang="en-ZA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C16259F-6698-4B2A-AB30-07C302A2C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865485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ro Photo"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43">
            <a:extLst>
              <a:ext uri="{FF2B5EF4-FFF2-40B4-BE49-F238E27FC236}">
                <a16:creationId xmlns:a16="http://schemas.microsoft.com/office/drawing/2014/main" id="{130FAD59-3F97-4C89-954F-0FEC847807F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  <a14:imgEffect>
                      <a14:brightnessContrast bright="-4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2000" y="246389"/>
            <a:ext cx="11687999" cy="5861490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CB21A9E-F346-45CA-928A-9714907B6860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406906" y="763130"/>
            <a:ext cx="3376800" cy="4788000"/>
          </a:xfrm>
          <a:solidFill>
            <a:schemeClr val="bg1">
              <a:lumMod val="85000"/>
            </a:schemeClr>
          </a:solidFill>
          <a:ln w="31750">
            <a:solidFill>
              <a:schemeClr val="bg1">
                <a:lumMod val="65000"/>
              </a:schemeClr>
            </a:solidFill>
          </a:ln>
          <a:effectLst>
            <a:glow rad="266700">
              <a:schemeClr val="bg1">
                <a:alpha val="18000"/>
              </a:schemeClr>
            </a:glow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lIns="360000" rIns="360000"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ZA" dirty="0"/>
              <a:t>Insert Photo or Drag &amp; Drop your Photo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9E8C9F2-AD9E-47B3-841F-A63EA593CE4B}"/>
              </a:ext>
            </a:extLst>
          </p:cNvPr>
          <p:cNvGrpSpPr/>
          <p:nvPr userDrawn="1"/>
        </p:nvGrpSpPr>
        <p:grpSpPr>
          <a:xfrm>
            <a:off x="3794310" y="107507"/>
            <a:ext cx="4603381" cy="6100707"/>
            <a:chOff x="3794310" y="378647"/>
            <a:chExt cx="4603381" cy="6100707"/>
          </a:xfrm>
        </p:grpSpPr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50D94956-C0BC-4F67-9E1D-D85399D7E9FB}"/>
                </a:ext>
              </a:extLst>
            </p:cNvPr>
            <p:cNvSpPr/>
            <p:nvPr/>
          </p:nvSpPr>
          <p:spPr>
            <a:xfrm>
              <a:off x="4078709" y="686261"/>
              <a:ext cx="4034583" cy="5485478"/>
            </a:xfrm>
            <a:prstGeom prst="roundRect">
              <a:avLst>
                <a:gd name="adj" fmla="val 2715"/>
              </a:avLst>
            </a:prstGeom>
            <a:noFill/>
            <a:ln w="12700">
              <a:gradFill>
                <a:gsLst>
                  <a:gs pos="0">
                    <a:schemeClr val="accent1">
                      <a:lumMod val="5000"/>
                      <a:lumOff val="95000"/>
                      <a:alpha val="50000"/>
                    </a:schemeClr>
                  </a:gs>
                  <a:gs pos="79637">
                    <a:schemeClr val="tx1">
                      <a:lumMod val="75000"/>
                      <a:lumOff val="25000"/>
                      <a:alpha val="50000"/>
                    </a:schemeClr>
                  </a:gs>
                  <a:gs pos="25682">
                    <a:schemeClr val="tx1">
                      <a:lumMod val="75000"/>
                      <a:lumOff val="25000"/>
                      <a:alpha val="50000"/>
                    </a:schemeClr>
                  </a:gs>
                  <a:gs pos="52200">
                    <a:srgbClr val="FBFCFE">
                      <a:alpha val="50000"/>
                    </a:srgbClr>
                  </a:gs>
                  <a:gs pos="100000">
                    <a:schemeClr val="bg1">
                      <a:alpha val="50000"/>
                    </a:schemeClr>
                  </a:gs>
                </a:gsLst>
                <a:lin ang="5400000" scaled="1"/>
              </a:gra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8E561E08-3719-4AA1-BE98-77D9564076B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239852" y="517528"/>
              <a:ext cx="360000" cy="360000"/>
            </a:xfrm>
            <a:prstGeom prst="ellipse">
              <a:avLst/>
            </a:prstGeom>
            <a:gradFill flip="none" rotWithShape="1">
              <a:gsLst>
                <a:gs pos="27000">
                  <a:schemeClr val="accent1">
                    <a:alpha val="59000"/>
                  </a:scheme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64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584DCF7A-7971-43EF-BBDA-F3F258CA144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901188" y="517528"/>
              <a:ext cx="360000" cy="360000"/>
            </a:xfrm>
            <a:prstGeom prst="ellipse">
              <a:avLst/>
            </a:prstGeom>
            <a:gradFill flip="none" rotWithShape="1">
              <a:gsLst>
                <a:gs pos="27000">
                  <a:schemeClr val="accent1">
                    <a:alpha val="59000"/>
                  </a:scheme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64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6A207F34-1FC3-4CF2-BBAD-A3E3772C6BC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423643" y="378647"/>
              <a:ext cx="637762" cy="637762"/>
            </a:xfrm>
            <a:prstGeom prst="ellipse">
              <a:avLst/>
            </a:prstGeom>
            <a:gradFill flip="none" rotWithShape="1">
              <a:gsLst>
                <a:gs pos="40000">
                  <a:srgbClr val="FFE181">
                    <a:alpha val="22745"/>
                  </a:srgb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79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B17292A6-14A4-4559-B322-F9851893619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223860" y="517528"/>
              <a:ext cx="360000" cy="360000"/>
            </a:xfrm>
            <a:prstGeom prst="ellipse">
              <a:avLst/>
            </a:prstGeom>
            <a:gradFill flip="none" rotWithShape="1">
              <a:gsLst>
                <a:gs pos="27000">
                  <a:schemeClr val="accent1">
                    <a:alpha val="59000"/>
                  </a:scheme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64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546426C1-45E4-4AFF-B2B2-95DA5CF5412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885196" y="517528"/>
              <a:ext cx="360000" cy="360000"/>
            </a:xfrm>
            <a:prstGeom prst="ellipse">
              <a:avLst/>
            </a:prstGeom>
            <a:gradFill flip="none" rotWithShape="1">
              <a:gsLst>
                <a:gs pos="47000">
                  <a:schemeClr val="accent1">
                    <a:alpha val="27000"/>
                  </a:scheme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100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7AC0BC7E-EB74-4111-AB8F-92BFC0D336F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546532" y="517528"/>
              <a:ext cx="360000" cy="360000"/>
            </a:xfrm>
            <a:prstGeom prst="ellipse">
              <a:avLst/>
            </a:prstGeom>
            <a:gradFill flip="none" rotWithShape="1">
              <a:gsLst>
                <a:gs pos="27000">
                  <a:schemeClr val="accent1">
                    <a:alpha val="59000"/>
                  </a:scheme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64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BAB5CD8D-90A1-43A7-AFB8-EA69308A8E13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3794310" y="985641"/>
              <a:ext cx="637762" cy="637762"/>
            </a:xfrm>
            <a:prstGeom prst="ellipse">
              <a:avLst/>
            </a:prstGeom>
            <a:gradFill flip="none" rotWithShape="1">
              <a:gsLst>
                <a:gs pos="40000">
                  <a:schemeClr val="accent1">
                    <a:alpha val="59000"/>
                  </a:scheme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79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807B4DB7-BA63-4703-84DF-0E463D1A4632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3933191" y="1731516"/>
              <a:ext cx="360000" cy="360000"/>
            </a:xfrm>
            <a:prstGeom prst="ellipse">
              <a:avLst/>
            </a:prstGeom>
            <a:gradFill flip="none" rotWithShape="1">
              <a:gsLst>
                <a:gs pos="27000">
                  <a:schemeClr val="accent1">
                    <a:alpha val="59000"/>
                  </a:scheme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64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1A55B81F-EAFC-433F-B617-48C3D5B33520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3933191" y="2338510"/>
              <a:ext cx="360000" cy="360000"/>
            </a:xfrm>
            <a:prstGeom prst="ellipse">
              <a:avLst/>
            </a:prstGeom>
            <a:gradFill flip="none" rotWithShape="1">
              <a:gsLst>
                <a:gs pos="47000">
                  <a:schemeClr val="accent1">
                    <a:alpha val="25000"/>
                  </a:scheme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100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FBACA1FD-C5E9-4F3C-98A0-3658DF2CC2E3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3933191" y="4766486"/>
              <a:ext cx="360000" cy="360000"/>
            </a:xfrm>
            <a:prstGeom prst="ellipse">
              <a:avLst/>
            </a:prstGeom>
            <a:gradFill flip="none" rotWithShape="1">
              <a:gsLst>
                <a:gs pos="27000">
                  <a:schemeClr val="accent1">
                    <a:alpha val="59000"/>
                  </a:scheme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64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869E1077-677D-4F41-A1DC-44B5080F2256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3933191" y="3552498"/>
              <a:ext cx="360000" cy="360000"/>
            </a:xfrm>
            <a:prstGeom prst="ellipse">
              <a:avLst/>
            </a:prstGeom>
            <a:gradFill flip="none" rotWithShape="1">
              <a:gsLst>
                <a:gs pos="47000">
                  <a:schemeClr val="bg1">
                    <a:lumMod val="75000"/>
                    <a:alpha val="0"/>
                  </a:scheme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100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7634F85F-043D-43A9-8082-53D45FD733E8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3933191" y="4159492"/>
              <a:ext cx="360000" cy="360000"/>
            </a:xfrm>
            <a:prstGeom prst="ellipse">
              <a:avLst/>
            </a:prstGeom>
            <a:gradFill flip="none" rotWithShape="1">
              <a:gsLst>
                <a:gs pos="47000">
                  <a:schemeClr val="bg1">
                    <a:lumMod val="75000"/>
                    <a:alpha val="0"/>
                  </a:scheme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100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E4ECFB6E-3213-4C32-82A7-3F639914A790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3933191" y="2945504"/>
              <a:ext cx="360000" cy="360000"/>
            </a:xfrm>
            <a:prstGeom prst="ellipse">
              <a:avLst/>
            </a:prstGeom>
            <a:gradFill flip="none" rotWithShape="1">
              <a:gsLst>
                <a:gs pos="27000">
                  <a:schemeClr val="accent1">
                    <a:alpha val="59000"/>
                  </a:scheme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64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56566B10-589D-4268-AC4E-7C33B2A87CF2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3933191" y="5373480"/>
              <a:ext cx="360000" cy="360000"/>
            </a:xfrm>
            <a:prstGeom prst="ellipse">
              <a:avLst/>
            </a:prstGeom>
            <a:gradFill flip="none" rotWithShape="1">
              <a:gsLst>
                <a:gs pos="27000">
                  <a:schemeClr val="accent1">
                    <a:alpha val="59000"/>
                  </a:scheme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64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6ABF4B2B-EAE5-4D12-BB56-6A6CA834DD4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239852" y="5980473"/>
              <a:ext cx="360000" cy="360000"/>
            </a:xfrm>
            <a:prstGeom prst="ellipse">
              <a:avLst/>
            </a:prstGeom>
            <a:gradFill flip="none" rotWithShape="1">
              <a:gsLst>
                <a:gs pos="27000">
                  <a:schemeClr val="accent1">
                    <a:alpha val="59000"/>
                  </a:scheme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64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13F579DA-ECD6-4015-81BD-C47F5ACD20C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901188" y="5980473"/>
              <a:ext cx="360000" cy="360000"/>
            </a:xfrm>
            <a:prstGeom prst="ellipse">
              <a:avLst/>
            </a:prstGeom>
            <a:gradFill flip="none" rotWithShape="1">
              <a:gsLst>
                <a:gs pos="27000">
                  <a:schemeClr val="accent1">
                    <a:alpha val="59000"/>
                  </a:scheme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64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AB6F12E2-9154-46F3-AEB6-480AF2EE8EB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423643" y="5841592"/>
              <a:ext cx="637762" cy="637762"/>
            </a:xfrm>
            <a:prstGeom prst="ellipse">
              <a:avLst/>
            </a:prstGeom>
            <a:gradFill flip="none" rotWithShape="1">
              <a:gsLst>
                <a:gs pos="40000">
                  <a:srgbClr val="FFE181">
                    <a:alpha val="22745"/>
                  </a:srgb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79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805D0976-3738-4503-93C8-D037664747F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223860" y="5980473"/>
              <a:ext cx="360000" cy="360000"/>
            </a:xfrm>
            <a:prstGeom prst="ellipse">
              <a:avLst/>
            </a:prstGeom>
            <a:gradFill flip="none" rotWithShape="1">
              <a:gsLst>
                <a:gs pos="47000">
                  <a:schemeClr val="bg1">
                    <a:lumMod val="75000"/>
                    <a:alpha val="0"/>
                  </a:scheme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100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590EE311-F8E6-4CB0-AEE8-3273485E02D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885196" y="5980473"/>
              <a:ext cx="360000" cy="360000"/>
            </a:xfrm>
            <a:prstGeom prst="ellipse">
              <a:avLst/>
            </a:prstGeom>
            <a:gradFill flip="none" rotWithShape="1">
              <a:gsLst>
                <a:gs pos="47000">
                  <a:schemeClr val="accent1">
                    <a:alpha val="27000"/>
                  </a:scheme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100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D5ABB659-4D9A-454B-B673-57B2D90B014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546532" y="5980473"/>
              <a:ext cx="360000" cy="360000"/>
            </a:xfrm>
            <a:prstGeom prst="ellipse">
              <a:avLst/>
            </a:prstGeom>
            <a:gradFill flip="none" rotWithShape="1">
              <a:gsLst>
                <a:gs pos="27000">
                  <a:schemeClr val="accent1">
                    <a:alpha val="59000"/>
                  </a:scheme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64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1A18BB57-EE9A-438C-89BC-FDE45E8F0EE8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7898810" y="1124522"/>
              <a:ext cx="360000" cy="360000"/>
            </a:xfrm>
            <a:prstGeom prst="ellipse">
              <a:avLst/>
            </a:prstGeom>
            <a:gradFill flip="none" rotWithShape="1">
              <a:gsLst>
                <a:gs pos="47000">
                  <a:schemeClr val="accent1">
                    <a:alpha val="0"/>
                  </a:scheme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100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F6155E43-F44E-4A54-82F7-8A3031DEE884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7898810" y="1731516"/>
              <a:ext cx="360000" cy="360000"/>
            </a:xfrm>
            <a:prstGeom prst="ellipse">
              <a:avLst/>
            </a:prstGeom>
            <a:gradFill flip="none" rotWithShape="1">
              <a:gsLst>
                <a:gs pos="27000">
                  <a:schemeClr val="accent1">
                    <a:alpha val="59000"/>
                  </a:scheme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64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89B27C31-08F1-4574-9C0E-A4303B6D9CC4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7759929" y="2199629"/>
              <a:ext cx="637762" cy="637762"/>
            </a:xfrm>
            <a:prstGeom prst="ellipse">
              <a:avLst/>
            </a:prstGeom>
            <a:gradFill flip="none" rotWithShape="1">
              <a:gsLst>
                <a:gs pos="40000">
                  <a:schemeClr val="accent1">
                    <a:alpha val="26000"/>
                  </a:scheme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79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7B71E583-02BA-42A7-BFC8-4F1E014EDFA9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7898810" y="4766486"/>
              <a:ext cx="360000" cy="360000"/>
            </a:xfrm>
            <a:prstGeom prst="ellipse">
              <a:avLst/>
            </a:prstGeom>
            <a:gradFill flip="none" rotWithShape="1">
              <a:gsLst>
                <a:gs pos="27000">
                  <a:schemeClr val="accent1">
                    <a:alpha val="59000"/>
                  </a:scheme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64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AC88EF08-0008-48B8-A289-2C48C3B369A6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7759929" y="3413617"/>
              <a:ext cx="637762" cy="637762"/>
            </a:xfrm>
            <a:prstGeom prst="ellipse">
              <a:avLst/>
            </a:prstGeom>
            <a:gradFill flip="none" rotWithShape="1">
              <a:gsLst>
                <a:gs pos="40000">
                  <a:srgbClr val="FFE181">
                    <a:alpha val="22745"/>
                  </a:srgb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79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7886B212-2418-412F-B3F1-80DFD0A5DC5E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7898810" y="4159492"/>
              <a:ext cx="360000" cy="360000"/>
            </a:xfrm>
            <a:prstGeom prst="ellipse">
              <a:avLst/>
            </a:prstGeom>
            <a:gradFill flip="none" rotWithShape="1">
              <a:gsLst>
                <a:gs pos="27000">
                  <a:schemeClr val="accent1">
                    <a:alpha val="59000"/>
                  </a:scheme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64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F8DCFECB-BFC0-4AEA-BBCA-7E95B42F7AC9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7898810" y="2945504"/>
              <a:ext cx="360000" cy="360000"/>
            </a:xfrm>
            <a:prstGeom prst="ellipse">
              <a:avLst/>
            </a:prstGeom>
            <a:gradFill flip="none" rotWithShape="1">
              <a:gsLst>
                <a:gs pos="27000">
                  <a:schemeClr val="accent1">
                    <a:alpha val="59000"/>
                  </a:scheme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64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7701CD97-CE7C-4970-900C-EA7EF247257C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7898810" y="5373480"/>
              <a:ext cx="360000" cy="360000"/>
            </a:xfrm>
            <a:prstGeom prst="ellipse">
              <a:avLst/>
            </a:prstGeom>
            <a:gradFill flip="none" rotWithShape="1">
              <a:gsLst>
                <a:gs pos="27000">
                  <a:schemeClr val="accent1">
                    <a:alpha val="59000"/>
                  </a:scheme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64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</p:grpSp>
      <p:sp>
        <p:nvSpPr>
          <p:cNvPr id="5" name="Title 4">
            <a:extLst>
              <a:ext uri="{FF2B5EF4-FFF2-40B4-BE49-F238E27FC236}">
                <a16:creationId xmlns:a16="http://schemas.microsoft.com/office/drawing/2014/main" id="{E60BC9BE-C312-4619-AEBF-24C21F704C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40000"/>
            <a:ext cx="3028700" cy="1326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ZA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9F2D66-B264-4D7C-814F-A8F0575B7C2E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ZA" dirty="0"/>
              <a:t>Add a footer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309B8E-E3FF-48B0-AE11-1D123D34371D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058DB212-BFA2-403F-85EF-DFD3FF6D973A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90DC2403-3404-43F3-9D49-DE9C87D6FA95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536401" y="2159000"/>
            <a:ext cx="3032299" cy="294334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50" name="Text Placeholder 7">
            <a:extLst>
              <a:ext uri="{FF2B5EF4-FFF2-40B4-BE49-F238E27FC236}">
                <a16:creationId xmlns:a16="http://schemas.microsoft.com/office/drawing/2014/main" id="{F860DA48-8EA3-4B66-9769-15D580B5BD28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8583254" y="2159000"/>
            <a:ext cx="3032299" cy="294334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0091093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ero Photo all blac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44">
            <a:extLst>
              <a:ext uri="{FF2B5EF4-FFF2-40B4-BE49-F238E27FC236}">
                <a16:creationId xmlns:a16="http://schemas.microsoft.com/office/drawing/2014/main" id="{38607BE4-4B3B-474D-8601-FEFFD2DF259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  <a14:imgEffect>
                      <a14:brightnessContrast bright="-4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9" y="6567"/>
            <a:ext cx="12179564" cy="6851433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CB21A9E-F346-45CA-928A-9714907B6860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406906" y="1034623"/>
            <a:ext cx="3376800" cy="4788000"/>
          </a:xfrm>
          <a:solidFill>
            <a:schemeClr val="bg1">
              <a:lumMod val="85000"/>
            </a:schemeClr>
          </a:solidFill>
          <a:ln w="31750">
            <a:solidFill>
              <a:schemeClr val="bg1">
                <a:lumMod val="65000"/>
              </a:schemeClr>
            </a:solidFill>
          </a:ln>
          <a:effectLst>
            <a:glow rad="266700">
              <a:schemeClr val="bg1">
                <a:alpha val="18000"/>
              </a:schemeClr>
            </a:glow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lIns="360000" rIns="360000"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ZA" dirty="0"/>
              <a:t>Insert Photo or Drag &amp; Drop your Photo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9E8C9F2-AD9E-47B3-841F-A63EA593CE4B}"/>
              </a:ext>
            </a:extLst>
          </p:cNvPr>
          <p:cNvGrpSpPr/>
          <p:nvPr userDrawn="1"/>
        </p:nvGrpSpPr>
        <p:grpSpPr>
          <a:xfrm>
            <a:off x="3794310" y="379000"/>
            <a:ext cx="4603381" cy="6100707"/>
            <a:chOff x="3794310" y="378647"/>
            <a:chExt cx="4603381" cy="6100707"/>
          </a:xfrm>
        </p:grpSpPr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50D94956-C0BC-4F67-9E1D-D85399D7E9FB}"/>
                </a:ext>
              </a:extLst>
            </p:cNvPr>
            <p:cNvSpPr/>
            <p:nvPr/>
          </p:nvSpPr>
          <p:spPr>
            <a:xfrm>
              <a:off x="4078709" y="686261"/>
              <a:ext cx="4034583" cy="5485478"/>
            </a:xfrm>
            <a:prstGeom prst="roundRect">
              <a:avLst>
                <a:gd name="adj" fmla="val 2715"/>
              </a:avLst>
            </a:prstGeom>
            <a:noFill/>
            <a:ln w="12700">
              <a:gradFill>
                <a:gsLst>
                  <a:gs pos="0">
                    <a:schemeClr val="accent1">
                      <a:lumMod val="5000"/>
                      <a:lumOff val="95000"/>
                      <a:alpha val="50000"/>
                    </a:schemeClr>
                  </a:gs>
                  <a:gs pos="79637">
                    <a:schemeClr val="tx1">
                      <a:lumMod val="75000"/>
                      <a:lumOff val="25000"/>
                      <a:alpha val="50000"/>
                    </a:schemeClr>
                  </a:gs>
                  <a:gs pos="25682">
                    <a:schemeClr val="tx1">
                      <a:lumMod val="75000"/>
                      <a:lumOff val="25000"/>
                      <a:alpha val="50000"/>
                    </a:schemeClr>
                  </a:gs>
                  <a:gs pos="52200">
                    <a:srgbClr val="FBFCFE">
                      <a:alpha val="50000"/>
                    </a:srgbClr>
                  </a:gs>
                  <a:gs pos="100000">
                    <a:schemeClr val="bg1">
                      <a:alpha val="50000"/>
                    </a:schemeClr>
                  </a:gs>
                </a:gsLst>
                <a:lin ang="5400000" scaled="1"/>
              </a:gra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8E561E08-3719-4AA1-BE98-77D9564076B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239852" y="517528"/>
              <a:ext cx="360000" cy="360000"/>
            </a:xfrm>
            <a:prstGeom prst="ellipse">
              <a:avLst/>
            </a:prstGeom>
            <a:gradFill flip="none" rotWithShape="1">
              <a:gsLst>
                <a:gs pos="27000">
                  <a:schemeClr val="accent1">
                    <a:alpha val="59000"/>
                  </a:scheme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64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584DCF7A-7971-43EF-BBDA-F3F258CA144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901188" y="517528"/>
              <a:ext cx="360000" cy="360000"/>
            </a:xfrm>
            <a:prstGeom prst="ellipse">
              <a:avLst/>
            </a:prstGeom>
            <a:gradFill flip="none" rotWithShape="1">
              <a:gsLst>
                <a:gs pos="27000">
                  <a:schemeClr val="accent1">
                    <a:alpha val="59000"/>
                  </a:scheme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64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6A207F34-1FC3-4CF2-BBAD-A3E3772C6BC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423643" y="378647"/>
              <a:ext cx="637762" cy="637762"/>
            </a:xfrm>
            <a:prstGeom prst="ellipse">
              <a:avLst/>
            </a:prstGeom>
            <a:gradFill flip="none" rotWithShape="1">
              <a:gsLst>
                <a:gs pos="40000">
                  <a:srgbClr val="FFE181">
                    <a:alpha val="22745"/>
                  </a:srgb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79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B17292A6-14A4-4559-B322-F9851893619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223860" y="517528"/>
              <a:ext cx="360000" cy="360000"/>
            </a:xfrm>
            <a:prstGeom prst="ellipse">
              <a:avLst/>
            </a:prstGeom>
            <a:gradFill flip="none" rotWithShape="1">
              <a:gsLst>
                <a:gs pos="27000">
                  <a:schemeClr val="accent1">
                    <a:alpha val="59000"/>
                  </a:scheme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64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546426C1-45E4-4AFF-B2B2-95DA5CF5412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885196" y="517528"/>
              <a:ext cx="360000" cy="360000"/>
            </a:xfrm>
            <a:prstGeom prst="ellipse">
              <a:avLst/>
            </a:prstGeom>
            <a:gradFill flip="none" rotWithShape="1">
              <a:gsLst>
                <a:gs pos="47000">
                  <a:schemeClr val="accent1">
                    <a:alpha val="27000"/>
                  </a:scheme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100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7AC0BC7E-EB74-4111-AB8F-92BFC0D336F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546532" y="517528"/>
              <a:ext cx="360000" cy="360000"/>
            </a:xfrm>
            <a:prstGeom prst="ellipse">
              <a:avLst/>
            </a:prstGeom>
            <a:gradFill flip="none" rotWithShape="1">
              <a:gsLst>
                <a:gs pos="27000">
                  <a:schemeClr val="accent1">
                    <a:alpha val="59000"/>
                  </a:scheme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64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BAB5CD8D-90A1-43A7-AFB8-EA69308A8E13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3794310" y="985641"/>
              <a:ext cx="637762" cy="637762"/>
            </a:xfrm>
            <a:prstGeom prst="ellipse">
              <a:avLst/>
            </a:prstGeom>
            <a:gradFill flip="none" rotWithShape="1">
              <a:gsLst>
                <a:gs pos="40000">
                  <a:schemeClr val="accent1">
                    <a:alpha val="59000"/>
                  </a:scheme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79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807B4DB7-BA63-4703-84DF-0E463D1A4632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3933191" y="1731516"/>
              <a:ext cx="360000" cy="360000"/>
            </a:xfrm>
            <a:prstGeom prst="ellipse">
              <a:avLst/>
            </a:prstGeom>
            <a:gradFill flip="none" rotWithShape="1">
              <a:gsLst>
                <a:gs pos="27000">
                  <a:schemeClr val="accent1">
                    <a:alpha val="59000"/>
                  </a:scheme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64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1A55B81F-EAFC-433F-B617-48C3D5B33520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3933191" y="2338510"/>
              <a:ext cx="360000" cy="360000"/>
            </a:xfrm>
            <a:prstGeom prst="ellipse">
              <a:avLst/>
            </a:prstGeom>
            <a:gradFill flip="none" rotWithShape="1">
              <a:gsLst>
                <a:gs pos="47000">
                  <a:schemeClr val="accent1">
                    <a:alpha val="25000"/>
                  </a:scheme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100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FBACA1FD-C5E9-4F3C-98A0-3658DF2CC2E3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3933191" y="4766486"/>
              <a:ext cx="360000" cy="360000"/>
            </a:xfrm>
            <a:prstGeom prst="ellipse">
              <a:avLst/>
            </a:prstGeom>
            <a:gradFill flip="none" rotWithShape="1">
              <a:gsLst>
                <a:gs pos="27000">
                  <a:schemeClr val="accent1">
                    <a:alpha val="59000"/>
                  </a:scheme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64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869E1077-677D-4F41-A1DC-44B5080F2256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3933191" y="3552498"/>
              <a:ext cx="360000" cy="360000"/>
            </a:xfrm>
            <a:prstGeom prst="ellipse">
              <a:avLst/>
            </a:prstGeom>
            <a:gradFill flip="none" rotWithShape="1">
              <a:gsLst>
                <a:gs pos="47000">
                  <a:schemeClr val="bg1">
                    <a:lumMod val="75000"/>
                    <a:alpha val="0"/>
                  </a:scheme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100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7634F85F-043D-43A9-8082-53D45FD733E8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3933191" y="4159492"/>
              <a:ext cx="360000" cy="360000"/>
            </a:xfrm>
            <a:prstGeom prst="ellipse">
              <a:avLst/>
            </a:prstGeom>
            <a:gradFill flip="none" rotWithShape="1">
              <a:gsLst>
                <a:gs pos="47000">
                  <a:schemeClr val="bg1">
                    <a:lumMod val="75000"/>
                    <a:alpha val="0"/>
                  </a:scheme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100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E4ECFB6E-3213-4C32-82A7-3F639914A790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3933191" y="2945504"/>
              <a:ext cx="360000" cy="360000"/>
            </a:xfrm>
            <a:prstGeom prst="ellipse">
              <a:avLst/>
            </a:prstGeom>
            <a:gradFill flip="none" rotWithShape="1">
              <a:gsLst>
                <a:gs pos="27000">
                  <a:schemeClr val="accent1">
                    <a:alpha val="59000"/>
                  </a:scheme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64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56566B10-589D-4268-AC4E-7C33B2A87CF2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3933191" y="5373480"/>
              <a:ext cx="360000" cy="360000"/>
            </a:xfrm>
            <a:prstGeom prst="ellipse">
              <a:avLst/>
            </a:prstGeom>
            <a:gradFill flip="none" rotWithShape="1">
              <a:gsLst>
                <a:gs pos="27000">
                  <a:schemeClr val="accent1">
                    <a:alpha val="59000"/>
                  </a:scheme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64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6ABF4B2B-EAE5-4D12-BB56-6A6CA834DD4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239852" y="5980473"/>
              <a:ext cx="360000" cy="360000"/>
            </a:xfrm>
            <a:prstGeom prst="ellipse">
              <a:avLst/>
            </a:prstGeom>
            <a:gradFill flip="none" rotWithShape="1">
              <a:gsLst>
                <a:gs pos="27000">
                  <a:schemeClr val="accent1">
                    <a:alpha val="59000"/>
                  </a:scheme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64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13F579DA-ECD6-4015-81BD-C47F5ACD20C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901188" y="5980473"/>
              <a:ext cx="360000" cy="360000"/>
            </a:xfrm>
            <a:prstGeom prst="ellipse">
              <a:avLst/>
            </a:prstGeom>
            <a:gradFill flip="none" rotWithShape="1">
              <a:gsLst>
                <a:gs pos="27000">
                  <a:schemeClr val="accent1">
                    <a:alpha val="59000"/>
                  </a:scheme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64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AB6F12E2-9154-46F3-AEB6-480AF2EE8EB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423643" y="5841592"/>
              <a:ext cx="637762" cy="637762"/>
            </a:xfrm>
            <a:prstGeom prst="ellipse">
              <a:avLst/>
            </a:prstGeom>
            <a:gradFill flip="none" rotWithShape="1">
              <a:gsLst>
                <a:gs pos="40000">
                  <a:srgbClr val="FFE181">
                    <a:alpha val="22745"/>
                  </a:srgb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79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805D0976-3738-4503-93C8-D037664747F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223860" y="5980473"/>
              <a:ext cx="360000" cy="360000"/>
            </a:xfrm>
            <a:prstGeom prst="ellipse">
              <a:avLst/>
            </a:prstGeom>
            <a:gradFill flip="none" rotWithShape="1">
              <a:gsLst>
                <a:gs pos="47000">
                  <a:schemeClr val="bg1">
                    <a:lumMod val="75000"/>
                    <a:alpha val="0"/>
                  </a:scheme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100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590EE311-F8E6-4CB0-AEE8-3273485E02D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885196" y="5980473"/>
              <a:ext cx="360000" cy="360000"/>
            </a:xfrm>
            <a:prstGeom prst="ellipse">
              <a:avLst/>
            </a:prstGeom>
            <a:gradFill flip="none" rotWithShape="1">
              <a:gsLst>
                <a:gs pos="47000">
                  <a:schemeClr val="accent1">
                    <a:alpha val="27000"/>
                  </a:scheme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100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D5ABB659-4D9A-454B-B673-57B2D90B014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546532" y="5980473"/>
              <a:ext cx="360000" cy="360000"/>
            </a:xfrm>
            <a:prstGeom prst="ellipse">
              <a:avLst/>
            </a:prstGeom>
            <a:gradFill flip="none" rotWithShape="1">
              <a:gsLst>
                <a:gs pos="27000">
                  <a:schemeClr val="accent1">
                    <a:alpha val="59000"/>
                  </a:scheme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64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1A18BB57-EE9A-438C-89BC-FDE45E8F0EE8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7898810" y="1124522"/>
              <a:ext cx="360000" cy="360000"/>
            </a:xfrm>
            <a:prstGeom prst="ellipse">
              <a:avLst/>
            </a:prstGeom>
            <a:gradFill flip="none" rotWithShape="1">
              <a:gsLst>
                <a:gs pos="47000">
                  <a:schemeClr val="accent1">
                    <a:alpha val="0"/>
                  </a:scheme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100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F6155E43-F44E-4A54-82F7-8A3031DEE884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7898810" y="1731516"/>
              <a:ext cx="360000" cy="360000"/>
            </a:xfrm>
            <a:prstGeom prst="ellipse">
              <a:avLst/>
            </a:prstGeom>
            <a:gradFill flip="none" rotWithShape="1">
              <a:gsLst>
                <a:gs pos="27000">
                  <a:schemeClr val="accent1">
                    <a:alpha val="59000"/>
                  </a:scheme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64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89B27C31-08F1-4574-9C0E-A4303B6D9CC4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7759929" y="2199629"/>
              <a:ext cx="637762" cy="637762"/>
            </a:xfrm>
            <a:prstGeom prst="ellipse">
              <a:avLst/>
            </a:prstGeom>
            <a:gradFill flip="none" rotWithShape="1">
              <a:gsLst>
                <a:gs pos="40000">
                  <a:schemeClr val="accent1">
                    <a:alpha val="26000"/>
                  </a:scheme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79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7B71E583-02BA-42A7-BFC8-4F1E014EDFA9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7898810" y="4766486"/>
              <a:ext cx="360000" cy="360000"/>
            </a:xfrm>
            <a:prstGeom prst="ellipse">
              <a:avLst/>
            </a:prstGeom>
            <a:gradFill flip="none" rotWithShape="1">
              <a:gsLst>
                <a:gs pos="27000">
                  <a:schemeClr val="accent1">
                    <a:alpha val="59000"/>
                  </a:scheme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64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AC88EF08-0008-48B8-A289-2C48C3B369A6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7759929" y="3413617"/>
              <a:ext cx="637762" cy="637762"/>
            </a:xfrm>
            <a:prstGeom prst="ellipse">
              <a:avLst/>
            </a:prstGeom>
            <a:gradFill flip="none" rotWithShape="1">
              <a:gsLst>
                <a:gs pos="40000">
                  <a:srgbClr val="FFE181">
                    <a:alpha val="22745"/>
                  </a:srgb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79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7886B212-2418-412F-B3F1-80DFD0A5DC5E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7898810" y="4159492"/>
              <a:ext cx="360000" cy="360000"/>
            </a:xfrm>
            <a:prstGeom prst="ellipse">
              <a:avLst/>
            </a:prstGeom>
            <a:gradFill flip="none" rotWithShape="1">
              <a:gsLst>
                <a:gs pos="27000">
                  <a:schemeClr val="accent1">
                    <a:alpha val="59000"/>
                  </a:scheme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64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F8DCFECB-BFC0-4AEA-BBCA-7E95B42F7AC9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7898810" y="2945504"/>
              <a:ext cx="360000" cy="360000"/>
            </a:xfrm>
            <a:prstGeom prst="ellipse">
              <a:avLst/>
            </a:prstGeom>
            <a:gradFill flip="none" rotWithShape="1">
              <a:gsLst>
                <a:gs pos="27000">
                  <a:schemeClr val="accent1">
                    <a:alpha val="59000"/>
                  </a:scheme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64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7701CD97-CE7C-4970-900C-EA7EF247257C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7898810" y="5373480"/>
              <a:ext cx="360000" cy="360000"/>
            </a:xfrm>
            <a:prstGeom prst="ellipse">
              <a:avLst/>
            </a:prstGeom>
            <a:gradFill flip="none" rotWithShape="1">
              <a:gsLst>
                <a:gs pos="27000">
                  <a:schemeClr val="accent1">
                    <a:alpha val="59000"/>
                  </a:scheme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64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</p:grpSp>
      <p:sp>
        <p:nvSpPr>
          <p:cNvPr id="5" name="Title 4">
            <a:extLst>
              <a:ext uri="{FF2B5EF4-FFF2-40B4-BE49-F238E27FC236}">
                <a16:creationId xmlns:a16="http://schemas.microsoft.com/office/drawing/2014/main" id="{E60BC9BE-C312-4619-AEBF-24C21F704C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40000"/>
            <a:ext cx="3028700" cy="1326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ZA" dirty="0"/>
          </a:p>
        </p:txBody>
      </p:sp>
      <p:sp>
        <p:nvSpPr>
          <p:cNvPr id="43" name="Text Placeholder 7">
            <a:extLst>
              <a:ext uri="{FF2B5EF4-FFF2-40B4-BE49-F238E27FC236}">
                <a16:creationId xmlns:a16="http://schemas.microsoft.com/office/drawing/2014/main" id="{8BB2DDCC-3BD6-4037-85CD-1E1C54E54CC4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536401" y="2159000"/>
            <a:ext cx="3032299" cy="294334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4" name="Text Placeholder 7">
            <a:extLst>
              <a:ext uri="{FF2B5EF4-FFF2-40B4-BE49-F238E27FC236}">
                <a16:creationId xmlns:a16="http://schemas.microsoft.com/office/drawing/2014/main" id="{94FD6DA6-351A-4974-8153-BE89B6CDEB89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8583254" y="2159000"/>
            <a:ext cx="3032299" cy="294334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4488153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Resolution with arm"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icture Placeholder 9">
            <a:extLst>
              <a:ext uri="{FF2B5EF4-FFF2-40B4-BE49-F238E27FC236}">
                <a16:creationId xmlns:a16="http://schemas.microsoft.com/office/drawing/2014/main" id="{DB1B7584-C7DF-438B-9FE0-28AB91095F1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252000" y="252000"/>
            <a:ext cx="11687999" cy="5855878"/>
          </a:xfrm>
          <a:solidFill>
            <a:schemeClr val="tx1">
              <a:lumMod val="95000"/>
              <a:lumOff val="5000"/>
            </a:schemeClr>
          </a:solidFill>
        </p:spPr>
        <p:txBody>
          <a:bodyPr lIns="0" tIns="0" rIns="360000" bIns="360000" anchor="b"/>
          <a:lstStyle>
            <a:lvl1pPr marL="0" indent="0" algn="r">
              <a:buNone/>
              <a:defRPr sz="1600" i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ZA" dirty="0"/>
              <a:t>Insert or Drag and Drop your Image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CB21A9E-F346-45CA-928A-9714907B6860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5022850" y="1606550"/>
            <a:ext cx="1987550" cy="2444750"/>
          </a:xfrm>
          <a:solidFill>
            <a:schemeClr val="bg1">
              <a:lumMod val="85000"/>
            </a:schemeClr>
          </a:solidFill>
          <a:ln w="31750">
            <a:noFill/>
          </a:ln>
          <a:effectLst/>
        </p:spPr>
        <p:txBody>
          <a:bodyPr lIns="360000" rIns="360000"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ZA" dirty="0"/>
              <a:t>Insert Photo or Drag &amp; Drop your Photo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60BC9BE-C312-4619-AEBF-24C21F704C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40000"/>
            <a:ext cx="3028700" cy="1326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ZA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9F2D66-B264-4D7C-814F-A8F0575B7C2E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ZA" dirty="0"/>
              <a:t>Add a footer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309B8E-E3FF-48B0-AE11-1D123D34371D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058DB212-BFA2-403F-85EF-DFD3FF6D973A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9701078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ption">
            <a:extLst>
              <a:ext uri="{FF2B5EF4-FFF2-40B4-BE49-F238E27FC236}">
                <a16:creationId xmlns:a16="http://schemas.microsoft.com/office/drawing/2014/main" id="{172090C5-61AC-430F-AA33-8EF3902C466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48000" y="5434800"/>
            <a:ext cx="4221162" cy="396000"/>
          </a:xfrm>
          <a:solidFill>
            <a:schemeClr val="tx1"/>
          </a:solidFill>
        </p:spPr>
        <p:txBody>
          <a:bodyPr lIns="72000" tIns="72000" rIns="0" bIns="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263525" indent="0">
              <a:buNone/>
              <a:defRPr/>
            </a:lvl2pPr>
            <a:lvl3pPr marL="536575" indent="0">
              <a:buNone/>
              <a:defRPr/>
            </a:lvl3pPr>
            <a:lvl4pPr marL="811213" indent="0">
              <a:buNone/>
              <a:defRPr/>
            </a:lvl4pPr>
            <a:lvl5pPr marL="1074738" indent="0">
              <a:buNone/>
              <a:defRPr/>
            </a:lvl5pPr>
          </a:lstStyle>
          <a:p>
            <a:pPr lvl="0"/>
            <a:r>
              <a:rPr lang="en-US" dirty="0"/>
              <a:t>Place your Image Caption Here</a:t>
            </a:r>
            <a:endParaRPr lang="en-ZA" dirty="0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8C6E4D6F-39B5-4F71-BD4D-B8B21995122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252000" y="252000"/>
            <a:ext cx="11687999" cy="5855878"/>
          </a:xfrm>
          <a:solidFill>
            <a:schemeClr val="bg1">
              <a:lumMod val="95000"/>
            </a:schemeClr>
          </a:solidFill>
        </p:spPr>
        <p:txBody>
          <a:bodyPr lIns="360000" tIns="360000" anchor="t"/>
          <a:lstStyle>
            <a:lvl1pPr marL="0" indent="0" algn="l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ZA" dirty="0"/>
              <a:t>Insert or Drag and Drop your Image</a:t>
            </a:r>
          </a:p>
        </p:txBody>
      </p:sp>
      <p:sp>
        <p:nvSpPr>
          <p:cNvPr id="10" name="Caption">
            <a:extLst>
              <a:ext uri="{FF2B5EF4-FFF2-40B4-BE49-F238E27FC236}">
                <a16:creationId xmlns:a16="http://schemas.microsoft.com/office/drawing/2014/main" id="{ADF600C8-C7A9-4CB2-B6C2-7F9ADEB7A48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48000" y="5437070"/>
            <a:ext cx="4221162" cy="396000"/>
          </a:xfrm>
          <a:solidFill>
            <a:schemeClr val="tx1"/>
          </a:solidFill>
        </p:spPr>
        <p:txBody>
          <a:bodyPr lIns="72000" tIns="7200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263525" indent="0">
              <a:buNone/>
              <a:defRPr/>
            </a:lvl2pPr>
            <a:lvl3pPr marL="536575" indent="0">
              <a:buNone/>
              <a:defRPr/>
            </a:lvl3pPr>
            <a:lvl4pPr marL="811213" indent="0">
              <a:buNone/>
              <a:defRPr/>
            </a:lvl4pPr>
            <a:lvl5pPr marL="1074738" indent="0">
              <a:buNone/>
              <a:defRPr/>
            </a:lvl5pPr>
          </a:lstStyle>
          <a:p>
            <a:pPr lvl="0"/>
            <a:r>
              <a:rPr lang="en-US" dirty="0"/>
              <a:t>Place your Image Caption Here</a:t>
            </a:r>
            <a:endParaRPr lang="en-ZA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4AAE0B4-3A9A-450D-9515-1AF1FE1A9675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ZA" dirty="0"/>
              <a:t>Add a footer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42F68A1-83F1-4D70-9CE8-21E86663F3B6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058DB212-BFA2-403F-85EF-DFD3FF6D973A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11C6143-D2F5-479E-AF3E-2784F41E08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188077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dia Placeholder 2">
            <a:extLst>
              <a:ext uri="{FF2B5EF4-FFF2-40B4-BE49-F238E27FC236}">
                <a16:creationId xmlns:a16="http://schemas.microsoft.com/office/drawing/2014/main" id="{FB784EBA-F0C5-4F6F-9426-185FBA239203}"/>
              </a:ext>
            </a:extLst>
          </p:cNvPr>
          <p:cNvSpPr>
            <a:spLocks noGrp="1"/>
          </p:cNvSpPr>
          <p:nvPr>
            <p:ph type="media" sz="quarter" idx="15" hasCustomPrompt="1"/>
          </p:nvPr>
        </p:nvSpPr>
        <p:spPr>
          <a:xfrm>
            <a:off x="251999" y="252000"/>
            <a:ext cx="11687999" cy="5855878"/>
          </a:xfrm>
          <a:pattFill prst="dkUpDiag">
            <a:fgClr>
              <a:schemeClr val="bg1">
                <a:lumMod val="8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ZA" dirty="0"/>
              <a:t>Insert Your Video</a:t>
            </a:r>
          </a:p>
        </p:txBody>
      </p:sp>
      <p:sp>
        <p:nvSpPr>
          <p:cNvPr id="5" name="Caption">
            <a:extLst>
              <a:ext uri="{FF2B5EF4-FFF2-40B4-BE49-F238E27FC236}">
                <a16:creationId xmlns:a16="http://schemas.microsoft.com/office/drawing/2014/main" id="{172090C5-61AC-430F-AA33-8EF3902C466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48000" y="5437070"/>
            <a:ext cx="4221162" cy="396000"/>
          </a:xfrm>
          <a:solidFill>
            <a:schemeClr val="tx1"/>
          </a:solidFill>
        </p:spPr>
        <p:txBody>
          <a:bodyPr lIns="72000" tIns="7200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263525" indent="0">
              <a:buNone/>
              <a:defRPr/>
            </a:lvl2pPr>
            <a:lvl3pPr marL="536575" indent="0">
              <a:buNone/>
              <a:defRPr/>
            </a:lvl3pPr>
            <a:lvl4pPr marL="811213" indent="0">
              <a:buNone/>
              <a:defRPr/>
            </a:lvl4pPr>
            <a:lvl5pPr marL="1074738" indent="0">
              <a:buNone/>
              <a:defRPr/>
            </a:lvl5pPr>
          </a:lstStyle>
          <a:p>
            <a:pPr lvl="0"/>
            <a:r>
              <a:rPr lang="en-US" dirty="0"/>
              <a:t>Place your Image Caption Here</a:t>
            </a:r>
            <a:endParaRPr lang="en-ZA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2285355-479C-4B85-ACF6-DC70AE919D4A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ZA" dirty="0"/>
              <a:t>Add a footer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8AE7F3-DAD7-4B18-8E33-AACAF27A05D1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058DB212-BFA2-403F-85EF-DFD3FF6D973A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5D67953A-D47E-4083-8DBA-1E807BCC6B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215801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473200" cy="540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16" name="Subtitle">
            <a:extLst>
              <a:ext uri="{FF2B5EF4-FFF2-40B4-BE49-F238E27FC236}">
                <a16:creationId xmlns:a16="http://schemas.microsoft.com/office/drawing/2014/main" id="{152317FE-88B5-4D1F-AECF-DA69D6779B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11471275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dirty="0"/>
              <a:t>Subtitle</a:t>
            </a:r>
            <a:endParaRPr lang="en-ZA" dirty="0"/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5580000" cy="4500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63572F-04A5-456D-9066-1A65AFF5E6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91250" y="1619250"/>
            <a:ext cx="5580000" cy="4500563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ZA" dirty="0"/>
              <a:t>Insert or Drag and Drop your Image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3979948-0D6A-4830-85D5-C39B643EDFA5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ZA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853698-1496-415B-A791-C17C6B35712D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8DB212-BFA2-403F-85EF-DFD3FF6D973A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6428578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63572F-04A5-456D-9066-1A65AFF5E6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60363" y="1619250"/>
            <a:ext cx="5580000" cy="4500563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ZA" dirty="0"/>
              <a:t>Insert or Drag and Drop your Image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473200" cy="540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16" name="Subtitle">
            <a:extLst>
              <a:ext uri="{FF2B5EF4-FFF2-40B4-BE49-F238E27FC236}">
                <a16:creationId xmlns:a16="http://schemas.microsoft.com/office/drawing/2014/main" id="{152317FE-88B5-4D1F-AECF-DA69D6779B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11471275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dirty="0"/>
              <a:t>Subtitle</a:t>
            </a:r>
            <a:endParaRPr lang="en-ZA" dirty="0"/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51638" y="1620000"/>
            <a:ext cx="5580000" cy="4500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6F57FD-ACD4-44CB-9888-789501B6AD47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ZA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CF9671-5246-4418-B8C6-1BFC8FD7E52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8DB212-BFA2-403F-85EF-DFD3FF6D973A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9002334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>
            <a:extLst>
              <a:ext uri="{FF2B5EF4-FFF2-40B4-BE49-F238E27FC236}">
                <a16:creationId xmlns:a16="http://schemas.microsoft.com/office/drawing/2014/main" id="{F63C6AD2-C991-4548-924C-6CC660667895}"/>
              </a:ext>
            </a:extLst>
          </p:cNvPr>
          <p:cNvSpPr/>
          <p:nvPr userDrawn="1"/>
        </p:nvSpPr>
        <p:spPr>
          <a:xfrm>
            <a:off x="0" y="4837454"/>
            <a:ext cx="12192000" cy="202477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40927D5-AE1A-4ABD-BD8F-2F78723FF0D6}"/>
              </a:ext>
            </a:extLst>
          </p:cNvPr>
          <p:cNvSpPr>
            <a:spLocks noGrp="1"/>
          </p:cNvSpPr>
          <p:nvPr userDrawn="1">
            <p:ph type="pic" sz="quarter" idx="10" hasCustomPrompt="1"/>
          </p:nvPr>
        </p:nvSpPr>
        <p:spPr>
          <a:xfrm>
            <a:off x="0" y="1"/>
            <a:ext cx="12191999" cy="4837454"/>
          </a:xfrm>
          <a:solidFill>
            <a:schemeClr val="bg1">
              <a:lumMod val="95000"/>
            </a:schemeClr>
          </a:solidFill>
        </p:spPr>
        <p:txBody>
          <a:bodyPr lIns="360000" tIns="360000" anchor="t"/>
          <a:lstStyle>
            <a:lvl1pPr marL="0" indent="0" algn="l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ZA" dirty="0"/>
              <a:t>Insert or Drag and Drop your Image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87E03C-DE68-4CE8-A7F1-B9DD28846BC8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617704" y="5211721"/>
            <a:ext cx="2845036" cy="1128778"/>
          </a:xfrm>
        </p:spPr>
        <p:txBody>
          <a:bodyPr anchor="b"/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Thank You</a:t>
            </a:r>
            <a:endParaRPr lang="en-ZA" dirty="0"/>
          </a:p>
        </p:txBody>
      </p:sp>
      <p:grpSp>
        <p:nvGrpSpPr>
          <p:cNvPr id="29" name="Group 28" title="Paper Picture Frame">
            <a:extLst>
              <a:ext uri="{FF2B5EF4-FFF2-40B4-BE49-F238E27FC236}">
                <a16:creationId xmlns:a16="http://schemas.microsoft.com/office/drawing/2014/main" id="{677AFB22-6742-41C4-82FB-C4AE9A030367}"/>
              </a:ext>
            </a:extLst>
          </p:cNvPr>
          <p:cNvGrpSpPr/>
          <p:nvPr userDrawn="1"/>
        </p:nvGrpSpPr>
        <p:grpSpPr>
          <a:xfrm rot="21295767">
            <a:off x="5213054" y="1125704"/>
            <a:ext cx="3474160" cy="4337342"/>
            <a:chOff x="4636201" y="-1745975"/>
            <a:chExt cx="3474160" cy="4337342"/>
          </a:xfrm>
        </p:grpSpPr>
        <p:sp>
          <p:nvSpPr>
            <p:cNvPr id="15" name="Parallelogram 14">
              <a:extLst>
                <a:ext uri="{FF2B5EF4-FFF2-40B4-BE49-F238E27FC236}">
                  <a16:creationId xmlns:a16="http://schemas.microsoft.com/office/drawing/2014/main" id="{AD8B2DCC-383E-4DE2-8D64-D0FDAAAFBD66}"/>
                </a:ext>
              </a:extLst>
            </p:cNvPr>
            <p:cNvSpPr/>
            <p:nvPr userDrawn="1"/>
          </p:nvSpPr>
          <p:spPr>
            <a:xfrm rot="5400000">
              <a:off x="4813604" y="-705389"/>
              <a:ext cx="3220061" cy="3373452"/>
            </a:xfrm>
            <a:prstGeom prst="parallelogram">
              <a:avLst>
                <a:gd name="adj" fmla="val 12608"/>
              </a:avLst>
            </a:prstGeom>
            <a:gradFill>
              <a:gsLst>
                <a:gs pos="11000">
                  <a:schemeClr val="tx1">
                    <a:alpha val="0"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>
              <a:softEdge rad="317500"/>
            </a:effectLst>
            <a:scene3d>
              <a:camera prst="orthographicFront"/>
              <a:lightRig rig="threePt" dir="t">
                <a:rot lat="0" lon="0" rev="204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0BB3C4F0-6068-487E-B600-33DB85DB06FD}"/>
                </a:ext>
              </a:extLst>
            </p:cNvPr>
            <p:cNvSpPr/>
            <p:nvPr userDrawn="1"/>
          </p:nvSpPr>
          <p:spPr>
            <a:xfrm>
              <a:off x="4636201" y="-1745975"/>
              <a:ext cx="3220061" cy="3910358"/>
            </a:xfrm>
            <a:prstGeom prst="roundRect">
              <a:avLst>
                <a:gd name="adj" fmla="val 454"/>
              </a:avLst>
            </a:prstGeom>
            <a:blipFill dpi="0" rotWithShape="1">
              <a:blip r:embed="rId2" cstate="screen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harpenSoften amount="64000"/>
                        </a14:imgEffect>
                        <a14:imgEffect>
                          <a14:saturation sat="0"/>
                        </a14:imgEffect>
                        <a14:imgEffect>
                          <a14:brightnessContrast bright="4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0" ty="0" sx="20000" sy="20000" flip="xy" algn="tl"/>
            </a:blipFill>
            <a:ln>
              <a:noFill/>
            </a:ln>
            <a:effectLst/>
            <a:scene3d>
              <a:camera prst="orthographicFront"/>
              <a:lightRig rig="threePt" dir="t">
                <a:rot lat="0" lon="0" rev="20400000"/>
              </a:lightRig>
            </a:scene3d>
            <a:sp3d>
              <a:bevelT w="1270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</p:grp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F2D0CD35-6F93-431A-997D-F16BD6DEDEE6}"/>
              </a:ext>
            </a:extLst>
          </p:cNvPr>
          <p:cNvSpPr>
            <a:spLocks noGrp="1"/>
          </p:cNvSpPr>
          <p:nvPr userDrawn="1">
            <p:ph type="pic" sz="quarter" idx="11" hasCustomPrompt="1"/>
          </p:nvPr>
        </p:nvSpPr>
        <p:spPr>
          <a:xfrm rot="21295767">
            <a:off x="5415274" y="1374875"/>
            <a:ext cx="2736000" cy="2880000"/>
          </a:xfrm>
          <a:solidFill>
            <a:schemeClr val="tx1">
              <a:lumMod val="75000"/>
              <a:lumOff val="25000"/>
            </a:schemeClr>
          </a:solidFill>
          <a:effectLst>
            <a:innerShdw blurRad="25400" dist="12700" dir="13500000">
              <a:prstClr val="black">
                <a:alpha val="16000"/>
              </a:prstClr>
            </a:innerShdw>
          </a:effectLst>
        </p:spPr>
        <p:txBody>
          <a:bodyPr lIns="180000" rIns="180000" anchor="ctr"/>
          <a:lstStyle>
            <a:lvl1pPr marL="0" indent="0" algn="ctr">
              <a:buNone/>
              <a:defRPr sz="16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ZA" dirty="0"/>
              <a:t>Insert Photo or Drag &amp; Drop your Photo</a:t>
            </a:r>
          </a:p>
        </p:txBody>
      </p:sp>
      <p:grpSp>
        <p:nvGrpSpPr>
          <p:cNvPr id="32" name="Group 31" title="Paper Picture Frame">
            <a:extLst>
              <a:ext uri="{FF2B5EF4-FFF2-40B4-BE49-F238E27FC236}">
                <a16:creationId xmlns:a16="http://schemas.microsoft.com/office/drawing/2014/main" id="{66FB9647-A9A4-4596-ABCF-E53AFFCAFB9F}"/>
              </a:ext>
            </a:extLst>
          </p:cNvPr>
          <p:cNvGrpSpPr/>
          <p:nvPr userDrawn="1"/>
        </p:nvGrpSpPr>
        <p:grpSpPr>
          <a:xfrm>
            <a:off x="8294018" y="401177"/>
            <a:ext cx="2847409" cy="3554872"/>
            <a:chOff x="12781483" y="-1318991"/>
            <a:chExt cx="3132150" cy="3910359"/>
          </a:xfrm>
        </p:grpSpPr>
        <p:sp>
          <p:nvSpPr>
            <p:cNvPr id="26" name="Parallelogram 25">
              <a:extLst>
                <a:ext uri="{FF2B5EF4-FFF2-40B4-BE49-F238E27FC236}">
                  <a16:creationId xmlns:a16="http://schemas.microsoft.com/office/drawing/2014/main" id="{D6736371-3F18-4CDB-9DA9-9261F0E208A2}"/>
                </a:ext>
              </a:extLst>
            </p:cNvPr>
            <p:cNvSpPr/>
            <p:nvPr userDrawn="1"/>
          </p:nvSpPr>
          <p:spPr>
            <a:xfrm rot="5400000">
              <a:off x="12941422" y="-380844"/>
              <a:ext cx="2903066" cy="3041357"/>
            </a:xfrm>
            <a:prstGeom prst="parallelogram">
              <a:avLst>
                <a:gd name="adj" fmla="val 12608"/>
              </a:avLst>
            </a:prstGeom>
            <a:gradFill>
              <a:gsLst>
                <a:gs pos="11000">
                  <a:schemeClr val="tx1">
                    <a:alpha val="0"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>
              <a:softEdge rad="317500"/>
            </a:effectLst>
            <a:scene3d>
              <a:camera prst="orthographicFront"/>
              <a:lightRig rig="threePt" dir="t">
                <a:rot lat="0" lon="0" rev="204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F9506654-1D1A-4961-B4A5-37A49D6CA565}"/>
                </a:ext>
              </a:extLst>
            </p:cNvPr>
            <p:cNvSpPr/>
            <p:nvPr userDrawn="1"/>
          </p:nvSpPr>
          <p:spPr>
            <a:xfrm>
              <a:off x="12781483" y="-1318991"/>
              <a:ext cx="2903066" cy="3525408"/>
            </a:xfrm>
            <a:prstGeom prst="roundRect">
              <a:avLst>
                <a:gd name="adj" fmla="val 454"/>
              </a:avLst>
            </a:prstGeom>
            <a:blipFill dpi="0" rotWithShape="1">
              <a:blip r:embed="rId2" cstate="screen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harpenSoften amount="64000"/>
                        </a14:imgEffect>
                        <a14:imgEffect>
                          <a14:saturation sat="0"/>
                        </a14:imgEffect>
                        <a14:imgEffect>
                          <a14:brightnessContrast bright="4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0" ty="0" sx="20000" sy="20000" flip="xy" algn="tl"/>
            </a:blipFill>
            <a:ln>
              <a:noFill/>
            </a:ln>
            <a:effectLst/>
            <a:scene3d>
              <a:camera prst="orthographicFront"/>
              <a:lightRig rig="threePt" dir="t">
                <a:rot lat="0" lon="0" rev="20400000"/>
              </a:lightRig>
            </a:scene3d>
            <a:sp3d>
              <a:bevelT w="1270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</p:grp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9C367D40-BB87-4803-BDBA-AC460F1244D6}"/>
              </a:ext>
            </a:extLst>
          </p:cNvPr>
          <p:cNvSpPr>
            <a:spLocks noGrp="1"/>
          </p:cNvSpPr>
          <p:nvPr userDrawn="1">
            <p:ph type="pic" sz="quarter" idx="13" hasCustomPrompt="1"/>
          </p:nvPr>
        </p:nvSpPr>
        <p:spPr>
          <a:xfrm>
            <a:off x="8481972" y="577143"/>
            <a:ext cx="2242416" cy="2360438"/>
          </a:xfrm>
          <a:solidFill>
            <a:schemeClr val="tx1">
              <a:lumMod val="75000"/>
              <a:lumOff val="25000"/>
            </a:schemeClr>
          </a:solidFill>
          <a:effectLst>
            <a:innerShdw blurRad="25400" dist="12700" dir="13500000">
              <a:prstClr val="black">
                <a:alpha val="16000"/>
              </a:prstClr>
            </a:innerShdw>
          </a:effectLst>
        </p:spPr>
        <p:txBody>
          <a:bodyPr vert="horz" lIns="180000" tIns="0" rIns="180000" bIns="0" rtlCol="0" anchor="ctr">
            <a:noAutofit/>
          </a:bodyPr>
          <a:lstStyle>
            <a:lvl1pPr marL="0" indent="0" algn="ctr">
              <a:buNone/>
              <a:defRPr lang="en-ZA" sz="16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263525" lvl="0" indent="-263525" algn="ctr"/>
            <a:r>
              <a:rPr lang="en-ZA" dirty="0"/>
              <a:t>Insert Photo or Drag &amp; Drop your Photo</a:t>
            </a:r>
          </a:p>
        </p:txBody>
      </p:sp>
      <p:grpSp>
        <p:nvGrpSpPr>
          <p:cNvPr id="33" name="Group 32" title="Paper Picture Frame">
            <a:extLst>
              <a:ext uri="{FF2B5EF4-FFF2-40B4-BE49-F238E27FC236}">
                <a16:creationId xmlns:a16="http://schemas.microsoft.com/office/drawing/2014/main" id="{8E420E19-DB68-48C3-A1A6-532E242347B9}"/>
              </a:ext>
            </a:extLst>
          </p:cNvPr>
          <p:cNvGrpSpPr/>
          <p:nvPr userDrawn="1"/>
        </p:nvGrpSpPr>
        <p:grpSpPr>
          <a:xfrm rot="182524">
            <a:off x="8625708" y="3010143"/>
            <a:ext cx="2699564" cy="3418505"/>
            <a:chOff x="8372395" y="-1103087"/>
            <a:chExt cx="2969520" cy="3760355"/>
          </a:xfrm>
        </p:grpSpPr>
        <p:sp>
          <p:nvSpPr>
            <p:cNvPr id="23" name="Parallelogram 22">
              <a:extLst>
                <a:ext uri="{FF2B5EF4-FFF2-40B4-BE49-F238E27FC236}">
                  <a16:creationId xmlns:a16="http://schemas.microsoft.com/office/drawing/2014/main" id="{4995FC4C-C131-4103-8A8B-43882EF084F5}"/>
                </a:ext>
              </a:extLst>
            </p:cNvPr>
            <p:cNvSpPr/>
            <p:nvPr userDrawn="1"/>
          </p:nvSpPr>
          <p:spPr>
            <a:xfrm rot="16200000" flipH="1">
              <a:off x="8437722" y="-150836"/>
              <a:ext cx="2742777" cy="2873432"/>
            </a:xfrm>
            <a:prstGeom prst="parallelogram">
              <a:avLst>
                <a:gd name="adj" fmla="val 12608"/>
              </a:avLst>
            </a:prstGeom>
            <a:gradFill>
              <a:gsLst>
                <a:gs pos="11000">
                  <a:schemeClr val="tx1">
                    <a:alpha val="0"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>
              <a:softEdge rad="317500"/>
            </a:effectLst>
            <a:scene3d>
              <a:camera prst="orthographicFront"/>
              <a:lightRig rig="threePt" dir="t">
                <a:rot lat="0" lon="0" rev="204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7196844A-D143-4ECC-8931-C09D2B29B259}"/>
                </a:ext>
              </a:extLst>
            </p:cNvPr>
            <p:cNvSpPr/>
            <p:nvPr userDrawn="1"/>
          </p:nvSpPr>
          <p:spPr>
            <a:xfrm>
              <a:off x="8599138" y="-1103087"/>
              <a:ext cx="2742777" cy="3330757"/>
            </a:xfrm>
            <a:prstGeom prst="roundRect">
              <a:avLst>
                <a:gd name="adj" fmla="val 454"/>
              </a:avLst>
            </a:prstGeom>
            <a:blipFill dpi="0" rotWithShape="1">
              <a:blip r:embed="rId2" cstate="screen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harpenSoften amount="64000"/>
                        </a14:imgEffect>
                        <a14:imgEffect>
                          <a14:saturation sat="0"/>
                        </a14:imgEffect>
                        <a14:imgEffect>
                          <a14:brightnessContrast bright="4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0" ty="0" sx="20000" sy="20000" flip="xy" algn="tl"/>
            </a:blipFill>
            <a:ln>
              <a:noFill/>
            </a:ln>
            <a:effectLst/>
            <a:scene3d>
              <a:camera prst="orthographicFront"/>
              <a:lightRig rig="threePt" dir="t">
                <a:rot lat="0" lon="0" rev="20400000"/>
              </a:lightRig>
            </a:scene3d>
            <a:sp3d>
              <a:bevelT w="1270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</p:grp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8BC2FA13-02E5-4A0C-BA55-439D723E00C8}"/>
              </a:ext>
            </a:extLst>
          </p:cNvPr>
          <p:cNvSpPr>
            <a:spLocks noGrp="1"/>
          </p:cNvSpPr>
          <p:nvPr userDrawn="1">
            <p:ph type="pic" sz="quarter" idx="12" hasCustomPrompt="1"/>
          </p:nvPr>
        </p:nvSpPr>
        <p:spPr>
          <a:xfrm rot="182524">
            <a:off x="9041958" y="3196542"/>
            <a:ext cx="2118605" cy="2230110"/>
          </a:xfrm>
          <a:solidFill>
            <a:schemeClr val="tx1">
              <a:lumMod val="75000"/>
              <a:lumOff val="25000"/>
            </a:schemeClr>
          </a:solidFill>
          <a:effectLst>
            <a:innerShdw blurRad="25400" dist="12700" dir="13500000">
              <a:prstClr val="black">
                <a:alpha val="16000"/>
              </a:prstClr>
            </a:innerShdw>
          </a:effectLst>
        </p:spPr>
        <p:txBody>
          <a:bodyPr vert="horz" lIns="180000" tIns="0" rIns="180000" bIns="0" rtlCol="0" anchor="ctr">
            <a:noAutofit/>
          </a:bodyPr>
          <a:lstStyle>
            <a:lvl1pPr marL="0" indent="0" algn="ctr">
              <a:buNone/>
              <a:defRPr lang="en-ZA" sz="16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263525" lvl="0" indent="-263525" algn="ctr"/>
            <a:r>
              <a:rPr lang="en-ZA" dirty="0"/>
              <a:t>Insert Photo or Drag &amp; Drop your Photo</a:t>
            </a:r>
          </a:p>
        </p:txBody>
      </p:sp>
      <p:sp>
        <p:nvSpPr>
          <p:cNvPr id="25" name="Name">
            <a:extLst>
              <a:ext uri="{FF2B5EF4-FFF2-40B4-BE49-F238E27FC236}">
                <a16:creationId xmlns:a16="http://schemas.microsoft.com/office/drawing/2014/main" id="{6B60D353-C91D-47C2-9C4D-140E5522EEB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574927" y="5628065"/>
            <a:ext cx="2965461" cy="252000"/>
          </a:xfrm>
        </p:spPr>
        <p:txBody>
          <a:bodyPr anchor="ctr"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Name</a:t>
            </a:r>
            <a:endParaRPr lang="en-ZA" dirty="0"/>
          </a:p>
        </p:txBody>
      </p:sp>
      <p:sp>
        <p:nvSpPr>
          <p:cNvPr id="28" name="Email">
            <a:extLst>
              <a:ext uri="{FF2B5EF4-FFF2-40B4-BE49-F238E27FC236}">
                <a16:creationId xmlns:a16="http://schemas.microsoft.com/office/drawing/2014/main" id="{A6FBF5C8-50EA-413A-BC0B-6411846BA12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574927" y="6033525"/>
            <a:ext cx="2965461" cy="252000"/>
          </a:xfrm>
        </p:spPr>
        <p:txBody>
          <a:bodyPr anchor="ctr"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Email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1651392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E38F808-C145-4F43-B9E0-4E9CAE8A6D6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  <a14:imgEffect>
                      <a14:brightnessContrast bright="-4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10446" b="10446"/>
          <a:stretch/>
        </p:blipFill>
        <p:spPr>
          <a:xfrm>
            <a:off x="0" y="0"/>
            <a:ext cx="12192000" cy="4837454"/>
          </a:xfrm>
          <a:prstGeom prst="rect">
            <a:avLst/>
          </a:prstGeom>
        </p:spPr>
      </p:pic>
      <p:sp>
        <p:nvSpPr>
          <p:cNvPr id="36" name="Rectangle 35">
            <a:extLst>
              <a:ext uri="{FF2B5EF4-FFF2-40B4-BE49-F238E27FC236}">
                <a16:creationId xmlns:a16="http://schemas.microsoft.com/office/drawing/2014/main" id="{F63C6AD2-C991-4548-924C-6CC660667895}"/>
              </a:ext>
            </a:extLst>
          </p:cNvPr>
          <p:cNvSpPr/>
          <p:nvPr userDrawn="1"/>
        </p:nvSpPr>
        <p:spPr>
          <a:xfrm>
            <a:off x="0" y="4837454"/>
            <a:ext cx="12192000" cy="202477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87E03C-DE68-4CE8-A7F1-B9DD28846BC8}"/>
              </a:ext>
            </a:extLst>
          </p:cNvPr>
          <p:cNvSpPr>
            <a:spLocks noGrp="1"/>
          </p:cNvSpPr>
          <p:nvPr userDrawn="1">
            <p:ph type="ctrTitle"/>
          </p:nvPr>
        </p:nvSpPr>
        <p:spPr>
          <a:xfrm>
            <a:off x="617704" y="5211721"/>
            <a:ext cx="4371792" cy="1128778"/>
          </a:xfrm>
        </p:spPr>
        <p:txBody>
          <a:bodyPr anchor="b"/>
          <a:lstStyle>
            <a:lvl1pPr algn="l">
              <a:defRPr sz="4000"/>
            </a:lvl1pPr>
          </a:lstStyle>
          <a:p>
            <a:r>
              <a:rPr lang="en-US"/>
              <a:t>Click to edit Master title style</a:t>
            </a:r>
            <a:endParaRPr lang="en-ZA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EE8855-FE55-4351-B21B-FE33CB8050C1}"/>
              </a:ext>
            </a:extLst>
          </p:cNvPr>
          <p:cNvSpPr>
            <a:spLocks noGrp="1"/>
          </p:cNvSpPr>
          <p:nvPr userDrawn="1">
            <p:ph type="subTitle" idx="1"/>
          </p:nvPr>
        </p:nvSpPr>
        <p:spPr>
          <a:xfrm>
            <a:off x="5461705" y="5211721"/>
            <a:ext cx="4021660" cy="1120015"/>
          </a:xfrm>
        </p:spPr>
        <p:txBody>
          <a:bodyPr anchor="b" anchorCtr="0"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135143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andom with Imag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40927D5-AE1A-4ABD-BD8F-2F78723FF0D6}"/>
              </a:ext>
            </a:extLst>
          </p:cNvPr>
          <p:cNvSpPr>
            <a:spLocks noGrp="1"/>
          </p:cNvSpPr>
          <p:nvPr userDrawn="1">
            <p:ph type="pic" sz="quarter" idx="10" hasCustomPrompt="1"/>
          </p:nvPr>
        </p:nvSpPr>
        <p:spPr>
          <a:xfrm>
            <a:off x="252000" y="252000"/>
            <a:ext cx="11687999" cy="5855878"/>
          </a:xfrm>
          <a:solidFill>
            <a:schemeClr val="bg1">
              <a:lumMod val="95000"/>
            </a:schemeClr>
          </a:solidFill>
        </p:spPr>
        <p:txBody>
          <a:bodyPr lIns="360000" tIns="360000" anchor="t"/>
          <a:lstStyle>
            <a:lvl1pPr marL="0" indent="0" algn="l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ZA" dirty="0"/>
              <a:t>Insert or Drag and Drop your Image</a:t>
            </a:r>
          </a:p>
        </p:txBody>
      </p:sp>
      <p:grpSp>
        <p:nvGrpSpPr>
          <p:cNvPr id="29" name="Group 28" title="Paper Picture Frame">
            <a:extLst>
              <a:ext uri="{FF2B5EF4-FFF2-40B4-BE49-F238E27FC236}">
                <a16:creationId xmlns:a16="http://schemas.microsoft.com/office/drawing/2014/main" id="{677AFB22-6742-41C4-82FB-C4AE9A030367}"/>
              </a:ext>
            </a:extLst>
          </p:cNvPr>
          <p:cNvGrpSpPr/>
          <p:nvPr userDrawn="1"/>
        </p:nvGrpSpPr>
        <p:grpSpPr>
          <a:xfrm rot="21295767">
            <a:off x="602957" y="1125704"/>
            <a:ext cx="3474160" cy="4337342"/>
            <a:chOff x="4636201" y="-1745975"/>
            <a:chExt cx="3474160" cy="4337342"/>
          </a:xfrm>
        </p:grpSpPr>
        <p:sp>
          <p:nvSpPr>
            <p:cNvPr id="15" name="Parallelogram 14">
              <a:extLst>
                <a:ext uri="{FF2B5EF4-FFF2-40B4-BE49-F238E27FC236}">
                  <a16:creationId xmlns:a16="http://schemas.microsoft.com/office/drawing/2014/main" id="{AD8B2DCC-383E-4DE2-8D64-D0FDAAAFBD66}"/>
                </a:ext>
              </a:extLst>
            </p:cNvPr>
            <p:cNvSpPr/>
            <p:nvPr userDrawn="1"/>
          </p:nvSpPr>
          <p:spPr>
            <a:xfrm rot="5400000">
              <a:off x="4813604" y="-705389"/>
              <a:ext cx="3220061" cy="3373452"/>
            </a:xfrm>
            <a:prstGeom prst="parallelogram">
              <a:avLst>
                <a:gd name="adj" fmla="val 12608"/>
              </a:avLst>
            </a:prstGeom>
            <a:gradFill>
              <a:gsLst>
                <a:gs pos="11000">
                  <a:schemeClr val="tx1">
                    <a:alpha val="0"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>
              <a:softEdge rad="317500"/>
            </a:effectLst>
            <a:scene3d>
              <a:camera prst="orthographicFront"/>
              <a:lightRig rig="threePt" dir="t">
                <a:rot lat="0" lon="0" rev="204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0BB3C4F0-6068-487E-B600-33DB85DB06FD}"/>
                </a:ext>
              </a:extLst>
            </p:cNvPr>
            <p:cNvSpPr/>
            <p:nvPr userDrawn="1"/>
          </p:nvSpPr>
          <p:spPr>
            <a:xfrm>
              <a:off x="4636201" y="-1745975"/>
              <a:ext cx="3220061" cy="3910358"/>
            </a:xfrm>
            <a:prstGeom prst="roundRect">
              <a:avLst>
                <a:gd name="adj" fmla="val 454"/>
              </a:avLst>
            </a:prstGeom>
            <a:blipFill dpi="0" rotWithShape="1">
              <a:blip r:embed="rId2" cstate="screen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harpenSoften amount="64000"/>
                        </a14:imgEffect>
                        <a14:imgEffect>
                          <a14:saturation sat="0"/>
                        </a14:imgEffect>
                        <a14:imgEffect>
                          <a14:brightnessContrast bright="4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0" ty="0" sx="20000" sy="20000" flip="xy" algn="tl"/>
            </a:blipFill>
            <a:ln>
              <a:noFill/>
            </a:ln>
            <a:effectLst/>
            <a:scene3d>
              <a:camera prst="orthographicFront"/>
              <a:lightRig rig="threePt" dir="t">
                <a:rot lat="0" lon="0" rev="20400000"/>
              </a:lightRig>
            </a:scene3d>
            <a:sp3d>
              <a:bevelT w="1270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</p:grp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F2D0CD35-6F93-431A-997D-F16BD6DEDEE6}"/>
              </a:ext>
            </a:extLst>
          </p:cNvPr>
          <p:cNvSpPr>
            <a:spLocks noGrp="1"/>
          </p:cNvSpPr>
          <p:nvPr userDrawn="1">
            <p:ph type="pic" sz="quarter" idx="11" hasCustomPrompt="1"/>
          </p:nvPr>
        </p:nvSpPr>
        <p:spPr>
          <a:xfrm rot="21295767">
            <a:off x="805177" y="1374875"/>
            <a:ext cx="2736000" cy="2880000"/>
          </a:xfrm>
          <a:solidFill>
            <a:schemeClr val="tx1">
              <a:lumMod val="75000"/>
              <a:lumOff val="25000"/>
            </a:schemeClr>
          </a:solidFill>
          <a:effectLst>
            <a:innerShdw blurRad="25400" dist="12700" dir="13500000">
              <a:prstClr val="black">
                <a:alpha val="16000"/>
              </a:prstClr>
            </a:innerShdw>
          </a:effectLst>
        </p:spPr>
        <p:txBody>
          <a:bodyPr lIns="180000" rIns="180000" anchor="ctr"/>
          <a:lstStyle>
            <a:lvl1pPr marL="0" indent="0" algn="ctr">
              <a:buNone/>
              <a:defRPr sz="16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ZA" dirty="0"/>
              <a:t>Insert Photo or Drag &amp; Drop your Photo</a:t>
            </a:r>
          </a:p>
        </p:txBody>
      </p:sp>
      <p:grpSp>
        <p:nvGrpSpPr>
          <p:cNvPr id="32" name="Group 31" title="Paper Picture Frame">
            <a:extLst>
              <a:ext uri="{FF2B5EF4-FFF2-40B4-BE49-F238E27FC236}">
                <a16:creationId xmlns:a16="http://schemas.microsoft.com/office/drawing/2014/main" id="{66FB9647-A9A4-4596-ABCF-E53AFFCAFB9F}"/>
              </a:ext>
            </a:extLst>
          </p:cNvPr>
          <p:cNvGrpSpPr/>
          <p:nvPr userDrawn="1"/>
        </p:nvGrpSpPr>
        <p:grpSpPr>
          <a:xfrm>
            <a:off x="3683921" y="401177"/>
            <a:ext cx="2847409" cy="3554872"/>
            <a:chOff x="12781483" y="-1318991"/>
            <a:chExt cx="3132150" cy="3910359"/>
          </a:xfrm>
        </p:grpSpPr>
        <p:sp>
          <p:nvSpPr>
            <p:cNvPr id="26" name="Parallelogram 25">
              <a:extLst>
                <a:ext uri="{FF2B5EF4-FFF2-40B4-BE49-F238E27FC236}">
                  <a16:creationId xmlns:a16="http://schemas.microsoft.com/office/drawing/2014/main" id="{D6736371-3F18-4CDB-9DA9-9261F0E208A2}"/>
                </a:ext>
              </a:extLst>
            </p:cNvPr>
            <p:cNvSpPr/>
            <p:nvPr userDrawn="1"/>
          </p:nvSpPr>
          <p:spPr>
            <a:xfrm rot="5400000">
              <a:off x="12941422" y="-380844"/>
              <a:ext cx="2903066" cy="3041357"/>
            </a:xfrm>
            <a:prstGeom prst="parallelogram">
              <a:avLst>
                <a:gd name="adj" fmla="val 12608"/>
              </a:avLst>
            </a:prstGeom>
            <a:gradFill>
              <a:gsLst>
                <a:gs pos="11000">
                  <a:schemeClr val="tx1">
                    <a:alpha val="0"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>
              <a:softEdge rad="317500"/>
            </a:effectLst>
            <a:scene3d>
              <a:camera prst="orthographicFront"/>
              <a:lightRig rig="threePt" dir="t">
                <a:rot lat="0" lon="0" rev="204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F9506654-1D1A-4961-B4A5-37A49D6CA565}"/>
                </a:ext>
              </a:extLst>
            </p:cNvPr>
            <p:cNvSpPr/>
            <p:nvPr userDrawn="1"/>
          </p:nvSpPr>
          <p:spPr>
            <a:xfrm>
              <a:off x="12781483" y="-1318991"/>
              <a:ext cx="2903066" cy="3525408"/>
            </a:xfrm>
            <a:prstGeom prst="roundRect">
              <a:avLst>
                <a:gd name="adj" fmla="val 454"/>
              </a:avLst>
            </a:prstGeom>
            <a:blipFill dpi="0" rotWithShape="1">
              <a:blip r:embed="rId2" cstate="screen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harpenSoften amount="64000"/>
                        </a14:imgEffect>
                        <a14:imgEffect>
                          <a14:saturation sat="0"/>
                        </a14:imgEffect>
                        <a14:imgEffect>
                          <a14:brightnessContrast bright="4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0" ty="0" sx="20000" sy="20000" flip="xy" algn="tl"/>
            </a:blipFill>
            <a:ln>
              <a:noFill/>
            </a:ln>
            <a:effectLst/>
            <a:scene3d>
              <a:camera prst="orthographicFront"/>
              <a:lightRig rig="threePt" dir="t">
                <a:rot lat="0" lon="0" rev="20400000"/>
              </a:lightRig>
            </a:scene3d>
            <a:sp3d>
              <a:bevelT w="1270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</p:grp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9C367D40-BB87-4803-BDBA-AC460F1244D6}"/>
              </a:ext>
            </a:extLst>
          </p:cNvPr>
          <p:cNvSpPr>
            <a:spLocks noGrp="1"/>
          </p:cNvSpPr>
          <p:nvPr userDrawn="1">
            <p:ph type="pic" sz="quarter" idx="13" hasCustomPrompt="1"/>
          </p:nvPr>
        </p:nvSpPr>
        <p:spPr>
          <a:xfrm>
            <a:off x="3871875" y="577143"/>
            <a:ext cx="2242416" cy="2360438"/>
          </a:xfrm>
          <a:solidFill>
            <a:schemeClr val="tx1">
              <a:lumMod val="75000"/>
              <a:lumOff val="25000"/>
            </a:schemeClr>
          </a:solidFill>
          <a:effectLst>
            <a:innerShdw blurRad="25400" dist="12700" dir="13500000">
              <a:prstClr val="black">
                <a:alpha val="16000"/>
              </a:prstClr>
            </a:innerShdw>
          </a:effectLst>
        </p:spPr>
        <p:txBody>
          <a:bodyPr vert="horz" lIns="180000" tIns="0" rIns="180000" bIns="0" rtlCol="0" anchor="ctr">
            <a:noAutofit/>
          </a:bodyPr>
          <a:lstStyle>
            <a:lvl1pPr marL="0" indent="0" algn="ctr">
              <a:buNone/>
              <a:defRPr lang="en-ZA" sz="16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263525" lvl="0" indent="-263525" algn="ctr"/>
            <a:r>
              <a:rPr lang="en-ZA" dirty="0"/>
              <a:t>Insert Photo or Drag &amp; Drop your Photo</a:t>
            </a:r>
          </a:p>
        </p:txBody>
      </p:sp>
      <p:grpSp>
        <p:nvGrpSpPr>
          <p:cNvPr id="33" name="Group 32" title="Paper Picture Frame">
            <a:extLst>
              <a:ext uri="{FF2B5EF4-FFF2-40B4-BE49-F238E27FC236}">
                <a16:creationId xmlns:a16="http://schemas.microsoft.com/office/drawing/2014/main" id="{8E420E19-DB68-48C3-A1A6-532E242347B9}"/>
              </a:ext>
            </a:extLst>
          </p:cNvPr>
          <p:cNvGrpSpPr/>
          <p:nvPr userDrawn="1"/>
        </p:nvGrpSpPr>
        <p:grpSpPr>
          <a:xfrm rot="182524">
            <a:off x="4015611" y="3010143"/>
            <a:ext cx="2699564" cy="3418505"/>
            <a:chOff x="8372395" y="-1103087"/>
            <a:chExt cx="2969520" cy="3760355"/>
          </a:xfrm>
        </p:grpSpPr>
        <p:sp>
          <p:nvSpPr>
            <p:cNvPr id="23" name="Parallelogram 22">
              <a:extLst>
                <a:ext uri="{FF2B5EF4-FFF2-40B4-BE49-F238E27FC236}">
                  <a16:creationId xmlns:a16="http://schemas.microsoft.com/office/drawing/2014/main" id="{4995FC4C-C131-4103-8A8B-43882EF084F5}"/>
                </a:ext>
              </a:extLst>
            </p:cNvPr>
            <p:cNvSpPr/>
            <p:nvPr userDrawn="1"/>
          </p:nvSpPr>
          <p:spPr>
            <a:xfrm rot="16200000" flipH="1">
              <a:off x="8437722" y="-150836"/>
              <a:ext cx="2742777" cy="2873432"/>
            </a:xfrm>
            <a:prstGeom prst="parallelogram">
              <a:avLst>
                <a:gd name="adj" fmla="val 12608"/>
              </a:avLst>
            </a:prstGeom>
            <a:gradFill>
              <a:gsLst>
                <a:gs pos="11000">
                  <a:schemeClr val="tx1">
                    <a:alpha val="0"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>
              <a:softEdge rad="317500"/>
            </a:effectLst>
            <a:scene3d>
              <a:camera prst="orthographicFront"/>
              <a:lightRig rig="threePt" dir="t">
                <a:rot lat="0" lon="0" rev="204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7196844A-D143-4ECC-8931-C09D2B29B259}"/>
                </a:ext>
              </a:extLst>
            </p:cNvPr>
            <p:cNvSpPr/>
            <p:nvPr userDrawn="1"/>
          </p:nvSpPr>
          <p:spPr>
            <a:xfrm>
              <a:off x="8599138" y="-1103087"/>
              <a:ext cx="2742777" cy="3330757"/>
            </a:xfrm>
            <a:prstGeom prst="roundRect">
              <a:avLst>
                <a:gd name="adj" fmla="val 454"/>
              </a:avLst>
            </a:prstGeom>
            <a:blipFill dpi="0" rotWithShape="1">
              <a:blip r:embed="rId2" cstate="screen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harpenSoften amount="64000"/>
                        </a14:imgEffect>
                        <a14:imgEffect>
                          <a14:saturation sat="0"/>
                        </a14:imgEffect>
                        <a14:imgEffect>
                          <a14:brightnessContrast bright="4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0" ty="0" sx="20000" sy="20000" flip="xy" algn="tl"/>
            </a:blipFill>
            <a:ln>
              <a:noFill/>
            </a:ln>
            <a:effectLst/>
            <a:scene3d>
              <a:camera prst="orthographicFront"/>
              <a:lightRig rig="threePt" dir="t">
                <a:rot lat="0" lon="0" rev="20400000"/>
              </a:lightRig>
            </a:scene3d>
            <a:sp3d>
              <a:bevelT w="1270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</p:grp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8BC2FA13-02E5-4A0C-BA55-439D723E00C8}"/>
              </a:ext>
            </a:extLst>
          </p:cNvPr>
          <p:cNvSpPr>
            <a:spLocks noGrp="1"/>
          </p:cNvSpPr>
          <p:nvPr userDrawn="1">
            <p:ph type="pic" sz="quarter" idx="12" hasCustomPrompt="1"/>
          </p:nvPr>
        </p:nvSpPr>
        <p:spPr>
          <a:xfrm rot="182524">
            <a:off x="4431861" y="3196542"/>
            <a:ext cx="2118605" cy="2230110"/>
          </a:xfrm>
          <a:solidFill>
            <a:schemeClr val="tx1">
              <a:lumMod val="75000"/>
              <a:lumOff val="25000"/>
            </a:schemeClr>
          </a:solidFill>
          <a:effectLst>
            <a:innerShdw blurRad="25400" dist="12700" dir="13500000">
              <a:prstClr val="black">
                <a:alpha val="16000"/>
              </a:prstClr>
            </a:innerShdw>
          </a:effectLst>
        </p:spPr>
        <p:txBody>
          <a:bodyPr vert="horz" lIns="180000" tIns="0" rIns="180000" bIns="0" rtlCol="0" anchor="ctr">
            <a:noAutofit/>
          </a:bodyPr>
          <a:lstStyle>
            <a:lvl1pPr marL="0" indent="0" algn="ctr">
              <a:buNone/>
              <a:defRPr lang="en-ZA" sz="16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263525" lvl="0" indent="-263525" algn="ctr"/>
            <a:r>
              <a:rPr lang="en-ZA" dirty="0"/>
              <a:t>Insert Photo or Drag &amp; Drop your Photo</a:t>
            </a:r>
          </a:p>
        </p:txBody>
      </p:sp>
      <p:grpSp>
        <p:nvGrpSpPr>
          <p:cNvPr id="30" name="Group 29" title="Paper Picture Frame">
            <a:extLst>
              <a:ext uri="{FF2B5EF4-FFF2-40B4-BE49-F238E27FC236}">
                <a16:creationId xmlns:a16="http://schemas.microsoft.com/office/drawing/2014/main" id="{E9ADE087-1486-4770-813C-22EC3610B7BE}"/>
              </a:ext>
            </a:extLst>
          </p:cNvPr>
          <p:cNvGrpSpPr/>
          <p:nvPr userDrawn="1"/>
        </p:nvGrpSpPr>
        <p:grpSpPr>
          <a:xfrm>
            <a:off x="6620442" y="973226"/>
            <a:ext cx="3474160" cy="4337342"/>
            <a:chOff x="4636201" y="-1745975"/>
            <a:chExt cx="3474160" cy="4337342"/>
          </a:xfrm>
        </p:grpSpPr>
        <p:sp>
          <p:nvSpPr>
            <p:cNvPr id="31" name="Parallelogram 30">
              <a:extLst>
                <a:ext uri="{FF2B5EF4-FFF2-40B4-BE49-F238E27FC236}">
                  <a16:creationId xmlns:a16="http://schemas.microsoft.com/office/drawing/2014/main" id="{B00AEFCF-4740-4F96-9450-1BE17A80E83E}"/>
                </a:ext>
              </a:extLst>
            </p:cNvPr>
            <p:cNvSpPr/>
            <p:nvPr userDrawn="1"/>
          </p:nvSpPr>
          <p:spPr>
            <a:xfrm rot="5400000">
              <a:off x="4813604" y="-705389"/>
              <a:ext cx="3220061" cy="3373452"/>
            </a:xfrm>
            <a:prstGeom prst="parallelogram">
              <a:avLst>
                <a:gd name="adj" fmla="val 12608"/>
              </a:avLst>
            </a:prstGeom>
            <a:gradFill>
              <a:gsLst>
                <a:gs pos="11000">
                  <a:schemeClr val="tx1">
                    <a:alpha val="0"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>
              <a:softEdge rad="317500"/>
            </a:effectLst>
            <a:scene3d>
              <a:camera prst="orthographicFront"/>
              <a:lightRig rig="threePt" dir="t">
                <a:rot lat="0" lon="0" rev="204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34" name="Rectangle: Rounded Corners 33">
              <a:extLst>
                <a:ext uri="{FF2B5EF4-FFF2-40B4-BE49-F238E27FC236}">
                  <a16:creationId xmlns:a16="http://schemas.microsoft.com/office/drawing/2014/main" id="{D267AE62-00A1-412E-84B7-92F55C4F65F0}"/>
                </a:ext>
              </a:extLst>
            </p:cNvPr>
            <p:cNvSpPr/>
            <p:nvPr userDrawn="1"/>
          </p:nvSpPr>
          <p:spPr>
            <a:xfrm>
              <a:off x="4636201" y="-1745975"/>
              <a:ext cx="3220061" cy="3910358"/>
            </a:xfrm>
            <a:prstGeom prst="roundRect">
              <a:avLst>
                <a:gd name="adj" fmla="val 454"/>
              </a:avLst>
            </a:prstGeom>
            <a:blipFill dpi="0" rotWithShape="1">
              <a:blip r:embed="rId2" cstate="screen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harpenSoften amount="64000"/>
                        </a14:imgEffect>
                        <a14:imgEffect>
                          <a14:saturation sat="0"/>
                        </a14:imgEffect>
                        <a14:imgEffect>
                          <a14:brightnessContrast bright="4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0" ty="0" sx="20000" sy="20000" flip="xy" algn="tl"/>
            </a:blipFill>
            <a:ln>
              <a:noFill/>
            </a:ln>
            <a:effectLst/>
            <a:scene3d>
              <a:camera prst="orthographicFront"/>
              <a:lightRig rig="threePt" dir="t">
                <a:rot lat="0" lon="0" rev="20400000"/>
              </a:lightRig>
            </a:scene3d>
            <a:sp3d>
              <a:bevelT w="1270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</p:grpSp>
      <p:sp>
        <p:nvSpPr>
          <p:cNvPr id="37" name="Picture Placeholder 17">
            <a:extLst>
              <a:ext uri="{FF2B5EF4-FFF2-40B4-BE49-F238E27FC236}">
                <a16:creationId xmlns:a16="http://schemas.microsoft.com/office/drawing/2014/main" id="{4A10A739-AEE8-47CE-9B61-6428138D8C2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822662" y="1222397"/>
            <a:ext cx="2736000" cy="2880000"/>
          </a:xfrm>
          <a:solidFill>
            <a:schemeClr val="tx1">
              <a:lumMod val="75000"/>
              <a:lumOff val="25000"/>
            </a:schemeClr>
          </a:solidFill>
          <a:effectLst>
            <a:innerShdw blurRad="25400" dist="12700" dir="13500000">
              <a:prstClr val="black">
                <a:alpha val="16000"/>
              </a:prstClr>
            </a:innerShdw>
          </a:effectLst>
        </p:spPr>
        <p:txBody>
          <a:bodyPr lIns="180000" rIns="180000" anchor="ctr"/>
          <a:lstStyle>
            <a:lvl1pPr marL="0" indent="0" algn="ctr">
              <a:buFont typeface="Arial" panose="020B0604020202020204" pitchFamily="34" charset="0"/>
              <a:buNone/>
              <a:defRPr sz="16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ZA" dirty="0"/>
              <a:t>Insert Photo or Drag &amp; Drop your Photo</a:t>
            </a:r>
          </a:p>
        </p:txBody>
      </p:sp>
      <p:grpSp>
        <p:nvGrpSpPr>
          <p:cNvPr id="38" name="Group 37" title="Paper Picture Frame">
            <a:extLst>
              <a:ext uri="{FF2B5EF4-FFF2-40B4-BE49-F238E27FC236}">
                <a16:creationId xmlns:a16="http://schemas.microsoft.com/office/drawing/2014/main" id="{DABF8768-C8D1-4A82-A805-C5F5506C58BC}"/>
              </a:ext>
            </a:extLst>
          </p:cNvPr>
          <p:cNvGrpSpPr/>
          <p:nvPr userDrawn="1"/>
        </p:nvGrpSpPr>
        <p:grpSpPr>
          <a:xfrm rot="21371983">
            <a:off x="9482263" y="3024706"/>
            <a:ext cx="2454149" cy="3107732"/>
            <a:chOff x="8372395" y="-1103087"/>
            <a:chExt cx="2969520" cy="3760355"/>
          </a:xfrm>
        </p:grpSpPr>
        <p:sp>
          <p:nvSpPr>
            <p:cNvPr id="39" name="Parallelogram 38">
              <a:extLst>
                <a:ext uri="{FF2B5EF4-FFF2-40B4-BE49-F238E27FC236}">
                  <a16:creationId xmlns:a16="http://schemas.microsoft.com/office/drawing/2014/main" id="{FE4F63D7-193C-4BF1-AA6A-0CC6255B54E1}"/>
                </a:ext>
              </a:extLst>
            </p:cNvPr>
            <p:cNvSpPr/>
            <p:nvPr userDrawn="1"/>
          </p:nvSpPr>
          <p:spPr>
            <a:xfrm rot="16200000" flipH="1">
              <a:off x="8437722" y="-150836"/>
              <a:ext cx="2742777" cy="2873432"/>
            </a:xfrm>
            <a:prstGeom prst="parallelogram">
              <a:avLst>
                <a:gd name="adj" fmla="val 12608"/>
              </a:avLst>
            </a:prstGeom>
            <a:gradFill>
              <a:gsLst>
                <a:gs pos="11000">
                  <a:schemeClr val="tx1">
                    <a:alpha val="0"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>
              <a:softEdge rad="317500"/>
            </a:effectLst>
            <a:scene3d>
              <a:camera prst="orthographicFront"/>
              <a:lightRig rig="threePt" dir="t">
                <a:rot lat="0" lon="0" rev="204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40" name="Rectangle: Rounded Corners 39">
              <a:extLst>
                <a:ext uri="{FF2B5EF4-FFF2-40B4-BE49-F238E27FC236}">
                  <a16:creationId xmlns:a16="http://schemas.microsoft.com/office/drawing/2014/main" id="{012AACF3-CD28-4F7B-9D0A-793661FA87CD}"/>
                </a:ext>
              </a:extLst>
            </p:cNvPr>
            <p:cNvSpPr/>
            <p:nvPr userDrawn="1"/>
          </p:nvSpPr>
          <p:spPr>
            <a:xfrm>
              <a:off x="8599138" y="-1103087"/>
              <a:ext cx="2742777" cy="3330757"/>
            </a:xfrm>
            <a:prstGeom prst="roundRect">
              <a:avLst>
                <a:gd name="adj" fmla="val 454"/>
              </a:avLst>
            </a:prstGeom>
            <a:blipFill dpi="0" rotWithShape="1">
              <a:blip r:embed="rId2" cstate="screen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harpenSoften amount="64000"/>
                        </a14:imgEffect>
                        <a14:imgEffect>
                          <a14:saturation sat="0"/>
                        </a14:imgEffect>
                        <a14:imgEffect>
                          <a14:brightnessContrast bright="4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0" ty="0" sx="20000" sy="20000" flip="xy" algn="tl"/>
            </a:blipFill>
            <a:ln>
              <a:noFill/>
            </a:ln>
            <a:effectLst/>
            <a:scene3d>
              <a:camera prst="orthographicFront"/>
              <a:lightRig rig="threePt" dir="t">
                <a:rot lat="0" lon="0" rev="20400000"/>
              </a:lightRig>
            </a:scene3d>
            <a:sp3d>
              <a:bevelT w="1270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</p:grpSp>
      <p:sp>
        <p:nvSpPr>
          <p:cNvPr id="41" name="Picture Placeholder 19">
            <a:extLst>
              <a:ext uri="{FF2B5EF4-FFF2-40B4-BE49-F238E27FC236}">
                <a16:creationId xmlns:a16="http://schemas.microsoft.com/office/drawing/2014/main" id="{6EC1D360-C4E2-4C91-AF9E-7AF1E6EC126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 rot="21371983">
            <a:off x="9822213" y="3201538"/>
            <a:ext cx="1926005" cy="2027373"/>
          </a:xfrm>
          <a:solidFill>
            <a:schemeClr val="tx1">
              <a:lumMod val="75000"/>
              <a:lumOff val="25000"/>
            </a:schemeClr>
          </a:solidFill>
          <a:effectLst>
            <a:innerShdw blurRad="25400" dist="12700" dir="13500000">
              <a:prstClr val="black">
                <a:alpha val="16000"/>
              </a:prstClr>
            </a:innerShdw>
          </a:effectLst>
        </p:spPr>
        <p:txBody>
          <a:bodyPr vert="horz" lIns="180000" tIns="0" rIns="180000" bIns="0" rtlCol="0" anchor="ctr">
            <a:noAutofit/>
          </a:bodyPr>
          <a:lstStyle>
            <a:lvl1pPr marL="0" indent="0" algn="ctr">
              <a:buNone/>
              <a:defRPr lang="en-ZA" sz="16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263525" lvl="0" indent="-263525" algn="ctr"/>
            <a:r>
              <a:rPr lang="en-ZA" dirty="0"/>
              <a:t>Insert Photo or Drag &amp; Drop your Photo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E3938908-8151-4852-9D34-4A0EABB5D11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 rot="-300000">
            <a:off x="963681" y="4376844"/>
            <a:ext cx="2736000" cy="495300"/>
          </a:xfrm>
        </p:spPr>
        <p:txBody>
          <a:bodyPr/>
          <a:lstStyle>
            <a:lvl1pPr marL="0" indent="0" algn="ctr">
              <a:buNone/>
              <a:defRPr sz="1600" b="1" i="1"/>
            </a:lvl1pPr>
            <a:lvl2pPr marL="263525" indent="0" algn="ctr">
              <a:buNone/>
              <a:defRPr/>
            </a:lvl2pPr>
            <a:lvl3pPr marL="536575" indent="0" algn="ctr">
              <a:buNone/>
              <a:defRPr/>
            </a:lvl3pPr>
            <a:lvl4pPr marL="811213" indent="0" algn="ctr">
              <a:buNone/>
              <a:defRPr/>
            </a:lvl4pPr>
            <a:lvl5pPr marL="1074738" indent="0" algn="ctr">
              <a:buNone/>
              <a:defRPr/>
            </a:lvl5pPr>
          </a:lstStyle>
          <a:p>
            <a:pPr lvl="0"/>
            <a:r>
              <a:rPr lang="en-US" dirty="0"/>
              <a:t>Photo Caption</a:t>
            </a:r>
            <a:endParaRPr lang="en-ZA" dirty="0"/>
          </a:p>
        </p:txBody>
      </p:sp>
      <p:sp>
        <p:nvSpPr>
          <p:cNvPr id="42" name="Text Placeholder 10">
            <a:extLst>
              <a:ext uri="{FF2B5EF4-FFF2-40B4-BE49-F238E27FC236}">
                <a16:creationId xmlns:a16="http://schemas.microsoft.com/office/drawing/2014/main" id="{04BE0EB4-E211-48E7-8CE9-238F14C8B16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 rot="180000">
            <a:off x="4369313" y="5528337"/>
            <a:ext cx="2079980" cy="247763"/>
          </a:xfrm>
        </p:spPr>
        <p:txBody>
          <a:bodyPr/>
          <a:lstStyle>
            <a:lvl1pPr marL="0" indent="0" algn="ctr">
              <a:buNone/>
              <a:defRPr sz="1600" b="1" i="1"/>
            </a:lvl1pPr>
            <a:lvl2pPr marL="263525" indent="0" algn="ctr">
              <a:buNone/>
              <a:defRPr/>
            </a:lvl2pPr>
            <a:lvl3pPr marL="536575" indent="0" algn="ctr">
              <a:buNone/>
              <a:defRPr/>
            </a:lvl3pPr>
            <a:lvl4pPr marL="811213" indent="0" algn="ctr">
              <a:buNone/>
              <a:defRPr/>
            </a:lvl4pPr>
            <a:lvl5pPr marL="1074738" indent="0" algn="ctr">
              <a:buNone/>
              <a:defRPr/>
            </a:lvl5pPr>
          </a:lstStyle>
          <a:p>
            <a:pPr lvl="0"/>
            <a:r>
              <a:rPr lang="en-US" dirty="0"/>
              <a:t>Photo Caption</a:t>
            </a:r>
            <a:endParaRPr lang="en-ZA" dirty="0"/>
          </a:p>
        </p:txBody>
      </p:sp>
      <p:sp>
        <p:nvSpPr>
          <p:cNvPr id="43" name="Text Placeholder 10">
            <a:extLst>
              <a:ext uri="{FF2B5EF4-FFF2-40B4-BE49-F238E27FC236}">
                <a16:creationId xmlns:a16="http://schemas.microsoft.com/office/drawing/2014/main" id="{41AFF39C-F3E3-438F-A3D2-1A0DB25498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822662" y="4210036"/>
            <a:ext cx="2736000" cy="495300"/>
          </a:xfrm>
        </p:spPr>
        <p:txBody>
          <a:bodyPr/>
          <a:lstStyle>
            <a:lvl1pPr marL="0" indent="0" algn="ctr">
              <a:buNone/>
              <a:defRPr sz="1600" b="1" i="1"/>
            </a:lvl1pPr>
            <a:lvl2pPr marL="263525" indent="0" algn="ctr">
              <a:buNone/>
              <a:defRPr/>
            </a:lvl2pPr>
            <a:lvl3pPr marL="536575" indent="0" algn="ctr">
              <a:buNone/>
              <a:defRPr/>
            </a:lvl3pPr>
            <a:lvl4pPr marL="811213" indent="0" algn="ctr">
              <a:buNone/>
              <a:defRPr/>
            </a:lvl4pPr>
            <a:lvl5pPr marL="1074738" indent="0" algn="ctr">
              <a:buNone/>
              <a:defRPr/>
            </a:lvl5pPr>
          </a:lstStyle>
          <a:p>
            <a:pPr lvl="0"/>
            <a:r>
              <a:rPr lang="en-US" dirty="0"/>
              <a:t>Photo Caption</a:t>
            </a:r>
            <a:endParaRPr lang="en-ZA" dirty="0"/>
          </a:p>
        </p:txBody>
      </p:sp>
      <p:sp>
        <p:nvSpPr>
          <p:cNvPr id="44" name="Text Placeholder 10">
            <a:extLst>
              <a:ext uri="{FF2B5EF4-FFF2-40B4-BE49-F238E27FC236}">
                <a16:creationId xmlns:a16="http://schemas.microsoft.com/office/drawing/2014/main" id="{2890AC8F-E5E5-4784-8192-85E10FEC1D3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 rot="-240000">
            <a:off x="9902901" y="5285017"/>
            <a:ext cx="1912579" cy="247763"/>
          </a:xfrm>
        </p:spPr>
        <p:txBody>
          <a:bodyPr/>
          <a:lstStyle>
            <a:lvl1pPr marL="0" indent="0" algn="ctr">
              <a:buNone/>
              <a:defRPr sz="1600" b="1" i="1"/>
            </a:lvl1pPr>
            <a:lvl2pPr marL="263525" indent="0" algn="ctr">
              <a:buNone/>
              <a:defRPr/>
            </a:lvl2pPr>
            <a:lvl3pPr marL="536575" indent="0" algn="ctr">
              <a:buNone/>
              <a:defRPr/>
            </a:lvl3pPr>
            <a:lvl4pPr marL="811213" indent="0" algn="ctr">
              <a:buNone/>
              <a:defRPr/>
            </a:lvl4pPr>
            <a:lvl5pPr marL="1074738" indent="0" algn="ctr">
              <a:buNone/>
              <a:defRPr/>
            </a:lvl5pPr>
          </a:lstStyle>
          <a:p>
            <a:pPr lvl="0"/>
            <a:r>
              <a:rPr lang="en-US" dirty="0"/>
              <a:t>Photo Caption</a:t>
            </a:r>
            <a:endParaRPr lang="en-ZA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39116EB9-0069-42F5-8A98-F976EF65381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 rot="288775">
            <a:off x="9437688" y="577850"/>
            <a:ext cx="2071687" cy="1335088"/>
          </a:xfrm>
          <a:prstGeom prst="wedgeRoundRectCallout">
            <a:avLst>
              <a:gd name="adj1" fmla="val -30641"/>
              <a:gd name="adj2" fmla="val 65354"/>
              <a:gd name="adj3" fmla="val 16667"/>
            </a:avLst>
          </a:prstGeom>
          <a:solidFill>
            <a:schemeClr val="tx1"/>
          </a:solidFill>
        </p:spPr>
        <p:txBody>
          <a:bodyPr lIns="72000" anchor="ctr"/>
          <a:lstStyle>
            <a:lvl1pPr marL="0" indent="0" algn="ctr">
              <a:buNone/>
              <a:defRPr sz="1600" b="1" i="1">
                <a:solidFill>
                  <a:schemeClr val="bg1"/>
                </a:solidFill>
                <a:latin typeface="+mj-lt"/>
              </a:defRPr>
            </a:lvl1pPr>
            <a:lvl2pPr marL="263525" indent="0">
              <a:buNone/>
              <a:defRPr>
                <a:solidFill>
                  <a:schemeClr val="bg1"/>
                </a:solidFill>
              </a:defRPr>
            </a:lvl2pPr>
            <a:lvl3pPr marL="536575" indent="0">
              <a:buNone/>
              <a:defRPr>
                <a:solidFill>
                  <a:schemeClr val="bg1"/>
                </a:solidFill>
              </a:defRPr>
            </a:lvl3pPr>
            <a:lvl4pPr marL="811213" indent="0">
              <a:buNone/>
              <a:defRPr>
                <a:solidFill>
                  <a:schemeClr val="bg1"/>
                </a:solidFill>
              </a:defRPr>
            </a:lvl4pPr>
            <a:lvl5pPr marL="1074738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Say Something!</a:t>
            </a:r>
            <a:endParaRPr lang="en-ZA" dirty="0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4FEE5F91-F850-4990-8BAE-FC47F35EF61F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ZA" dirty="0"/>
              <a:t>Add a footer</a:t>
            </a: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09436D6D-4FD1-4228-BC50-045577FE7D67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058DB212-BFA2-403F-85EF-DFD3FF6D973A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C25069-8666-439B-A4BB-A10D9B15FC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420089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E38F808-C145-4F43-B9E0-4E9CAE8A6D6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  <a14:imgEffect>
                      <a14:brightnessContrast bright="-4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5416" r="5416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6" name="Rectangle 35">
            <a:extLst>
              <a:ext uri="{FF2B5EF4-FFF2-40B4-BE49-F238E27FC236}">
                <a16:creationId xmlns:a16="http://schemas.microsoft.com/office/drawing/2014/main" id="{F63C6AD2-C991-4548-924C-6CC660667895}"/>
              </a:ext>
            </a:extLst>
          </p:cNvPr>
          <p:cNvSpPr/>
          <p:nvPr userDrawn="1"/>
        </p:nvSpPr>
        <p:spPr>
          <a:xfrm>
            <a:off x="0" y="254943"/>
            <a:ext cx="5580993" cy="28771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87E03C-DE68-4CE8-A7F1-B9DD28846BC8}"/>
              </a:ext>
            </a:extLst>
          </p:cNvPr>
          <p:cNvSpPr>
            <a:spLocks noGrp="1"/>
          </p:cNvSpPr>
          <p:nvPr userDrawn="1">
            <p:ph type="ctrTitle"/>
          </p:nvPr>
        </p:nvSpPr>
        <p:spPr>
          <a:xfrm>
            <a:off x="449539" y="503087"/>
            <a:ext cx="4371792" cy="1128778"/>
          </a:xfrm>
        </p:spPr>
        <p:txBody>
          <a:bodyPr anchor="b"/>
          <a:lstStyle>
            <a:lvl1pPr algn="l">
              <a:defRPr sz="4000"/>
            </a:lvl1pPr>
          </a:lstStyle>
          <a:p>
            <a:r>
              <a:rPr lang="en-US"/>
              <a:t>Click to edit Master title style</a:t>
            </a:r>
            <a:endParaRPr lang="en-ZA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EE8855-FE55-4351-B21B-FE33CB8050C1}"/>
              </a:ext>
            </a:extLst>
          </p:cNvPr>
          <p:cNvSpPr>
            <a:spLocks noGrp="1"/>
          </p:cNvSpPr>
          <p:nvPr userDrawn="1">
            <p:ph type="subTitle" idx="1"/>
          </p:nvPr>
        </p:nvSpPr>
        <p:spPr>
          <a:xfrm>
            <a:off x="449539" y="1719707"/>
            <a:ext cx="4021660" cy="1120015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7282652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3979948-0D6A-4830-85D5-C39B643EDFA5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ZA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853698-1496-415B-A791-C17C6B35712D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8DB212-BFA2-403F-85EF-DFD3FF6D973A}" type="slidenum">
              <a:rPr lang="en-ZA" smtClean="0"/>
              <a:pPr/>
              <a:t>‹#›</a:t>
            </a:fld>
            <a:endParaRPr lang="en-ZA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00CCC50-D5AE-473E-8DA4-2E638E56EE1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  <a14:imgEffect>
                      <a14:brightnessContrast bright="-4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15149" r="15149"/>
          <a:stretch/>
        </p:blipFill>
        <p:spPr>
          <a:xfrm>
            <a:off x="3794310" y="246389"/>
            <a:ext cx="8145689" cy="5861490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60BF6A3E-62E6-48CD-A29B-88CE73E6821C}"/>
              </a:ext>
            </a:extLst>
          </p:cNvPr>
          <p:cNvGrpSpPr/>
          <p:nvPr userDrawn="1"/>
        </p:nvGrpSpPr>
        <p:grpSpPr>
          <a:xfrm>
            <a:off x="3794310" y="107507"/>
            <a:ext cx="8262572" cy="6100707"/>
            <a:chOff x="3794310" y="378647"/>
            <a:chExt cx="4603381" cy="6100707"/>
          </a:xfrm>
        </p:grpSpPr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A1DC6FC8-8952-4670-8231-0DEB3888720B}"/>
                </a:ext>
              </a:extLst>
            </p:cNvPr>
            <p:cNvSpPr/>
            <p:nvPr/>
          </p:nvSpPr>
          <p:spPr>
            <a:xfrm>
              <a:off x="4078709" y="686261"/>
              <a:ext cx="4034583" cy="5485478"/>
            </a:xfrm>
            <a:prstGeom prst="roundRect">
              <a:avLst>
                <a:gd name="adj" fmla="val 2715"/>
              </a:avLst>
            </a:prstGeom>
            <a:noFill/>
            <a:ln w="12700">
              <a:gradFill>
                <a:gsLst>
                  <a:gs pos="0">
                    <a:schemeClr val="accent1">
                      <a:lumMod val="5000"/>
                      <a:lumOff val="95000"/>
                      <a:alpha val="50000"/>
                    </a:schemeClr>
                  </a:gs>
                  <a:gs pos="79637">
                    <a:schemeClr val="tx1">
                      <a:lumMod val="75000"/>
                      <a:lumOff val="25000"/>
                      <a:alpha val="50000"/>
                    </a:schemeClr>
                  </a:gs>
                  <a:gs pos="25682">
                    <a:schemeClr val="tx1">
                      <a:lumMod val="75000"/>
                      <a:lumOff val="25000"/>
                      <a:alpha val="50000"/>
                    </a:schemeClr>
                  </a:gs>
                  <a:gs pos="52200">
                    <a:srgbClr val="FBFCFE">
                      <a:alpha val="50000"/>
                    </a:srgbClr>
                  </a:gs>
                  <a:gs pos="100000">
                    <a:schemeClr val="bg1">
                      <a:alpha val="50000"/>
                    </a:schemeClr>
                  </a:gs>
                </a:gsLst>
                <a:lin ang="5400000" scaled="1"/>
              </a:gra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84192ED6-1886-4B29-9A6C-ADAE288D373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239852" y="517528"/>
              <a:ext cx="360000" cy="360000"/>
            </a:xfrm>
            <a:prstGeom prst="ellipse">
              <a:avLst/>
            </a:prstGeom>
            <a:gradFill flip="none" rotWithShape="1">
              <a:gsLst>
                <a:gs pos="27000">
                  <a:schemeClr val="accent1">
                    <a:alpha val="59000"/>
                  </a:scheme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64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9E42FD3D-CCFD-4F58-AD2F-5A4E47F4A39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901188" y="517528"/>
              <a:ext cx="360000" cy="360000"/>
            </a:xfrm>
            <a:prstGeom prst="ellipse">
              <a:avLst/>
            </a:prstGeom>
            <a:gradFill flip="none" rotWithShape="1">
              <a:gsLst>
                <a:gs pos="27000">
                  <a:schemeClr val="accent1">
                    <a:alpha val="59000"/>
                  </a:scheme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64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A84683CE-A8CF-49AF-A201-4D23ED3A68A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423643" y="378647"/>
              <a:ext cx="637762" cy="637762"/>
            </a:xfrm>
            <a:prstGeom prst="ellipse">
              <a:avLst/>
            </a:prstGeom>
            <a:gradFill flip="none" rotWithShape="1">
              <a:gsLst>
                <a:gs pos="40000">
                  <a:srgbClr val="FFE181">
                    <a:alpha val="22745"/>
                  </a:srgb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79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08F4BFA5-1514-4544-81D7-D521E014D69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223860" y="517528"/>
              <a:ext cx="360000" cy="360000"/>
            </a:xfrm>
            <a:prstGeom prst="ellipse">
              <a:avLst/>
            </a:prstGeom>
            <a:gradFill flip="none" rotWithShape="1">
              <a:gsLst>
                <a:gs pos="27000">
                  <a:schemeClr val="accent1">
                    <a:alpha val="59000"/>
                  </a:scheme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64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AF4E5B31-2016-4534-B74E-BF749998038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885196" y="517528"/>
              <a:ext cx="360000" cy="360000"/>
            </a:xfrm>
            <a:prstGeom prst="ellipse">
              <a:avLst/>
            </a:prstGeom>
            <a:gradFill flip="none" rotWithShape="1">
              <a:gsLst>
                <a:gs pos="47000">
                  <a:schemeClr val="accent1">
                    <a:alpha val="27000"/>
                  </a:scheme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100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30628104-EF5F-4CA8-917F-4B8EDE41385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546532" y="517528"/>
              <a:ext cx="360000" cy="360000"/>
            </a:xfrm>
            <a:prstGeom prst="ellipse">
              <a:avLst/>
            </a:prstGeom>
            <a:gradFill flip="none" rotWithShape="1">
              <a:gsLst>
                <a:gs pos="27000">
                  <a:schemeClr val="accent1">
                    <a:alpha val="59000"/>
                  </a:scheme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64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E56B754A-8F9A-4225-827F-D9ED4744CB07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3794310" y="985641"/>
              <a:ext cx="637762" cy="637762"/>
            </a:xfrm>
            <a:prstGeom prst="ellipse">
              <a:avLst/>
            </a:prstGeom>
            <a:gradFill flip="none" rotWithShape="1">
              <a:gsLst>
                <a:gs pos="40000">
                  <a:schemeClr val="accent1">
                    <a:alpha val="59000"/>
                  </a:scheme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79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A563274F-DD8F-44AA-BB79-93A19A6D590D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3933191" y="1731516"/>
              <a:ext cx="360000" cy="360000"/>
            </a:xfrm>
            <a:prstGeom prst="ellipse">
              <a:avLst/>
            </a:prstGeom>
            <a:gradFill flip="none" rotWithShape="1">
              <a:gsLst>
                <a:gs pos="27000">
                  <a:schemeClr val="accent1">
                    <a:alpha val="59000"/>
                  </a:scheme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64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F60AB2D4-F44C-4BEF-9335-E1FA1B64B1E7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3933191" y="2338510"/>
              <a:ext cx="360000" cy="360000"/>
            </a:xfrm>
            <a:prstGeom prst="ellipse">
              <a:avLst/>
            </a:prstGeom>
            <a:gradFill flip="none" rotWithShape="1">
              <a:gsLst>
                <a:gs pos="47000">
                  <a:schemeClr val="accent1">
                    <a:alpha val="25000"/>
                  </a:scheme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100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2164B0E6-261D-4D09-B280-E724ACF9572B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3933191" y="4766486"/>
              <a:ext cx="360000" cy="360000"/>
            </a:xfrm>
            <a:prstGeom prst="ellipse">
              <a:avLst/>
            </a:prstGeom>
            <a:gradFill flip="none" rotWithShape="1">
              <a:gsLst>
                <a:gs pos="27000">
                  <a:schemeClr val="accent1">
                    <a:alpha val="59000"/>
                  </a:scheme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64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0838B82D-143F-482A-84F0-67DE64BA6E7B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3933191" y="3552498"/>
              <a:ext cx="360000" cy="360000"/>
            </a:xfrm>
            <a:prstGeom prst="ellipse">
              <a:avLst/>
            </a:prstGeom>
            <a:gradFill flip="none" rotWithShape="1">
              <a:gsLst>
                <a:gs pos="47000">
                  <a:schemeClr val="bg1">
                    <a:lumMod val="75000"/>
                    <a:alpha val="0"/>
                  </a:scheme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100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CD868BF9-8C80-43A6-97B7-BAEA0D2D858B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3933191" y="4159492"/>
              <a:ext cx="360000" cy="360000"/>
            </a:xfrm>
            <a:prstGeom prst="ellipse">
              <a:avLst/>
            </a:prstGeom>
            <a:gradFill flip="none" rotWithShape="1">
              <a:gsLst>
                <a:gs pos="47000">
                  <a:schemeClr val="bg1">
                    <a:lumMod val="75000"/>
                    <a:alpha val="0"/>
                  </a:scheme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100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4CDF3342-974B-426A-B17F-44BD1CD43D13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3933191" y="2945504"/>
              <a:ext cx="360000" cy="360000"/>
            </a:xfrm>
            <a:prstGeom prst="ellipse">
              <a:avLst/>
            </a:prstGeom>
            <a:gradFill flip="none" rotWithShape="1">
              <a:gsLst>
                <a:gs pos="27000">
                  <a:schemeClr val="accent1">
                    <a:alpha val="59000"/>
                  </a:scheme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64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D2644570-2F82-43DE-A26E-D64C230F8398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3933191" y="5373480"/>
              <a:ext cx="360000" cy="360000"/>
            </a:xfrm>
            <a:prstGeom prst="ellipse">
              <a:avLst/>
            </a:prstGeom>
            <a:gradFill flip="none" rotWithShape="1">
              <a:gsLst>
                <a:gs pos="27000">
                  <a:schemeClr val="accent1">
                    <a:alpha val="59000"/>
                  </a:scheme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64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975284E4-9852-4575-88C1-8CD3C68EFAC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239852" y="5980473"/>
              <a:ext cx="360000" cy="360000"/>
            </a:xfrm>
            <a:prstGeom prst="ellipse">
              <a:avLst/>
            </a:prstGeom>
            <a:gradFill flip="none" rotWithShape="1">
              <a:gsLst>
                <a:gs pos="27000">
                  <a:schemeClr val="accent1">
                    <a:alpha val="59000"/>
                  </a:scheme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64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4D1FCA85-F2DF-47F9-BE08-8092F0E589F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901188" y="5980473"/>
              <a:ext cx="360000" cy="360000"/>
            </a:xfrm>
            <a:prstGeom prst="ellipse">
              <a:avLst/>
            </a:prstGeom>
            <a:gradFill flip="none" rotWithShape="1">
              <a:gsLst>
                <a:gs pos="27000">
                  <a:schemeClr val="accent1">
                    <a:alpha val="59000"/>
                  </a:scheme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64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A486AFD0-657C-41A9-8E9E-C5050C4C21B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423643" y="5841592"/>
              <a:ext cx="637762" cy="637762"/>
            </a:xfrm>
            <a:prstGeom prst="ellipse">
              <a:avLst/>
            </a:prstGeom>
            <a:gradFill flip="none" rotWithShape="1">
              <a:gsLst>
                <a:gs pos="40000">
                  <a:srgbClr val="FFE181">
                    <a:alpha val="22745"/>
                  </a:srgb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79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9713BFC3-1FF9-43A6-A21F-F0D27E292FD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223860" y="5980473"/>
              <a:ext cx="360000" cy="360000"/>
            </a:xfrm>
            <a:prstGeom prst="ellipse">
              <a:avLst/>
            </a:prstGeom>
            <a:gradFill flip="none" rotWithShape="1">
              <a:gsLst>
                <a:gs pos="47000">
                  <a:schemeClr val="bg1">
                    <a:lumMod val="75000"/>
                    <a:alpha val="0"/>
                  </a:scheme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100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FB481540-EB6D-489D-BFDD-4A967576097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885196" y="5980473"/>
              <a:ext cx="360000" cy="360000"/>
            </a:xfrm>
            <a:prstGeom prst="ellipse">
              <a:avLst/>
            </a:prstGeom>
            <a:gradFill flip="none" rotWithShape="1">
              <a:gsLst>
                <a:gs pos="47000">
                  <a:schemeClr val="accent1">
                    <a:alpha val="27000"/>
                  </a:scheme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100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333A3933-AE95-46BC-AD08-3B7B57DA03B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546532" y="5980473"/>
              <a:ext cx="360000" cy="360000"/>
            </a:xfrm>
            <a:prstGeom prst="ellipse">
              <a:avLst/>
            </a:prstGeom>
            <a:gradFill flip="none" rotWithShape="1">
              <a:gsLst>
                <a:gs pos="27000">
                  <a:schemeClr val="accent1">
                    <a:alpha val="59000"/>
                  </a:scheme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64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9B302502-326E-49FB-89A4-3876C6F104F5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7898810" y="1124522"/>
              <a:ext cx="360000" cy="360000"/>
            </a:xfrm>
            <a:prstGeom prst="ellipse">
              <a:avLst/>
            </a:prstGeom>
            <a:gradFill flip="none" rotWithShape="1">
              <a:gsLst>
                <a:gs pos="47000">
                  <a:schemeClr val="accent1">
                    <a:alpha val="0"/>
                  </a:scheme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100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DD688F4A-554E-4D8C-A919-F3D59D33B8C8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7898810" y="1731516"/>
              <a:ext cx="360000" cy="360000"/>
            </a:xfrm>
            <a:prstGeom prst="ellipse">
              <a:avLst/>
            </a:prstGeom>
            <a:gradFill flip="none" rotWithShape="1">
              <a:gsLst>
                <a:gs pos="27000">
                  <a:schemeClr val="accent1">
                    <a:alpha val="59000"/>
                  </a:scheme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64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3A9115CD-AA92-4A0C-9392-D9D47CC0EB4A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7759929" y="2199629"/>
              <a:ext cx="637762" cy="637762"/>
            </a:xfrm>
            <a:prstGeom prst="ellipse">
              <a:avLst/>
            </a:prstGeom>
            <a:gradFill flip="none" rotWithShape="1">
              <a:gsLst>
                <a:gs pos="40000">
                  <a:schemeClr val="accent1">
                    <a:alpha val="26000"/>
                  </a:scheme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79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14C8F770-6364-4BA9-B7F0-F8030003CC16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7898810" y="4766486"/>
              <a:ext cx="360000" cy="360000"/>
            </a:xfrm>
            <a:prstGeom prst="ellipse">
              <a:avLst/>
            </a:prstGeom>
            <a:gradFill flip="none" rotWithShape="1">
              <a:gsLst>
                <a:gs pos="27000">
                  <a:schemeClr val="accent1">
                    <a:alpha val="59000"/>
                  </a:scheme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64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0648BA51-CF8E-4ECB-8FB9-5A015393809B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7759929" y="3413617"/>
              <a:ext cx="637762" cy="637762"/>
            </a:xfrm>
            <a:prstGeom prst="ellipse">
              <a:avLst/>
            </a:prstGeom>
            <a:gradFill flip="none" rotWithShape="1">
              <a:gsLst>
                <a:gs pos="40000">
                  <a:srgbClr val="FFE181">
                    <a:alpha val="22745"/>
                  </a:srgb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79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F61C95AC-6A13-4821-9316-BAB0B673BCDF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7898810" y="4159492"/>
              <a:ext cx="360000" cy="360000"/>
            </a:xfrm>
            <a:prstGeom prst="ellipse">
              <a:avLst/>
            </a:prstGeom>
            <a:gradFill flip="none" rotWithShape="1">
              <a:gsLst>
                <a:gs pos="27000">
                  <a:schemeClr val="accent1">
                    <a:alpha val="59000"/>
                  </a:scheme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64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48346EA7-EFB2-4DBE-A8C7-D5E14B8DF48F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7898810" y="2945504"/>
              <a:ext cx="360000" cy="360000"/>
            </a:xfrm>
            <a:prstGeom prst="ellipse">
              <a:avLst/>
            </a:prstGeom>
            <a:gradFill flip="none" rotWithShape="1">
              <a:gsLst>
                <a:gs pos="27000">
                  <a:schemeClr val="accent1">
                    <a:alpha val="59000"/>
                  </a:scheme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64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F010EDCC-8A2A-434C-A40E-FF0151A0BDEA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7898810" y="5373480"/>
              <a:ext cx="360000" cy="360000"/>
            </a:xfrm>
            <a:prstGeom prst="ellipse">
              <a:avLst/>
            </a:prstGeom>
            <a:gradFill flip="none" rotWithShape="1">
              <a:gsLst>
                <a:gs pos="27000">
                  <a:schemeClr val="accent1">
                    <a:alpha val="59000"/>
                  </a:scheme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64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</p:grpSp>
      <p:sp>
        <p:nvSpPr>
          <p:cNvPr id="40" name="Content Placeholder 2">
            <a:extLst>
              <a:ext uri="{FF2B5EF4-FFF2-40B4-BE49-F238E27FC236}">
                <a16:creationId xmlns:a16="http://schemas.microsoft.com/office/drawing/2014/main" id="{39EFC999-8E2C-4CB1-95DB-870AF97AFB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5314" y="740322"/>
            <a:ext cx="6583680" cy="4873625"/>
          </a:xfrm>
          <a:solidFill>
            <a:schemeClr val="bg1">
              <a:lumMod val="85000"/>
            </a:schemeClr>
          </a:solidFill>
          <a:ln w="31750">
            <a:solidFill>
              <a:schemeClr val="bg1">
                <a:lumMod val="65000"/>
              </a:schemeClr>
            </a:solidFill>
          </a:ln>
        </p:spPr>
        <p:txBody>
          <a:bodyPr lIns="274320" tIns="274320" rIns="274320" bIns="27432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1" name="Title 1">
            <a:extLst>
              <a:ext uri="{FF2B5EF4-FFF2-40B4-BE49-F238E27FC236}">
                <a16:creationId xmlns:a16="http://schemas.microsoft.com/office/drawing/2014/main" id="{766140F5-5E69-471E-9C80-AE189AEE6D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390" y="457200"/>
            <a:ext cx="3092731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2" name="Text Placeholder 3">
            <a:extLst>
              <a:ext uri="{FF2B5EF4-FFF2-40B4-BE49-F238E27FC236}">
                <a16:creationId xmlns:a16="http://schemas.microsoft.com/office/drawing/2014/main" id="{78070415-763A-48E7-97EE-DC4D26102E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40390" y="2057400"/>
            <a:ext cx="3092731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5346437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43">
            <a:extLst>
              <a:ext uri="{FF2B5EF4-FFF2-40B4-BE49-F238E27FC236}">
                <a16:creationId xmlns:a16="http://schemas.microsoft.com/office/drawing/2014/main" id="{130FAD59-3F97-4C89-954F-0FEC847807F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  <a14:imgEffect>
                      <a14:brightnessContrast bright="-4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2000" y="246389"/>
            <a:ext cx="11687999" cy="5861490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B9E8C9F2-AD9E-47B3-841F-A63EA593CE4B}"/>
              </a:ext>
            </a:extLst>
          </p:cNvPr>
          <p:cNvGrpSpPr/>
          <p:nvPr userDrawn="1"/>
        </p:nvGrpSpPr>
        <p:grpSpPr>
          <a:xfrm>
            <a:off x="3794310" y="107507"/>
            <a:ext cx="8262572" cy="6100707"/>
            <a:chOff x="3794310" y="378647"/>
            <a:chExt cx="4603381" cy="6100707"/>
          </a:xfrm>
        </p:grpSpPr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50D94956-C0BC-4F67-9E1D-D85399D7E9FB}"/>
                </a:ext>
              </a:extLst>
            </p:cNvPr>
            <p:cNvSpPr/>
            <p:nvPr/>
          </p:nvSpPr>
          <p:spPr>
            <a:xfrm>
              <a:off x="4078709" y="686261"/>
              <a:ext cx="4034583" cy="5485478"/>
            </a:xfrm>
            <a:prstGeom prst="roundRect">
              <a:avLst>
                <a:gd name="adj" fmla="val 2715"/>
              </a:avLst>
            </a:prstGeom>
            <a:noFill/>
            <a:ln w="12700">
              <a:gradFill>
                <a:gsLst>
                  <a:gs pos="0">
                    <a:schemeClr val="accent1">
                      <a:lumMod val="5000"/>
                      <a:lumOff val="95000"/>
                      <a:alpha val="50000"/>
                    </a:schemeClr>
                  </a:gs>
                  <a:gs pos="79637">
                    <a:schemeClr val="tx1">
                      <a:lumMod val="75000"/>
                      <a:lumOff val="25000"/>
                      <a:alpha val="50000"/>
                    </a:schemeClr>
                  </a:gs>
                  <a:gs pos="25682">
                    <a:schemeClr val="tx1">
                      <a:lumMod val="75000"/>
                      <a:lumOff val="25000"/>
                      <a:alpha val="50000"/>
                    </a:schemeClr>
                  </a:gs>
                  <a:gs pos="52200">
                    <a:srgbClr val="FBFCFE">
                      <a:alpha val="50000"/>
                    </a:srgbClr>
                  </a:gs>
                  <a:gs pos="100000">
                    <a:schemeClr val="bg1">
                      <a:alpha val="50000"/>
                    </a:schemeClr>
                  </a:gs>
                </a:gsLst>
                <a:lin ang="5400000" scaled="1"/>
              </a:gra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8E561E08-3719-4AA1-BE98-77D9564076B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239852" y="517528"/>
              <a:ext cx="360000" cy="360000"/>
            </a:xfrm>
            <a:prstGeom prst="ellipse">
              <a:avLst/>
            </a:prstGeom>
            <a:gradFill flip="none" rotWithShape="1">
              <a:gsLst>
                <a:gs pos="27000">
                  <a:schemeClr val="accent1">
                    <a:alpha val="59000"/>
                  </a:scheme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64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584DCF7A-7971-43EF-BBDA-F3F258CA144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901188" y="517528"/>
              <a:ext cx="360000" cy="360000"/>
            </a:xfrm>
            <a:prstGeom prst="ellipse">
              <a:avLst/>
            </a:prstGeom>
            <a:gradFill flip="none" rotWithShape="1">
              <a:gsLst>
                <a:gs pos="27000">
                  <a:schemeClr val="accent1">
                    <a:alpha val="59000"/>
                  </a:scheme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64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6A207F34-1FC3-4CF2-BBAD-A3E3772C6BC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423643" y="378647"/>
              <a:ext cx="637762" cy="637762"/>
            </a:xfrm>
            <a:prstGeom prst="ellipse">
              <a:avLst/>
            </a:prstGeom>
            <a:gradFill flip="none" rotWithShape="1">
              <a:gsLst>
                <a:gs pos="40000">
                  <a:srgbClr val="FFE181">
                    <a:alpha val="22745"/>
                  </a:srgb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79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B17292A6-14A4-4559-B322-F9851893619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223860" y="517528"/>
              <a:ext cx="360000" cy="360000"/>
            </a:xfrm>
            <a:prstGeom prst="ellipse">
              <a:avLst/>
            </a:prstGeom>
            <a:gradFill flip="none" rotWithShape="1">
              <a:gsLst>
                <a:gs pos="27000">
                  <a:schemeClr val="accent1">
                    <a:alpha val="59000"/>
                  </a:scheme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64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546426C1-45E4-4AFF-B2B2-95DA5CF5412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885196" y="517528"/>
              <a:ext cx="360000" cy="360000"/>
            </a:xfrm>
            <a:prstGeom prst="ellipse">
              <a:avLst/>
            </a:prstGeom>
            <a:gradFill flip="none" rotWithShape="1">
              <a:gsLst>
                <a:gs pos="47000">
                  <a:schemeClr val="accent1">
                    <a:alpha val="27000"/>
                  </a:scheme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100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7AC0BC7E-EB74-4111-AB8F-92BFC0D336F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546532" y="517528"/>
              <a:ext cx="360000" cy="360000"/>
            </a:xfrm>
            <a:prstGeom prst="ellipse">
              <a:avLst/>
            </a:prstGeom>
            <a:gradFill flip="none" rotWithShape="1">
              <a:gsLst>
                <a:gs pos="27000">
                  <a:schemeClr val="accent1">
                    <a:alpha val="59000"/>
                  </a:scheme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64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BAB5CD8D-90A1-43A7-AFB8-EA69308A8E13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3794310" y="985641"/>
              <a:ext cx="637762" cy="637762"/>
            </a:xfrm>
            <a:prstGeom prst="ellipse">
              <a:avLst/>
            </a:prstGeom>
            <a:gradFill flip="none" rotWithShape="1">
              <a:gsLst>
                <a:gs pos="40000">
                  <a:schemeClr val="accent1">
                    <a:alpha val="59000"/>
                  </a:scheme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79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807B4DB7-BA63-4703-84DF-0E463D1A4632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3933191" y="1731516"/>
              <a:ext cx="360000" cy="360000"/>
            </a:xfrm>
            <a:prstGeom prst="ellipse">
              <a:avLst/>
            </a:prstGeom>
            <a:gradFill flip="none" rotWithShape="1">
              <a:gsLst>
                <a:gs pos="27000">
                  <a:schemeClr val="accent1">
                    <a:alpha val="59000"/>
                  </a:scheme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64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1A55B81F-EAFC-433F-B617-48C3D5B33520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3933191" y="2338510"/>
              <a:ext cx="360000" cy="360000"/>
            </a:xfrm>
            <a:prstGeom prst="ellipse">
              <a:avLst/>
            </a:prstGeom>
            <a:gradFill flip="none" rotWithShape="1">
              <a:gsLst>
                <a:gs pos="47000">
                  <a:schemeClr val="accent1">
                    <a:alpha val="25000"/>
                  </a:scheme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100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FBACA1FD-C5E9-4F3C-98A0-3658DF2CC2E3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3933191" y="4766486"/>
              <a:ext cx="360000" cy="360000"/>
            </a:xfrm>
            <a:prstGeom prst="ellipse">
              <a:avLst/>
            </a:prstGeom>
            <a:gradFill flip="none" rotWithShape="1">
              <a:gsLst>
                <a:gs pos="27000">
                  <a:schemeClr val="accent1">
                    <a:alpha val="59000"/>
                  </a:scheme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64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869E1077-677D-4F41-A1DC-44B5080F2256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3933191" y="3552498"/>
              <a:ext cx="360000" cy="360000"/>
            </a:xfrm>
            <a:prstGeom prst="ellipse">
              <a:avLst/>
            </a:prstGeom>
            <a:gradFill flip="none" rotWithShape="1">
              <a:gsLst>
                <a:gs pos="47000">
                  <a:schemeClr val="bg1">
                    <a:lumMod val="75000"/>
                    <a:alpha val="0"/>
                  </a:scheme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100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7634F85F-043D-43A9-8082-53D45FD733E8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3933191" y="4159492"/>
              <a:ext cx="360000" cy="360000"/>
            </a:xfrm>
            <a:prstGeom prst="ellipse">
              <a:avLst/>
            </a:prstGeom>
            <a:gradFill flip="none" rotWithShape="1">
              <a:gsLst>
                <a:gs pos="47000">
                  <a:schemeClr val="bg1">
                    <a:lumMod val="75000"/>
                    <a:alpha val="0"/>
                  </a:scheme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100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E4ECFB6E-3213-4C32-82A7-3F639914A790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3933191" y="2945504"/>
              <a:ext cx="360000" cy="360000"/>
            </a:xfrm>
            <a:prstGeom prst="ellipse">
              <a:avLst/>
            </a:prstGeom>
            <a:gradFill flip="none" rotWithShape="1">
              <a:gsLst>
                <a:gs pos="27000">
                  <a:schemeClr val="accent1">
                    <a:alpha val="59000"/>
                  </a:scheme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64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56566B10-589D-4268-AC4E-7C33B2A87CF2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3933191" y="5373480"/>
              <a:ext cx="360000" cy="360000"/>
            </a:xfrm>
            <a:prstGeom prst="ellipse">
              <a:avLst/>
            </a:prstGeom>
            <a:gradFill flip="none" rotWithShape="1">
              <a:gsLst>
                <a:gs pos="27000">
                  <a:schemeClr val="accent1">
                    <a:alpha val="59000"/>
                  </a:scheme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64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6ABF4B2B-EAE5-4D12-BB56-6A6CA834DD4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239852" y="5980473"/>
              <a:ext cx="360000" cy="360000"/>
            </a:xfrm>
            <a:prstGeom prst="ellipse">
              <a:avLst/>
            </a:prstGeom>
            <a:gradFill flip="none" rotWithShape="1">
              <a:gsLst>
                <a:gs pos="27000">
                  <a:schemeClr val="accent1">
                    <a:alpha val="59000"/>
                  </a:scheme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64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13F579DA-ECD6-4015-81BD-C47F5ACD20C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901188" y="5980473"/>
              <a:ext cx="360000" cy="360000"/>
            </a:xfrm>
            <a:prstGeom prst="ellipse">
              <a:avLst/>
            </a:prstGeom>
            <a:gradFill flip="none" rotWithShape="1">
              <a:gsLst>
                <a:gs pos="27000">
                  <a:schemeClr val="accent1">
                    <a:alpha val="59000"/>
                  </a:scheme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64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AB6F12E2-9154-46F3-AEB6-480AF2EE8EB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423643" y="5841592"/>
              <a:ext cx="637762" cy="637762"/>
            </a:xfrm>
            <a:prstGeom prst="ellipse">
              <a:avLst/>
            </a:prstGeom>
            <a:gradFill flip="none" rotWithShape="1">
              <a:gsLst>
                <a:gs pos="40000">
                  <a:srgbClr val="FFE181">
                    <a:alpha val="22745"/>
                  </a:srgb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79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805D0976-3738-4503-93C8-D037664747F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223860" y="5980473"/>
              <a:ext cx="360000" cy="360000"/>
            </a:xfrm>
            <a:prstGeom prst="ellipse">
              <a:avLst/>
            </a:prstGeom>
            <a:gradFill flip="none" rotWithShape="1">
              <a:gsLst>
                <a:gs pos="47000">
                  <a:schemeClr val="bg1">
                    <a:lumMod val="75000"/>
                    <a:alpha val="0"/>
                  </a:scheme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100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590EE311-F8E6-4CB0-AEE8-3273485E02D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885196" y="5980473"/>
              <a:ext cx="360000" cy="360000"/>
            </a:xfrm>
            <a:prstGeom prst="ellipse">
              <a:avLst/>
            </a:prstGeom>
            <a:gradFill flip="none" rotWithShape="1">
              <a:gsLst>
                <a:gs pos="47000">
                  <a:schemeClr val="accent1">
                    <a:alpha val="27000"/>
                  </a:scheme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100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D5ABB659-4D9A-454B-B673-57B2D90B014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546532" y="5980473"/>
              <a:ext cx="360000" cy="360000"/>
            </a:xfrm>
            <a:prstGeom prst="ellipse">
              <a:avLst/>
            </a:prstGeom>
            <a:gradFill flip="none" rotWithShape="1">
              <a:gsLst>
                <a:gs pos="27000">
                  <a:schemeClr val="accent1">
                    <a:alpha val="59000"/>
                  </a:scheme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64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1A18BB57-EE9A-438C-89BC-FDE45E8F0EE8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7898810" y="1124522"/>
              <a:ext cx="360000" cy="360000"/>
            </a:xfrm>
            <a:prstGeom prst="ellipse">
              <a:avLst/>
            </a:prstGeom>
            <a:gradFill flip="none" rotWithShape="1">
              <a:gsLst>
                <a:gs pos="47000">
                  <a:schemeClr val="accent1">
                    <a:alpha val="0"/>
                  </a:scheme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100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F6155E43-F44E-4A54-82F7-8A3031DEE884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7898810" y="1731516"/>
              <a:ext cx="360000" cy="360000"/>
            </a:xfrm>
            <a:prstGeom prst="ellipse">
              <a:avLst/>
            </a:prstGeom>
            <a:gradFill flip="none" rotWithShape="1">
              <a:gsLst>
                <a:gs pos="27000">
                  <a:schemeClr val="accent1">
                    <a:alpha val="59000"/>
                  </a:scheme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64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89B27C31-08F1-4574-9C0E-A4303B6D9CC4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7759929" y="2199629"/>
              <a:ext cx="637762" cy="637762"/>
            </a:xfrm>
            <a:prstGeom prst="ellipse">
              <a:avLst/>
            </a:prstGeom>
            <a:gradFill flip="none" rotWithShape="1">
              <a:gsLst>
                <a:gs pos="40000">
                  <a:schemeClr val="accent1">
                    <a:alpha val="26000"/>
                  </a:scheme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79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7B71E583-02BA-42A7-BFC8-4F1E014EDFA9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7898810" y="4766486"/>
              <a:ext cx="360000" cy="360000"/>
            </a:xfrm>
            <a:prstGeom prst="ellipse">
              <a:avLst/>
            </a:prstGeom>
            <a:gradFill flip="none" rotWithShape="1">
              <a:gsLst>
                <a:gs pos="27000">
                  <a:schemeClr val="accent1">
                    <a:alpha val="59000"/>
                  </a:scheme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64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AC88EF08-0008-48B8-A289-2C48C3B369A6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7759929" y="3413617"/>
              <a:ext cx="637762" cy="637762"/>
            </a:xfrm>
            <a:prstGeom prst="ellipse">
              <a:avLst/>
            </a:prstGeom>
            <a:gradFill flip="none" rotWithShape="1">
              <a:gsLst>
                <a:gs pos="40000">
                  <a:srgbClr val="FFE181">
                    <a:alpha val="22745"/>
                  </a:srgb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79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7886B212-2418-412F-B3F1-80DFD0A5DC5E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7898810" y="4159492"/>
              <a:ext cx="360000" cy="360000"/>
            </a:xfrm>
            <a:prstGeom prst="ellipse">
              <a:avLst/>
            </a:prstGeom>
            <a:gradFill flip="none" rotWithShape="1">
              <a:gsLst>
                <a:gs pos="27000">
                  <a:schemeClr val="accent1">
                    <a:alpha val="59000"/>
                  </a:scheme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64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F8DCFECB-BFC0-4AEA-BBCA-7E95B42F7AC9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7898810" y="2945504"/>
              <a:ext cx="360000" cy="360000"/>
            </a:xfrm>
            <a:prstGeom prst="ellipse">
              <a:avLst/>
            </a:prstGeom>
            <a:gradFill flip="none" rotWithShape="1">
              <a:gsLst>
                <a:gs pos="27000">
                  <a:schemeClr val="accent1">
                    <a:alpha val="59000"/>
                  </a:scheme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64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7701CD97-CE7C-4970-900C-EA7EF247257C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7898810" y="5373480"/>
              <a:ext cx="360000" cy="360000"/>
            </a:xfrm>
            <a:prstGeom prst="ellipse">
              <a:avLst/>
            </a:prstGeom>
            <a:gradFill flip="none" rotWithShape="1">
              <a:gsLst>
                <a:gs pos="27000">
                  <a:schemeClr val="accent1">
                    <a:alpha val="59000"/>
                  </a:schemeClr>
                </a:gs>
                <a:gs pos="8000">
                  <a:schemeClr val="bg1"/>
                </a:gs>
                <a:gs pos="16000">
                  <a:srgbClr val="FFFEF3">
                    <a:alpha val="94000"/>
                  </a:srgbClr>
                </a:gs>
                <a:gs pos="64000">
                  <a:srgbClr val="131418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</p:grp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9F2D66-B264-4D7C-814F-A8F0575B7C2E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ZA" dirty="0"/>
              <a:t>Add a footer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309B8E-E3FF-48B0-AE11-1D123D34371D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058DB212-BFA2-403F-85EF-DFD3FF6D973A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51" name="Text Placeholder 3">
            <a:extLst>
              <a:ext uri="{FF2B5EF4-FFF2-40B4-BE49-F238E27FC236}">
                <a16:creationId xmlns:a16="http://schemas.microsoft.com/office/drawing/2014/main" id="{E9B3C0E0-8194-414C-A2B5-93B5CB2417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40001" y="2057400"/>
            <a:ext cx="3028700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2" name="Title 1">
            <a:extLst>
              <a:ext uri="{FF2B5EF4-FFF2-40B4-BE49-F238E27FC236}">
                <a16:creationId xmlns:a16="http://schemas.microsoft.com/office/drawing/2014/main" id="{BDA337FD-9270-4DCE-AEE6-849076FBD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2" y="457200"/>
            <a:ext cx="3028699" cy="1600200"/>
          </a:xfrm>
        </p:spPr>
        <p:txBody>
          <a:bodyPr anchor="b"/>
          <a:lstStyle>
            <a:lvl1pPr>
              <a:defRPr sz="320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3" name="Picture Placeholder 2">
            <a:extLst>
              <a:ext uri="{FF2B5EF4-FFF2-40B4-BE49-F238E27FC236}">
                <a16:creationId xmlns:a16="http://schemas.microsoft.com/office/drawing/2014/main" id="{D94E0253-D2E4-4108-BD59-E21A44E6B1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634949" y="696827"/>
            <a:ext cx="6581294" cy="4873625"/>
          </a:xfrm>
          <a:solidFill>
            <a:schemeClr val="bg1">
              <a:lumMod val="85000"/>
            </a:schemeClr>
          </a:solidFill>
          <a:ln w="31750">
            <a:solidFill>
              <a:schemeClr val="bg1">
                <a:lumMod val="65000"/>
              </a:schemeClr>
            </a:solidFill>
          </a:ln>
          <a:effectLst>
            <a:glow rad="266700">
              <a:schemeClr val="bg1">
                <a:alpha val="18000"/>
              </a:schemeClr>
            </a:glow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vert="horz" lIns="360000" tIns="0" rIns="360000" bIns="0" rtlCol="0" anchor="ctr">
            <a:noAutofit/>
          </a:bodyPr>
          <a:lstStyle>
            <a:lvl1pPr>
              <a:def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0" lvl="0" indent="0" algn="ctr">
              <a:buNone/>
            </a:pPr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507101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473200" cy="540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8D9A5E-FDAD-488D-BCB7-AB114F56D1CF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ZA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941430-0BB6-4960-B4AD-8500541F6D1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8DB212-BFA2-403F-85EF-DFD3FF6D973A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A0C3ECA-9F05-4D02-A8A4-D360010668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000" y="1051035"/>
            <a:ext cx="11473200" cy="492935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51949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473200" cy="540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080000"/>
            <a:ext cx="5580000" cy="488716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4" name="Right Col">
            <a:extLst>
              <a:ext uri="{FF2B5EF4-FFF2-40B4-BE49-F238E27FC236}">
                <a16:creationId xmlns:a16="http://schemas.microsoft.com/office/drawing/2014/main" id="{0AAD114E-6BCC-4476-8E44-12E87D4675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53200" y="1080000"/>
            <a:ext cx="5580000" cy="488716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8D9A5E-FDAD-488D-BCB7-AB114F56D1CF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ZA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941430-0BB6-4960-B4AD-8500541F6D1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8DB212-BFA2-403F-85EF-DFD3FF6D973A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31192391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473200" cy="540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0929BA-192C-4325-A24F-DDBC2F7BF3B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ZA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FE3B83-7F6C-4A84-BB86-751BE46D178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8DB212-BFA2-403F-85EF-DFD3FF6D973A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CD6BBE0A-CBD2-406E-8D07-60ECFB37B6C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52001" y="1080001"/>
            <a:ext cx="5581199" cy="360000"/>
          </a:xfrm>
        </p:spPr>
        <p:txBody>
          <a:bodyPr vert="horz" lIns="0" tIns="0" rIns="0" bIns="0" rtlCol="0">
            <a:noAutofit/>
          </a:bodyPr>
          <a:lstStyle>
            <a:lvl1pPr marL="0" indent="0">
              <a:buNone/>
              <a:defRPr lang="en-US" b="1"/>
            </a:lvl1pPr>
          </a:lstStyle>
          <a:p>
            <a:pPr marL="263525" lvl="0" indent="-263525"/>
            <a:r>
              <a:rPr lang="en-US"/>
              <a:t>Edit Master text styles</a:t>
            </a:r>
          </a:p>
        </p:txBody>
      </p:sp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8FC08DE6-ACF8-4B81-9BD9-566B7DB14E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60001" y="1620001"/>
            <a:ext cx="5580000" cy="435284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Content Placeholder 5">
            <a:extLst>
              <a:ext uri="{FF2B5EF4-FFF2-40B4-BE49-F238E27FC236}">
                <a16:creationId xmlns:a16="http://schemas.microsoft.com/office/drawing/2014/main" id="{18E88A90-6862-4BD7-B366-699F3C6B519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52001" y="1620001"/>
            <a:ext cx="5581199" cy="435284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02A9A613-14E2-4283-9EA7-AFD4CF921F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8800" y="1080001"/>
            <a:ext cx="5581201" cy="360000"/>
          </a:xfrm>
        </p:spPr>
        <p:txBody>
          <a:bodyPr vert="horz" lIns="0" tIns="0" rIns="0" bIns="0" rtlCol="0">
            <a:noAutofit/>
          </a:bodyPr>
          <a:lstStyle>
            <a:lvl1pPr marL="0" indent="0">
              <a:buNone/>
              <a:defRPr lang="en-US" b="1"/>
            </a:lvl1pPr>
          </a:lstStyle>
          <a:p>
            <a:pPr marL="263525" lvl="0" indent="-263525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8888892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9DDDF3-2E7E-4175-ACE9-B214DCE40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058676-5057-4206-A9DE-0ED2BB7B3AF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ZA" dirty="0"/>
              <a:t>Add a footer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6C7CE9-4F0B-435B-BDF8-F232E1202BE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58DB212-BFA2-403F-85EF-DFD3FF6D973A}" type="slidenum">
              <a:rPr lang="en-ZA" smtClean="0"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4212236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A7313E-BA32-4C8A-A09A-2460AE863AB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ZA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03DD3A-23C2-4E94-B0EE-C33B0DD7147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58DB212-BFA2-403F-85EF-DFD3FF6D973A}" type="slidenum">
              <a:rPr lang="en-ZA" smtClean="0"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94663746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genda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590905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d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 userDrawn="1"/>
        </p:nvGrpSpPr>
        <p:grpSpPr>
          <a:xfrm>
            <a:off x="3599723" y="932723"/>
            <a:ext cx="4992555" cy="4992555"/>
            <a:chOff x="2699792" y="699542"/>
            <a:chExt cx="3744416" cy="3744416"/>
          </a:xfrm>
        </p:grpSpPr>
        <p:sp>
          <p:nvSpPr>
            <p:cNvPr id="2" name="Oval 1"/>
            <p:cNvSpPr/>
            <p:nvPr userDrawn="1"/>
          </p:nvSpPr>
          <p:spPr>
            <a:xfrm>
              <a:off x="2699792" y="699542"/>
              <a:ext cx="3744416" cy="3744416"/>
            </a:xfrm>
            <a:prstGeom prst="ellipse">
              <a:avLst/>
            </a:prstGeom>
            <a:solidFill>
              <a:schemeClr val="bg1">
                <a:alpha val="3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5" name="Oval 4"/>
            <p:cNvSpPr/>
            <p:nvPr userDrawn="1"/>
          </p:nvSpPr>
          <p:spPr>
            <a:xfrm>
              <a:off x="2836962" y="836712"/>
              <a:ext cx="3470076" cy="3470076"/>
            </a:xfrm>
            <a:prstGeom prst="ellipse">
              <a:avLst/>
            </a:prstGeom>
            <a:solidFill>
              <a:schemeClr val="bg1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</p:grpSp>
      <p:grpSp>
        <p:nvGrpSpPr>
          <p:cNvPr id="4" name="Group 3"/>
          <p:cNvGrpSpPr/>
          <p:nvPr userDrawn="1"/>
        </p:nvGrpSpPr>
        <p:grpSpPr>
          <a:xfrm>
            <a:off x="7797271" y="1312838"/>
            <a:ext cx="1332971" cy="1326604"/>
            <a:chOff x="6127601" y="487152"/>
            <a:chExt cx="999728" cy="994953"/>
          </a:xfrm>
        </p:grpSpPr>
        <p:sp>
          <p:nvSpPr>
            <p:cNvPr id="8" name="Oval 7"/>
            <p:cNvSpPr/>
            <p:nvPr userDrawn="1"/>
          </p:nvSpPr>
          <p:spPr>
            <a:xfrm>
              <a:off x="6127601" y="762025"/>
              <a:ext cx="720080" cy="720080"/>
            </a:xfrm>
            <a:prstGeom prst="ellipse">
              <a:avLst/>
            </a:prstGeom>
            <a:solidFill>
              <a:schemeClr val="accent1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9" name="Oval 8"/>
            <p:cNvSpPr/>
            <p:nvPr userDrawn="1"/>
          </p:nvSpPr>
          <p:spPr>
            <a:xfrm>
              <a:off x="6847681" y="621668"/>
              <a:ext cx="279648" cy="279648"/>
            </a:xfrm>
            <a:prstGeom prst="ellipse">
              <a:avLst/>
            </a:prstGeom>
            <a:solidFill>
              <a:schemeClr val="accent1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12" name="Oval 11"/>
            <p:cNvSpPr/>
            <p:nvPr userDrawn="1"/>
          </p:nvSpPr>
          <p:spPr>
            <a:xfrm>
              <a:off x="6475870" y="487152"/>
              <a:ext cx="139824" cy="139824"/>
            </a:xfrm>
            <a:prstGeom prst="ellipse">
              <a:avLst/>
            </a:prstGeom>
            <a:solidFill>
              <a:schemeClr val="accent1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2513718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Photo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arallelogram 16">
            <a:extLst>
              <a:ext uri="{FF2B5EF4-FFF2-40B4-BE49-F238E27FC236}">
                <a16:creationId xmlns:a16="http://schemas.microsoft.com/office/drawing/2014/main" id="{F0886619-BEB9-42DC-803D-74D33640AF82}"/>
              </a:ext>
            </a:extLst>
          </p:cNvPr>
          <p:cNvSpPr/>
          <p:nvPr userDrawn="1"/>
        </p:nvSpPr>
        <p:spPr>
          <a:xfrm rot="5400000">
            <a:off x="3951843" y="1843045"/>
            <a:ext cx="4714491" cy="4939072"/>
          </a:xfrm>
          <a:prstGeom prst="parallelogram">
            <a:avLst>
              <a:gd name="adj" fmla="val 12608"/>
            </a:avLst>
          </a:prstGeom>
          <a:gradFill>
            <a:gsLst>
              <a:gs pos="11000">
                <a:schemeClr val="tx1">
                  <a:alpha val="0"/>
                </a:schemeClr>
              </a:gs>
              <a:gs pos="100000">
                <a:schemeClr val="tx1"/>
              </a:gs>
            </a:gsLst>
            <a:lin ang="5400000" scaled="1"/>
          </a:gradFill>
          <a:ln>
            <a:noFill/>
          </a:ln>
          <a:effectLst>
            <a:softEdge rad="317500"/>
          </a:effectLst>
          <a:scene3d>
            <a:camera prst="orthographicFront"/>
            <a:lightRig rig="threePt" dir="t">
              <a:rot lat="0" lon="0" rev="20400000"/>
            </a:lightRig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231C3E67-BB2B-4CEA-AB69-532143A95E92}"/>
              </a:ext>
            </a:extLst>
          </p:cNvPr>
          <p:cNvSpPr/>
          <p:nvPr userDrawn="1"/>
        </p:nvSpPr>
        <p:spPr>
          <a:xfrm>
            <a:off x="3738755" y="319523"/>
            <a:ext cx="4714491" cy="5725155"/>
          </a:xfrm>
          <a:prstGeom prst="roundRect">
            <a:avLst>
              <a:gd name="adj" fmla="val 454"/>
            </a:avLst>
          </a:prstGeom>
          <a:blipFill dpi="0" rotWithShape="1"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4000"/>
                      </a14:imgEffect>
                      <a14:imgEffect>
                        <a14:saturation sat="0"/>
                      </a14:imgEffect>
                      <a14:imgEffect>
                        <a14:brightnessContrast bright="4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20000" sy="20000" flip="xy" algn="tl"/>
          </a:blipFill>
          <a:ln>
            <a:noFill/>
          </a:ln>
          <a:effectLst/>
          <a:scene3d>
            <a:camera prst="orthographicFront"/>
            <a:lightRig rig="threePt" dir="t">
              <a:rot lat="0" lon="0" rev="20400000"/>
            </a:lightRig>
          </a:scene3d>
          <a:sp3d>
            <a:bevelT w="1270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37" name="Picture Placeholder 17">
            <a:extLst>
              <a:ext uri="{FF2B5EF4-FFF2-40B4-BE49-F238E27FC236}">
                <a16:creationId xmlns:a16="http://schemas.microsoft.com/office/drawing/2014/main" id="{4A10A739-AEE8-47CE-9B61-6428138D8C22}"/>
              </a:ext>
            </a:extLst>
          </p:cNvPr>
          <p:cNvSpPr>
            <a:spLocks noGrp="1"/>
          </p:cNvSpPr>
          <p:nvPr userDrawn="1">
            <p:ph type="pic" sz="quarter" idx="14" hasCustomPrompt="1"/>
          </p:nvPr>
        </p:nvSpPr>
        <p:spPr>
          <a:xfrm flipH="1">
            <a:off x="4080000" y="658589"/>
            <a:ext cx="4032000" cy="4212000"/>
          </a:xfrm>
          <a:solidFill>
            <a:schemeClr val="tx1">
              <a:lumMod val="75000"/>
              <a:lumOff val="25000"/>
            </a:schemeClr>
          </a:solidFill>
          <a:effectLst>
            <a:innerShdw blurRad="25400" dist="12700" dir="13500000">
              <a:prstClr val="black">
                <a:alpha val="16000"/>
              </a:prstClr>
            </a:innerShdw>
          </a:effectLst>
        </p:spPr>
        <p:txBody>
          <a:bodyPr lIns="180000" rIns="180000" anchor="ctr"/>
          <a:lstStyle>
            <a:lvl1pPr marL="0" indent="0" algn="ctr">
              <a:buNone/>
              <a:defRPr sz="16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ZA" dirty="0"/>
              <a:t>Insert Photo or Drag &amp; Drop your Photo</a:t>
            </a:r>
          </a:p>
        </p:txBody>
      </p:sp>
      <p:sp>
        <p:nvSpPr>
          <p:cNvPr id="43" name="Text Placeholder 10">
            <a:extLst>
              <a:ext uri="{FF2B5EF4-FFF2-40B4-BE49-F238E27FC236}">
                <a16:creationId xmlns:a16="http://schemas.microsoft.com/office/drawing/2014/main" id="{41AFF39C-F3E3-438F-A3D2-1A0DB25498BE}"/>
              </a:ext>
            </a:extLst>
          </p:cNvPr>
          <p:cNvSpPr>
            <a:spLocks noGrp="1"/>
          </p:cNvSpPr>
          <p:nvPr userDrawn="1">
            <p:ph type="body" sz="quarter" idx="18" hasCustomPrompt="1"/>
          </p:nvPr>
        </p:nvSpPr>
        <p:spPr>
          <a:xfrm>
            <a:off x="4080001" y="5073932"/>
            <a:ext cx="4031999" cy="737233"/>
          </a:xfrm>
        </p:spPr>
        <p:txBody>
          <a:bodyPr anchor="ctr"/>
          <a:lstStyle>
            <a:lvl1pPr marL="0" indent="0" algn="ctr">
              <a:buNone/>
              <a:defRPr sz="1600" b="1" i="1"/>
            </a:lvl1pPr>
            <a:lvl2pPr marL="263525" indent="0" algn="ctr">
              <a:buNone/>
              <a:defRPr/>
            </a:lvl2pPr>
            <a:lvl3pPr marL="536575" indent="0" algn="ctr">
              <a:buNone/>
              <a:defRPr/>
            </a:lvl3pPr>
            <a:lvl4pPr marL="811213" indent="0" algn="ctr">
              <a:buNone/>
              <a:defRPr/>
            </a:lvl4pPr>
            <a:lvl5pPr marL="1074738" indent="0" algn="ctr">
              <a:buNone/>
              <a:defRPr/>
            </a:lvl5pPr>
          </a:lstStyle>
          <a:p>
            <a:pPr lvl="0"/>
            <a:r>
              <a:rPr lang="en-US" dirty="0"/>
              <a:t>Photo Caption</a:t>
            </a:r>
            <a:endParaRPr lang="en-ZA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60BC9BE-C312-4619-AEBF-24C21F704C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39999"/>
            <a:ext cx="3028700" cy="141533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9F2D66-B264-4D7C-814F-A8F0575B7C2E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ZA" dirty="0"/>
              <a:t>Add a footer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309B8E-E3FF-48B0-AE11-1D123D34371D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058DB212-BFA2-403F-85EF-DFD3FF6D973A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8ACF814D-5E9D-4331-8EF5-399B1D3A9A09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536401" y="2159000"/>
            <a:ext cx="3032299" cy="294334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22" name="Text Placeholder 7">
            <a:extLst>
              <a:ext uri="{FF2B5EF4-FFF2-40B4-BE49-F238E27FC236}">
                <a16:creationId xmlns:a16="http://schemas.microsoft.com/office/drawing/2014/main" id="{DFD76CC2-E913-40E2-A504-17F9C46765ED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8583254" y="2159000"/>
            <a:ext cx="3032299" cy="294334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93541945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genda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618321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yle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733943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tyle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37F98B0-1969-4B0D-B39C-719F77064B5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Arc 2">
            <a:extLst>
              <a:ext uri="{FF2B5EF4-FFF2-40B4-BE49-F238E27FC236}">
                <a16:creationId xmlns:a16="http://schemas.microsoft.com/office/drawing/2014/main" id="{A0175121-4C90-40A9-B147-E4149E5190AE}"/>
              </a:ext>
            </a:extLst>
          </p:cNvPr>
          <p:cNvSpPr/>
          <p:nvPr userDrawn="1"/>
        </p:nvSpPr>
        <p:spPr>
          <a:xfrm>
            <a:off x="8301789" y="-866274"/>
            <a:ext cx="4066673" cy="4066673"/>
          </a:xfrm>
          <a:prstGeom prst="arc">
            <a:avLst>
              <a:gd name="adj1" fmla="val 1409913"/>
              <a:gd name="adj2" fmla="val 12880072"/>
            </a:avLst>
          </a:prstGeom>
          <a:ln w="19050">
            <a:solidFill>
              <a:schemeClr val="bg1">
                <a:alpha val="12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668827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yle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1846418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tyle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0342821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tyle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C931360-7E41-4248-8AEF-AC858AB643B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29000">
                <a:schemeClr val="accent1">
                  <a:lumMod val="5000"/>
                  <a:lumOff val="95000"/>
                  <a:alpha val="0"/>
                </a:schemeClr>
              </a:gs>
              <a:gs pos="66000">
                <a:schemeClr val="accent1">
                  <a:alpha val="58000"/>
                </a:schemeClr>
              </a:gs>
              <a:gs pos="80000">
                <a:schemeClr val="accent1">
                  <a:alpha val="61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124862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s slide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1" y="339509"/>
            <a:ext cx="12192000" cy="79260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5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58041155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s slide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A0E8D5F8-DCBB-4697-978C-9F18383C891F}"/>
              </a:ext>
            </a:extLst>
          </p:cNvPr>
          <p:cNvSpPr/>
          <p:nvPr userDrawn="1"/>
        </p:nvSpPr>
        <p:spPr>
          <a:xfrm>
            <a:off x="0" y="161317"/>
            <a:ext cx="11191164" cy="1026038"/>
          </a:xfrm>
          <a:custGeom>
            <a:avLst/>
            <a:gdLst>
              <a:gd name="connsiteX0" fmla="*/ 0 w 11191164"/>
              <a:gd name="connsiteY0" fmla="*/ 0 h 1026038"/>
              <a:gd name="connsiteX1" fmla="*/ 10678145 w 11191164"/>
              <a:gd name="connsiteY1" fmla="*/ 0 h 1026038"/>
              <a:gd name="connsiteX2" fmla="*/ 11191164 w 11191164"/>
              <a:gd name="connsiteY2" fmla="*/ 513019 h 1026038"/>
              <a:gd name="connsiteX3" fmla="*/ 10678145 w 11191164"/>
              <a:gd name="connsiteY3" fmla="*/ 1026038 h 1026038"/>
              <a:gd name="connsiteX4" fmla="*/ 0 w 11191164"/>
              <a:gd name="connsiteY4" fmla="*/ 1026038 h 1026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91164" h="1026038">
                <a:moveTo>
                  <a:pt x="0" y="0"/>
                </a:moveTo>
                <a:lnTo>
                  <a:pt x="10678145" y="0"/>
                </a:lnTo>
                <a:cubicBezTo>
                  <a:pt x="10961478" y="0"/>
                  <a:pt x="11191164" y="229686"/>
                  <a:pt x="11191164" y="513019"/>
                </a:cubicBezTo>
                <a:cubicBezTo>
                  <a:pt x="11191164" y="796352"/>
                  <a:pt x="10961478" y="1026038"/>
                  <a:pt x="10678145" y="1026038"/>
                </a:cubicBezTo>
                <a:lnTo>
                  <a:pt x="0" y="1026038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120734" y="339509"/>
            <a:ext cx="9775991" cy="724247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54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1FC942A5-2D0D-4483-A217-3F3729323734}"/>
              </a:ext>
            </a:extLst>
          </p:cNvPr>
          <p:cNvSpPr/>
          <p:nvPr userDrawn="1"/>
        </p:nvSpPr>
        <p:spPr>
          <a:xfrm>
            <a:off x="0" y="161317"/>
            <a:ext cx="1668083" cy="1026038"/>
          </a:xfrm>
          <a:custGeom>
            <a:avLst/>
            <a:gdLst>
              <a:gd name="connsiteX0" fmla="*/ 5086770 w 5086770"/>
              <a:gd name="connsiteY0" fmla="*/ 1174706 h 3128874"/>
              <a:gd name="connsiteX1" fmla="*/ 5086770 w 5086770"/>
              <a:gd name="connsiteY1" fmla="*/ 1184663 h 3128874"/>
              <a:gd name="connsiteX2" fmla="*/ 5079830 w 5086770"/>
              <a:gd name="connsiteY2" fmla="*/ 1185820 h 3128874"/>
              <a:gd name="connsiteX3" fmla="*/ 5078289 w 5086770"/>
              <a:gd name="connsiteY3" fmla="*/ 1182737 h 3128874"/>
              <a:gd name="connsiteX4" fmla="*/ 5078289 w 5086770"/>
              <a:gd name="connsiteY4" fmla="*/ 1179654 h 3128874"/>
              <a:gd name="connsiteX5" fmla="*/ 1690658 w 5086770"/>
              <a:gd name="connsiteY5" fmla="*/ 810655 h 3128874"/>
              <a:gd name="connsiteX6" fmla="*/ 1349061 w 5086770"/>
              <a:gd name="connsiteY6" fmla="*/ 1934928 h 3128874"/>
              <a:gd name="connsiteX7" fmla="*/ 2035854 w 5086770"/>
              <a:gd name="connsiteY7" fmla="*/ 1934928 h 3128874"/>
              <a:gd name="connsiteX8" fmla="*/ 3765314 w 5086770"/>
              <a:gd name="connsiteY8" fmla="*/ 0 h 3128874"/>
              <a:gd name="connsiteX9" fmla="*/ 4465138 w 5086770"/>
              <a:gd name="connsiteY9" fmla="*/ 0 h 3128874"/>
              <a:gd name="connsiteX10" fmla="*/ 4675955 w 5086770"/>
              <a:gd name="connsiteY10" fmla="*/ 0 h 3128874"/>
              <a:gd name="connsiteX11" fmla="*/ 4659036 w 5086770"/>
              <a:gd name="connsiteY11" fmla="*/ 34412 h 3128874"/>
              <a:gd name="connsiteX12" fmla="*/ 4651327 w 5086770"/>
              <a:gd name="connsiteY12" fmla="*/ 45203 h 3128874"/>
              <a:gd name="connsiteX13" fmla="*/ 4648245 w 5086770"/>
              <a:gd name="connsiteY13" fmla="*/ 51368 h 3128874"/>
              <a:gd name="connsiteX14" fmla="*/ 4483319 w 5086770"/>
              <a:gd name="connsiteY14" fmla="*/ 361184 h 3128874"/>
              <a:gd name="connsiteX15" fmla="*/ 4480236 w 5086770"/>
              <a:gd name="connsiteY15" fmla="*/ 373515 h 3128874"/>
              <a:gd name="connsiteX16" fmla="*/ 4474071 w 5086770"/>
              <a:gd name="connsiteY16" fmla="*/ 398176 h 3128874"/>
              <a:gd name="connsiteX17" fmla="*/ 4450950 w 5086770"/>
              <a:gd name="connsiteY17" fmla="*/ 498367 h 3128874"/>
              <a:gd name="connsiteX18" fmla="*/ 4440161 w 5086770"/>
              <a:gd name="connsiteY18" fmla="*/ 527652 h 3128874"/>
              <a:gd name="connsiteX19" fmla="*/ 4441700 w 5086770"/>
              <a:gd name="connsiteY19" fmla="*/ 539983 h 3128874"/>
              <a:gd name="connsiteX20" fmla="*/ 4437078 w 5086770"/>
              <a:gd name="connsiteY20" fmla="*/ 561562 h 3128874"/>
              <a:gd name="connsiteX21" fmla="*/ 4433995 w 5086770"/>
              <a:gd name="connsiteY21" fmla="*/ 576976 h 3128874"/>
              <a:gd name="connsiteX22" fmla="*/ 4433994 w 5086770"/>
              <a:gd name="connsiteY22" fmla="*/ 578519 h 3128874"/>
              <a:gd name="connsiteX23" fmla="*/ 4413956 w 5086770"/>
              <a:gd name="connsiteY23" fmla="*/ 797393 h 3128874"/>
              <a:gd name="connsiteX24" fmla="*/ 4438619 w 5086770"/>
              <a:gd name="connsiteY24" fmla="*/ 996230 h 3128874"/>
              <a:gd name="connsiteX25" fmla="*/ 4433995 w 5086770"/>
              <a:gd name="connsiteY25" fmla="*/ 1016268 h 3128874"/>
              <a:gd name="connsiteX26" fmla="*/ 4435536 w 5086770"/>
              <a:gd name="connsiteY26" fmla="*/ 1025517 h 3128874"/>
              <a:gd name="connsiteX27" fmla="*/ 4437078 w 5086770"/>
              <a:gd name="connsiteY27" fmla="*/ 1027057 h 3128874"/>
              <a:gd name="connsiteX28" fmla="*/ 4432452 w 5086770"/>
              <a:gd name="connsiteY28" fmla="*/ 1048636 h 3128874"/>
              <a:gd name="connsiteX29" fmla="*/ 4413956 w 5086770"/>
              <a:gd name="connsiteY29" fmla="*/ 1085630 h 3128874"/>
              <a:gd name="connsiteX30" fmla="*/ 4196623 w 5086770"/>
              <a:gd name="connsiteY30" fmla="*/ 1389280 h 3128874"/>
              <a:gd name="connsiteX31" fmla="*/ 4085645 w 5086770"/>
              <a:gd name="connsiteY31" fmla="*/ 1597365 h 3128874"/>
              <a:gd name="connsiteX32" fmla="*/ 4216661 w 5086770"/>
              <a:gd name="connsiteY32" fmla="*/ 1697556 h 3128874"/>
              <a:gd name="connsiteX33" fmla="*/ 4250571 w 5086770"/>
              <a:gd name="connsiteY33" fmla="*/ 1811617 h 3128874"/>
              <a:gd name="connsiteX34" fmla="*/ 4173502 w 5086770"/>
              <a:gd name="connsiteY34" fmla="*/ 1888685 h 3128874"/>
              <a:gd name="connsiteX35" fmla="*/ 4213578 w 5086770"/>
              <a:gd name="connsiteY35" fmla="*/ 2022784 h 3128874"/>
              <a:gd name="connsiteX36" fmla="*/ 4347678 w 5086770"/>
              <a:gd name="connsiteY36" fmla="*/ 2090605 h 3128874"/>
              <a:gd name="connsiteX37" fmla="*/ 4233616 w 5086770"/>
              <a:gd name="connsiteY37" fmla="*/ 2138388 h 3128874"/>
              <a:gd name="connsiteX38" fmla="*/ 4227451 w 5086770"/>
              <a:gd name="connsiteY38" fmla="*/ 2258616 h 3128874"/>
              <a:gd name="connsiteX39" fmla="*/ 4350761 w 5086770"/>
              <a:gd name="connsiteY39" fmla="*/ 2320270 h 3128874"/>
              <a:gd name="connsiteX40" fmla="*/ 4333805 w 5086770"/>
              <a:gd name="connsiteY40" fmla="*/ 2462077 h 3128874"/>
              <a:gd name="connsiteX41" fmla="*/ 4467905 w 5086770"/>
              <a:gd name="connsiteY41" fmla="*/ 2719486 h 3128874"/>
              <a:gd name="connsiteX42" fmla="*/ 4800655 w 5086770"/>
              <a:gd name="connsiteY42" fmla="*/ 2748491 h 3128874"/>
              <a:gd name="connsiteX43" fmla="*/ 4838191 w 5086770"/>
              <a:gd name="connsiteY43" fmla="*/ 2744074 h 3128874"/>
              <a:gd name="connsiteX44" fmla="*/ 4863823 w 5086770"/>
              <a:gd name="connsiteY44" fmla="*/ 2765476 h 3128874"/>
              <a:gd name="connsiteX45" fmla="*/ 4934321 w 5086770"/>
              <a:gd name="connsiteY45" fmla="*/ 2911083 h 3128874"/>
              <a:gd name="connsiteX46" fmla="*/ 4964162 w 5086770"/>
              <a:gd name="connsiteY46" fmla="*/ 3074402 h 3128874"/>
              <a:gd name="connsiteX47" fmla="*/ 4967647 w 5086770"/>
              <a:gd name="connsiteY47" fmla="*/ 3128874 h 3128874"/>
              <a:gd name="connsiteX48" fmla="*/ 4465138 w 5086770"/>
              <a:gd name="connsiteY48" fmla="*/ 3128874 h 3128874"/>
              <a:gd name="connsiteX49" fmla="*/ 4465138 w 5086770"/>
              <a:gd name="connsiteY49" fmla="*/ 3127460 h 3128874"/>
              <a:gd name="connsiteX50" fmla="*/ 3765314 w 5086770"/>
              <a:gd name="connsiteY50" fmla="*/ 3127460 h 3128874"/>
              <a:gd name="connsiteX51" fmla="*/ 1175459 w 5086770"/>
              <a:gd name="connsiteY51" fmla="*/ 0 h 3128874"/>
              <a:gd name="connsiteX52" fmla="*/ 2229594 w 5086770"/>
              <a:gd name="connsiteY52" fmla="*/ 0 h 3128874"/>
              <a:gd name="connsiteX53" fmla="*/ 3404781 w 5086770"/>
              <a:gd name="connsiteY53" fmla="*/ 3127460 h 3128874"/>
              <a:gd name="connsiteX54" fmla="*/ 2392789 w 5086770"/>
              <a:gd name="connsiteY54" fmla="*/ 3127460 h 3128874"/>
              <a:gd name="connsiteX55" fmla="*/ 2236317 w 5086770"/>
              <a:gd name="connsiteY55" fmla="*/ 2611186 h 3128874"/>
              <a:gd name="connsiteX56" fmla="*/ 1139165 w 5086770"/>
              <a:gd name="connsiteY56" fmla="*/ 2611186 h 3128874"/>
              <a:gd name="connsiteX57" fmla="*/ 986721 w 5086770"/>
              <a:gd name="connsiteY57" fmla="*/ 3127460 h 3128874"/>
              <a:gd name="connsiteX58" fmla="*/ 0 w 5086770"/>
              <a:gd name="connsiteY58" fmla="*/ 3127460 h 31288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5086770" h="3128874">
                <a:moveTo>
                  <a:pt x="5086770" y="1174706"/>
                </a:moveTo>
                <a:lnTo>
                  <a:pt x="5086770" y="1184663"/>
                </a:lnTo>
                <a:lnTo>
                  <a:pt x="5079830" y="1185820"/>
                </a:lnTo>
                <a:cubicBezTo>
                  <a:pt x="5079829" y="1184277"/>
                  <a:pt x="5078289" y="1184277"/>
                  <a:pt x="5078289" y="1182737"/>
                </a:cubicBezTo>
                <a:lnTo>
                  <a:pt x="5078289" y="1179654"/>
                </a:lnTo>
                <a:close/>
                <a:moveTo>
                  <a:pt x="1690658" y="810655"/>
                </a:moveTo>
                <a:lnTo>
                  <a:pt x="1349061" y="1934928"/>
                </a:lnTo>
                <a:lnTo>
                  <a:pt x="2035854" y="1934928"/>
                </a:lnTo>
                <a:close/>
                <a:moveTo>
                  <a:pt x="3765314" y="0"/>
                </a:moveTo>
                <a:lnTo>
                  <a:pt x="4465138" y="0"/>
                </a:lnTo>
                <a:lnTo>
                  <a:pt x="4675955" y="0"/>
                </a:lnTo>
                <a:lnTo>
                  <a:pt x="4659036" y="34412"/>
                </a:lnTo>
                <a:cubicBezTo>
                  <a:pt x="4655952" y="37496"/>
                  <a:pt x="4652870" y="40578"/>
                  <a:pt x="4651327" y="45203"/>
                </a:cubicBezTo>
                <a:cubicBezTo>
                  <a:pt x="4649787" y="48285"/>
                  <a:pt x="4649788" y="49827"/>
                  <a:pt x="4648245" y="51368"/>
                </a:cubicBezTo>
                <a:cubicBezTo>
                  <a:pt x="4632831" y="72947"/>
                  <a:pt x="4528018" y="224002"/>
                  <a:pt x="4483319" y="361184"/>
                </a:cubicBezTo>
                <a:cubicBezTo>
                  <a:pt x="4481777" y="365808"/>
                  <a:pt x="4480236" y="368891"/>
                  <a:pt x="4480236" y="373515"/>
                </a:cubicBezTo>
                <a:cubicBezTo>
                  <a:pt x="4478694" y="381223"/>
                  <a:pt x="4475612" y="390471"/>
                  <a:pt x="4474071" y="398176"/>
                </a:cubicBezTo>
                <a:cubicBezTo>
                  <a:pt x="4466362" y="432087"/>
                  <a:pt x="4458657" y="465997"/>
                  <a:pt x="4450950" y="498367"/>
                </a:cubicBezTo>
                <a:cubicBezTo>
                  <a:pt x="4444783" y="506073"/>
                  <a:pt x="4440160" y="516863"/>
                  <a:pt x="4440161" y="527652"/>
                </a:cubicBezTo>
                <a:cubicBezTo>
                  <a:pt x="4440160" y="532277"/>
                  <a:pt x="4440160" y="535360"/>
                  <a:pt x="4441700" y="539983"/>
                </a:cubicBezTo>
                <a:cubicBezTo>
                  <a:pt x="4440161" y="547691"/>
                  <a:pt x="4438618" y="555397"/>
                  <a:pt x="4437078" y="561562"/>
                </a:cubicBezTo>
                <a:cubicBezTo>
                  <a:pt x="4435535" y="566187"/>
                  <a:pt x="4433995" y="570810"/>
                  <a:pt x="4433995" y="576976"/>
                </a:cubicBezTo>
                <a:cubicBezTo>
                  <a:pt x="4433995" y="576976"/>
                  <a:pt x="4433994" y="578519"/>
                  <a:pt x="4433994" y="578519"/>
                </a:cubicBezTo>
                <a:cubicBezTo>
                  <a:pt x="4417039" y="674083"/>
                  <a:pt x="4407790" y="755776"/>
                  <a:pt x="4413956" y="797393"/>
                </a:cubicBezTo>
                <a:cubicBezTo>
                  <a:pt x="4421664" y="846717"/>
                  <a:pt x="4440160" y="929951"/>
                  <a:pt x="4438619" y="996230"/>
                </a:cubicBezTo>
                <a:cubicBezTo>
                  <a:pt x="4435535" y="1002395"/>
                  <a:pt x="4433995" y="1008560"/>
                  <a:pt x="4433995" y="1016268"/>
                </a:cubicBezTo>
                <a:cubicBezTo>
                  <a:pt x="4433995" y="1019351"/>
                  <a:pt x="4435536" y="1022434"/>
                  <a:pt x="4435536" y="1025517"/>
                </a:cubicBezTo>
                <a:cubicBezTo>
                  <a:pt x="4435536" y="1025517"/>
                  <a:pt x="4435535" y="1027057"/>
                  <a:pt x="4437078" y="1027057"/>
                </a:cubicBezTo>
                <a:cubicBezTo>
                  <a:pt x="4435536" y="1034764"/>
                  <a:pt x="4433994" y="1042471"/>
                  <a:pt x="4432452" y="1048636"/>
                </a:cubicBezTo>
                <a:lnTo>
                  <a:pt x="4413956" y="1085630"/>
                </a:lnTo>
                <a:cubicBezTo>
                  <a:pt x="4369257" y="1164240"/>
                  <a:pt x="4258278" y="1339957"/>
                  <a:pt x="4196623" y="1389280"/>
                </a:cubicBezTo>
                <a:cubicBezTo>
                  <a:pt x="4128802" y="1441687"/>
                  <a:pt x="4062523" y="1538793"/>
                  <a:pt x="4085645" y="1597365"/>
                </a:cubicBezTo>
                <a:cubicBezTo>
                  <a:pt x="4119555" y="1660562"/>
                  <a:pt x="4181210" y="1688307"/>
                  <a:pt x="4216661" y="1697556"/>
                </a:cubicBezTo>
                <a:cubicBezTo>
                  <a:pt x="4252112" y="1706804"/>
                  <a:pt x="4275233" y="1779247"/>
                  <a:pt x="4250571" y="1811617"/>
                </a:cubicBezTo>
                <a:cubicBezTo>
                  <a:pt x="4225909" y="1843985"/>
                  <a:pt x="4187375" y="1853233"/>
                  <a:pt x="4173502" y="1888685"/>
                </a:cubicBezTo>
                <a:cubicBezTo>
                  <a:pt x="4159630" y="1924137"/>
                  <a:pt x="4153465" y="1998123"/>
                  <a:pt x="4213578" y="2022784"/>
                </a:cubicBezTo>
                <a:cubicBezTo>
                  <a:pt x="4259818" y="2041281"/>
                  <a:pt x="4349219" y="2081356"/>
                  <a:pt x="4347678" y="2090605"/>
                </a:cubicBezTo>
                <a:cubicBezTo>
                  <a:pt x="4346136" y="2099853"/>
                  <a:pt x="4250570" y="2107561"/>
                  <a:pt x="4233616" y="2138388"/>
                </a:cubicBezTo>
                <a:cubicBezTo>
                  <a:pt x="4216660" y="2169216"/>
                  <a:pt x="4204330" y="2220080"/>
                  <a:pt x="4227451" y="2258616"/>
                </a:cubicBezTo>
                <a:cubicBezTo>
                  <a:pt x="4250571" y="2297149"/>
                  <a:pt x="4332264" y="2292526"/>
                  <a:pt x="4350761" y="2320270"/>
                </a:cubicBezTo>
                <a:cubicBezTo>
                  <a:pt x="4381588" y="2371135"/>
                  <a:pt x="4358466" y="2378843"/>
                  <a:pt x="4333805" y="2462077"/>
                </a:cubicBezTo>
                <a:cubicBezTo>
                  <a:pt x="4306060" y="2551476"/>
                  <a:pt x="4302977" y="2650125"/>
                  <a:pt x="4467905" y="2719486"/>
                </a:cubicBezTo>
                <a:cubicBezTo>
                  <a:pt x="4562314" y="2758983"/>
                  <a:pt x="4694054" y="2758743"/>
                  <a:pt x="4800655" y="2748491"/>
                </a:cubicBezTo>
                <a:lnTo>
                  <a:pt x="4838191" y="2744074"/>
                </a:lnTo>
                <a:lnTo>
                  <a:pt x="4863823" y="2765476"/>
                </a:lnTo>
                <a:cubicBezTo>
                  <a:pt x="4895578" y="2799449"/>
                  <a:pt x="4917344" y="2847230"/>
                  <a:pt x="4934321" y="2911083"/>
                </a:cubicBezTo>
                <a:cubicBezTo>
                  <a:pt x="4945640" y="2953651"/>
                  <a:pt x="4957371" y="3013267"/>
                  <a:pt x="4964162" y="3074402"/>
                </a:cubicBezTo>
                <a:lnTo>
                  <a:pt x="4967647" y="3128874"/>
                </a:lnTo>
                <a:lnTo>
                  <a:pt x="4465138" y="3128874"/>
                </a:lnTo>
                <a:lnTo>
                  <a:pt x="4465138" y="3127460"/>
                </a:lnTo>
                <a:lnTo>
                  <a:pt x="3765314" y="3127460"/>
                </a:lnTo>
                <a:close/>
                <a:moveTo>
                  <a:pt x="1175459" y="0"/>
                </a:moveTo>
                <a:lnTo>
                  <a:pt x="2229594" y="0"/>
                </a:lnTo>
                <a:lnTo>
                  <a:pt x="3404781" y="3127460"/>
                </a:lnTo>
                <a:lnTo>
                  <a:pt x="2392789" y="3127460"/>
                </a:lnTo>
                <a:lnTo>
                  <a:pt x="2236317" y="2611186"/>
                </a:lnTo>
                <a:lnTo>
                  <a:pt x="1139165" y="2611186"/>
                </a:lnTo>
                <a:lnTo>
                  <a:pt x="986721" y="3127460"/>
                </a:lnTo>
                <a:lnTo>
                  <a:pt x="0" y="312746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A01515AE-4193-4204-AAE3-28BCF655ED34}"/>
              </a:ext>
            </a:extLst>
          </p:cNvPr>
          <p:cNvSpPr/>
          <p:nvPr userDrawn="1"/>
        </p:nvSpPr>
        <p:spPr>
          <a:xfrm>
            <a:off x="11288971" y="161317"/>
            <a:ext cx="903029" cy="1026038"/>
          </a:xfrm>
          <a:custGeom>
            <a:avLst/>
            <a:gdLst>
              <a:gd name="connsiteX0" fmla="*/ 513019 w 903029"/>
              <a:gd name="connsiteY0" fmla="*/ 0 h 1026038"/>
              <a:gd name="connsiteX1" fmla="*/ 903029 w 903029"/>
              <a:gd name="connsiteY1" fmla="*/ 0 h 1026038"/>
              <a:gd name="connsiteX2" fmla="*/ 903029 w 903029"/>
              <a:gd name="connsiteY2" fmla="*/ 1026038 h 1026038"/>
              <a:gd name="connsiteX3" fmla="*/ 513019 w 903029"/>
              <a:gd name="connsiteY3" fmla="*/ 1026038 h 1026038"/>
              <a:gd name="connsiteX4" fmla="*/ 0 w 903029"/>
              <a:gd name="connsiteY4" fmla="*/ 513019 h 1026038"/>
              <a:gd name="connsiteX5" fmla="*/ 513019 w 903029"/>
              <a:gd name="connsiteY5" fmla="*/ 0 h 1026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3029" h="1026038">
                <a:moveTo>
                  <a:pt x="513019" y="0"/>
                </a:moveTo>
                <a:lnTo>
                  <a:pt x="903029" y="0"/>
                </a:lnTo>
                <a:lnTo>
                  <a:pt x="903029" y="1026038"/>
                </a:lnTo>
                <a:lnTo>
                  <a:pt x="513019" y="1026038"/>
                </a:lnTo>
                <a:cubicBezTo>
                  <a:pt x="229686" y="1026038"/>
                  <a:pt x="0" y="796352"/>
                  <a:pt x="0" y="513019"/>
                </a:cubicBezTo>
                <a:cubicBezTo>
                  <a:pt x="0" y="229686"/>
                  <a:pt x="229686" y="0"/>
                  <a:pt x="513019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52004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ntents slide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그림 개체 틀 2">
            <a:extLst>
              <a:ext uri="{FF2B5EF4-FFF2-40B4-BE49-F238E27FC236}">
                <a16:creationId xmlns:a16="http://schemas.microsoft.com/office/drawing/2014/main" id="{6BEAFC25-821F-477D-B4DA-EF0E26AE084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bg1">
              <a:lumMod val="95000"/>
            </a:schemeClr>
          </a:solidFill>
          <a:ln w="152400">
            <a:noFill/>
          </a:ln>
          <a:effectLst/>
        </p:spPr>
        <p:txBody>
          <a:bodyPr anchor="ctr"/>
          <a:lstStyle>
            <a:lvl1pPr marL="0" indent="0" algn="ctr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 and Sent to Back</a:t>
            </a:r>
            <a:endParaRPr lang="ko-KR" altLang="en-US" dirty="0"/>
          </a:p>
        </p:txBody>
      </p:sp>
      <p:sp>
        <p:nvSpPr>
          <p:cNvPr id="6" name="그림 개체 틀 2">
            <a:extLst>
              <a:ext uri="{FF2B5EF4-FFF2-40B4-BE49-F238E27FC236}">
                <a16:creationId xmlns:a16="http://schemas.microsoft.com/office/drawing/2014/main" id="{2C30C39C-AAA9-4761-B982-E964F936EA3C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032695" y="1988366"/>
            <a:ext cx="2444297" cy="2444297"/>
          </a:xfrm>
          <a:prstGeom prst="ellipse">
            <a:avLst/>
          </a:prstGeom>
          <a:solidFill>
            <a:schemeClr val="bg1">
              <a:lumMod val="95000"/>
            </a:schemeClr>
          </a:solidFill>
          <a:ln w="15875">
            <a:noFill/>
          </a:ln>
          <a:effectLst>
            <a:innerShdw blurRad="114300">
              <a:schemeClr val="bg1"/>
            </a:innerShdw>
          </a:effectLst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 and Bring to Front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2459396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ntents slide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그림 개체 틀 2">
            <a:extLst>
              <a:ext uri="{FF2B5EF4-FFF2-40B4-BE49-F238E27FC236}">
                <a16:creationId xmlns:a16="http://schemas.microsoft.com/office/drawing/2014/main" id="{6BEAFC25-821F-477D-B4DA-EF0E26AE084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 w="152400">
            <a:noFill/>
          </a:ln>
          <a:effectLst/>
        </p:spPr>
        <p:txBody>
          <a:bodyPr anchor="ctr"/>
          <a:lstStyle>
            <a:lvl1pPr marL="0" indent="0" algn="ctr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 and Sent to Back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63003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e Tow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arallelogram 14">
            <a:extLst>
              <a:ext uri="{FF2B5EF4-FFF2-40B4-BE49-F238E27FC236}">
                <a16:creationId xmlns:a16="http://schemas.microsoft.com/office/drawing/2014/main" id="{AD8B2DCC-383E-4DE2-8D64-D0FDAAAFBD66}"/>
              </a:ext>
            </a:extLst>
          </p:cNvPr>
          <p:cNvSpPr/>
          <p:nvPr userDrawn="1"/>
        </p:nvSpPr>
        <p:spPr>
          <a:xfrm rot="16200000" flipH="1">
            <a:off x="2079980" y="2514407"/>
            <a:ext cx="3220061" cy="3373452"/>
          </a:xfrm>
          <a:prstGeom prst="parallelogram">
            <a:avLst>
              <a:gd name="adj" fmla="val 12608"/>
            </a:avLst>
          </a:prstGeom>
          <a:gradFill>
            <a:gsLst>
              <a:gs pos="11000">
                <a:schemeClr val="tx1">
                  <a:alpha val="0"/>
                </a:schemeClr>
              </a:gs>
              <a:gs pos="100000">
                <a:schemeClr val="tx1"/>
              </a:gs>
            </a:gsLst>
            <a:lin ang="5400000" scaled="1"/>
          </a:gradFill>
          <a:ln>
            <a:noFill/>
          </a:ln>
          <a:effectLst>
            <a:softEdge rad="317500"/>
          </a:effectLst>
          <a:scene3d>
            <a:camera prst="orthographicFront"/>
            <a:lightRig rig="threePt" dir="t">
              <a:rot lat="0" lon="0" rev="20400000"/>
            </a:lightRig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0BB3C4F0-6068-487E-B600-33DB85DB06FD}"/>
              </a:ext>
            </a:extLst>
          </p:cNvPr>
          <p:cNvSpPr/>
          <p:nvPr userDrawn="1"/>
        </p:nvSpPr>
        <p:spPr>
          <a:xfrm>
            <a:off x="2156676" y="1473821"/>
            <a:ext cx="3220061" cy="3910358"/>
          </a:xfrm>
          <a:prstGeom prst="roundRect">
            <a:avLst>
              <a:gd name="adj" fmla="val 454"/>
            </a:avLst>
          </a:prstGeom>
          <a:blipFill dpi="0" rotWithShape="1"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4000"/>
                      </a14:imgEffect>
                      <a14:imgEffect>
                        <a14:saturation sat="0"/>
                      </a14:imgEffect>
                      <a14:imgEffect>
                        <a14:brightnessContrast bright="4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20000" sy="20000" flip="xy" algn="tl"/>
          </a:blipFill>
          <a:ln>
            <a:noFill/>
          </a:ln>
          <a:effectLst/>
          <a:scene3d>
            <a:camera prst="orthographicFront"/>
            <a:lightRig rig="threePt" dir="t">
              <a:rot lat="0" lon="0" rev="20400000"/>
            </a:lightRig>
          </a:scene3d>
          <a:sp3d>
            <a:bevelT w="1270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F2D0CD35-6F93-431A-997D-F16BD6DEDEE6}"/>
              </a:ext>
            </a:extLst>
          </p:cNvPr>
          <p:cNvSpPr>
            <a:spLocks noGrp="1"/>
          </p:cNvSpPr>
          <p:nvPr userDrawn="1">
            <p:ph type="pic" sz="quarter" idx="11" hasCustomPrompt="1"/>
          </p:nvPr>
        </p:nvSpPr>
        <p:spPr>
          <a:xfrm flipH="1">
            <a:off x="2398706" y="1722992"/>
            <a:ext cx="2736000" cy="2880000"/>
          </a:xfrm>
          <a:solidFill>
            <a:schemeClr val="tx1">
              <a:lumMod val="75000"/>
              <a:lumOff val="25000"/>
            </a:schemeClr>
          </a:solidFill>
          <a:effectLst>
            <a:innerShdw blurRad="25400" dist="12700" dir="13500000">
              <a:prstClr val="black">
                <a:alpha val="16000"/>
              </a:prstClr>
            </a:innerShdw>
          </a:effectLst>
        </p:spPr>
        <p:txBody>
          <a:bodyPr lIns="180000" rIns="180000" anchor="ctr"/>
          <a:lstStyle>
            <a:lvl1pPr marL="0" indent="0" algn="ctr">
              <a:buNone/>
              <a:defRPr sz="16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ZA" dirty="0"/>
              <a:t>Insert Photo or Drag &amp; Drop your Photo</a:t>
            </a:r>
          </a:p>
        </p:txBody>
      </p:sp>
      <p:sp>
        <p:nvSpPr>
          <p:cNvPr id="31" name="Parallelogram 30">
            <a:extLst>
              <a:ext uri="{FF2B5EF4-FFF2-40B4-BE49-F238E27FC236}">
                <a16:creationId xmlns:a16="http://schemas.microsoft.com/office/drawing/2014/main" id="{B00AEFCF-4740-4F96-9450-1BE17A80E83E}"/>
              </a:ext>
            </a:extLst>
          </p:cNvPr>
          <p:cNvSpPr/>
          <p:nvPr userDrawn="1"/>
        </p:nvSpPr>
        <p:spPr>
          <a:xfrm rot="5400000">
            <a:off x="6993402" y="2514408"/>
            <a:ext cx="3220061" cy="3373452"/>
          </a:xfrm>
          <a:prstGeom prst="parallelogram">
            <a:avLst>
              <a:gd name="adj" fmla="val 12608"/>
            </a:avLst>
          </a:prstGeom>
          <a:gradFill>
            <a:gsLst>
              <a:gs pos="11000">
                <a:schemeClr val="tx1">
                  <a:alpha val="0"/>
                </a:schemeClr>
              </a:gs>
              <a:gs pos="100000">
                <a:schemeClr val="tx1"/>
              </a:gs>
            </a:gsLst>
            <a:lin ang="5400000" scaled="1"/>
          </a:gradFill>
          <a:ln>
            <a:noFill/>
          </a:ln>
          <a:effectLst>
            <a:softEdge rad="317500"/>
          </a:effectLst>
          <a:scene3d>
            <a:camera prst="orthographicFront"/>
            <a:lightRig rig="threePt" dir="t">
              <a:rot lat="0" lon="0" rev="20400000"/>
            </a:lightRig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D267AE62-00A1-412E-84B7-92F55C4F65F0}"/>
              </a:ext>
            </a:extLst>
          </p:cNvPr>
          <p:cNvSpPr/>
          <p:nvPr userDrawn="1"/>
        </p:nvSpPr>
        <p:spPr>
          <a:xfrm>
            <a:off x="6815999" y="1473822"/>
            <a:ext cx="3220061" cy="3910358"/>
          </a:xfrm>
          <a:prstGeom prst="roundRect">
            <a:avLst>
              <a:gd name="adj" fmla="val 454"/>
            </a:avLst>
          </a:prstGeom>
          <a:blipFill dpi="0" rotWithShape="1"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4000"/>
                      </a14:imgEffect>
                      <a14:imgEffect>
                        <a14:saturation sat="0"/>
                      </a14:imgEffect>
                      <a14:imgEffect>
                        <a14:brightnessContrast bright="4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20000" sy="20000" flip="xy" algn="tl"/>
          </a:blipFill>
          <a:ln>
            <a:noFill/>
          </a:ln>
          <a:effectLst/>
          <a:scene3d>
            <a:camera prst="orthographicFront"/>
            <a:lightRig rig="threePt" dir="t">
              <a:rot lat="0" lon="0" rev="20400000"/>
            </a:lightRig>
          </a:scene3d>
          <a:sp3d>
            <a:bevelT w="1270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37" name="Picture Placeholder 17">
            <a:extLst>
              <a:ext uri="{FF2B5EF4-FFF2-40B4-BE49-F238E27FC236}">
                <a16:creationId xmlns:a16="http://schemas.microsoft.com/office/drawing/2014/main" id="{4A10A739-AEE8-47CE-9B61-6428138D8C22}"/>
              </a:ext>
            </a:extLst>
          </p:cNvPr>
          <p:cNvSpPr>
            <a:spLocks noGrp="1"/>
          </p:cNvSpPr>
          <p:nvPr userDrawn="1">
            <p:ph type="pic" sz="quarter" idx="14" hasCustomPrompt="1"/>
          </p:nvPr>
        </p:nvSpPr>
        <p:spPr>
          <a:xfrm flipH="1">
            <a:off x="7018219" y="1722993"/>
            <a:ext cx="2736000" cy="2880000"/>
          </a:xfrm>
          <a:solidFill>
            <a:schemeClr val="tx1">
              <a:lumMod val="75000"/>
              <a:lumOff val="25000"/>
            </a:schemeClr>
          </a:solidFill>
          <a:effectLst>
            <a:innerShdw blurRad="25400" dist="12700" dir="13500000">
              <a:prstClr val="black">
                <a:alpha val="16000"/>
              </a:prstClr>
            </a:innerShdw>
          </a:effectLst>
        </p:spPr>
        <p:txBody>
          <a:bodyPr lIns="180000" rIns="180000" anchor="ctr"/>
          <a:lstStyle>
            <a:lvl1pPr marL="0" indent="0" algn="ctr">
              <a:buNone/>
              <a:defRPr sz="16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ZA" dirty="0"/>
              <a:t>Insert Photo or Drag &amp; Drop your Photo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E3938908-8151-4852-9D34-4A0EABB5D11D}"/>
              </a:ext>
            </a:extLst>
          </p:cNvPr>
          <p:cNvSpPr>
            <a:spLocks noGrp="1"/>
          </p:cNvSpPr>
          <p:nvPr userDrawn="1">
            <p:ph type="body" sz="quarter" idx="16" hasCustomPrompt="1"/>
          </p:nvPr>
        </p:nvSpPr>
        <p:spPr>
          <a:xfrm>
            <a:off x="2398706" y="4710631"/>
            <a:ext cx="2736000" cy="495300"/>
          </a:xfrm>
        </p:spPr>
        <p:txBody>
          <a:bodyPr/>
          <a:lstStyle>
            <a:lvl1pPr marL="0" indent="0" algn="ctr">
              <a:buNone/>
              <a:defRPr sz="1600" b="1" i="1"/>
            </a:lvl1pPr>
            <a:lvl2pPr marL="263525" indent="0" algn="ctr">
              <a:buNone/>
              <a:defRPr/>
            </a:lvl2pPr>
            <a:lvl3pPr marL="536575" indent="0" algn="ctr">
              <a:buNone/>
              <a:defRPr/>
            </a:lvl3pPr>
            <a:lvl4pPr marL="811213" indent="0" algn="ctr">
              <a:buNone/>
              <a:defRPr/>
            </a:lvl4pPr>
            <a:lvl5pPr marL="1074738" indent="0" algn="ctr">
              <a:buNone/>
              <a:defRPr/>
            </a:lvl5pPr>
          </a:lstStyle>
          <a:p>
            <a:pPr lvl="0"/>
            <a:r>
              <a:rPr lang="en-US" dirty="0"/>
              <a:t>Photo Caption</a:t>
            </a:r>
            <a:endParaRPr lang="en-ZA" dirty="0"/>
          </a:p>
        </p:txBody>
      </p:sp>
      <p:sp>
        <p:nvSpPr>
          <p:cNvPr id="43" name="Text Placeholder 10">
            <a:extLst>
              <a:ext uri="{FF2B5EF4-FFF2-40B4-BE49-F238E27FC236}">
                <a16:creationId xmlns:a16="http://schemas.microsoft.com/office/drawing/2014/main" id="{41AFF39C-F3E3-438F-A3D2-1A0DB25498BE}"/>
              </a:ext>
            </a:extLst>
          </p:cNvPr>
          <p:cNvSpPr>
            <a:spLocks noGrp="1"/>
          </p:cNvSpPr>
          <p:nvPr userDrawn="1">
            <p:ph type="body" sz="quarter" idx="18" hasCustomPrompt="1"/>
          </p:nvPr>
        </p:nvSpPr>
        <p:spPr>
          <a:xfrm>
            <a:off x="7018219" y="4710632"/>
            <a:ext cx="2736000" cy="495300"/>
          </a:xfrm>
        </p:spPr>
        <p:txBody>
          <a:bodyPr/>
          <a:lstStyle>
            <a:lvl1pPr marL="0" indent="0" algn="ctr">
              <a:buNone/>
              <a:defRPr sz="1600" b="1" i="1"/>
            </a:lvl1pPr>
            <a:lvl2pPr marL="263525" indent="0" algn="ctr">
              <a:buNone/>
              <a:defRPr/>
            </a:lvl2pPr>
            <a:lvl3pPr marL="536575" indent="0" algn="ctr">
              <a:buNone/>
              <a:defRPr/>
            </a:lvl3pPr>
            <a:lvl4pPr marL="811213" indent="0" algn="ctr">
              <a:buNone/>
              <a:defRPr/>
            </a:lvl4pPr>
            <a:lvl5pPr marL="1074738" indent="0" algn="ctr">
              <a:buNone/>
              <a:defRPr/>
            </a:lvl5pPr>
          </a:lstStyle>
          <a:p>
            <a:pPr lvl="0"/>
            <a:r>
              <a:rPr lang="en-US" dirty="0"/>
              <a:t>Photo Caption</a:t>
            </a:r>
            <a:endParaRPr lang="en-ZA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39116EB9-0069-42F5-8A98-F976EF65381F}"/>
              </a:ext>
            </a:extLst>
          </p:cNvPr>
          <p:cNvSpPr>
            <a:spLocks noGrp="1"/>
          </p:cNvSpPr>
          <p:nvPr userDrawn="1">
            <p:ph type="body" sz="quarter" idx="20" hasCustomPrompt="1"/>
          </p:nvPr>
        </p:nvSpPr>
        <p:spPr>
          <a:xfrm>
            <a:off x="9520313" y="1254680"/>
            <a:ext cx="2071687" cy="828985"/>
          </a:xfrm>
          <a:prstGeom prst="wedgeRoundRectCallout">
            <a:avLst>
              <a:gd name="adj1" fmla="val -68649"/>
              <a:gd name="adj2" fmla="val 50034"/>
              <a:gd name="adj3" fmla="val 16667"/>
            </a:avLst>
          </a:prstGeom>
          <a:solidFill>
            <a:schemeClr val="tx1"/>
          </a:solidFill>
        </p:spPr>
        <p:txBody>
          <a:bodyPr lIns="72000" anchor="ctr"/>
          <a:lstStyle>
            <a:lvl1pPr marL="0" indent="0" algn="ctr">
              <a:buNone/>
              <a:defRPr sz="1600" b="1" i="1">
                <a:solidFill>
                  <a:schemeClr val="bg1"/>
                </a:solidFill>
                <a:latin typeface="+mj-lt"/>
              </a:defRPr>
            </a:lvl1pPr>
            <a:lvl2pPr marL="263525" indent="0">
              <a:buNone/>
              <a:defRPr>
                <a:solidFill>
                  <a:schemeClr val="bg1"/>
                </a:solidFill>
              </a:defRPr>
            </a:lvl2pPr>
            <a:lvl3pPr marL="536575" indent="0">
              <a:buNone/>
              <a:defRPr>
                <a:solidFill>
                  <a:schemeClr val="bg1"/>
                </a:solidFill>
              </a:defRPr>
            </a:lvl3pPr>
            <a:lvl4pPr marL="811213" indent="0">
              <a:buNone/>
              <a:defRPr>
                <a:solidFill>
                  <a:schemeClr val="bg1"/>
                </a:solidFill>
              </a:defRPr>
            </a:lvl4pPr>
            <a:lvl5pPr marL="1074738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Photo #2</a:t>
            </a:r>
            <a:endParaRPr lang="en-ZA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60BC9BE-C312-4619-AEBF-24C21F704C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9F2D66-B264-4D7C-814F-A8F0575B7C2E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ZA" dirty="0"/>
              <a:t>Add a footer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309B8E-E3FF-48B0-AE11-1D123D34371D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058DB212-BFA2-403F-85EF-DFD3FF6D973A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46" name="Text Placeholder 12">
            <a:extLst>
              <a:ext uri="{FF2B5EF4-FFF2-40B4-BE49-F238E27FC236}">
                <a16:creationId xmlns:a16="http://schemas.microsoft.com/office/drawing/2014/main" id="{77034241-072A-4514-B8D2-CB772358F09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81429" y="4129296"/>
            <a:ext cx="2071687" cy="828985"/>
          </a:xfrm>
          <a:prstGeom prst="wedgeRoundRectCallout">
            <a:avLst>
              <a:gd name="adj1" fmla="val 66830"/>
              <a:gd name="adj2" fmla="val -55674"/>
              <a:gd name="adj3" fmla="val 16667"/>
            </a:avLst>
          </a:prstGeom>
          <a:solidFill>
            <a:schemeClr val="tx1"/>
          </a:solidFill>
        </p:spPr>
        <p:txBody>
          <a:bodyPr lIns="72000" anchor="ctr"/>
          <a:lstStyle>
            <a:lvl1pPr marL="0" indent="0" algn="ctr">
              <a:buNone/>
              <a:defRPr sz="1600" b="1" i="1">
                <a:solidFill>
                  <a:schemeClr val="bg1"/>
                </a:solidFill>
                <a:latin typeface="+mj-lt"/>
              </a:defRPr>
            </a:lvl1pPr>
            <a:lvl2pPr marL="263525" indent="0">
              <a:buNone/>
              <a:defRPr>
                <a:solidFill>
                  <a:schemeClr val="bg1"/>
                </a:solidFill>
              </a:defRPr>
            </a:lvl2pPr>
            <a:lvl3pPr marL="536575" indent="0">
              <a:buNone/>
              <a:defRPr>
                <a:solidFill>
                  <a:schemeClr val="bg1"/>
                </a:solidFill>
              </a:defRPr>
            </a:lvl3pPr>
            <a:lvl4pPr marL="811213" indent="0">
              <a:buNone/>
              <a:defRPr>
                <a:solidFill>
                  <a:schemeClr val="bg1"/>
                </a:solidFill>
              </a:defRPr>
            </a:lvl4pPr>
            <a:lvl5pPr marL="1074738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Photo #1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09932423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ntents slide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43073D1A-A4A7-4F5B-BE54-63CEAB575F6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266709" y="529965"/>
            <a:ext cx="4925290" cy="5798070"/>
          </a:xfrm>
          <a:custGeom>
            <a:avLst/>
            <a:gdLst>
              <a:gd name="connsiteX0" fmla="*/ 857449 w 4925290"/>
              <a:gd name="connsiteY0" fmla="*/ 0 h 5798070"/>
              <a:gd name="connsiteX1" fmla="*/ 4214649 w 4925290"/>
              <a:gd name="connsiteY1" fmla="*/ 0 h 5798070"/>
              <a:gd name="connsiteX2" fmla="*/ 4925290 w 4925290"/>
              <a:gd name="connsiteY2" fmla="*/ 1223176 h 5798070"/>
              <a:gd name="connsiteX3" fmla="*/ 4925290 w 4925290"/>
              <a:gd name="connsiteY3" fmla="*/ 4574894 h 5798070"/>
              <a:gd name="connsiteX4" fmla="*/ 4214649 w 4925290"/>
              <a:gd name="connsiteY4" fmla="*/ 5798070 h 5798070"/>
              <a:gd name="connsiteX5" fmla="*/ 857449 w 4925290"/>
              <a:gd name="connsiteY5" fmla="*/ 5798070 h 5798070"/>
              <a:gd name="connsiteX6" fmla="*/ 0 w 4925290"/>
              <a:gd name="connsiteY6" fmla="*/ 4322202 h 5798070"/>
              <a:gd name="connsiteX7" fmla="*/ 2152428 w 4925290"/>
              <a:gd name="connsiteY7" fmla="*/ 4322202 h 5798070"/>
              <a:gd name="connsiteX8" fmla="*/ 2979260 w 4925290"/>
              <a:gd name="connsiteY8" fmla="*/ 2899035 h 5798070"/>
              <a:gd name="connsiteX9" fmla="*/ 2152428 w 4925290"/>
              <a:gd name="connsiteY9" fmla="*/ 1475868 h 5798070"/>
              <a:gd name="connsiteX10" fmla="*/ 0 w 4925290"/>
              <a:gd name="connsiteY10" fmla="*/ 1475868 h 5798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925290" h="5798070">
                <a:moveTo>
                  <a:pt x="857449" y="0"/>
                </a:moveTo>
                <a:lnTo>
                  <a:pt x="4214649" y="0"/>
                </a:lnTo>
                <a:lnTo>
                  <a:pt x="4925290" y="1223176"/>
                </a:lnTo>
                <a:lnTo>
                  <a:pt x="4925290" y="4574894"/>
                </a:lnTo>
                <a:lnTo>
                  <a:pt x="4214649" y="5798070"/>
                </a:lnTo>
                <a:lnTo>
                  <a:pt x="857449" y="5798070"/>
                </a:lnTo>
                <a:lnTo>
                  <a:pt x="0" y="4322202"/>
                </a:lnTo>
                <a:lnTo>
                  <a:pt x="2152428" y="4322202"/>
                </a:lnTo>
                <a:lnTo>
                  <a:pt x="2979260" y="2899035"/>
                </a:lnTo>
                <a:lnTo>
                  <a:pt x="2152428" y="1475868"/>
                </a:lnTo>
                <a:lnTo>
                  <a:pt x="0" y="147586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52400">
            <a:noFill/>
          </a:ln>
          <a:effectLst/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8CF70162-E0C4-4E2A-B2CE-73A49347672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525108" y="2105085"/>
            <a:ext cx="4925290" cy="2647831"/>
          </a:xfrm>
          <a:custGeom>
            <a:avLst/>
            <a:gdLst>
              <a:gd name="connsiteX0" fmla="*/ 769169 w 6213231"/>
              <a:gd name="connsiteY0" fmla="*/ 0 h 2647831"/>
              <a:gd name="connsiteX1" fmla="*/ 5444062 w 6213231"/>
              <a:gd name="connsiteY1" fmla="*/ 0 h 2647831"/>
              <a:gd name="connsiteX2" fmla="*/ 6213231 w 6213231"/>
              <a:gd name="connsiteY2" fmla="*/ 1323916 h 2647831"/>
              <a:gd name="connsiteX3" fmla="*/ 5444062 w 6213231"/>
              <a:gd name="connsiteY3" fmla="*/ 2647831 h 2647831"/>
              <a:gd name="connsiteX4" fmla="*/ 769169 w 6213231"/>
              <a:gd name="connsiteY4" fmla="*/ 2647831 h 2647831"/>
              <a:gd name="connsiteX5" fmla="*/ 0 w 6213231"/>
              <a:gd name="connsiteY5" fmla="*/ 1323916 h 2647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13231" h="2647831">
                <a:moveTo>
                  <a:pt x="769169" y="0"/>
                </a:moveTo>
                <a:lnTo>
                  <a:pt x="5444062" y="0"/>
                </a:lnTo>
                <a:lnTo>
                  <a:pt x="6213231" y="1323916"/>
                </a:lnTo>
                <a:lnTo>
                  <a:pt x="5444062" y="2647831"/>
                </a:lnTo>
                <a:lnTo>
                  <a:pt x="769169" y="2647831"/>
                </a:lnTo>
                <a:lnTo>
                  <a:pt x="0" y="132391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52400">
            <a:noFill/>
          </a:ln>
          <a:effectLst/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365458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ntents slide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그림 개체 틀 2">
            <a:extLst>
              <a:ext uri="{FF2B5EF4-FFF2-40B4-BE49-F238E27FC236}">
                <a16:creationId xmlns:a16="http://schemas.microsoft.com/office/drawing/2014/main" id="{6BEAFC25-821F-477D-B4DA-EF0E26AE084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160586" y="0"/>
            <a:ext cx="4853352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 w="152400">
            <a:noFill/>
          </a:ln>
          <a:effectLst/>
        </p:spPr>
        <p:txBody>
          <a:bodyPr anchor="ctr"/>
          <a:lstStyle>
            <a:lvl1pPr marL="0" indent="0" algn="ctr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 and Sent to Back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7431489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ntents slide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21AEC72C-3C89-4B08-B67E-E04E47BA302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847486" y="342900"/>
            <a:ext cx="5926499" cy="6172200"/>
          </a:xfrm>
          <a:custGeom>
            <a:avLst/>
            <a:gdLst>
              <a:gd name="connsiteX0" fmla="*/ 1240972 w 5926499"/>
              <a:gd name="connsiteY0" fmla="*/ 0 h 6172200"/>
              <a:gd name="connsiteX1" fmla="*/ 5926499 w 5926499"/>
              <a:gd name="connsiteY1" fmla="*/ 0 h 6172200"/>
              <a:gd name="connsiteX2" fmla="*/ 5926499 w 5926499"/>
              <a:gd name="connsiteY2" fmla="*/ 6172200 h 6172200"/>
              <a:gd name="connsiteX3" fmla="*/ 1240972 w 5926499"/>
              <a:gd name="connsiteY3" fmla="*/ 6172200 h 6172200"/>
              <a:gd name="connsiteX4" fmla="*/ 1240972 w 5926499"/>
              <a:gd name="connsiteY4" fmla="*/ 6015988 h 6172200"/>
              <a:gd name="connsiteX5" fmla="*/ 92399 w 5926499"/>
              <a:gd name="connsiteY5" fmla="*/ 6015988 h 6172200"/>
              <a:gd name="connsiteX6" fmla="*/ 92399 w 5926499"/>
              <a:gd name="connsiteY6" fmla="*/ 5938701 h 6172200"/>
              <a:gd name="connsiteX7" fmla="*/ 1240972 w 5926499"/>
              <a:gd name="connsiteY7" fmla="*/ 5938701 h 6172200"/>
              <a:gd name="connsiteX8" fmla="*/ 1240972 w 5926499"/>
              <a:gd name="connsiteY8" fmla="*/ 5859778 h 6172200"/>
              <a:gd name="connsiteX9" fmla="*/ 497028 w 5926499"/>
              <a:gd name="connsiteY9" fmla="*/ 5859778 h 6172200"/>
              <a:gd name="connsiteX10" fmla="*/ 497028 w 5926499"/>
              <a:gd name="connsiteY10" fmla="*/ 5668190 h 6172200"/>
              <a:gd name="connsiteX11" fmla="*/ 1240972 w 5926499"/>
              <a:gd name="connsiteY11" fmla="*/ 5668190 h 6172200"/>
              <a:gd name="connsiteX12" fmla="*/ 1240972 w 5926499"/>
              <a:gd name="connsiteY12" fmla="*/ 5589267 h 6172200"/>
              <a:gd name="connsiteX13" fmla="*/ 2775704 w 5926499"/>
              <a:gd name="connsiteY13" fmla="*/ 5589267 h 6172200"/>
              <a:gd name="connsiteX14" fmla="*/ 2775704 w 5926499"/>
              <a:gd name="connsiteY14" fmla="*/ 5511980 h 6172200"/>
              <a:gd name="connsiteX15" fmla="*/ 1240972 w 5926499"/>
              <a:gd name="connsiteY15" fmla="*/ 5511980 h 6172200"/>
              <a:gd name="connsiteX16" fmla="*/ 1240972 w 5926499"/>
              <a:gd name="connsiteY16" fmla="*/ 5222694 h 6172200"/>
              <a:gd name="connsiteX17" fmla="*/ 2993421 w 5926499"/>
              <a:gd name="connsiteY17" fmla="*/ 5222694 h 6172200"/>
              <a:gd name="connsiteX18" fmla="*/ 2993421 w 5926499"/>
              <a:gd name="connsiteY18" fmla="*/ 5031107 h 6172200"/>
              <a:gd name="connsiteX19" fmla="*/ 1240972 w 5926499"/>
              <a:gd name="connsiteY19" fmla="*/ 5031107 h 6172200"/>
              <a:gd name="connsiteX20" fmla="*/ 1240972 w 5926499"/>
              <a:gd name="connsiteY20" fmla="*/ 4922382 h 6172200"/>
              <a:gd name="connsiteX21" fmla="*/ 225578 w 5926499"/>
              <a:gd name="connsiteY21" fmla="*/ 4922382 h 6172200"/>
              <a:gd name="connsiteX22" fmla="*/ 225578 w 5926499"/>
              <a:gd name="connsiteY22" fmla="*/ 4845095 h 6172200"/>
              <a:gd name="connsiteX23" fmla="*/ 1240972 w 5926499"/>
              <a:gd name="connsiteY23" fmla="*/ 4845095 h 6172200"/>
              <a:gd name="connsiteX24" fmla="*/ 1240972 w 5926499"/>
              <a:gd name="connsiteY24" fmla="*/ 4721133 h 6172200"/>
              <a:gd name="connsiteX25" fmla="*/ 2181818 w 5926499"/>
              <a:gd name="connsiteY25" fmla="*/ 4721133 h 6172200"/>
              <a:gd name="connsiteX26" fmla="*/ 2181818 w 5926499"/>
              <a:gd name="connsiteY26" fmla="*/ 4655818 h 6172200"/>
              <a:gd name="connsiteX27" fmla="*/ 1240972 w 5926499"/>
              <a:gd name="connsiteY27" fmla="*/ 4655818 h 6172200"/>
              <a:gd name="connsiteX28" fmla="*/ 1240972 w 5926499"/>
              <a:gd name="connsiteY28" fmla="*/ 4516481 h 6172200"/>
              <a:gd name="connsiteX29" fmla="*/ 497028 w 5926499"/>
              <a:gd name="connsiteY29" fmla="*/ 4516481 h 6172200"/>
              <a:gd name="connsiteX30" fmla="*/ 497028 w 5926499"/>
              <a:gd name="connsiteY30" fmla="*/ 4439194 h 6172200"/>
              <a:gd name="connsiteX31" fmla="*/ 1240972 w 5926499"/>
              <a:gd name="connsiteY31" fmla="*/ 4439194 h 6172200"/>
              <a:gd name="connsiteX32" fmla="*/ 1240972 w 5926499"/>
              <a:gd name="connsiteY32" fmla="*/ 4321628 h 6172200"/>
              <a:gd name="connsiteX33" fmla="*/ 2347278 w 5926499"/>
              <a:gd name="connsiteY33" fmla="*/ 4321628 h 6172200"/>
              <a:gd name="connsiteX34" fmla="*/ 2347278 w 5926499"/>
              <a:gd name="connsiteY34" fmla="*/ 4130040 h 6172200"/>
              <a:gd name="connsiteX35" fmla="*/ 1240972 w 5926499"/>
              <a:gd name="connsiteY35" fmla="*/ 4130040 h 6172200"/>
              <a:gd name="connsiteX36" fmla="*/ 1240972 w 5926499"/>
              <a:gd name="connsiteY36" fmla="*/ 3828776 h 6172200"/>
              <a:gd name="connsiteX37" fmla="*/ 2347278 w 5926499"/>
              <a:gd name="connsiteY37" fmla="*/ 3828776 h 6172200"/>
              <a:gd name="connsiteX38" fmla="*/ 2347278 w 5926499"/>
              <a:gd name="connsiteY38" fmla="*/ 3751489 h 6172200"/>
              <a:gd name="connsiteX39" fmla="*/ 1240972 w 5926499"/>
              <a:gd name="connsiteY39" fmla="*/ 3751489 h 6172200"/>
              <a:gd name="connsiteX40" fmla="*/ 1240972 w 5926499"/>
              <a:gd name="connsiteY40" fmla="*/ 3567249 h 6172200"/>
              <a:gd name="connsiteX41" fmla="*/ 544605 w 5926499"/>
              <a:gd name="connsiteY41" fmla="*/ 3567249 h 6172200"/>
              <a:gd name="connsiteX42" fmla="*/ 544605 w 5926499"/>
              <a:gd name="connsiteY42" fmla="*/ 3279866 h 6172200"/>
              <a:gd name="connsiteX43" fmla="*/ 1240972 w 5926499"/>
              <a:gd name="connsiteY43" fmla="*/ 3279866 h 6172200"/>
              <a:gd name="connsiteX44" fmla="*/ 1240972 w 5926499"/>
              <a:gd name="connsiteY44" fmla="*/ 3141069 h 6172200"/>
              <a:gd name="connsiteX45" fmla="*/ 0 w 5926499"/>
              <a:gd name="connsiteY45" fmla="*/ 3141069 h 6172200"/>
              <a:gd name="connsiteX46" fmla="*/ 0 w 5926499"/>
              <a:gd name="connsiteY46" fmla="*/ 3063782 h 6172200"/>
              <a:gd name="connsiteX47" fmla="*/ 1240972 w 5926499"/>
              <a:gd name="connsiteY47" fmla="*/ 3063782 h 6172200"/>
              <a:gd name="connsiteX48" fmla="*/ 1240972 w 5926499"/>
              <a:gd name="connsiteY48" fmla="*/ 2942953 h 6172200"/>
              <a:gd name="connsiteX49" fmla="*/ 343464 w 5926499"/>
              <a:gd name="connsiteY49" fmla="*/ 2942953 h 6172200"/>
              <a:gd name="connsiteX50" fmla="*/ 343464 w 5926499"/>
              <a:gd name="connsiteY50" fmla="*/ 2865666 h 6172200"/>
              <a:gd name="connsiteX51" fmla="*/ 1240972 w 5926499"/>
              <a:gd name="connsiteY51" fmla="*/ 2865666 h 6172200"/>
              <a:gd name="connsiteX52" fmla="*/ 1240972 w 5926499"/>
              <a:gd name="connsiteY52" fmla="*/ 2770414 h 6172200"/>
              <a:gd name="connsiteX53" fmla="*/ 2020709 w 5926499"/>
              <a:gd name="connsiteY53" fmla="*/ 2770414 h 6172200"/>
              <a:gd name="connsiteX54" fmla="*/ 2020709 w 5926499"/>
              <a:gd name="connsiteY54" fmla="*/ 2705099 h 6172200"/>
              <a:gd name="connsiteX55" fmla="*/ 1240972 w 5926499"/>
              <a:gd name="connsiteY55" fmla="*/ 2705099 h 6172200"/>
              <a:gd name="connsiteX56" fmla="*/ 1240972 w 5926499"/>
              <a:gd name="connsiteY56" fmla="*/ 2453364 h 6172200"/>
              <a:gd name="connsiteX57" fmla="*/ 2113162 w 5926499"/>
              <a:gd name="connsiteY57" fmla="*/ 2453364 h 6172200"/>
              <a:gd name="connsiteX58" fmla="*/ 2113162 w 5926499"/>
              <a:gd name="connsiteY58" fmla="*/ 2261777 h 6172200"/>
              <a:gd name="connsiteX59" fmla="*/ 1240972 w 5926499"/>
              <a:gd name="connsiteY59" fmla="*/ 2261777 h 6172200"/>
              <a:gd name="connsiteX60" fmla="*/ 1240972 w 5926499"/>
              <a:gd name="connsiteY60" fmla="*/ 2065018 h 6172200"/>
              <a:gd name="connsiteX61" fmla="*/ 544605 w 5926499"/>
              <a:gd name="connsiteY61" fmla="*/ 2065018 h 6172200"/>
              <a:gd name="connsiteX62" fmla="*/ 544605 w 5926499"/>
              <a:gd name="connsiteY62" fmla="*/ 1999703 h 6172200"/>
              <a:gd name="connsiteX63" fmla="*/ 1240972 w 5926499"/>
              <a:gd name="connsiteY63" fmla="*/ 1999703 h 6172200"/>
              <a:gd name="connsiteX64" fmla="*/ 1240972 w 5926499"/>
              <a:gd name="connsiteY64" fmla="*/ 1794507 h 6172200"/>
              <a:gd name="connsiteX65" fmla="*/ 2587402 w 5926499"/>
              <a:gd name="connsiteY65" fmla="*/ 1794507 h 6172200"/>
              <a:gd name="connsiteX66" fmla="*/ 2587402 w 5926499"/>
              <a:gd name="connsiteY66" fmla="*/ 1717220 h 6172200"/>
              <a:gd name="connsiteX67" fmla="*/ 1240972 w 5926499"/>
              <a:gd name="connsiteY67" fmla="*/ 1717220 h 6172200"/>
              <a:gd name="connsiteX68" fmla="*/ 1240972 w 5926499"/>
              <a:gd name="connsiteY68" fmla="*/ 1582782 h 6172200"/>
              <a:gd name="connsiteX69" fmla="*/ 191589 w 5926499"/>
              <a:gd name="connsiteY69" fmla="*/ 1582782 h 6172200"/>
              <a:gd name="connsiteX70" fmla="*/ 191589 w 5926499"/>
              <a:gd name="connsiteY70" fmla="*/ 1391193 h 6172200"/>
              <a:gd name="connsiteX71" fmla="*/ 1240972 w 5926499"/>
              <a:gd name="connsiteY71" fmla="*/ 1391193 h 6172200"/>
              <a:gd name="connsiteX72" fmla="*/ 1240972 w 5926499"/>
              <a:gd name="connsiteY72" fmla="*/ 1256756 h 6172200"/>
              <a:gd name="connsiteX73" fmla="*/ 2981203 w 5926499"/>
              <a:gd name="connsiteY73" fmla="*/ 1256756 h 6172200"/>
              <a:gd name="connsiteX74" fmla="*/ 2981203 w 5926499"/>
              <a:gd name="connsiteY74" fmla="*/ 1179469 h 6172200"/>
              <a:gd name="connsiteX75" fmla="*/ 1240972 w 5926499"/>
              <a:gd name="connsiteY75" fmla="*/ 1179469 h 6172200"/>
              <a:gd name="connsiteX76" fmla="*/ 1240972 w 5926499"/>
              <a:gd name="connsiteY76" fmla="*/ 1024346 h 6172200"/>
              <a:gd name="connsiteX77" fmla="*/ 2051188 w 5926499"/>
              <a:gd name="connsiteY77" fmla="*/ 1024346 h 6172200"/>
              <a:gd name="connsiteX78" fmla="*/ 2051188 w 5926499"/>
              <a:gd name="connsiteY78" fmla="*/ 828402 h 6172200"/>
              <a:gd name="connsiteX79" fmla="*/ 1240972 w 5926499"/>
              <a:gd name="connsiteY79" fmla="*/ 828402 h 6172200"/>
              <a:gd name="connsiteX80" fmla="*/ 1240972 w 5926499"/>
              <a:gd name="connsiteY80" fmla="*/ 695597 h 6172200"/>
              <a:gd name="connsiteX81" fmla="*/ 579440 w 5926499"/>
              <a:gd name="connsiteY81" fmla="*/ 695597 h 6172200"/>
              <a:gd name="connsiteX82" fmla="*/ 579440 w 5926499"/>
              <a:gd name="connsiteY82" fmla="*/ 504009 h 6172200"/>
              <a:gd name="connsiteX83" fmla="*/ 1240972 w 5926499"/>
              <a:gd name="connsiteY83" fmla="*/ 504009 h 6172200"/>
              <a:gd name="connsiteX84" fmla="*/ 1240972 w 5926499"/>
              <a:gd name="connsiteY84" fmla="*/ 447943 h 6172200"/>
              <a:gd name="connsiteX85" fmla="*/ 977276 w 5926499"/>
              <a:gd name="connsiteY85" fmla="*/ 447943 h 6172200"/>
              <a:gd name="connsiteX86" fmla="*/ 977276 w 5926499"/>
              <a:gd name="connsiteY86" fmla="*/ 370656 h 6172200"/>
              <a:gd name="connsiteX87" fmla="*/ 1240972 w 5926499"/>
              <a:gd name="connsiteY87" fmla="*/ 370656 h 6172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</a:cxnLst>
            <a:rect l="l" t="t" r="r" b="b"/>
            <a:pathLst>
              <a:path w="5926499" h="6172200">
                <a:moveTo>
                  <a:pt x="1240972" y="0"/>
                </a:moveTo>
                <a:lnTo>
                  <a:pt x="5926499" y="0"/>
                </a:lnTo>
                <a:lnTo>
                  <a:pt x="5926499" y="6172200"/>
                </a:lnTo>
                <a:lnTo>
                  <a:pt x="1240972" y="6172200"/>
                </a:lnTo>
                <a:lnTo>
                  <a:pt x="1240972" y="6015988"/>
                </a:lnTo>
                <a:lnTo>
                  <a:pt x="92399" y="6015988"/>
                </a:lnTo>
                <a:lnTo>
                  <a:pt x="92399" y="5938701"/>
                </a:lnTo>
                <a:lnTo>
                  <a:pt x="1240972" y="5938701"/>
                </a:lnTo>
                <a:lnTo>
                  <a:pt x="1240972" y="5859778"/>
                </a:lnTo>
                <a:lnTo>
                  <a:pt x="497028" y="5859778"/>
                </a:lnTo>
                <a:lnTo>
                  <a:pt x="497028" y="5668190"/>
                </a:lnTo>
                <a:lnTo>
                  <a:pt x="1240972" y="5668190"/>
                </a:lnTo>
                <a:lnTo>
                  <a:pt x="1240972" y="5589267"/>
                </a:lnTo>
                <a:lnTo>
                  <a:pt x="2775704" y="5589267"/>
                </a:lnTo>
                <a:lnTo>
                  <a:pt x="2775704" y="5511980"/>
                </a:lnTo>
                <a:lnTo>
                  <a:pt x="1240972" y="5511980"/>
                </a:lnTo>
                <a:lnTo>
                  <a:pt x="1240972" y="5222694"/>
                </a:lnTo>
                <a:lnTo>
                  <a:pt x="2993421" y="5222694"/>
                </a:lnTo>
                <a:lnTo>
                  <a:pt x="2993421" y="5031107"/>
                </a:lnTo>
                <a:lnTo>
                  <a:pt x="1240972" y="5031107"/>
                </a:lnTo>
                <a:lnTo>
                  <a:pt x="1240972" y="4922382"/>
                </a:lnTo>
                <a:lnTo>
                  <a:pt x="225578" y="4922382"/>
                </a:lnTo>
                <a:lnTo>
                  <a:pt x="225578" y="4845095"/>
                </a:lnTo>
                <a:lnTo>
                  <a:pt x="1240972" y="4845095"/>
                </a:lnTo>
                <a:lnTo>
                  <a:pt x="1240972" y="4721133"/>
                </a:lnTo>
                <a:lnTo>
                  <a:pt x="2181818" y="4721133"/>
                </a:lnTo>
                <a:lnTo>
                  <a:pt x="2181818" y="4655818"/>
                </a:lnTo>
                <a:lnTo>
                  <a:pt x="1240972" y="4655818"/>
                </a:lnTo>
                <a:lnTo>
                  <a:pt x="1240972" y="4516481"/>
                </a:lnTo>
                <a:lnTo>
                  <a:pt x="497028" y="4516481"/>
                </a:lnTo>
                <a:lnTo>
                  <a:pt x="497028" y="4439194"/>
                </a:lnTo>
                <a:lnTo>
                  <a:pt x="1240972" y="4439194"/>
                </a:lnTo>
                <a:lnTo>
                  <a:pt x="1240972" y="4321628"/>
                </a:lnTo>
                <a:lnTo>
                  <a:pt x="2347278" y="4321628"/>
                </a:lnTo>
                <a:lnTo>
                  <a:pt x="2347278" y="4130040"/>
                </a:lnTo>
                <a:lnTo>
                  <a:pt x="1240972" y="4130040"/>
                </a:lnTo>
                <a:lnTo>
                  <a:pt x="1240972" y="3828776"/>
                </a:lnTo>
                <a:lnTo>
                  <a:pt x="2347278" y="3828776"/>
                </a:lnTo>
                <a:lnTo>
                  <a:pt x="2347278" y="3751489"/>
                </a:lnTo>
                <a:lnTo>
                  <a:pt x="1240972" y="3751489"/>
                </a:lnTo>
                <a:lnTo>
                  <a:pt x="1240972" y="3567249"/>
                </a:lnTo>
                <a:lnTo>
                  <a:pt x="544605" y="3567249"/>
                </a:lnTo>
                <a:lnTo>
                  <a:pt x="544605" y="3279866"/>
                </a:lnTo>
                <a:lnTo>
                  <a:pt x="1240972" y="3279866"/>
                </a:lnTo>
                <a:lnTo>
                  <a:pt x="1240972" y="3141069"/>
                </a:lnTo>
                <a:lnTo>
                  <a:pt x="0" y="3141069"/>
                </a:lnTo>
                <a:lnTo>
                  <a:pt x="0" y="3063782"/>
                </a:lnTo>
                <a:lnTo>
                  <a:pt x="1240972" y="3063782"/>
                </a:lnTo>
                <a:lnTo>
                  <a:pt x="1240972" y="2942953"/>
                </a:lnTo>
                <a:lnTo>
                  <a:pt x="343464" y="2942953"/>
                </a:lnTo>
                <a:lnTo>
                  <a:pt x="343464" y="2865666"/>
                </a:lnTo>
                <a:lnTo>
                  <a:pt x="1240972" y="2865666"/>
                </a:lnTo>
                <a:lnTo>
                  <a:pt x="1240972" y="2770414"/>
                </a:lnTo>
                <a:lnTo>
                  <a:pt x="2020709" y="2770414"/>
                </a:lnTo>
                <a:lnTo>
                  <a:pt x="2020709" y="2705099"/>
                </a:lnTo>
                <a:lnTo>
                  <a:pt x="1240972" y="2705099"/>
                </a:lnTo>
                <a:lnTo>
                  <a:pt x="1240972" y="2453364"/>
                </a:lnTo>
                <a:lnTo>
                  <a:pt x="2113162" y="2453364"/>
                </a:lnTo>
                <a:lnTo>
                  <a:pt x="2113162" y="2261777"/>
                </a:lnTo>
                <a:lnTo>
                  <a:pt x="1240972" y="2261777"/>
                </a:lnTo>
                <a:lnTo>
                  <a:pt x="1240972" y="2065018"/>
                </a:lnTo>
                <a:lnTo>
                  <a:pt x="544605" y="2065018"/>
                </a:lnTo>
                <a:lnTo>
                  <a:pt x="544605" y="1999703"/>
                </a:lnTo>
                <a:lnTo>
                  <a:pt x="1240972" y="1999703"/>
                </a:lnTo>
                <a:lnTo>
                  <a:pt x="1240972" y="1794507"/>
                </a:lnTo>
                <a:lnTo>
                  <a:pt x="2587402" y="1794507"/>
                </a:lnTo>
                <a:lnTo>
                  <a:pt x="2587402" y="1717220"/>
                </a:lnTo>
                <a:lnTo>
                  <a:pt x="1240972" y="1717220"/>
                </a:lnTo>
                <a:lnTo>
                  <a:pt x="1240972" y="1582782"/>
                </a:lnTo>
                <a:lnTo>
                  <a:pt x="191589" y="1582782"/>
                </a:lnTo>
                <a:lnTo>
                  <a:pt x="191589" y="1391193"/>
                </a:lnTo>
                <a:lnTo>
                  <a:pt x="1240972" y="1391193"/>
                </a:lnTo>
                <a:lnTo>
                  <a:pt x="1240972" y="1256756"/>
                </a:lnTo>
                <a:lnTo>
                  <a:pt x="2981203" y="1256756"/>
                </a:lnTo>
                <a:lnTo>
                  <a:pt x="2981203" y="1179469"/>
                </a:lnTo>
                <a:lnTo>
                  <a:pt x="1240972" y="1179469"/>
                </a:lnTo>
                <a:lnTo>
                  <a:pt x="1240972" y="1024346"/>
                </a:lnTo>
                <a:lnTo>
                  <a:pt x="2051188" y="1024346"/>
                </a:lnTo>
                <a:lnTo>
                  <a:pt x="2051188" y="828402"/>
                </a:lnTo>
                <a:lnTo>
                  <a:pt x="1240972" y="828402"/>
                </a:lnTo>
                <a:lnTo>
                  <a:pt x="1240972" y="695597"/>
                </a:lnTo>
                <a:lnTo>
                  <a:pt x="579440" y="695597"/>
                </a:lnTo>
                <a:lnTo>
                  <a:pt x="579440" y="504009"/>
                </a:lnTo>
                <a:lnTo>
                  <a:pt x="1240972" y="504009"/>
                </a:lnTo>
                <a:lnTo>
                  <a:pt x="1240972" y="447943"/>
                </a:lnTo>
                <a:lnTo>
                  <a:pt x="977276" y="447943"/>
                </a:lnTo>
                <a:lnTo>
                  <a:pt x="977276" y="370656"/>
                </a:lnTo>
                <a:lnTo>
                  <a:pt x="1240972" y="37065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52400">
            <a:noFill/>
          </a:ln>
          <a:effectLst/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7566119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NG se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2482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PNG &amp; Shapes Layout</a:t>
            </a:r>
          </a:p>
        </p:txBody>
      </p:sp>
    </p:spTree>
    <p:extLst>
      <p:ext uri="{BB962C8B-B14F-4D97-AF65-F5344CB8AC3E}">
        <p14:creationId xmlns:p14="http://schemas.microsoft.com/office/powerpoint/2010/main" val="392668304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123478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3" name="Rounded Rectangle 2"/>
          <p:cNvSpPr/>
          <p:nvPr userDrawn="1"/>
        </p:nvSpPr>
        <p:spPr>
          <a:xfrm>
            <a:off x="354010" y="1131591"/>
            <a:ext cx="3560767" cy="5402561"/>
          </a:xfrm>
          <a:prstGeom prst="roundRect">
            <a:avLst>
              <a:gd name="adj" fmla="val 396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/>
          </a:p>
        </p:txBody>
      </p:sp>
      <p:sp>
        <p:nvSpPr>
          <p:cNvPr id="4" name="Rounded Rectangle 3"/>
          <p:cNvSpPr/>
          <p:nvPr userDrawn="1"/>
        </p:nvSpPr>
        <p:spPr>
          <a:xfrm>
            <a:off x="531933" y="1347500"/>
            <a:ext cx="153868" cy="5015200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>
              <a:solidFill>
                <a:schemeClr val="bg1"/>
              </a:solidFill>
            </a:endParaRPr>
          </a:p>
        </p:txBody>
      </p:sp>
      <p:sp>
        <p:nvSpPr>
          <p:cNvPr id="5" name="Half Frame 4"/>
          <p:cNvSpPr/>
          <p:nvPr userDrawn="1"/>
        </p:nvSpPr>
        <p:spPr>
          <a:xfrm rot="5400000">
            <a:off x="3057177" y="1276653"/>
            <a:ext cx="685849" cy="685148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5644E8BB-F13A-4AE0-889E-633DE4143787}"/>
              </a:ext>
            </a:extLst>
          </p:cNvPr>
          <p:cNvSpPr txBox="1"/>
          <p:nvPr userDrawn="1"/>
        </p:nvSpPr>
        <p:spPr>
          <a:xfrm>
            <a:off x="711704" y="1637214"/>
            <a:ext cx="223224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Resize without losing quality</a:t>
            </a:r>
            <a:endParaRPr lang="ko-KR" alt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2CE2B8B-ED32-491A-95B2-D28904BC432C}"/>
              </a:ext>
            </a:extLst>
          </p:cNvPr>
          <p:cNvSpPr txBox="1"/>
          <p:nvPr userDrawn="1"/>
        </p:nvSpPr>
        <p:spPr>
          <a:xfrm>
            <a:off x="711704" y="2127463"/>
            <a:ext cx="2232248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Change Fill Color &amp;</a:t>
            </a:r>
          </a:p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Line Color</a:t>
            </a:r>
            <a:endParaRPr lang="ko-KR" alt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62A52DF-2523-4479-BFA3-B5ACE9887E1C}"/>
              </a:ext>
            </a:extLst>
          </p:cNvPr>
          <p:cNvSpPr txBox="1"/>
          <p:nvPr userDrawn="1"/>
        </p:nvSpPr>
        <p:spPr>
          <a:xfrm>
            <a:off x="721229" y="5808438"/>
            <a:ext cx="223200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www.allppt.com</a:t>
            </a:r>
            <a:endParaRPr lang="ko-KR" alt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AAC314F-E96A-4408-95DE-A70E9ED054AF}"/>
              </a:ext>
            </a:extLst>
          </p:cNvPr>
          <p:cNvSpPr txBox="1"/>
          <p:nvPr userDrawn="1"/>
        </p:nvSpPr>
        <p:spPr>
          <a:xfrm>
            <a:off x="721229" y="4450324"/>
            <a:ext cx="2717296" cy="13849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FREE </a:t>
            </a:r>
          </a:p>
          <a:p>
            <a:r>
              <a:rPr lang="en-US" altLang="ko-KR" sz="28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PPT TEMPLATES</a:t>
            </a:r>
          </a:p>
        </p:txBody>
      </p:sp>
    </p:spTree>
    <p:extLst>
      <p:ext uri="{BB962C8B-B14F-4D97-AF65-F5344CB8AC3E}">
        <p14:creationId xmlns:p14="http://schemas.microsoft.com/office/powerpoint/2010/main" val="279350900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Images &amp;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그림 개체 틀 6">
            <a:extLst>
              <a:ext uri="{FF2B5EF4-FFF2-40B4-BE49-F238E27FC236}">
                <a16:creationId xmlns:a16="http://schemas.microsoft.com/office/drawing/2014/main" id="{7F4A55B2-3184-47B9-BAEC-BDBF1F47C6F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104465" y="844530"/>
            <a:ext cx="6265900" cy="5168940"/>
          </a:xfrm>
          <a:custGeom>
            <a:avLst/>
            <a:gdLst>
              <a:gd name="connsiteX0" fmla="*/ 2712780 w 6265900"/>
              <a:gd name="connsiteY0" fmla="*/ 2405403 h 5168940"/>
              <a:gd name="connsiteX1" fmla="*/ 1432529 w 6265900"/>
              <a:gd name="connsiteY1" fmla="*/ 2704316 h 5168940"/>
              <a:gd name="connsiteX2" fmla="*/ 951729 w 6265900"/>
              <a:gd name="connsiteY2" fmla="*/ 3183705 h 5168940"/>
              <a:gd name="connsiteX3" fmla="*/ 772664 w 6265900"/>
              <a:gd name="connsiteY3" fmla="*/ 3764615 h 5168940"/>
              <a:gd name="connsiteX4" fmla="*/ 944680 w 6265900"/>
              <a:gd name="connsiteY4" fmla="*/ 4222853 h 5168940"/>
              <a:gd name="connsiteX5" fmla="*/ 1362029 w 6265900"/>
              <a:gd name="connsiteY5" fmla="*/ 4413201 h 5168940"/>
              <a:gd name="connsiteX6" fmla="*/ 2114955 w 6265900"/>
              <a:gd name="connsiteY6" fmla="*/ 3849211 h 5168940"/>
              <a:gd name="connsiteX7" fmla="*/ 2952477 w 6265900"/>
              <a:gd name="connsiteY7" fmla="*/ 2405403 h 5168940"/>
              <a:gd name="connsiteX8" fmla="*/ 5270459 w 6265900"/>
              <a:gd name="connsiteY8" fmla="*/ 730364 h 5168940"/>
              <a:gd name="connsiteX9" fmla="*/ 4767103 w 6265900"/>
              <a:gd name="connsiteY9" fmla="*/ 920707 h 5168940"/>
              <a:gd name="connsiteX10" fmla="*/ 4300404 w 6265900"/>
              <a:gd name="connsiteY10" fmla="*/ 1539683 h 5168940"/>
              <a:gd name="connsiteX11" fmla="*/ 4184786 w 6265900"/>
              <a:gd name="connsiteY11" fmla="*/ 1731442 h 5168940"/>
              <a:gd name="connsiteX12" fmla="*/ 4864389 w 6265900"/>
              <a:gd name="connsiteY12" fmla="*/ 1731442 h 5168940"/>
              <a:gd name="connsiteX13" fmla="*/ 5825989 w 6265900"/>
              <a:gd name="connsiteY13" fmla="*/ 0 h 5168940"/>
              <a:gd name="connsiteX14" fmla="*/ 6105163 w 6265900"/>
              <a:gd name="connsiteY14" fmla="*/ 78955 h 5168940"/>
              <a:gd name="connsiteX15" fmla="*/ 6206679 w 6265900"/>
              <a:gd name="connsiteY15" fmla="*/ 298913 h 5168940"/>
              <a:gd name="connsiteX16" fmla="*/ 6172839 w 6265900"/>
              <a:gd name="connsiteY16" fmla="*/ 451190 h 5168940"/>
              <a:gd name="connsiteX17" fmla="*/ 6147463 w 6265900"/>
              <a:gd name="connsiteY17" fmla="*/ 516048 h 5168940"/>
              <a:gd name="connsiteX18" fmla="*/ 5662433 w 6265900"/>
              <a:gd name="connsiteY18" fmla="*/ 1731442 h 5168940"/>
              <a:gd name="connsiteX19" fmla="*/ 5876749 w 6265900"/>
              <a:gd name="connsiteY19" fmla="*/ 1731442 h 5168940"/>
              <a:gd name="connsiteX20" fmla="*/ 5950067 w 6265900"/>
              <a:gd name="connsiteY20" fmla="*/ 1731442 h 5168940"/>
              <a:gd name="connsiteX21" fmla="*/ 6265900 w 6265900"/>
              <a:gd name="connsiteY21" fmla="*/ 2004974 h 5168940"/>
              <a:gd name="connsiteX22" fmla="*/ 6136180 w 6265900"/>
              <a:gd name="connsiteY22" fmla="*/ 2288378 h 5168940"/>
              <a:gd name="connsiteX23" fmla="*/ 5820347 w 6265900"/>
              <a:gd name="connsiteY23" fmla="*/ 2405403 h 5168940"/>
              <a:gd name="connsiteX24" fmla="*/ 5744211 w 6265900"/>
              <a:gd name="connsiteY24" fmla="*/ 2405403 h 5168940"/>
              <a:gd name="connsiteX25" fmla="*/ 5388896 w 6265900"/>
              <a:gd name="connsiteY25" fmla="*/ 2405403 h 5168940"/>
              <a:gd name="connsiteX26" fmla="*/ 5075887 w 6265900"/>
              <a:gd name="connsiteY26" fmla="*/ 3175249 h 5168940"/>
              <a:gd name="connsiteX27" fmla="*/ 5535537 w 6265900"/>
              <a:gd name="connsiteY27" fmla="*/ 3175249 h 5168940"/>
              <a:gd name="connsiteX28" fmla="*/ 5608854 w 6265900"/>
              <a:gd name="connsiteY28" fmla="*/ 3175249 h 5168940"/>
              <a:gd name="connsiteX29" fmla="*/ 5924687 w 6265900"/>
              <a:gd name="connsiteY29" fmla="*/ 3445963 h 5168940"/>
              <a:gd name="connsiteX30" fmla="*/ 5794967 w 6265900"/>
              <a:gd name="connsiteY30" fmla="*/ 3732186 h 5168940"/>
              <a:gd name="connsiteX31" fmla="*/ 5479134 w 6265900"/>
              <a:gd name="connsiteY31" fmla="*/ 3849211 h 5168940"/>
              <a:gd name="connsiteX32" fmla="*/ 5402998 w 6265900"/>
              <a:gd name="connsiteY32" fmla="*/ 3849211 h 5168940"/>
              <a:gd name="connsiteX33" fmla="*/ 4799531 w 6265900"/>
              <a:gd name="connsiteY33" fmla="*/ 3849211 h 5168940"/>
              <a:gd name="connsiteX34" fmla="*/ 4403332 w 6265900"/>
              <a:gd name="connsiteY34" fmla="*/ 3723726 h 5168940"/>
              <a:gd name="connsiteX35" fmla="*/ 4249643 w 6265900"/>
              <a:gd name="connsiteY35" fmla="*/ 3398021 h 5168940"/>
              <a:gd name="connsiteX36" fmla="*/ 4365261 w 6265900"/>
              <a:gd name="connsiteY36" fmla="*/ 2958110 h 5168940"/>
              <a:gd name="connsiteX37" fmla="*/ 4588038 w 6265900"/>
              <a:gd name="connsiteY37" fmla="*/ 2405403 h 5168940"/>
              <a:gd name="connsiteX38" fmla="*/ 3806914 w 6265900"/>
              <a:gd name="connsiteY38" fmla="*/ 2405403 h 5168940"/>
              <a:gd name="connsiteX39" fmla="*/ 2873517 w 6265900"/>
              <a:gd name="connsiteY39" fmla="*/ 4021227 h 5168940"/>
              <a:gd name="connsiteX40" fmla="*/ 1308450 w 6265900"/>
              <a:gd name="connsiteY40" fmla="*/ 5168940 h 5168940"/>
              <a:gd name="connsiteX41" fmla="*/ 376465 w 6265900"/>
              <a:gd name="connsiteY41" fmla="*/ 4769923 h 5168940"/>
              <a:gd name="connsiteX42" fmla="*/ 0 w 6265900"/>
              <a:gd name="connsiteY42" fmla="*/ 3781535 h 5168940"/>
              <a:gd name="connsiteX43" fmla="*/ 290457 w 6265900"/>
              <a:gd name="connsiteY43" fmla="*/ 2858005 h 5168940"/>
              <a:gd name="connsiteX44" fmla="*/ 1082855 w 6265900"/>
              <a:gd name="connsiteY44" fmla="*/ 2120593 h 5168940"/>
              <a:gd name="connsiteX45" fmla="*/ 1914740 w 6265900"/>
              <a:gd name="connsiteY45" fmla="*/ 1818857 h 5168940"/>
              <a:gd name="connsiteX46" fmla="*/ 3130129 w 6265900"/>
              <a:gd name="connsiteY46" fmla="*/ 1731442 h 5168940"/>
              <a:gd name="connsiteX47" fmla="*/ 3338804 w 6265900"/>
              <a:gd name="connsiteY47" fmla="*/ 1731442 h 5168940"/>
              <a:gd name="connsiteX48" fmla="*/ 3561580 w 6265900"/>
              <a:gd name="connsiteY48" fmla="*/ 1322548 h 5168940"/>
              <a:gd name="connsiteX49" fmla="*/ 4698015 w 6265900"/>
              <a:gd name="connsiteY49" fmla="*/ 183294 h 5168940"/>
              <a:gd name="connsiteX50" fmla="*/ 5825989 w 6265900"/>
              <a:gd name="connsiteY50" fmla="*/ 0 h 516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6265900" h="5168940">
                <a:moveTo>
                  <a:pt x="2712780" y="2405403"/>
                </a:moveTo>
                <a:cubicBezTo>
                  <a:pt x="2175113" y="2405403"/>
                  <a:pt x="1748361" y="2505044"/>
                  <a:pt x="1432529" y="2704316"/>
                </a:cubicBezTo>
                <a:cubicBezTo>
                  <a:pt x="1231376" y="2832156"/>
                  <a:pt x="1071108" y="2991950"/>
                  <a:pt x="951729" y="3183705"/>
                </a:cubicBezTo>
                <a:cubicBezTo>
                  <a:pt x="832354" y="3375464"/>
                  <a:pt x="772664" y="3569099"/>
                  <a:pt x="772664" y="3764615"/>
                </a:cubicBezTo>
                <a:cubicBezTo>
                  <a:pt x="772664" y="3943210"/>
                  <a:pt x="830005" y="4095956"/>
                  <a:pt x="944680" y="4222853"/>
                </a:cubicBezTo>
                <a:cubicBezTo>
                  <a:pt x="1059356" y="4349750"/>
                  <a:pt x="1198474" y="4413201"/>
                  <a:pt x="1362029" y="4413201"/>
                </a:cubicBezTo>
                <a:cubicBezTo>
                  <a:pt x="1645902" y="4413201"/>
                  <a:pt x="1896878" y="4225203"/>
                  <a:pt x="2114955" y="3849211"/>
                </a:cubicBezTo>
                <a:lnTo>
                  <a:pt x="2952477" y="2405403"/>
                </a:lnTo>
                <a:close/>
                <a:moveTo>
                  <a:pt x="5270459" y="730364"/>
                </a:moveTo>
                <a:cubicBezTo>
                  <a:pt x="5071187" y="743523"/>
                  <a:pt x="4903402" y="806969"/>
                  <a:pt x="4767103" y="920707"/>
                </a:cubicBezTo>
                <a:cubicBezTo>
                  <a:pt x="4630807" y="1034445"/>
                  <a:pt x="4475238" y="1240770"/>
                  <a:pt x="4300404" y="1539683"/>
                </a:cubicBezTo>
                <a:lnTo>
                  <a:pt x="4184786" y="1731442"/>
                </a:lnTo>
                <a:lnTo>
                  <a:pt x="4864389" y="1731442"/>
                </a:lnTo>
                <a:close/>
                <a:moveTo>
                  <a:pt x="5825989" y="0"/>
                </a:moveTo>
                <a:cubicBezTo>
                  <a:pt x="5944425" y="0"/>
                  <a:pt x="6037482" y="26318"/>
                  <a:pt x="6105163" y="78955"/>
                </a:cubicBezTo>
                <a:cubicBezTo>
                  <a:pt x="6172839" y="131596"/>
                  <a:pt x="6206679" y="204914"/>
                  <a:pt x="6206679" y="298913"/>
                </a:cubicBezTo>
                <a:cubicBezTo>
                  <a:pt x="6206679" y="342151"/>
                  <a:pt x="6195401" y="392912"/>
                  <a:pt x="6172839" y="451190"/>
                </a:cubicBezTo>
                <a:lnTo>
                  <a:pt x="6147463" y="516048"/>
                </a:lnTo>
                <a:lnTo>
                  <a:pt x="5662433" y="1731442"/>
                </a:lnTo>
                <a:lnTo>
                  <a:pt x="5876749" y="1731442"/>
                </a:lnTo>
                <a:lnTo>
                  <a:pt x="5950067" y="1731442"/>
                </a:lnTo>
                <a:cubicBezTo>
                  <a:pt x="6160623" y="1731442"/>
                  <a:pt x="6265900" y="1822618"/>
                  <a:pt x="6265900" y="2004974"/>
                </a:cubicBezTo>
                <a:cubicBezTo>
                  <a:pt x="6265900" y="2115889"/>
                  <a:pt x="6222661" y="2210357"/>
                  <a:pt x="6136180" y="2288378"/>
                </a:cubicBezTo>
                <a:cubicBezTo>
                  <a:pt x="6049703" y="2366395"/>
                  <a:pt x="5944425" y="2405403"/>
                  <a:pt x="5820347" y="2405403"/>
                </a:cubicBezTo>
                <a:lnTo>
                  <a:pt x="5744211" y="2405403"/>
                </a:lnTo>
                <a:lnTo>
                  <a:pt x="5388896" y="2405403"/>
                </a:lnTo>
                <a:lnTo>
                  <a:pt x="5075887" y="3175249"/>
                </a:lnTo>
                <a:lnTo>
                  <a:pt x="5535537" y="3175249"/>
                </a:lnTo>
                <a:lnTo>
                  <a:pt x="5608854" y="3175249"/>
                </a:lnTo>
                <a:cubicBezTo>
                  <a:pt x="5819409" y="3175249"/>
                  <a:pt x="5924687" y="3265487"/>
                  <a:pt x="5924687" y="3445963"/>
                </a:cubicBezTo>
                <a:cubicBezTo>
                  <a:pt x="5924687" y="3558758"/>
                  <a:pt x="5881449" y="3654164"/>
                  <a:pt x="5794967" y="3732186"/>
                </a:cubicBezTo>
                <a:cubicBezTo>
                  <a:pt x="5708490" y="3810203"/>
                  <a:pt x="5603213" y="3849211"/>
                  <a:pt x="5479134" y="3849211"/>
                </a:cubicBezTo>
                <a:lnTo>
                  <a:pt x="5402998" y="3849211"/>
                </a:lnTo>
                <a:lnTo>
                  <a:pt x="4799531" y="3849211"/>
                </a:lnTo>
                <a:cubicBezTo>
                  <a:pt x="4637856" y="3849211"/>
                  <a:pt x="4505787" y="3807384"/>
                  <a:pt x="4403332" y="3723726"/>
                </a:cubicBezTo>
                <a:cubicBezTo>
                  <a:pt x="4300873" y="3640067"/>
                  <a:pt x="4249643" y="3531498"/>
                  <a:pt x="4249643" y="3398021"/>
                </a:cubicBezTo>
                <a:cubicBezTo>
                  <a:pt x="4249643" y="3294624"/>
                  <a:pt x="4288183" y="3147988"/>
                  <a:pt x="4365261" y="2958110"/>
                </a:cubicBezTo>
                <a:lnTo>
                  <a:pt x="4588038" y="2405403"/>
                </a:lnTo>
                <a:lnTo>
                  <a:pt x="3806914" y="2405403"/>
                </a:lnTo>
                <a:lnTo>
                  <a:pt x="2873517" y="4021227"/>
                </a:lnTo>
                <a:cubicBezTo>
                  <a:pt x="2433606" y="4786369"/>
                  <a:pt x="1911917" y="5168940"/>
                  <a:pt x="1308450" y="5168940"/>
                </a:cubicBezTo>
                <a:cubicBezTo>
                  <a:pt x="938101" y="5168940"/>
                  <a:pt x="627436" y="5035938"/>
                  <a:pt x="376465" y="4769923"/>
                </a:cubicBezTo>
                <a:cubicBezTo>
                  <a:pt x="125490" y="4503908"/>
                  <a:pt x="0" y="4174447"/>
                  <a:pt x="0" y="3781535"/>
                </a:cubicBezTo>
                <a:cubicBezTo>
                  <a:pt x="0" y="3461941"/>
                  <a:pt x="96818" y="3154099"/>
                  <a:pt x="290457" y="2858005"/>
                </a:cubicBezTo>
                <a:cubicBezTo>
                  <a:pt x="484092" y="2561911"/>
                  <a:pt x="748227" y="2316108"/>
                  <a:pt x="1082855" y="2120593"/>
                </a:cubicBezTo>
                <a:cubicBezTo>
                  <a:pt x="1332893" y="1977713"/>
                  <a:pt x="1610186" y="1877135"/>
                  <a:pt x="1914740" y="1818857"/>
                </a:cubicBezTo>
                <a:cubicBezTo>
                  <a:pt x="2219290" y="1760579"/>
                  <a:pt x="2624423" y="1731442"/>
                  <a:pt x="3130129" y="1731442"/>
                </a:cubicBezTo>
                <a:lnTo>
                  <a:pt x="3338804" y="1731442"/>
                </a:lnTo>
                <a:lnTo>
                  <a:pt x="3561580" y="1322548"/>
                </a:lnTo>
                <a:cubicBezTo>
                  <a:pt x="3871771" y="752921"/>
                  <a:pt x="4250586" y="373169"/>
                  <a:pt x="4698015" y="183294"/>
                </a:cubicBezTo>
                <a:cubicBezTo>
                  <a:pt x="4985649" y="61097"/>
                  <a:pt x="5361640" y="0"/>
                  <a:pt x="5825989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effectLst/>
        </p:spPr>
        <p:txBody>
          <a:bodyPr wrap="square" anchor="ctr">
            <a:noAutofit/>
          </a:bodyPr>
          <a:lstStyle>
            <a:lvl1pPr marL="0" marR="0" indent="0" algn="ctr" defTabSz="914446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/>
            </a:lvl1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555757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8_Images &amp;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각 삼각형 1">
            <a:extLst>
              <a:ext uri="{FF2B5EF4-FFF2-40B4-BE49-F238E27FC236}">
                <a16:creationId xmlns:a16="http://schemas.microsoft.com/office/drawing/2014/main" id="{D7F48D74-B6C6-4E71-91E7-685EBC5FF9D4}"/>
              </a:ext>
            </a:extLst>
          </p:cNvPr>
          <p:cNvSpPr/>
          <p:nvPr userDrawn="1"/>
        </p:nvSpPr>
        <p:spPr>
          <a:xfrm>
            <a:off x="2" y="0"/>
            <a:ext cx="6980222" cy="68580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" name="그림 개체 틀 8"/>
          <p:cNvSpPr>
            <a:spLocks noGrp="1"/>
          </p:cNvSpPr>
          <p:nvPr>
            <p:ph type="pic" sz="quarter" idx="10" hasCustomPrompt="1"/>
          </p:nvPr>
        </p:nvSpPr>
        <p:spPr>
          <a:xfrm>
            <a:off x="438914" y="446342"/>
            <a:ext cx="6785752" cy="5965316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 wrap="square" anchor="ctr">
            <a:noAutofit/>
          </a:bodyPr>
          <a:lstStyle>
            <a:lvl1pPr marL="0" marR="0" indent="0" algn="ctr" defTabSz="914446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/>
            </a:lvl1pPr>
          </a:lstStyle>
          <a:p>
            <a:r>
              <a:rPr lang="en-US" altLang="ko-KR" dirty="0"/>
              <a:t>Your Picture Here and Sent to Back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1122353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7_Images &amp;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>
            <a:extLst>
              <a:ext uri="{FF2B5EF4-FFF2-40B4-BE49-F238E27FC236}">
                <a16:creationId xmlns:a16="http://schemas.microsoft.com/office/drawing/2014/main" id="{2E541B56-E562-45F7-AF65-DC212716E3B3}"/>
              </a:ext>
            </a:extLst>
          </p:cNvPr>
          <p:cNvSpPr/>
          <p:nvPr userDrawn="1"/>
        </p:nvSpPr>
        <p:spPr>
          <a:xfrm>
            <a:off x="0" y="863125"/>
            <a:ext cx="7036904" cy="5131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그림 개체 틀 2">
            <a:extLst>
              <a:ext uri="{FF2B5EF4-FFF2-40B4-BE49-F238E27FC236}">
                <a16:creationId xmlns:a16="http://schemas.microsoft.com/office/drawing/2014/main" id="{1D487A8B-D75C-45FC-8BC1-0D4AF5ACE0C7}"/>
              </a:ext>
            </a:extLst>
          </p:cNvPr>
          <p:cNvSpPr>
            <a:spLocks noGrp="1"/>
          </p:cNvSpPr>
          <p:nvPr>
            <p:ph type="pic" sz="quarter" idx="65" hasCustomPrompt="1"/>
          </p:nvPr>
        </p:nvSpPr>
        <p:spPr>
          <a:xfrm>
            <a:off x="6096000" y="2959216"/>
            <a:ext cx="6096000" cy="27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noFill/>
          </a:ln>
          <a:effectLst/>
        </p:spPr>
        <p:txBody>
          <a:bodyPr anchor="ctr"/>
          <a:lstStyle>
            <a:lvl1pPr marL="0" indent="0" algn="ctr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C10FD60-B279-4A90-879E-DC51895B3BC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238056" y="412403"/>
            <a:ext cx="4125224" cy="6033194"/>
          </a:xfrm>
          <a:custGeom>
            <a:avLst/>
            <a:gdLst/>
            <a:ahLst/>
            <a:cxnLst/>
            <a:rect l="l" t="t" r="r" b="b"/>
            <a:pathLst>
              <a:path w="105705" h="154595">
                <a:moveTo>
                  <a:pt x="60945" y="0"/>
                </a:moveTo>
                <a:cubicBezTo>
                  <a:pt x="73149" y="0"/>
                  <a:pt x="83325" y="3572"/>
                  <a:pt x="91474" y="10716"/>
                </a:cubicBezTo>
                <a:cubicBezTo>
                  <a:pt x="99622" y="17859"/>
                  <a:pt x="103696" y="26752"/>
                  <a:pt x="103696" y="37393"/>
                </a:cubicBezTo>
                <a:cubicBezTo>
                  <a:pt x="103696" y="45058"/>
                  <a:pt x="101762" y="53652"/>
                  <a:pt x="97892" y="63177"/>
                </a:cubicBezTo>
                <a:lnTo>
                  <a:pt x="71549" y="127918"/>
                </a:lnTo>
                <a:lnTo>
                  <a:pt x="90302" y="127918"/>
                </a:lnTo>
                <a:cubicBezTo>
                  <a:pt x="100571" y="127918"/>
                  <a:pt x="105705" y="131490"/>
                  <a:pt x="105705" y="138633"/>
                </a:cubicBezTo>
                <a:cubicBezTo>
                  <a:pt x="105705" y="143693"/>
                  <a:pt x="103901" y="147619"/>
                  <a:pt x="100292" y="150409"/>
                </a:cubicBezTo>
                <a:cubicBezTo>
                  <a:pt x="96683" y="153200"/>
                  <a:pt x="91604" y="154595"/>
                  <a:pt x="85056" y="154595"/>
                </a:cubicBezTo>
                <a:lnTo>
                  <a:pt x="64741" y="154595"/>
                </a:lnTo>
                <a:cubicBezTo>
                  <a:pt x="56555" y="154595"/>
                  <a:pt x="50341" y="153014"/>
                  <a:pt x="46100" y="149851"/>
                </a:cubicBezTo>
                <a:cubicBezTo>
                  <a:pt x="41858" y="146689"/>
                  <a:pt x="39737" y="142094"/>
                  <a:pt x="39737" y="136066"/>
                </a:cubicBezTo>
                <a:cubicBezTo>
                  <a:pt x="39737" y="131825"/>
                  <a:pt x="41263" y="125909"/>
                  <a:pt x="44314" y="118319"/>
                </a:cubicBezTo>
                <a:lnTo>
                  <a:pt x="66750" y="63177"/>
                </a:lnTo>
                <a:cubicBezTo>
                  <a:pt x="71289" y="52016"/>
                  <a:pt x="73559" y="44351"/>
                  <a:pt x="73559" y="40184"/>
                </a:cubicBezTo>
                <a:cubicBezTo>
                  <a:pt x="73559" y="36835"/>
                  <a:pt x="72033" y="33840"/>
                  <a:pt x="68982" y="31198"/>
                </a:cubicBezTo>
                <a:cubicBezTo>
                  <a:pt x="65931" y="28556"/>
                  <a:pt x="62434" y="27236"/>
                  <a:pt x="58490" y="27236"/>
                </a:cubicBezTo>
                <a:cubicBezTo>
                  <a:pt x="51048" y="27236"/>
                  <a:pt x="44314" y="30454"/>
                  <a:pt x="38286" y="36891"/>
                </a:cubicBezTo>
                <a:cubicBezTo>
                  <a:pt x="32259" y="43328"/>
                  <a:pt x="29245" y="50527"/>
                  <a:pt x="29245" y="58489"/>
                </a:cubicBezTo>
                <a:cubicBezTo>
                  <a:pt x="29245" y="63103"/>
                  <a:pt x="30268" y="66675"/>
                  <a:pt x="32315" y="69205"/>
                </a:cubicBezTo>
                <a:cubicBezTo>
                  <a:pt x="34361" y="71735"/>
                  <a:pt x="38100" y="74079"/>
                  <a:pt x="43533" y="76237"/>
                </a:cubicBezTo>
                <a:cubicBezTo>
                  <a:pt x="48369" y="78172"/>
                  <a:pt x="50788" y="81483"/>
                  <a:pt x="50788" y="86172"/>
                </a:cubicBezTo>
                <a:cubicBezTo>
                  <a:pt x="50788" y="90487"/>
                  <a:pt x="49169" y="94041"/>
                  <a:pt x="45932" y="96831"/>
                </a:cubicBezTo>
                <a:cubicBezTo>
                  <a:pt x="42695" y="99622"/>
                  <a:pt x="38658" y="101017"/>
                  <a:pt x="33821" y="101017"/>
                </a:cubicBezTo>
                <a:cubicBezTo>
                  <a:pt x="24520" y="101017"/>
                  <a:pt x="16557" y="97054"/>
                  <a:pt x="9935" y="89129"/>
                </a:cubicBezTo>
                <a:cubicBezTo>
                  <a:pt x="3312" y="81204"/>
                  <a:pt x="0" y="71698"/>
                  <a:pt x="0" y="60610"/>
                </a:cubicBezTo>
                <a:cubicBezTo>
                  <a:pt x="0" y="44462"/>
                  <a:pt x="6102" y="30324"/>
                  <a:pt x="18306" y="18194"/>
                </a:cubicBezTo>
                <a:cubicBezTo>
                  <a:pt x="30510" y="6065"/>
                  <a:pt x="44723" y="0"/>
                  <a:pt x="60945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52400">
            <a:noFill/>
          </a:ln>
          <a:effectLst/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3974838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Images &amp;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AFB6C0CC-20D1-4ABE-8236-AC556FAA83E7}"/>
              </a:ext>
            </a:extLst>
          </p:cNvPr>
          <p:cNvSpPr/>
          <p:nvPr userDrawn="1"/>
        </p:nvSpPr>
        <p:spPr>
          <a:xfrm>
            <a:off x="5836726" y="1955549"/>
            <a:ext cx="6355274" cy="14734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Picture Placeholder 2">
            <a:extLst>
              <a:ext uri="{FF2B5EF4-FFF2-40B4-BE49-F238E27FC236}">
                <a16:creationId xmlns:a16="http://schemas.microsoft.com/office/drawing/2014/main" id="{E6C01146-33B9-4106-B34A-9F850B0F1532}"/>
              </a:ext>
            </a:extLst>
          </p:cNvPr>
          <p:cNvSpPr>
            <a:spLocks noGrp="1"/>
          </p:cNvSpPr>
          <p:nvPr>
            <p:ph type="pic" idx="14" hasCustomPrompt="1"/>
          </p:nvPr>
        </p:nvSpPr>
        <p:spPr>
          <a:xfrm>
            <a:off x="652726" y="3594462"/>
            <a:ext cx="5184000" cy="25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80D8E6C-C94C-45EA-A30A-C30F07A2733A}"/>
              </a:ext>
            </a:extLst>
          </p:cNvPr>
          <p:cNvSpPr>
            <a:spLocks noGrp="1"/>
          </p:cNvSpPr>
          <p:nvPr>
            <p:ph type="pic" idx="15" hasCustomPrompt="1"/>
          </p:nvPr>
        </p:nvSpPr>
        <p:spPr>
          <a:xfrm>
            <a:off x="8946824" y="650130"/>
            <a:ext cx="2592000" cy="25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and Bring to Front</a:t>
            </a:r>
            <a:endParaRPr lang="ko-KR" altLang="en-US" dirty="0"/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9F537E7F-9413-4DE1-AF5A-73E78D8FBDCC}"/>
              </a:ext>
            </a:extLst>
          </p:cNvPr>
          <p:cNvSpPr>
            <a:spLocks noGrp="1"/>
          </p:cNvSpPr>
          <p:nvPr>
            <p:ph type="pic" idx="16" hasCustomPrompt="1"/>
          </p:nvPr>
        </p:nvSpPr>
        <p:spPr>
          <a:xfrm>
            <a:off x="6095775" y="650130"/>
            <a:ext cx="2592000" cy="25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and Bring to Front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1204108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 Grid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9F2D66-B264-4D7C-814F-A8F0575B7C2E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ZA" dirty="0"/>
              <a:t>Add a footer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309B8E-E3FF-48B0-AE11-1D123D34371D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058DB212-BFA2-403F-85EF-DFD3FF6D973A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33" name="Picture Placeholder 17">
            <a:extLst>
              <a:ext uri="{FF2B5EF4-FFF2-40B4-BE49-F238E27FC236}">
                <a16:creationId xmlns:a16="http://schemas.microsoft.com/office/drawing/2014/main" id="{13FCE36B-BAA2-42E5-8BAF-73725A608552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 flipH="1">
            <a:off x="540000" y="489674"/>
            <a:ext cx="2160000" cy="2160000"/>
          </a:xfrm>
          <a:solidFill>
            <a:schemeClr val="tx1">
              <a:lumMod val="75000"/>
              <a:lumOff val="25000"/>
            </a:schemeClr>
          </a:solidFill>
          <a:effectLst>
            <a:innerShdw blurRad="25400" dist="12700" dir="13500000">
              <a:prstClr val="black">
                <a:alpha val="16000"/>
              </a:prstClr>
            </a:innerShdw>
          </a:effectLst>
        </p:spPr>
        <p:txBody>
          <a:bodyPr lIns="180000" rIns="180000" anchor="ctr"/>
          <a:lstStyle>
            <a:lvl1pPr marL="0" indent="0" algn="ctr">
              <a:buNone/>
              <a:defRPr sz="11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ZA" dirty="0"/>
              <a:t>Insert Photo or Drag &amp; Drop your Photo</a:t>
            </a:r>
          </a:p>
        </p:txBody>
      </p:sp>
      <p:sp>
        <p:nvSpPr>
          <p:cNvPr id="17" name="Picture Placeholder 17">
            <a:extLst>
              <a:ext uri="{FF2B5EF4-FFF2-40B4-BE49-F238E27FC236}">
                <a16:creationId xmlns:a16="http://schemas.microsoft.com/office/drawing/2014/main" id="{60194B38-D5EB-4E6D-B645-ACAD7884DBEC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 flipH="1">
            <a:off x="2778000" y="489674"/>
            <a:ext cx="2160000" cy="2160000"/>
          </a:xfrm>
          <a:solidFill>
            <a:schemeClr val="tx1">
              <a:lumMod val="75000"/>
              <a:lumOff val="25000"/>
            </a:schemeClr>
          </a:solidFill>
          <a:effectLst>
            <a:innerShdw blurRad="25400" dist="12700" dir="13500000">
              <a:prstClr val="black">
                <a:alpha val="16000"/>
              </a:prstClr>
            </a:innerShdw>
          </a:effectLst>
        </p:spPr>
        <p:txBody>
          <a:bodyPr lIns="180000" rIns="180000" anchor="ctr"/>
          <a:lstStyle>
            <a:lvl1pPr marL="0" indent="0" algn="ctr">
              <a:buNone/>
              <a:defRPr sz="11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ZA" dirty="0"/>
              <a:t>Insert Photo or Drag &amp; Drop your Photo</a:t>
            </a:r>
          </a:p>
        </p:txBody>
      </p:sp>
      <p:sp>
        <p:nvSpPr>
          <p:cNvPr id="21" name="Picture Placeholder 17">
            <a:extLst>
              <a:ext uri="{FF2B5EF4-FFF2-40B4-BE49-F238E27FC236}">
                <a16:creationId xmlns:a16="http://schemas.microsoft.com/office/drawing/2014/main" id="{0CF1ECCC-1CDA-4704-931C-44856CD73A1C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 flipH="1">
            <a:off x="5016000" y="489674"/>
            <a:ext cx="2160000" cy="2160000"/>
          </a:xfrm>
          <a:solidFill>
            <a:schemeClr val="tx1">
              <a:lumMod val="75000"/>
              <a:lumOff val="25000"/>
            </a:schemeClr>
          </a:solidFill>
          <a:effectLst>
            <a:innerShdw blurRad="25400" dist="12700" dir="13500000">
              <a:prstClr val="black">
                <a:alpha val="16000"/>
              </a:prstClr>
            </a:innerShdw>
          </a:effectLst>
        </p:spPr>
        <p:txBody>
          <a:bodyPr lIns="180000" rIns="180000" anchor="ctr"/>
          <a:lstStyle>
            <a:lvl1pPr marL="0" indent="0" algn="ctr">
              <a:buNone/>
              <a:defRPr sz="11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ZA" dirty="0"/>
              <a:t>Insert Photo or Drag &amp; Drop your Photo</a:t>
            </a:r>
          </a:p>
        </p:txBody>
      </p:sp>
      <p:sp>
        <p:nvSpPr>
          <p:cNvPr id="23" name="Picture Placeholder 17">
            <a:extLst>
              <a:ext uri="{FF2B5EF4-FFF2-40B4-BE49-F238E27FC236}">
                <a16:creationId xmlns:a16="http://schemas.microsoft.com/office/drawing/2014/main" id="{77657464-B880-4475-B938-A52717FD55D0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 flipH="1">
            <a:off x="7254000" y="489674"/>
            <a:ext cx="2160000" cy="2160000"/>
          </a:xfrm>
          <a:solidFill>
            <a:schemeClr val="tx1">
              <a:lumMod val="75000"/>
              <a:lumOff val="25000"/>
            </a:schemeClr>
          </a:solidFill>
          <a:effectLst>
            <a:innerShdw blurRad="25400" dist="12700" dir="13500000">
              <a:prstClr val="black">
                <a:alpha val="16000"/>
              </a:prstClr>
            </a:innerShdw>
          </a:effectLst>
        </p:spPr>
        <p:txBody>
          <a:bodyPr lIns="180000" rIns="180000" anchor="ctr"/>
          <a:lstStyle>
            <a:lvl1pPr marL="0" indent="0" algn="ctr">
              <a:buNone/>
              <a:defRPr sz="11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ZA" dirty="0"/>
              <a:t>Insert Photo or Drag &amp; Drop your Photo</a:t>
            </a:r>
          </a:p>
        </p:txBody>
      </p:sp>
      <p:sp>
        <p:nvSpPr>
          <p:cNvPr id="25" name="Picture Placeholder 17">
            <a:extLst>
              <a:ext uri="{FF2B5EF4-FFF2-40B4-BE49-F238E27FC236}">
                <a16:creationId xmlns:a16="http://schemas.microsoft.com/office/drawing/2014/main" id="{BC1CEC01-89BF-4175-8272-31CE9D920476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 flipH="1">
            <a:off x="9492000" y="489674"/>
            <a:ext cx="2160000" cy="2160000"/>
          </a:xfrm>
          <a:solidFill>
            <a:schemeClr val="tx1">
              <a:lumMod val="75000"/>
              <a:lumOff val="25000"/>
            </a:schemeClr>
          </a:solidFill>
          <a:effectLst>
            <a:innerShdw blurRad="25400" dist="12700" dir="13500000">
              <a:prstClr val="black">
                <a:alpha val="16000"/>
              </a:prstClr>
            </a:innerShdw>
          </a:effectLst>
        </p:spPr>
        <p:txBody>
          <a:bodyPr lIns="180000" rIns="180000" anchor="ctr"/>
          <a:lstStyle>
            <a:lvl1pPr marL="0" indent="0" algn="ctr">
              <a:buNone/>
              <a:defRPr sz="11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ZA" dirty="0"/>
              <a:t>Insert Photo or Drag &amp; Drop your Photo</a:t>
            </a:r>
          </a:p>
        </p:txBody>
      </p:sp>
      <p:sp>
        <p:nvSpPr>
          <p:cNvPr id="15" name="Text Placeholder 10">
            <a:extLst>
              <a:ext uri="{FF2B5EF4-FFF2-40B4-BE49-F238E27FC236}">
                <a16:creationId xmlns:a16="http://schemas.microsoft.com/office/drawing/2014/main" id="{E77FA6E5-55F2-4560-8FE1-BE530710E4D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40000" y="2649674"/>
            <a:ext cx="2160000" cy="495300"/>
          </a:xfrm>
          <a:solidFill>
            <a:schemeClr val="bg1"/>
          </a:solidFill>
        </p:spPr>
        <p:txBody>
          <a:bodyPr anchor="ctr"/>
          <a:lstStyle>
            <a:lvl1pPr marL="0" indent="0" algn="ctr">
              <a:buNone/>
              <a:defRPr sz="1600" b="1" i="1"/>
            </a:lvl1pPr>
            <a:lvl2pPr marL="263525" indent="0" algn="ctr">
              <a:buNone/>
              <a:defRPr/>
            </a:lvl2pPr>
            <a:lvl3pPr marL="536575" indent="0" algn="ctr">
              <a:buNone/>
              <a:defRPr/>
            </a:lvl3pPr>
            <a:lvl4pPr marL="811213" indent="0" algn="ctr">
              <a:buNone/>
              <a:defRPr/>
            </a:lvl4pPr>
            <a:lvl5pPr marL="1074738" indent="0" algn="ctr">
              <a:buNone/>
              <a:defRPr/>
            </a:lvl5pPr>
          </a:lstStyle>
          <a:p>
            <a:pPr lvl="0"/>
            <a:r>
              <a:rPr lang="en-US" dirty="0"/>
              <a:t>Photo Caption</a:t>
            </a:r>
            <a:endParaRPr lang="en-ZA" dirty="0"/>
          </a:p>
        </p:txBody>
      </p:sp>
      <p:sp>
        <p:nvSpPr>
          <p:cNvPr id="20" name="Text Placeholder 10">
            <a:extLst>
              <a:ext uri="{FF2B5EF4-FFF2-40B4-BE49-F238E27FC236}">
                <a16:creationId xmlns:a16="http://schemas.microsoft.com/office/drawing/2014/main" id="{3528C08E-7D0D-4AFB-B0E6-D4A343F5416E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2778000" y="2649674"/>
            <a:ext cx="2160000" cy="495300"/>
          </a:xfrm>
          <a:solidFill>
            <a:schemeClr val="bg1"/>
          </a:solidFill>
        </p:spPr>
        <p:txBody>
          <a:bodyPr anchor="ctr"/>
          <a:lstStyle>
            <a:lvl1pPr marL="0" indent="0" algn="ctr">
              <a:buNone/>
              <a:defRPr sz="1600" b="1" i="1"/>
            </a:lvl1pPr>
            <a:lvl2pPr marL="263525" indent="0" algn="ctr">
              <a:buNone/>
              <a:defRPr/>
            </a:lvl2pPr>
            <a:lvl3pPr marL="536575" indent="0" algn="ctr">
              <a:buNone/>
              <a:defRPr/>
            </a:lvl3pPr>
            <a:lvl4pPr marL="811213" indent="0" algn="ctr">
              <a:buNone/>
              <a:defRPr/>
            </a:lvl4pPr>
            <a:lvl5pPr marL="1074738" indent="0" algn="ctr">
              <a:buNone/>
              <a:defRPr/>
            </a:lvl5pPr>
          </a:lstStyle>
          <a:p>
            <a:pPr lvl="0"/>
            <a:r>
              <a:rPr lang="en-US" dirty="0"/>
              <a:t>Photo Caption</a:t>
            </a:r>
            <a:endParaRPr lang="en-ZA" dirty="0"/>
          </a:p>
        </p:txBody>
      </p:sp>
      <p:sp>
        <p:nvSpPr>
          <p:cNvPr id="26" name="Text Placeholder 10">
            <a:extLst>
              <a:ext uri="{FF2B5EF4-FFF2-40B4-BE49-F238E27FC236}">
                <a16:creationId xmlns:a16="http://schemas.microsoft.com/office/drawing/2014/main" id="{82623F1A-A25F-40E8-8677-0800DF89A58E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016000" y="2649674"/>
            <a:ext cx="2160000" cy="495300"/>
          </a:xfrm>
          <a:solidFill>
            <a:schemeClr val="bg1"/>
          </a:solidFill>
        </p:spPr>
        <p:txBody>
          <a:bodyPr anchor="ctr"/>
          <a:lstStyle>
            <a:lvl1pPr marL="0" indent="0" algn="ctr">
              <a:buNone/>
              <a:defRPr sz="1600" b="1" i="1"/>
            </a:lvl1pPr>
            <a:lvl2pPr marL="263525" indent="0" algn="ctr">
              <a:buNone/>
              <a:defRPr/>
            </a:lvl2pPr>
            <a:lvl3pPr marL="536575" indent="0" algn="ctr">
              <a:buNone/>
              <a:defRPr/>
            </a:lvl3pPr>
            <a:lvl4pPr marL="811213" indent="0" algn="ctr">
              <a:buNone/>
              <a:defRPr/>
            </a:lvl4pPr>
            <a:lvl5pPr marL="1074738" indent="0" algn="ctr">
              <a:buNone/>
              <a:defRPr/>
            </a:lvl5pPr>
          </a:lstStyle>
          <a:p>
            <a:pPr lvl="0"/>
            <a:r>
              <a:rPr lang="en-US" dirty="0"/>
              <a:t>Photo Caption</a:t>
            </a:r>
            <a:endParaRPr lang="en-ZA" dirty="0"/>
          </a:p>
        </p:txBody>
      </p:sp>
      <p:sp>
        <p:nvSpPr>
          <p:cNvPr id="27" name="Text Placeholder 10">
            <a:extLst>
              <a:ext uri="{FF2B5EF4-FFF2-40B4-BE49-F238E27FC236}">
                <a16:creationId xmlns:a16="http://schemas.microsoft.com/office/drawing/2014/main" id="{73B9C81D-090D-488C-8373-C7DAE4EB8E7A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254000" y="2649674"/>
            <a:ext cx="2160000" cy="495300"/>
          </a:xfrm>
          <a:solidFill>
            <a:schemeClr val="bg1"/>
          </a:solidFill>
        </p:spPr>
        <p:txBody>
          <a:bodyPr anchor="ctr"/>
          <a:lstStyle>
            <a:lvl1pPr marL="0" indent="0" algn="ctr">
              <a:buNone/>
              <a:defRPr sz="1600" b="1" i="1"/>
            </a:lvl1pPr>
            <a:lvl2pPr marL="263525" indent="0" algn="ctr">
              <a:buNone/>
              <a:defRPr/>
            </a:lvl2pPr>
            <a:lvl3pPr marL="536575" indent="0" algn="ctr">
              <a:buNone/>
              <a:defRPr/>
            </a:lvl3pPr>
            <a:lvl4pPr marL="811213" indent="0" algn="ctr">
              <a:buNone/>
              <a:defRPr/>
            </a:lvl4pPr>
            <a:lvl5pPr marL="1074738" indent="0" algn="ctr">
              <a:buNone/>
              <a:defRPr/>
            </a:lvl5pPr>
          </a:lstStyle>
          <a:p>
            <a:pPr lvl="0"/>
            <a:r>
              <a:rPr lang="en-US" dirty="0"/>
              <a:t>Photo Caption</a:t>
            </a:r>
            <a:endParaRPr lang="en-ZA" dirty="0"/>
          </a:p>
        </p:txBody>
      </p:sp>
      <p:sp>
        <p:nvSpPr>
          <p:cNvPr id="28" name="Text Placeholder 10">
            <a:extLst>
              <a:ext uri="{FF2B5EF4-FFF2-40B4-BE49-F238E27FC236}">
                <a16:creationId xmlns:a16="http://schemas.microsoft.com/office/drawing/2014/main" id="{5E58E802-03DE-459C-8F94-F5F0839F2447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9492000" y="2649674"/>
            <a:ext cx="2160000" cy="495300"/>
          </a:xfrm>
          <a:solidFill>
            <a:schemeClr val="bg1"/>
          </a:solidFill>
        </p:spPr>
        <p:txBody>
          <a:bodyPr anchor="ctr"/>
          <a:lstStyle>
            <a:lvl1pPr marL="0" indent="0" algn="ctr">
              <a:buNone/>
              <a:defRPr sz="1600" b="1" i="1"/>
            </a:lvl1pPr>
            <a:lvl2pPr marL="263525" indent="0" algn="ctr">
              <a:buNone/>
              <a:defRPr/>
            </a:lvl2pPr>
            <a:lvl3pPr marL="536575" indent="0" algn="ctr">
              <a:buNone/>
              <a:defRPr/>
            </a:lvl3pPr>
            <a:lvl4pPr marL="811213" indent="0" algn="ctr">
              <a:buNone/>
              <a:defRPr/>
            </a:lvl4pPr>
            <a:lvl5pPr marL="1074738" indent="0" algn="ctr">
              <a:buNone/>
              <a:defRPr/>
            </a:lvl5pPr>
          </a:lstStyle>
          <a:p>
            <a:pPr lvl="0"/>
            <a:r>
              <a:rPr lang="en-US" dirty="0"/>
              <a:t>Photo Caption</a:t>
            </a:r>
            <a:endParaRPr lang="en-ZA" dirty="0"/>
          </a:p>
        </p:txBody>
      </p:sp>
      <p:sp>
        <p:nvSpPr>
          <p:cNvPr id="29" name="Picture Placeholder 17">
            <a:extLst>
              <a:ext uri="{FF2B5EF4-FFF2-40B4-BE49-F238E27FC236}">
                <a16:creationId xmlns:a16="http://schemas.microsoft.com/office/drawing/2014/main" id="{635D0261-C0A7-4103-BE60-C605E1F6C368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 flipH="1">
            <a:off x="540000" y="3232454"/>
            <a:ext cx="2160000" cy="2160000"/>
          </a:xfrm>
          <a:solidFill>
            <a:schemeClr val="tx1">
              <a:lumMod val="75000"/>
              <a:lumOff val="25000"/>
            </a:schemeClr>
          </a:solidFill>
          <a:effectLst>
            <a:innerShdw blurRad="25400" dist="12700" dir="13500000">
              <a:prstClr val="black">
                <a:alpha val="16000"/>
              </a:prstClr>
            </a:innerShdw>
          </a:effectLst>
        </p:spPr>
        <p:txBody>
          <a:bodyPr lIns="180000" rIns="180000" anchor="ctr"/>
          <a:lstStyle>
            <a:lvl1pPr marL="0" indent="0" algn="ctr">
              <a:buNone/>
              <a:defRPr sz="11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ZA" dirty="0"/>
              <a:t>Insert Photo or Drag &amp; Drop your Photo</a:t>
            </a:r>
          </a:p>
        </p:txBody>
      </p:sp>
      <p:sp>
        <p:nvSpPr>
          <p:cNvPr id="30" name="Picture Placeholder 17">
            <a:extLst>
              <a:ext uri="{FF2B5EF4-FFF2-40B4-BE49-F238E27FC236}">
                <a16:creationId xmlns:a16="http://schemas.microsoft.com/office/drawing/2014/main" id="{302E4867-120B-4B0B-9D4E-BD8255BA9937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 flipH="1">
            <a:off x="2778000" y="3232454"/>
            <a:ext cx="2160000" cy="2160000"/>
          </a:xfrm>
          <a:solidFill>
            <a:schemeClr val="tx1">
              <a:lumMod val="75000"/>
              <a:lumOff val="25000"/>
            </a:schemeClr>
          </a:solidFill>
          <a:effectLst>
            <a:innerShdw blurRad="25400" dist="12700" dir="13500000">
              <a:prstClr val="black">
                <a:alpha val="16000"/>
              </a:prstClr>
            </a:innerShdw>
          </a:effectLst>
        </p:spPr>
        <p:txBody>
          <a:bodyPr lIns="180000" rIns="180000" anchor="ctr"/>
          <a:lstStyle>
            <a:lvl1pPr marL="0" indent="0" algn="ctr">
              <a:buNone/>
              <a:defRPr sz="11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ZA" dirty="0"/>
              <a:t>Insert Photo or Drag &amp; Drop your Photo</a:t>
            </a:r>
          </a:p>
        </p:txBody>
      </p:sp>
      <p:sp>
        <p:nvSpPr>
          <p:cNvPr id="31" name="Picture Placeholder 17">
            <a:extLst>
              <a:ext uri="{FF2B5EF4-FFF2-40B4-BE49-F238E27FC236}">
                <a16:creationId xmlns:a16="http://schemas.microsoft.com/office/drawing/2014/main" id="{1F469D12-16FD-41F1-AC20-79B7EF0777F8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 flipH="1">
            <a:off x="5016000" y="3232454"/>
            <a:ext cx="2160000" cy="2160000"/>
          </a:xfrm>
          <a:solidFill>
            <a:schemeClr val="tx1">
              <a:lumMod val="75000"/>
              <a:lumOff val="25000"/>
            </a:schemeClr>
          </a:solidFill>
          <a:effectLst>
            <a:innerShdw blurRad="25400" dist="12700" dir="13500000">
              <a:prstClr val="black">
                <a:alpha val="16000"/>
              </a:prstClr>
            </a:innerShdw>
          </a:effectLst>
        </p:spPr>
        <p:txBody>
          <a:bodyPr lIns="180000" rIns="180000" anchor="ctr"/>
          <a:lstStyle>
            <a:lvl1pPr marL="0" indent="0" algn="ctr">
              <a:buNone/>
              <a:defRPr sz="11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ZA" dirty="0"/>
              <a:t>Insert Photo or Drag &amp; Drop your Photo</a:t>
            </a:r>
          </a:p>
        </p:txBody>
      </p:sp>
      <p:sp>
        <p:nvSpPr>
          <p:cNvPr id="32" name="Picture Placeholder 17">
            <a:extLst>
              <a:ext uri="{FF2B5EF4-FFF2-40B4-BE49-F238E27FC236}">
                <a16:creationId xmlns:a16="http://schemas.microsoft.com/office/drawing/2014/main" id="{5744C71D-7AA2-4292-A5C0-4CDAA24619FF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 flipH="1">
            <a:off x="7254000" y="3232454"/>
            <a:ext cx="2160000" cy="2160000"/>
          </a:xfrm>
          <a:solidFill>
            <a:schemeClr val="tx1">
              <a:lumMod val="75000"/>
              <a:lumOff val="25000"/>
            </a:schemeClr>
          </a:solidFill>
          <a:effectLst>
            <a:innerShdw blurRad="25400" dist="12700" dir="13500000">
              <a:prstClr val="black">
                <a:alpha val="16000"/>
              </a:prstClr>
            </a:innerShdw>
          </a:effectLst>
        </p:spPr>
        <p:txBody>
          <a:bodyPr lIns="180000" rIns="180000" anchor="ctr"/>
          <a:lstStyle>
            <a:lvl1pPr marL="0" indent="0" algn="ctr">
              <a:buNone/>
              <a:defRPr sz="11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ZA" dirty="0"/>
              <a:t>Insert Photo or Drag &amp; Drop your Photo</a:t>
            </a:r>
          </a:p>
        </p:txBody>
      </p:sp>
      <p:sp>
        <p:nvSpPr>
          <p:cNvPr id="34" name="Picture Placeholder 17">
            <a:extLst>
              <a:ext uri="{FF2B5EF4-FFF2-40B4-BE49-F238E27FC236}">
                <a16:creationId xmlns:a16="http://schemas.microsoft.com/office/drawing/2014/main" id="{68077812-195E-4C18-B06B-6A1125D9DE79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 flipH="1">
            <a:off x="9492000" y="3232454"/>
            <a:ext cx="2160000" cy="2160000"/>
          </a:xfrm>
          <a:solidFill>
            <a:schemeClr val="tx1">
              <a:lumMod val="75000"/>
              <a:lumOff val="25000"/>
            </a:schemeClr>
          </a:solidFill>
          <a:effectLst>
            <a:innerShdw blurRad="25400" dist="12700" dir="13500000">
              <a:prstClr val="black">
                <a:alpha val="16000"/>
              </a:prstClr>
            </a:innerShdw>
          </a:effectLst>
        </p:spPr>
        <p:txBody>
          <a:bodyPr lIns="180000" rIns="180000" anchor="ctr"/>
          <a:lstStyle>
            <a:lvl1pPr marL="0" indent="0" algn="ctr">
              <a:buNone/>
              <a:defRPr sz="11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ZA" dirty="0"/>
              <a:t>Insert Photo or Drag &amp; Drop your Photo</a:t>
            </a:r>
          </a:p>
        </p:txBody>
      </p:sp>
      <p:sp>
        <p:nvSpPr>
          <p:cNvPr id="35" name="Text Placeholder 10">
            <a:extLst>
              <a:ext uri="{FF2B5EF4-FFF2-40B4-BE49-F238E27FC236}">
                <a16:creationId xmlns:a16="http://schemas.microsoft.com/office/drawing/2014/main" id="{49712DCF-C937-42B8-AE87-D46105B119F0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540000" y="5392454"/>
            <a:ext cx="2160000" cy="495300"/>
          </a:xfrm>
          <a:solidFill>
            <a:schemeClr val="bg1"/>
          </a:solidFill>
        </p:spPr>
        <p:txBody>
          <a:bodyPr anchor="ctr"/>
          <a:lstStyle>
            <a:lvl1pPr marL="0" indent="0" algn="ctr">
              <a:buNone/>
              <a:defRPr sz="1600" b="1" i="1"/>
            </a:lvl1pPr>
            <a:lvl2pPr marL="263525" indent="0" algn="ctr">
              <a:buNone/>
              <a:defRPr/>
            </a:lvl2pPr>
            <a:lvl3pPr marL="536575" indent="0" algn="ctr">
              <a:buNone/>
              <a:defRPr/>
            </a:lvl3pPr>
            <a:lvl4pPr marL="811213" indent="0" algn="ctr">
              <a:buNone/>
              <a:defRPr/>
            </a:lvl4pPr>
            <a:lvl5pPr marL="1074738" indent="0" algn="ctr">
              <a:buNone/>
              <a:defRPr/>
            </a:lvl5pPr>
          </a:lstStyle>
          <a:p>
            <a:pPr lvl="0"/>
            <a:r>
              <a:rPr lang="en-US" dirty="0"/>
              <a:t>Photo Caption</a:t>
            </a:r>
            <a:endParaRPr lang="en-ZA" dirty="0"/>
          </a:p>
        </p:txBody>
      </p:sp>
      <p:sp>
        <p:nvSpPr>
          <p:cNvPr id="36" name="Text Placeholder 10">
            <a:extLst>
              <a:ext uri="{FF2B5EF4-FFF2-40B4-BE49-F238E27FC236}">
                <a16:creationId xmlns:a16="http://schemas.microsoft.com/office/drawing/2014/main" id="{221C3BCE-24E5-4F81-9978-069AC99149BA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2778000" y="5392454"/>
            <a:ext cx="2160000" cy="495300"/>
          </a:xfrm>
          <a:solidFill>
            <a:schemeClr val="bg1"/>
          </a:solidFill>
        </p:spPr>
        <p:txBody>
          <a:bodyPr anchor="ctr"/>
          <a:lstStyle>
            <a:lvl1pPr marL="0" indent="0" algn="ctr">
              <a:buNone/>
              <a:defRPr sz="1600" b="1" i="1"/>
            </a:lvl1pPr>
            <a:lvl2pPr marL="263525" indent="0" algn="ctr">
              <a:buNone/>
              <a:defRPr/>
            </a:lvl2pPr>
            <a:lvl3pPr marL="536575" indent="0" algn="ctr">
              <a:buNone/>
              <a:defRPr/>
            </a:lvl3pPr>
            <a:lvl4pPr marL="811213" indent="0" algn="ctr">
              <a:buNone/>
              <a:defRPr/>
            </a:lvl4pPr>
            <a:lvl5pPr marL="1074738" indent="0" algn="ctr">
              <a:buNone/>
              <a:defRPr/>
            </a:lvl5pPr>
          </a:lstStyle>
          <a:p>
            <a:pPr lvl="0"/>
            <a:r>
              <a:rPr lang="en-US" dirty="0"/>
              <a:t>Photo Caption</a:t>
            </a:r>
            <a:endParaRPr lang="en-ZA" dirty="0"/>
          </a:p>
        </p:txBody>
      </p:sp>
      <p:sp>
        <p:nvSpPr>
          <p:cNvPr id="37" name="Text Placeholder 10">
            <a:extLst>
              <a:ext uri="{FF2B5EF4-FFF2-40B4-BE49-F238E27FC236}">
                <a16:creationId xmlns:a16="http://schemas.microsoft.com/office/drawing/2014/main" id="{77098CC4-798D-4781-A978-4293479EEB19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5016000" y="5392454"/>
            <a:ext cx="2160000" cy="495300"/>
          </a:xfrm>
          <a:solidFill>
            <a:schemeClr val="bg1"/>
          </a:solidFill>
        </p:spPr>
        <p:txBody>
          <a:bodyPr anchor="ctr"/>
          <a:lstStyle>
            <a:lvl1pPr marL="0" indent="0" algn="ctr">
              <a:buNone/>
              <a:defRPr sz="1600" b="1" i="1"/>
            </a:lvl1pPr>
            <a:lvl2pPr marL="263525" indent="0" algn="ctr">
              <a:buNone/>
              <a:defRPr/>
            </a:lvl2pPr>
            <a:lvl3pPr marL="536575" indent="0" algn="ctr">
              <a:buNone/>
              <a:defRPr/>
            </a:lvl3pPr>
            <a:lvl4pPr marL="811213" indent="0" algn="ctr">
              <a:buNone/>
              <a:defRPr/>
            </a:lvl4pPr>
            <a:lvl5pPr marL="1074738" indent="0" algn="ctr">
              <a:buNone/>
              <a:defRPr/>
            </a:lvl5pPr>
          </a:lstStyle>
          <a:p>
            <a:pPr lvl="0"/>
            <a:r>
              <a:rPr lang="en-US" dirty="0"/>
              <a:t>Photo Caption</a:t>
            </a:r>
            <a:endParaRPr lang="en-ZA" dirty="0"/>
          </a:p>
        </p:txBody>
      </p:sp>
      <p:sp>
        <p:nvSpPr>
          <p:cNvPr id="38" name="Text Placeholder 10">
            <a:extLst>
              <a:ext uri="{FF2B5EF4-FFF2-40B4-BE49-F238E27FC236}">
                <a16:creationId xmlns:a16="http://schemas.microsoft.com/office/drawing/2014/main" id="{108A2BC4-D5BD-4BA3-8576-84538244D305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7254000" y="5392454"/>
            <a:ext cx="2160000" cy="495300"/>
          </a:xfrm>
          <a:solidFill>
            <a:schemeClr val="bg1"/>
          </a:solidFill>
        </p:spPr>
        <p:txBody>
          <a:bodyPr anchor="ctr"/>
          <a:lstStyle>
            <a:lvl1pPr marL="0" indent="0" algn="ctr">
              <a:buNone/>
              <a:defRPr sz="1600" b="1" i="1"/>
            </a:lvl1pPr>
            <a:lvl2pPr marL="263525" indent="0" algn="ctr">
              <a:buNone/>
              <a:defRPr/>
            </a:lvl2pPr>
            <a:lvl3pPr marL="536575" indent="0" algn="ctr">
              <a:buNone/>
              <a:defRPr/>
            </a:lvl3pPr>
            <a:lvl4pPr marL="811213" indent="0" algn="ctr">
              <a:buNone/>
              <a:defRPr/>
            </a:lvl4pPr>
            <a:lvl5pPr marL="1074738" indent="0" algn="ctr">
              <a:buNone/>
              <a:defRPr/>
            </a:lvl5pPr>
          </a:lstStyle>
          <a:p>
            <a:pPr lvl="0"/>
            <a:r>
              <a:rPr lang="en-US" dirty="0"/>
              <a:t>Photo Caption</a:t>
            </a:r>
            <a:endParaRPr lang="en-ZA" dirty="0"/>
          </a:p>
        </p:txBody>
      </p:sp>
      <p:sp>
        <p:nvSpPr>
          <p:cNvPr id="39" name="Text Placeholder 10">
            <a:extLst>
              <a:ext uri="{FF2B5EF4-FFF2-40B4-BE49-F238E27FC236}">
                <a16:creationId xmlns:a16="http://schemas.microsoft.com/office/drawing/2014/main" id="{4ED042C7-87E5-41F8-8599-6B733A287B1D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9492000" y="5392454"/>
            <a:ext cx="2160000" cy="495300"/>
          </a:xfrm>
          <a:solidFill>
            <a:schemeClr val="bg1"/>
          </a:solidFill>
        </p:spPr>
        <p:txBody>
          <a:bodyPr anchor="ctr"/>
          <a:lstStyle>
            <a:lvl1pPr marL="0" indent="0" algn="ctr">
              <a:buNone/>
              <a:defRPr sz="1600" b="1" i="1"/>
            </a:lvl1pPr>
            <a:lvl2pPr marL="263525" indent="0" algn="ctr">
              <a:buNone/>
              <a:defRPr/>
            </a:lvl2pPr>
            <a:lvl3pPr marL="536575" indent="0" algn="ctr">
              <a:buNone/>
              <a:defRPr/>
            </a:lvl3pPr>
            <a:lvl4pPr marL="811213" indent="0" algn="ctr">
              <a:buNone/>
              <a:defRPr/>
            </a:lvl4pPr>
            <a:lvl5pPr marL="1074738" indent="0" algn="ctr">
              <a:buNone/>
              <a:defRPr/>
            </a:lvl5pPr>
          </a:lstStyle>
          <a:p>
            <a:pPr lvl="0"/>
            <a:r>
              <a:rPr lang="en-US" dirty="0"/>
              <a:t>Photo Caption</a:t>
            </a:r>
            <a:endParaRPr lang="en-ZA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C16259F-6698-4B2A-AB30-07C302A2C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499460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e Tow withou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arallelogram 14">
            <a:extLst>
              <a:ext uri="{FF2B5EF4-FFF2-40B4-BE49-F238E27FC236}">
                <a16:creationId xmlns:a16="http://schemas.microsoft.com/office/drawing/2014/main" id="{AD8B2DCC-383E-4DE2-8D64-D0FDAAAFBD66}"/>
              </a:ext>
            </a:extLst>
          </p:cNvPr>
          <p:cNvSpPr/>
          <p:nvPr userDrawn="1"/>
        </p:nvSpPr>
        <p:spPr>
          <a:xfrm rot="16200000" flipH="1">
            <a:off x="2079980" y="2514407"/>
            <a:ext cx="3220061" cy="3373452"/>
          </a:xfrm>
          <a:prstGeom prst="parallelogram">
            <a:avLst>
              <a:gd name="adj" fmla="val 12608"/>
            </a:avLst>
          </a:prstGeom>
          <a:gradFill>
            <a:gsLst>
              <a:gs pos="11000">
                <a:schemeClr val="tx1">
                  <a:alpha val="0"/>
                </a:schemeClr>
              </a:gs>
              <a:gs pos="100000">
                <a:schemeClr val="tx1"/>
              </a:gs>
            </a:gsLst>
            <a:lin ang="5400000" scaled="1"/>
          </a:gradFill>
          <a:ln>
            <a:noFill/>
          </a:ln>
          <a:effectLst>
            <a:softEdge rad="317500"/>
          </a:effectLst>
          <a:scene3d>
            <a:camera prst="orthographicFront"/>
            <a:lightRig rig="threePt" dir="t">
              <a:rot lat="0" lon="0" rev="20400000"/>
            </a:lightRig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0BB3C4F0-6068-487E-B600-33DB85DB06FD}"/>
              </a:ext>
            </a:extLst>
          </p:cNvPr>
          <p:cNvSpPr/>
          <p:nvPr userDrawn="1"/>
        </p:nvSpPr>
        <p:spPr>
          <a:xfrm>
            <a:off x="2156676" y="1473821"/>
            <a:ext cx="3220061" cy="3910358"/>
          </a:xfrm>
          <a:prstGeom prst="roundRect">
            <a:avLst>
              <a:gd name="adj" fmla="val 454"/>
            </a:avLst>
          </a:prstGeom>
          <a:blipFill dpi="0" rotWithShape="1"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4000"/>
                      </a14:imgEffect>
                      <a14:imgEffect>
                        <a14:saturation sat="0"/>
                      </a14:imgEffect>
                      <a14:imgEffect>
                        <a14:brightnessContrast bright="4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20000" sy="20000" flip="xy" algn="tl"/>
          </a:blipFill>
          <a:ln>
            <a:noFill/>
          </a:ln>
          <a:effectLst/>
          <a:scene3d>
            <a:camera prst="orthographicFront"/>
            <a:lightRig rig="threePt" dir="t">
              <a:rot lat="0" lon="0" rev="20400000"/>
            </a:lightRig>
          </a:scene3d>
          <a:sp3d>
            <a:bevelT w="1270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F2D0CD35-6F93-431A-997D-F16BD6DEDEE6}"/>
              </a:ext>
            </a:extLst>
          </p:cNvPr>
          <p:cNvSpPr>
            <a:spLocks noGrp="1"/>
          </p:cNvSpPr>
          <p:nvPr userDrawn="1">
            <p:ph type="pic" sz="quarter" idx="11" hasCustomPrompt="1"/>
          </p:nvPr>
        </p:nvSpPr>
        <p:spPr>
          <a:xfrm flipH="1">
            <a:off x="2398706" y="1722992"/>
            <a:ext cx="2736000" cy="2880000"/>
          </a:xfrm>
          <a:solidFill>
            <a:schemeClr val="tx1">
              <a:lumMod val="75000"/>
              <a:lumOff val="25000"/>
            </a:schemeClr>
          </a:solidFill>
          <a:effectLst>
            <a:innerShdw blurRad="25400" dist="12700" dir="13500000">
              <a:prstClr val="black">
                <a:alpha val="16000"/>
              </a:prstClr>
            </a:innerShdw>
          </a:effectLst>
        </p:spPr>
        <p:txBody>
          <a:bodyPr lIns="180000" rIns="180000" anchor="ctr"/>
          <a:lstStyle>
            <a:lvl1pPr marL="0" indent="0" algn="ctr">
              <a:buNone/>
              <a:defRPr sz="16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ZA" dirty="0"/>
              <a:t>Insert Photo or Drag &amp; Drop your Photo</a:t>
            </a:r>
          </a:p>
        </p:txBody>
      </p:sp>
      <p:sp>
        <p:nvSpPr>
          <p:cNvPr id="31" name="Parallelogram 30">
            <a:extLst>
              <a:ext uri="{FF2B5EF4-FFF2-40B4-BE49-F238E27FC236}">
                <a16:creationId xmlns:a16="http://schemas.microsoft.com/office/drawing/2014/main" id="{B00AEFCF-4740-4F96-9450-1BE17A80E83E}"/>
              </a:ext>
            </a:extLst>
          </p:cNvPr>
          <p:cNvSpPr/>
          <p:nvPr userDrawn="1"/>
        </p:nvSpPr>
        <p:spPr>
          <a:xfrm rot="5400000">
            <a:off x="6993402" y="2514408"/>
            <a:ext cx="3220061" cy="3373452"/>
          </a:xfrm>
          <a:prstGeom prst="parallelogram">
            <a:avLst>
              <a:gd name="adj" fmla="val 12608"/>
            </a:avLst>
          </a:prstGeom>
          <a:gradFill>
            <a:gsLst>
              <a:gs pos="11000">
                <a:schemeClr val="tx1">
                  <a:alpha val="0"/>
                </a:schemeClr>
              </a:gs>
              <a:gs pos="100000">
                <a:schemeClr val="tx1"/>
              </a:gs>
            </a:gsLst>
            <a:lin ang="5400000" scaled="1"/>
          </a:gradFill>
          <a:ln>
            <a:noFill/>
          </a:ln>
          <a:effectLst>
            <a:softEdge rad="317500"/>
          </a:effectLst>
          <a:scene3d>
            <a:camera prst="orthographicFront"/>
            <a:lightRig rig="threePt" dir="t">
              <a:rot lat="0" lon="0" rev="20400000"/>
            </a:lightRig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D267AE62-00A1-412E-84B7-92F55C4F65F0}"/>
              </a:ext>
            </a:extLst>
          </p:cNvPr>
          <p:cNvSpPr/>
          <p:nvPr userDrawn="1"/>
        </p:nvSpPr>
        <p:spPr>
          <a:xfrm>
            <a:off x="6815999" y="1473822"/>
            <a:ext cx="3220061" cy="3910358"/>
          </a:xfrm>
          <a:prstGeom prst="roundRect">
            <a:avLst>
              <a:gd name="adj" fmla="val 454"/>
            </a:avLst>
          </a:prstGeom>
          <a:blipFill dpi="0" rotWithShape="1"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4000"/>
                      </a14:imgEffect>
                      <a14:imgEffect>
                        <a14:saturation sat="0"/>
                      </a14:imgEffect>
                      <a14:imgEffect>
                        <a14:brightnessContrast bright="4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20000" sy="20000" flip="xy" algn="tl"/>
          </a:blipFill>
          <a:ln>
            <a:noFill/>
          </a:ln>
          <a:effectLst/>
          <a:scene3d>
            <a:camera prst="orthographicFront"/>
            <a:lightRig rig="threePt" dir="t">
              <a:rot lat="0" lon="0" rev="20400000"/>
            </a:lightRig>
          </a:scene3d>
          <a:sp3d>
            <a:bevelT w="1270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37" name="Picture Placeholder 17">
            <a:extLst>
              <a:ext uri="{FF2B5EF4-FFF2-40B4-BE49-F238E27FC236}">
                <a16:creationId xmlns:a16="http://schemas.microsoft.com/office/drawing/2014/main" id="{4A10A739-AEE8-47CE-9B61-6428138D8C22}"/>
              </a:ext>
            </a:extLst>
          </p:cNvPr>
          <p:cNvSpPr>
            <a:spLocks noGrp="1"/>
          </p:cNvSpPr>
          <p:nvPr userDrawn="1">
            <p:ph type="pic" sz="quarter" idx="14" hasCustomPrompt="1"/>
          </p:nvPr>
        </p:nvSpPr>
        <p:spPr>
          <a:xfrm flipH="1">
            <a:off x="7018219" y="1722993"/>
            <a:ext cx="2736000" cy="2880000"/>
          </a:xfrm>
          <a:solidFill>
            <a:schemeClr val="tx1">
              <a:lumMod val="75000"/>
              <a:lumOff val="25000"/>
            </a:schemeClr>
          </a:solidFill>
          <a:effectLst>
            <a:innerShdw blurRad="25400" dist="12700" dir="13500000">
              <a:prstClr val="black">
                <a:alpha val="16000"/>
              </a:prstClr>
            </a:innerShdw>
          </a:effectLst>
        </p:spPr>
        <p:txBody>
          <a:bodyPr lIns="180000" rIns="180000" anchor="ctr"/>
          <a:lstStyle>
            <a:lvl1pPr marL="0" indent="0" algn="ctr">
              <a:buNone/>
              <a:defRPr sz="16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ZA" dirty="0"/>
              <a:t>Insert Photo or Drag &amp; Drop your Photo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E3938908-8151-4852-9D34-4A0EABB5D11D}"/>
              </a:ext>
            </a:extLst>
          </p:cNvPr>
          <p:cNvSpPr>
            <a:spLocks noGrp="1"/>
          </p:cNvSpPr>
          <p:nvPr userDrawn="1">
            <p:ph type="body" sz="quarter" idx="16" hasCustomPrompt="1"/>
          </p:nvPr>
        </p:nvSpPr>
        <p:spPr>
          <a:xfrm>
            <a:off x="2398706" y="4710631"/>
            <a:ext cx="2736000" cy="495300"/>
          </a:xfrm>
        </p:spPr>
        <p:txBody>
          <a:bodyPr/>
          <a:lstStyle>
            <a:lvl1pPr marL="0" indent="0" algn="ctr">
              <a:buNone/>
              <a:defRPr sz="1600" b="1" i="1"/>
            </a:lvl1pPr>
            <a:lvl2pPr marL="263525" indent="0" algn="ctr">
              <a:buNone/>
              <a:defRPr/>
            </a:lvl2pPr>
            <a:lvl3pPr marL="536575" indent="0" algn="ctr">
              <a:buNone/>
              <a:defRPr/>
            </a:lvl3pPr>
            <a:lvl4pPr marL="811213" indent="0" algn="ctr">
              <a:buNone/>
              <a:defRPr/>
            </a:lvl4pPr>
            <a:lvl5pPr marL="1074738" indent="0" algn="ctr">
              <a:buNone/>
              <a:defRPr/>
            </a:lvl5pPr>
          </a:lstStyle>
          <a:p>
            <a:pPr lvl="0"/>
            <a:r>
              <a:rPr lang="en-US" dirty="0"/>
              <a:t>Photo Caption</a:t>
            </a:r>
            <a:endParaRPr lang="en-ZA" dirty="0"/>
          </a:p>
        </p:txBody>
      </p:sp>
      <p:sp>
        <p:nvSpPr>
          <p:cNvPr id="43" name="Text Placeholder 10">
            <a:extLst>
              <a:ext uri="{FF2B5EF4-FFF2-40B4-BE49-F238E27FC236}">
                <a16:creationId xmlns:a16="http://schemas.microsoft.com/office/drawing/2014/main" id="{41AFF39C-F3E3-438F-A3D2-1A0DB25498BE}"/>
              </a:ext>
            </a:extLst>
          </p:cNvPr>
          <p:cNvSpPr>
            <a:spLocks noGrp="1"/>
          </p:cNvSpPr>
          <p:nvPr userDrawn="1">
            <p:ph type="body" sz="quarter" idx="18" hasCustomPrompt="1"/>
          </p:nvPr>
        </p:nvSpPr>
        <p:spPr>
          <a:xfrm>
            <a:off x="7018219" y="4710632"/>
            <a:ext cx="2736000" cy="495300"/>
          </a:xfrm>
        </p:spPr>
        <p:txBody>
          <a:bodyPr/>
          <a:lstStyle>
            <a:lvl1pPr marL="0" indent="0" algn="ctr">
              <a:buNone/>
              <a:defRPr sz="1600" b="1" i="1"/>
            </a:lvl1pPr>
            <a:lvl2pPr marL="263525" indent="0" algn="ctr">
              <a:buNone/>
              <a:defRPr/>
            </a:lvl2pPr>
            <a:lvl3pPr marL="536575" indent="0" algn="ctr">
              <a:buNone/>
              <a:defRPr/>
            </a:lvl3pPr>
            <a:lvl4pPr marL="811213" indent="0" algn="ctr">
              <a:buNone/>
              <a:defRPr/>
            </a:lvl4pPr>
            <a:lvl5pPr marL="1074738" indent="0" algn="ctr">
              <a:buNone/>
              <a:defRPr/>
            </a:lvl5pPr>
          </a:lstStyle>
          <a:p>
            <a:pPr lvl="0"/>
            <a:r>
              <a:rPr lang="en-US" dirty="0"/>
              <a:t>Photo Caption</a:t>
            </a:r>
            <a:endParaRPr lang="en-ZA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39116EB9-0069-42F5-8A98-F976EF65381F}"/>
              </a:ext>
            </a:extLst>
          </p:cNvPr>
          <p:cNvSpPr>
            <a:spLocks noGrp="1"/>
          </p:cNvSpPr>
          <p:nvPr userDrawn="1">
            <p:ph type="body" sz="quarter" idx="20" hasCustomPrompt="1"/>
          </p:nvPr>
        </p:nvSpPr>
        <p:spPr>
          <a:xfrm>
            <a:off x="9000219" y="645314"/>
            <a:ext cx="2071687" cy="828985"/>
          </a:xfrm>
          <a:prstGeom prst="wedgeRoundRectCallout">
            <a:avLst>
              <a:gd name="adj1" fmla="val -41676"/>
              <a:gd name="adj2" fmla="val 88334"/>
              <a:gd name="adj3" fmla="val 16667"/>
            </a:avLst>
          </a:prstGeom>
          <a:solidFill>
            <a:schemeClr val="tx1"/>
          </a:solidFill>
        </p:spPr>
        <p:txBody>
          <a:bodyPr lIns="72000" anchor="ctr"/>
          <a:lstStyle>
            <a:lvl1pPr marL="0" indent="0" algn="ctr">
              <a:buNone/>
              <a:defRPr sz="1600" b="1" i="1">
                <a:solidFill>
                  <a:schemeClr val="bg1"/>
                </a:solidFill>
                <a:latin typeface="+mj-lt"/>
              </a:defRPr>
            </a:lvl1pPr>
            <a:lvl2pPr marL="263525" indent="0">
              <a:buNone/>
              <a:defRPr>
                <a:solidFill>
                  <a:schemeClr val="bg1"/>
                </a:solidFill>
              </a:defRPr>
            </a:lvl2pPr>
            <a:lvl3pPr marL="536575" indent="0">
              <a:buNone/>
              <a:defRPr>
                <a:solidFill>
                  <a:schemeClr val="bg1"/>
                </a:solidFill>
              </a:defRPr>
            </a:lvl3pPr>
            <a:lvl4pPr marL="811213" indent="0">
              <a:buNone/>
              <a:defRPr>
                <a:solidFill>
                  <a:schemeClr val="bg1"/>
                </a:solidFill>
              </a:defRPr>
            </a:lvl4pPr>
            <a:lvl5pPr marL="1074738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Photo #2</a:t>
            </a:r>
            <a:endParaRPr lang="en-ZA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9F2D66-B264-4D7C-814F-A8F0575B7C2E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ZA" dirty="0"/>
              <a:t>Add a footer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309B8E-E3FF-48B0-AE11-1D123D34371D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058DB212-BFA2-403F-85EF-DFD3FF6D973A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46" name="Text Placeholder 12">
            <a:extLst>
              <a:ext uri="{FF2B5EF4-FFF2-40B4-BE49-F238E27FC236}">
                <a16:creationId xmlns:a16="http://schemas.microsoft.com/office/drawing/2014/main" id="{77034241-072A-4514-B8D2-CB772358F09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120096" y="645314"/>
            <a:ext cx="2071687" cy="828985"/>
          </a:xfrm>
          <a:prstGeom prst="wedgeRoundRectCallout">
            <a:avLst>
              <a:gd name="adj1" fmla="val 38631"/>
              <a:gd name="adj2" fmla="val 95993"/>
              <a:gd name="adj3" fmla="val 16667"/>
            </a:avLst>
          </a:prstGeom>
          <a:solidFill>
            <a:schemeClr val="tx1"/>
          </a:solidFill>
        </p:spPr>
        <p:txBody>
          <a:bodyPr lIns="72000" anchor="ctr"/>
          <a:lstStyle>
            <a:lvl1pPr marL="0" indent="0" algn="ctr">
              <a:buNone/>
              <a:defRPr sz="1600" b="1" i="1">
                <a:solidFill>
                  <a:schemeClr val="bg1"/>
                </a:solidFill>
                <a:latin typeface="+mj-lt"/>
              </a:defRPr>
            </a:lvl1pPr>
            <a:lvl2pPr marL="263525" indent="0">
              <a:buNone/>
              <a:defRPr>
                <a:solidFill>
                  <a:schemeClr val="bg1"/>
                </a:solidFill>
              </a:defRPr>
            </a:lvl2pPr>
            <a:lvl3pPr marL="536575" indent="0">
              <a:buNone/>
              <a:defRPr>
                <a:solidFill>
                  <a:schemeClr val="bg1"/>
                </a:solidFill>
              </a:defRPr>
            </a:lvl3pPr>
            <a:lvl4pPr marL="811213" indent="0">
              <a:buNone/>
              <a:defRPr>
                <a:solidFill>
                  <a:schemeClr val="bg1"/>
                </a:solidFill>
              </a:defRPr>
            </a:lvl4pPr>
            <a:lvl5pPr marL="1074738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Photo #1</a:t>
            </a:r>
            <a:endParaRPr lang="en-ZA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C010F92-FE15-43F8-AA38-02CE149B7F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6497277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23-Dec-18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  <p:sp>
        <p:nvSpPr>
          <p:cNvPr id="10" name="Freeform 5">
            <a:extLst>
              <a:ext uri="{FF2B5EF4-FFF2-40B4-BE49-F238E27FC236}">
                <a16:creationId xmlns:a16="http://schemas.microsoft.com/office/drawing/2014/main" id="{409274B0-6FAE-4702-BCD2-38502EE2A273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431800" y="5530292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1C096C29-C997-4B1D-AD43-0C635E8A0AF0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537134" y="1312995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accent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3" name="Freeform 5">
            <a:extLst>
              <a:ext uri="{FF2B5EF4-FFF2-40B4-BE49-F238E27FC236}">
                <a16:creationId xmlns:a16="http://schemas.microsoft.com/office/drawing/2014/main" id="{CE8D5409-21F4-4F02-AC73-56346F10CD15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683871" y="300388"/>
            <a:ext cx="1838651" cy="1613506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5" name="Freeform 5">
            <a:extLst>
              <a:ext uri="{FF2B5EF4-FFF2-40B4-BE49-F238E27FC236}">
                <a16:creationId xmlns:a16="http://schemas.microsoft.com/office/drawing/2014/main" id="{743ECCD4-FD4A-409B-89D4-DBB7B511AE78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449746" y="5304339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6" name="Freeform 5">
            <a:extLst>
              <a:ext uri="{FF2B5EF4-FFF2-40B4-BE49-F238E27FC236}">
                <a16:creationId xmlns:a16="http://schemas.microsoft.com/office/drawing/2014/main" id="{AC2A8F82-05B8-4402-ACD4-6973A7EFD469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1007557" y="354617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0657187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23-Dec-18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id="{310FF0A3-8663-495C-B3AB-A0271D65ED8D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431800" y="5530292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8" name="Freeform 5">
            <a:extLst>
              <a:ext uri="{FF2B5EF4-FFF2-40B4-BE49-F238E27FC236}">
                <a16:creationId xmlns:a16="http://schemas.microsoft.com/office/drawing/2014/main" id="{39D9353B-9AE2-43DB-942B-D0178615DFE9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537134" y="1312995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accent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9" name="Freeform 5">
            <a:extLst>
              <a:ext uri="{FF2B5EF4-FFF2-40B4-BE49-F238E27FC236}">
                <a16:creationId xmlns:a16="http://schemas.microsoft.com/office/drawing/2014/main" id="{E7F62005-F3DD-4FD3-B05C-2013D99FF3AB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683871" y="300388"/>
            <a:ext cx="1838651" cy="1613506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0" name="Freeform 5">
            <a:extLst>
              <a:ext uri="{FF2B5EF4-FFF2-40B4-BE49-F238E27FC236}">
                <a16:creationId xmlns:a16="http://schemas.microsoft.com/office/drawing/2014/main" id="{81E9BE54-6684-4091-AA79-52C28498ACFB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449746" y="5304339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1" name="Freeform 5">
            <a:extLst>
              <a:ext uri="{FF2B5EF4-FFF2-40B4-BE49-F238E27FC236}">
                <a16:creationId xmlns:a16="http://schemas.microsoft.com/office/drawing/2014/main" id="{06DC4F94-4534-4792-8BEC-94EA612D0984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1007557" y="354617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65973525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23-Dec-18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8" name="Freeform 5">
            <a:extLst>
              <a:ext uri="{FF2B5EF4-FFF2-40B4-BE49-F238E27FC236}">
                <a16:creationId xmlns:a16="http://schemas.microsoft.com/office/drawing/2014/main" id="{9A649C0A-AF14-4D8C-9D93-4D6A46C2FA21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431800" y="5530292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9" name="Freeform 5">
            <a:extLst>
              <a:ext uri="{FF2B5EF4-FFF2-40B4-BE49-F238E27FC236}">
                <a16:creationId xmlns:a16="http://schemas.microsoft.com/office/drawing/2014/main" id="{99108E15-DDA6-40D9-B89A-8DEEDF3A9C19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537134" y="1312995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accent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0" name="Freeform 5">
            <a:extLst>
              <a:ext uri="{FF2B5EF4-FFF2-40B4-BE49-F238E27FC236}">
                <a16:creationId xmlns:a16="http://schemas.microsoft.com/office/drawing/2014/main" id="{6C825D28-8939-4AC1-9507-15033EF067C1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683871" y="300388"/>
            <a:ext cx="1838651" cy="1613506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1" name="Freeform 5">
            <a:extLst>
              <a:ext uri="{FF2B5EF4-FFF2-40B4-BE49-F238E27FC236}">
                <a16:creationId xmlns:a16="http://schemas.microsoft.com/office/drawing/2014/main" id="{1CFCB313-A407-4F89-B8C4-264F8049BF0A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449746" y="5304339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DE5BDC67-CD9B-4064-AC53-132D4CFB61E5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1007557" y="354617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73191934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23-Dec-18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8" name="Freeform 5">
            <a:extLst>
              <a:ext uri="{FF2B5EF4-FFF2-40B4-BE49-F238E27FC236}">
                <a16:creationId xmlns:a16="http://schemas.microsoft.com/office/drawing/2014/main" id="{8857D73B-73A4-4864-AFF8-ABBDDD32B949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431800" y="5530292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9" name="Freeform 5">
            <a:extLst>
              <a:ext uri="{FF2B5EF4-FFF2-40B4-BE49-F238E27FC236}">
                <a16:creationId xmlns:a16="http://schemas.microsoft.com/office/drawing/2014/main" id="{10F2B6D7-09A0-420D-ABEB-24A19FCEFABA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537134" y="1312995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accent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0" name="Freeform 5">
            <a:extLst>
              <a:ext uri="{FF2B5EF4-FFF2-40B4-BE49-F238E27FC236}">
                <a16:creationId xmlns:a16="http://schemas.microsoft.com/office/drawing/2014/main" id="{1E9F5F23-B296-4B5C-AD96-4455CB6169BC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683871" y="300388"/>
            <a:ext cx="1838651" cy="1613506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1" name="Freeform 5">
            <a:extLst>
              <a:ext uri="{FF2B5EF4-FFF2-40B4-BE49-F238E27FC236}">
                <a16:creationId xmlns:a16="http://schemas.microsoft.com/office/drawing/2014/main" id="{CCAE445D-40FE-4FA8-9A2F-52E82745C4A1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449746" y="5304339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50B9A469-E9BE-41EC-9140-042C60F2B640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1007557" y="354617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8785632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23-Dec-18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10" name="Freeform 5">
            <a:extLst>
              <a:ext uri="{FF2B5EF4-FFF2-40B4-BE49-F238E27FC236}">
                <a16:creationId xmlns:a16="http://schemas.microsoft.com/office/drawing/2014/main" id="{8EDDB0BB-8BAD-4A21-B5B5-D53EA802FE93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431800" y="5530292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1" name="Freeform 5">
            <a:extLst>
              <a:ext uri="{FF2B5EF4-FFF2-40B4-BE49-F238E27FC236}">
                <a16:creationId xmlns:a16="http://schemas.microsoft.com/office/drawing/2014/main" id="{E9138489-A526-4878-81CE-9AAD8D4D689F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537134" y="1312995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accent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EE43FF8A-5759-44B7-9812-128C5F9BE725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683871" y="300388"/>
            <a:ext cx="1838651" cy="1613506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3" name="Freeform 5">
            <a:extLst>
              <a:ext uri="{FF2B5EF4-FFF2-40B4-BE49-F238E27FC236}">
                <a16:creationId xmlns:a16="http://schemas.microsoft.com/office/drawing/2014/main" id="{3B92B016-4CFD-4E39-9F40-67FA589F8564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449746" y="5304339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4" name="Freeform 5">
            <a:extLst>
              <a:ext uri="{FF2B5EF4-FFF2-40B4-BE49-F238E27FC236}">
                <a16:creationId xmlns:a16="http://schemas.microsoft.com/office/drawing/2014/main" id="{2B8273BC-0BCD-4479-AD36-A8DB918E7D35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1007557" y="354617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20774570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23-Dec-18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AC51D987-FD2A-4DFA-819D-9EA4ACF22FAD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431800" y="5530292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id="{E3FD9637-79C4-47EF-AA8F-E775CE0CE4BD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537134" y="1312995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accent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8" name="Freeform 5">
            <a:extLst>
              <a:ext uri="{FF2B5EF4-FFF2-40B4-BE49-F238E27FC236}">
                <a16:creationId xmlns:a16="http://schemas.microsoft.com/office/drawing/2014/main" id="{A9CC42A1-A003-4E69-AFA3-6CBFBC2F513A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683871" y="300388"/>
            <a:ext cx="1838651" cy="1613506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9" name="Freeform 5">
            <a:extLst>
              <a:ext uri="{FF2B5EF4-FFF2-40B4-BE49-F238E27FC236}">
                <a16:creationId xmlns:a16="http://schemas.microsoft.com/office/drawing/2014/main" id="{05975C0F-7CE0-460E-8BD6-CC02590E4035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449746" y="5304339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0" name="Freeform 5">
            <a:extLst>
              <a:ext uri="{FF2B5EF4-FFF2-40B4-BE49-F238E27FC236}">
                <a16:creationId xmlns:a16="http://schemas.microsoft.com/office/drawing/2014/main" id="{4C4A566D-7B66-42D6-BBAA-8A41E6B655D4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1007557" y="354617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73886197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23-Dec-18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B0DFCA84-1A49-4AE6-8EA9-1AB79100EC49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431800" y="5530292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C0D1E113-ABE9-45A5-A872-75A1214143BC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537134" y="1312995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accent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id="{8A22609E-52E4-4E3F-A7A6-40351A2B8CE3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683871" y="300388"/>
            <a:ext cx="1838651" cy="1613506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8" name="Freeform 5">
            <a:extLst>
              <a:ext uri="{FF2B5EF4-FFF2-40B4-BE49-F238E27FC236}">
                <a16:creationId xmlns:a16="http://schemas.microsoft.com/office/drawing/2014/main" id="{4BBEBF17-BABC-4890-AF41-9B11F90861FE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449746" y="5304339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9" name="Freeform 5">
            <a:extLst>
              <a:ext uri="{FF2B5EF4-FFF2-40B4-BE49-F238E27FC236}">
                <a16:creationId xmlns:a16="http://schemas.microsoft.com/office/drawing/2014/main" id="{8F830C9C-70C9-4883-A9B6-04A5E3BB4E96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1007557" y="354617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87839018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23-Dec-18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5">
            <a:extLst>
              <a:ext uri="{FF2B5EF4-FFF2-40B4-BE49-F238E27FC236}">
                <a16:creationId xmlns:a16="http://schemas.microsoft.com/office/drawing/2014/main" id="{984C7D51-A418-43C9-BD89-D162D241CA7A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431800" y="5530292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1" name="Freeform 5">
            <a:extLst>
              <a:ext uri="{FF2B5EF4-FFF2-40B4-BE49-F238E27FC236}">
                <a16:creationId xmlns:a16="http://schemas.microsoft.com/office/drawing/2014/main" id="{63AE182F-4428-4FCF-9CA1-82AF12B2A6F8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537134" y="1312995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accent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BD21D034-8668-4B46-8F6B-D408C5B8F27B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683871" y="300388"/>
            <a:ext cx="1838651" cy="1613506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3" name="Freeform 5">
            <a:extLst>
              <a:ext uri="{FF2B5EF4-FFF2-40B4-BE49-F238E27FC236}">
                <a16:creationId xmlns:a16="http://schemas.microsoft.com/office/drawing/2014/main" id="{32095037-0253-4EDD-8F6E-B161E937286F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449746" y="5304339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4" name="Freeform 5">
            <a:extLst>
              <a:ext uri="{FF2B5EF4-FFF2-40B4-BE49-F238E27FC236}">
                <a16:creationId xmlns:a16="http://schemas.microsoft.com/office/drawing/2014/main" id="{AE1277E9-17E9-405D-A207-8802DA4BDA16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1007557" y="354617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69865720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23-Dec-18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5">
            <a:extLst>
              <a:ext uri="{FF2B5EF4-FFF2-40B4-BE49-F238E27FC236}">
                <a16:creationId xmlns:a16="http://schemas.microsoft.com/office/drawing/2014/main" id="{E45AAB98-CDC9-4ADB-92B1-CF106876AA04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431800" y="5530292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1" name="Freeform 5">
            <a:extLst>
              <a:ext uri="{FF2B5EF4-FFF2-40B4-BE49-F238E27FC236}">
                <a16:creationId xmlns:a16="http://schemas.microsoft.com/office/drawing/2014/main" id="{484D5F63-7AC9-479B-8FB3-A46EB1CADED7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537134" y="1312995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accent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BF6BD620-CD3F-4994-A4FB-918DBA220282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683871" y="300388"/>
            <a:ext cx="1838651" cy="1613506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3" name="Freeform 5">
            <a:extLst>
              <a:ext uri="{FF2B5EF4-FFF2-40B4-BE49-F238E27FC236}">
                <a16:creationId xmlns:a16="http://schemas.microsoft.com/office/drawing/2014/main" id="{45D80CFC-FB62-4B57-9A98-421236BDD6A9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449746" y="5304339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4" name="Freeform 5">
            <a:extLst>
              <a:ext uri="{FF2B5EF4-FFF2-40B4-BE49-F238E27FC236}">
                <a16:creationId xmlns:a16="http://schemas.microsoft.com/office/drawing/2014/main" id="{303BD201-33D0-4CA7-8D90-C5991DD57D6E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1007557" y="354617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68409218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23-Dec-18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231084174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arallelogram 16">
            <a:extLst>
              <a:ext uri="{FF2B5EF4-FFF2-40B4-BE49-F238E27FC236}">
                <a16:creationId xmlns:a16="http://schemas.microsoft.com/office/drawing/2014/main" id="{CB1F026C-F353-497E-BC55-46019B42191A}"/>
              </a:ext>
            </a:extLst>
          </p:cNvPr>
          <p:cNvSpPr/>
          <p:nvPr userDrawn="1"/>
        </p:nvSpPr>
        <p:spPr>
          <a:xfrm rot="5400000">
            <a:off x="5280372" y="3153768"/>
            <a:ext cx="3220061" cy="1840706"/>
          </a:xfrm>
          <a:prstGeom prst="parallelogram">
            <a:avLst>
              <a:gd name="adj" fmla="val 12608"/>
            </a:avLst>
          </a:prstGeom>
          <a:gradFill>
            <a:gsLst>
              <a:gs pos="11000">
                <a:schemeClr val="tx1">
                  <a:alpha val="0"/>
                </a:schemeClr>
              </a:gs>
              <a:gs pos="100000">
                <a:schemeClr val="tx1"/>
              </a:gs>
            </a:gsLst>
            <a:lin ang="5400000" scaled="1"/>
          </a:gradFill>
          <a:ln>
            <a:noFill/>
          </a:ln>
          <a:effectLst>
            <a:softEdge rad="317500"/>
          </a:effectLst>
          <a:scene3d>
            <a:camera prst="orthographicFront"/>
            <a:lightRig rig="threePt" dir="t">
              <a:rot lat="0" lon="0" rev="20400000"/>
            </a:lightRig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22" name="Parallelogram 21">
            <a:extLst>
              <a:ext uri="{FF2B5EF4-FFF2-40B4-BE49-F238E27FC236}">
                <a16:creationId xmlns:a16="http://schemas.microsoft.com/office/drawing/2014/main" id="{D933D8A1-9AB2-4A32-A6F0-035D235A8E93}"/>
              </a:ext>
            </a:extLst>
          </p:cNvPr>
          <p:cNvSpPr/>
          <p:nvPr userDrawn="1"/>
        </p:nvSpPr>
        <p:spPr>
          <a:xfrm rot="16200000" flipH="1">
            <a:off x="3630532" y="3153768"/>
            <a:ext cx="3220061" cy="1840706"/>
          </a:xfrm>
          <a:prstGeom prst="parallelogram">
            <a:avLst>
              <a:gd name="adj" fmla="val 12608"/>
            </a:avLst>
          </a:prstGeom>
          <a:gradFill>
            <a:gsLst>
              <a:gs pos="11000">
                <a:schemeClr val="tx1">
                  <a:alpha val="0"/>
                </a:schemeClr>
              </a:gs>
              <a:gs pos="100000">
                <a:schemeClr val="tx1"/>
              </a:gs>
            </a:gsLst>
            <a:lin ang="5400000" scaled="1"/>
          </a:gradFill>
          <a:ln>
            <a:noFill/>
          </a:ln>
          <a:effectLst>
            <a:softEdge rad="317500"/>
          </a:effectLst>
          <a:scene3d>
            <a:camera prst="orthographicFront"/>
            <a:lightRig rig="threePt" dir="t">
              <a:rot lat="0" lon="0" rev="20400000"/>
            </a:lightRig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15" name="Parallelogram 14">
            <a:extLst>
              <a:ext uri="{FF2B5EF4-FFF2-40B4-BE49-F238E27FC236}">
                <a16:creationId xmlns:a16="http://schemas.microsoft.com/office/drawing/2014/main" id="{AD8B2DCC-383E-4DE2-8D64-D0FDAAAFBD66}"/>
              </a:ext>
            </a:extLst>
          </p:cNvPr>
          <p:cNvSpPr/>
          <p:nvPr userDrawn="1"/>
        </p:nvSpPr>
        <p:spPr>
          <a:xfrm rot="16200000" flipH="1">
            <a:off x="615659" y="2514407"/>
            <a:ext cx="3220061" cy="3373452"/>
          </a:xfrm>
          <a:prstGeom prst="parallelogram">
            <a:avLst>
              <a:gd name="adj" fmla="val 12608"/>
            </a:avLst>
          </a:prstGeom>
          <a:gradFill>
            <a:gsLst>
              <a:gs pos="11000">
                <a:schemeClr val="tx1">
                  <a:alpha val="0"/>
                </a:schemeClr>
              </a:gs>
              <a:gs pos="100000">
                <a:schemeClr val="tx1"/>
              </a:gs>
            </a:gsLst>
            <a:lin ang="5400000" scaled="1"/>
          </a:gradFill>
          <a:ln>
            <a:noFill/>
          </a:ln>
          <a:effectLst>
            <a:softEdge rad="317500"/>
          </a:effectLst>
          <a:scene3d>
            <a:camera prst="orthographicFront"/>
            <a:lightRig rig="threePt" dir="t">
              <a:rot lat="0" lon="0" rev="20400000"/>
            </a:lightRig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0BB3C4F0-6068-487E-B600-33DB85DB06FD}"/>
              </a:ext>
            </a:extLst>
          </p:cNvPr>
          <p:cNvSpPr/>
          <p:nvPr userDrawn="1"/>
        </p:nvSpPr>
        <p:spPr>
          <a:xfrm>
            <a:off x="692355" y="1473821"/>
            <a:ext cx="3220061" cy="3910358"/>
          </a:xfrm>
          <a:prstGeom prst="roundRect">
            <a:avLst>
              <a:gd name="adj" fmla="val 454"/>
            </a:avLst>
          </a:prstGeom>
          <a:blipFill dpi="0" rotWithShape="1"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4000"/>
                      </a14:imgEffect>
                      <a14:imgEffect>
                        <a14:saturation sat="0"/>
                      </a14:imgEffect>
                      <a14:imgEffect>
                        <a14:brightnessContrast bright="4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20000" sy="20000" flip="xy" algn="tl"/>
          </a:blipFill>
          <a:ln>
            <a:noFill/>
          </a:ln>
          <a:effectLst/>
          <a:scene3d>
            <a:camera prst="orthographicFront"/>
            <a:lightRig rig="threePt" dir="t">
              <a:rot lat="0" lon="0" rev="20400000"/>
            </a:lightRig>
          </a:scene3d>
          <a:sp3d>
            <a:bevelT w="1270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F2D0CD35-6F93-431A-997D-F16BD6DEDEE6}"/>
              </a:ext>
            </a:extLst>
          </p:cNvPr>
          <p:cNvSpPr>
            <a:spLocks noGrp="1"/>
          </p:cNvSpPr>
          <p:nvPr userDrawn="1">
            <p:ph type="pic" sz="quarter" idx="11" hasCustomPrompt="1"/>
          </p:nvPr>
        </p:nvSpPr>
        <p:spPr>
          <a:xfrm flipH="1">
            <a:off x="934385" y="1722992"/>
            <a:ext cx="2736000" cy="2880000"/>
          </a:xfrm>
          <a:solidFill>
            <a:schemeClr val="tx1">
              <a:lumMod val="75000"/>
              <a:lumOff val="25000"/>
            </a:schemeClr>
          </a:solidFill>
          <a:effectLst>
            <a:innerShdw blurRad="25400" dist="12700" dir="13500000">
              <a:prstClr val="black">
                <a:alpha val="16000"/>
              </a:prstClr>
            </a:innerShdw>
          </a:effectLst>
        </p:spPr>
        <p:txBody>
          <a:bodyPr lIns="180000" rIns="180000" anchor="ctr"/>
          <a:lstStyle>
            <a:lvl1pPr marL="0" indent="0" algn="ctr">
              <a:buNone/>
              <a:defRPr sz="16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ZA" dirty="0"/>
              <a:t>Insert Photo or Drag &amp; Drop your Photo</a:t>
            </a:r>
          </a:p>
        </p:txBody>
      </p:sp>
      <p:sp>
        <p:nvSpPr>
          <p:cNvPr id="31" name="Parallelogram 30">
            <a:extLst>
              <a:ext uri="{FF2B5EF4-FFF2-40B4-BE49-F238E27FC236}">
                <a16:creationId xmlns:a16="http://schemas.microsoft.com/office/drawing/2014/main" id="{B00AEFCF-4740-4F96-9450-1BE17A80E83E}"/>
              </a:ext>
            </a:extLst>
          </p:cNvPr>
          <p:cNvSpPr/>
          <p:nvPr userDrawn="1"/>
        </p:nvSpPr>
        <p:spPr>
          <a:xfrm rot="5400000">
            <a:off x="8295243" y="2514408"/>
            <a:ext cx="3220061" cy="3373452"/>
          </a:xfrm>
          <a:prstGeom prst="parallelogram">
            <a:avLst>
              <a:gd name="adj" fmla="val 12608"/>
            </a:avLst>
          </a:prstGeom>
          <a:gradFill>
            <a:gsLst>
              <a:gs pos="11000">
                <a:schemeClr val="tx1">
                  <a:alpha val="0"/>
                </a:schemeClr>
              </a:gs>
              <a:gs pos="100000">
                <a:schemeClr val="tx1"/>
              </a:gs>
            </a:gsLst>
            <a:lin ang="5400000" scaled="1"/>
          </a:gradFill>
          <a:ln>
            <a:noFill/>
          </a:ln>
          <a:effectLst>
            <a:softEdge rad="317500"/>
          </a:effectLst>
          <a:scene3d>
            <a:camera prst="orthographicFront"/>
            <a:lightRig rig="threePt" dir="t">
              <a:rot lat="0" lon="0" rev="20400000"/>
            </a:lightRig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D267AE62-00A1-412E-84B7-92F55C4F65F0}"/>
              </a:ext>
            </a:extLst>
          </p:cNvPr>
          <p:cNvSpPr/>
          <p:nvPr userDrawn="1"/>
        </p:nvSpPr>
        <p:spPr>
          <a:xfrm>
            <a:off x="8117840" y="1473822"/>
            <a:ext cx="3220061" cy="3910358"/>
          </a:xfrm>
          <a:prstGeom prst="roundRect">
            <a:avLst>
              <a:gd name="adj" fmla="val 454"/>
            </a:avLst>
          </a:prstGeom>
          <a:blipFill dpi="0" rotWithShape="1"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4000"/>
                      </a14:imgEffect>
                      <a14:imgEffect>
                        <a14:saturation sat="0"/>
                      </a14:imgEffect>
                      <a14:imgEffect>
                        <a14:brightnessContrast bright="4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20000" sy="20000" flip="xy" algn="tl"/>
          </a:blipFill>
          <a:ln>
            <a:noFill/>
          </a:ln>
          <a:effectLst/>
          <a:scene3d>
            <a:camera prst="orthographicFront"/>
            <a:lightRig rig="threePt" dir="t">
              <a:rot lat="0" lon="0" rev="20400000"/>
            </a:lightRig>
          </a:scene3d>
          <a:sp3d>
            <a:bevelT w="1270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37" name="Picture Placeholder 17">
            <a:extLst>
              <a:ext uri="{FF2B5EF4-FFF2-40B4-BE49-F238E27FC236}">
                <a16:creationId xmlns:a16="http://schemas.microsoft.com/office/drawing/2014/main" id="{4A10A739-AEE8-47CE-9B61-6428138D8C22}"/>
              </a:ext>
            </a:extLst>
          </p:cNvPr>
          <p:cNvSpPr>
            <a:spLocks noGrp="1"/>
          </p:cNvSpPr>
          <p:nvPr userDrawn="1">
            <p:ph type="pic" sz="quarter" idx="14" hasCustomPrompt="1"/>
          </p:nvPr>
        </p:nvSpPr>
        <p:spPr>
          <a:xfrm flipH="1">
            <a:off x="8320060" y="1722993"/>
            <a:ext cx="2736000" cy="2880000"/>
          </a:xfrm>
          <a:solidFill>
            <a:schemeClr val="tx1">
              <a:lumMod val="75000"/>
              <a:lumOff val="25000"/>
            </a:schemeClr>
          </a:solidFill>
          <a:effectLst>
            <a:innerShdw blurRad="25400" dist="12700" dir="13500000">
              <a:prstClr val="black">
                <a:alpha val="16000"/>
              </a:prstClr>
            </a:innerShdw>
          </a:effectLst>
        </p:spPr>
        <p:txBody>
          <a:bodyPr lIns="180000" rIns="180000" anchor="ctr"/>
          <a:lstStyle>
            <a:lvl1pPr marL="0" indent="0" algn="ctr">
              <a:buNone/>
              <a:defRPr sz="16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ZA" dirty="0"/>
              <a:t>Insert Photo or Drag &amp; Drop your Photo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E3938908-8151-4852-9D34-4A0EABB5D11D}"/>
              </a:ext>
            </a:extLst>
          </p:cNvPr>
          <p:cNvSpPr>
            <a:spLocks noGrp="1"/>
          </p:cNvSpPr>
          <p:nvPr userDrawn="1">
            <p:ph type="body" sz="quarter" idx="16" hasCustomPrompt="1"/>
          </p:nvPr>
        </p:nvSpPr>
        <p:spPr>
          <a:xfrm>
            <a:off x="934385" y="4710631"/>
            <a:ext cx="2736000" cy="495300"/>
          </a:xfrm>
        </p:spPr>
        <p:txBody>
          <a:bodyPr/>
          <a:lstStyle>
            <a:lvl1pPr marL="0" indent="0" algn="ctr">
              <a:buNone/>
              <a:defRPr sz="1600" b="1" i="1"/>
            </a:lvl1pPr>
            <a:lvl2pPr marL="263525" indent="0" algn="ctr">
              <a:buNone/>
              <a:defRPr/>
            </a:lvl2pPr>
            <a:lvl3pPr marL="536575" indent="0" algn="ctr">
              <a:buNone/>
              <a:defRPr/>
            </a:lvl3pPr>
            <a:lvl4pPr marL="811213" indent="0" algn="ctr">
              <a:buNone/>
              <a:defRPr/>
            </a:lvl4pPr>
            <a:lvl5pPr marL="1074738" indent="0" algn="ctr">
              <a:buNone/>
              <a:defRPr/>
            </a:lvl5pPr>
          </a:lstStyle>
          <a:p>
            <a:pPr lvl="0"/>
            <a:r>
              <a:rPr lang="en-US" dirty="0"/>
              <a:t>Photo Caption</a:t>
            </a:r>
            <a:endParaRPr lang="en-ZA" dirty="0"/>
          </a:p>
        </p:txBody>
      </p:sp>
      <p:sp>
        <p:nvSpPr>
          <p:cNvPr id="43" name="Text Placeholder 10">
            <a:extLst>
              <a:ext uri="{FF2B5EF4-FFF2-40B4-BE49-F238E27FC236}">
                <a16:creationId xmlns:a16="http://schemas.microsoft.com/office/drawing/2014/main" id="{41AFF39C-F3E3-438F-A3D2-1A0DB25498BE}"/>
              </a:ext>
            </a:extLst>
          </p:cNvPr>
          <p:cNvSpPr>
            <a:spLocks noGrp="1"/>
          </p:cNvSpPr>
          <p:nvPr userDrawn="1">
            <p:ph type="body" sz="quarter" idx="18" hasCustomPrompt="1"/>
          </p:nvPr>
        </p:nvSpPr>
        <p:spPr>
          <a:xfrm>
            <a:off x="8320060" y="4710632"/>
            <a:ext cx="2736000" cy="495300"/>
          </a:xfrm>
        </p:spPr>
        <p:txBody>
          <a:bodyPr/>
          <a:lstStyle>
            <a:lvl1pPr marL="0" indent="0" algn="ctr">
              <a:buNone/>
              <a:defRPr sz="1600" b="1" i="1"/>
            </a:lvl1pPr>
            <a:lvl2pPr marL="263525" indent="0" algn="ctr">
              <a:buNone/>
              <a:defRPr/>
            </a:lvl2pPr>
            <a:lvl3pPr marL="536575" indent="0" algn="ctr">
              <a:buNone/>
              <a:defRPr/>
            </a:lvl3pPr>
            <a:lvl4pPr marL="811213" indent="0" algn="ctr">
              <a:buNone/>
              <a:defRPr/>
            </a:lvl4pPr>
            <a:lvl5pPr marL="1074738" indent="0" algn="ctr">
              <a:buNone/>
              <a:defRPr/>
            </a:lvl5pPr>
          </a:lstStyle>
          <a:p>
            <a:pPr lvl="0"/>
            <a:r>
              <a:rPr lang="en-US" dirty="0"/>
              <a:t>Photo Caption</a:t>
            </a:r>
            <a:endParaRPr lang="en-ZA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60BC9BE-C312-4619-AEBF-24C21F704C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9F2D66-B264-4D7C-814F-A8F0575B7C2E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ZA" dirty="0"/>
              <a:t>Add a footer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309B8E-E3FF-48B0-AE11-1D123D34371D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058DB212-BFA2-403F-85EF-DFD3FF6D973A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ABDFF418-1C38-4D1C-88D1-5F4AAD1CDFC5}"/>
              </a:ext>
            </a:extLst>
          </p:cNvPr>
          <p:cNvSpPr/>
          <p:nvPr userDrawn="1"/>
        </p:nvSpPr>
        <p:spPr>
          <a:xfrm>
            <a:off x="4405097" y="1473822"/>
            <a:ext cx="3220061" cy="3910358"/>
          </a:xfrm>
          <a:prstGeom prst="roundRect">
            <a:avLst>
              <a:gd name="adj" fmla="val 454"/>
            </a:avLst>
          </a:prstGeom>
          <a:blipFill dpi="0" rotWithShape="1"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4000"/>
                      </a14:imgEffect>
                      <a14:imgEffect>
                        <a14:saturation sat="0"/>
                      </a14:imgEffect>
                      <a14:imgEffect>
                        <a14:brightnessContrast bright="4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20000" sy="20000" flip="xy" algn="tl"/>
          </a:blipFill>
          <a:ln>
            <a:noFill/>
          </a:ln>
          <a:effectLst/>
          <a:scene3d>
            <a:camera prst="orthographicFront"/>
            <a:lightRig rig="threePt" dir="t">
              <a:rot lat="0" lon="0" rev="20400000"/>
            </a:lightRig>
          </a:scene3d>
          <a:sp3d>
            <a:bevelT w="1270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20" name="Picture Placeholder 17">
            <a:extLst>
              <a:ext uri="{FF2B5EF4-FFF2-40B4-BE49-F238E27FC236}">
                <a16:creationId xmlns:a16="http://schemas.microsoft.com/office/drawing/2014/main" id="{2AE70F6C-C123-4AD4-828A-49FBA72A0FDF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 flipH="1">
            <a:off x="4627222" y="1722993"/>
            <a:ext cx="2736000" cy="2880000"/>
          </a:xfrm>
          <a:solidFill>
            <a:schemeClr val="tx1">
              <a:lumMod val="75000"/>
              <a:lumOff val="25000"/>
            </a:schemeClr>
          </a:solidFill>
          <a:effectLst>
            <a:innerShdw blurRad="25400" dist="12700" dir="13500000">
              <a:prstClr val="black">
                <a:alpha val="16000"/>
              </a:prstClr>
            </a:innerShdw>
          </a:effectLst>
        </p:spPr>
        <p:txBody>
          <a:bodyPr lIns="180000" rIns="180000" anchor="ctr"/>
          <a:lstStyle>
            <a:lvl1pPr marL="0" indent="0" algn="ctr">
              <a:buNone/>
              <a:defRPr sz="16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ZA" dirty="0"/>
              <a:t>Insert Photo or Drag &amp; Drop your Photo</a:t>
            </a:r>
          </a:p>
        </p:txBody>
      </p:sp>
      <p:sp>
        <p:nvSpPr>
          <p:cNvPr id="21" name="Text Placeholder 10">
            <a:extLst>
              <a:ext uri="{FF2B5EF4-FFF2-40B4-BE49-F238E27FC236}">
                <a16:creationId xmlns:a16="http://schemas.microsoft.com/office/drawing/2014/main" id="{E3CD4E7B-A065-45F0-B6B0-62967526E4A5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627222" y="4710632"/>
            <a:ext cx="2736000" cy="495300"/>
          </a:xfrm>
        </p:spPr>
        <p:txBody>
          <a:bodyPr/>
          <a:lstStyle>
            <a:lvl1pPr marL="0" indent="0" algn="ctr">
              <a:buNone/>
              <a:defRPr sz="1600" b="1" i="1"/>
            </a:lvl1pPr>
            <a:lvl2pPr marL="263525" indent="0" algn="ctr">
              <a:buNone/>
              <a:defRPr/>
            </a:lvl2pPr>
            <a:lvl3pPr marL="536575" indent="0" algn="ctr">
              <a:buNone/>
              <a:defRPr/>
            </a:lvl3pPr>
            <a:lvl4pPr marL="811213" indent="0" algn="ctr">
              <a:buNone/>
              <a:defRPr/>
            </a:lvl4pPr>
            <a:lvl5pPr marL="1074738" indent="0" algn="ctr">
              <a:buNone/>
              <a:defRPr/>
            </a:lvl5pPr>
          </a:lstStyle>
          <a:p>
            <a:pPr lvl="0"/>
            <a:r>
              <a:rPr lang="en-US" dirty="0"/>
              <a:t>Photo Caption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03646285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23-Dec-18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698317775"/>
      </p:ext>
    </p:extLst>
  </p:cSld>
  <p:clrMapOvr>
    <a:masterClrMapping/>
  </p:clrMapOvr>
  <p:hf hdr="0" ftr="0" dt="0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ark Callout with small Non-bulleted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304800" y="2597273"/>
            <a:ext cx="4868985" cy="1643527"/>
          </a:xfrm>
        </p:spPr>
        <p:txBody>
          <a:bodyPr wrap="square" lIns="91440" rIns="91440">
            <a:spAutoFit/>
          </a:bodyPr>
          <a:lstStyle>
            <a:lvl1pPr marL="0" marR="0" indent="0" algn="l" defTabSz="914367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itchFamily="2" charset="2"/>
              <a:buNone/>
              <a:tabLst/>
              <a:defRPr lang="en-US" sz="2800" b="0" kern="1200" spc="0" baseline="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0" indent="0">
              <a:buNone/>
              <a:defRPr sz="1961"/>
            </a:lvl2pPr>
            <a:lvl3pPr marL="227209" indent="0">
              <a:buNone/>
              <a:tabLst/>
              <a:defRPr sz="1961"/>
            </a:lvl3pPr>
            <a:lvl4pPr marL="451306" indent="0">
              <a:buNone/>
              <a:defRPr/>
            </a:lvl4pPr>
            <a:lvl5pPr marL="672290" indent="0">
              <a:buNone/>
              <a:tabLst/>
              <a:defRPr/>
            </a:lvl5pPr>
          </a:lstStyle>
          <a:p>
            <a:r>
              <a:rPr lang="en-US" dirty="0"/>
              <a:t>A short introduction</a:t>
            </a:r>
            <a:br>
              <a:rPr lang="en-US" dirty="0"/>
            </a:br>
            <a:r>
              <a:rPr lang="en-US" dirty="0"/>
              <a:t>to the data, revealing</a:t>
            </a:r>
            <a:br>
              <a:rPr lang="en-US" dirty="0"/>
            </a:br>
            <a:r>
              <a:rPr lang="en-US" dirty="0"/>
              <a:t>points one at a time, will enhance comprehension.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6096000" y="419100"/>
            <a:ext cx="5671764" cy="1843069"/>
          </a:xfrm>
        </p:spPr>
        <p:txBody>
          <a:bodyPr/>
          <a:lstStyle>
            <a:lvl1pPr marL="0" indent="0" algn="l">
              <a:buNone/>
              <a:defRPr sz="2200">
                <a:gradFill>
                  <a:gsLst>
                    <a:gs pos="15000">
                      <a:schemeClr val="bg1"/>
                    </a:gs>
                    <a:gs pos="47000">
                      <a:schemeClr val="bg1"/>
                    </a:gs>
                  </a:gsLst>
                  <a:lin ang="5400000" scaled="1"/>
                </a:gradFill>
                <a:latin typeface="+mn-lt"/>
              </a:defRPr>
            </a:lvl1pPr>
            <a:lvl2pPr marL="0" indent="0" algn="l">
              <a:buNone/>
              <a:defRPr sz="2000">
                <a:gradFill>
                  <a:gsLst>
                    <a:gs pos="15000">
                      <a:schemeClr val="bg1"/>
                    </a:gs>
                    <a:gs pos="47000">
                      <a:schemeClr val="bg1"/>
                    </a:gs>
                  </a:gsLst>
                  <a:lin ang="5400000" scaled="1"/>
                </a:gradFill>
                <a:latin typeface="+mn-lt"/>
              </a:defRPr>
            </a:lvl2pPr>
            <a:lvl3pPr marL="0" indent="0" algn="l">
              <a:buNone/>
              <a:defRPr sz="1800">
                <a:gradFill>
                  <a:gsLst>
                    <a:gs pos="15000">
                      <a:schemeClr val="bg1"/>
                    </a:gs>
                    <a:gs pos="47000">
                      <a:schemeClr val="bg1"/>
                    </a:gs>
                  </a:gsLst>
                  <a:lin ang="5400000" scaled="1"/>
                </a:gradFill>
                <a:latin typeface="+mn-lt"/>
              </a:defRPr>
            </a:lvl3pPr>
            <a:lvl4pPr marL="0" indent="0" algn="l">
              <a:buNone/>
              <a:defRPr sz="1600">
                <a:gradFill>
                  <a:gsLst>
                    <a:gs pos="15000">
                      <a:schemeClr val="bg1"/>
                    </a:gs>
                    <a:gs pos="47000">
                      <a:schemeClr val="bg1"/>
                    </a:gs>
                  </a:gsLst>
                  <a:lin ang="5400000" scaled="1"/>
                </a:gradFill>
                <a:latin typeface="+mn-lt"/>
              </a:defRPr>
            </a:lvl4pPr>
            <a:lvl5pPr marL="0" indent="0" algn="l">
              <a:buNone/>
              <a:defRPr sz="1600">
                <a:gradFill>
                  <a:gsLst>
                    <a:gs pos="15000">
                      <a:schemeClr val="bg1"/>
                    </a:gs>
                    <a:gs pos="47000">
                      <a:schemeClr val="bg1"/>
                    </a:gs>
                  </a:gsLst>
                  <a:lin ang="5400000" scaled="1"/>
                </a:gra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555244" y="0"/>
            <a:ext cx="4083304" cy="1357295"/>
          </a:xfrm>
          <a:prstGeom prst="rect">
            <a:avLst/>
          </a:prstGeom>
        </p:spPr>
        <p:txBody>
          <a:bodyPr lIns="146304" tIns="420624" rIns="146304" anchor="t" anchorCtr="0"/>
          <a:lstStyle>
            <a:lvl1pPr algn="ctr">
              <a:defRPr lang="en-US" sz="3200" b="0" kern="1200" spc="60" baseline="0" dirty="0">
                <a:solidFill>
                  <a:schemeClr val="bg1"/>
                </a:solidFill>
                <a:latin typeface="+mj-lt"/>
                <a:ea typeface="+mn-ea"/>
                <a:cs typeface="Segoe UI Semilight" panose="020B0402040204020203" pitchFamily="34" charset="0"/>
              </a:defRPr>
            </a:lvl1pPr>
          </a:lstStyle>
          <a:p>
            <a:pPr marL="0" lv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dirty="0"/>
              <a:t>Click to edit master title style</a:t>
            </a:r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6096000" y="2599498"/>
            <a:ext cx="5671764" cy="1843069"/>
          </a:xfrm>
        </p:spPr>
        <p:txBody>
          <a:bodyPr/>
          <a:lstStyle>
            <a:lvl1pPr marL="0" indent="0" algn="l">
              <a:buNone/>
              <a:defRPr sz="2200">
                <a:gradFill>
                  <a:gsLst>
                    <a:gs pos="15000">
                      <a:schemeClr val="bg1"/>
                    </a:gs>
                    <a:gs pos="47000">
                      <a:schemeClr val="bg1"/>
                    </a:gs>
                  </a:gsLst>
                  <a:lin ang="5400000" scaled="1"/>
                </a:gradFill>
                <a:latin typeface="+mn-lt"/>
              </a:defRPr>
            </a:lvl1pPr>
            <a:lvl2pPr marL="0" indent="0" algn="l">
              <a:buNone/>
              <a:defRPr sz="2000">
                <a:gradFill>
                  <a:gsLst>
                    <a:gs pos="15000">
                      <a:schemeClr val="bg1"/>
                    </a:gs>
                    <a:gs pos="47000">
                      <a:schemeClr val="bg1"/>
                    </a:gs>
                  </a:gsLst>
                  <a:lin ang="5400000" scaled="1"/>
                </a:gradFill>
                <a:latin typeface="+mn-lt"/>
              </a:defRPr>
            </a:lvl2pPr>
            <a:lvl3pPr marL="0" indent="0" algn="l">
              <a:buNone/>
              <a:defRPr sz="1800">
                <a:gradFill>
                  <a:gsLst>
                    <a:gs pos="15000">
                      <a:schemeClr val="bg1"/>
                    </a:gs>
                    <a:gs pos="47000">
                      <a:schemeClr val="bg1"/>
                    </a:gs>
                  </a:gsLst>
                  <a:lin ang="5400000" scaled="1"/>
                </a:gradFill>
                <a:latin typeface="+mn-lt"/>
              </a:defRPr>
            </a:lvl3pPr>
            <a:lvl4pPr marL="0" indent="0" algn="l">
              <a:buNone/>
              <a:defRPr sz="1600">
                <a:gradFill>
                  <a:gsLst>
                    <a:gs pos="15000">
                      <a:schemeClr val="bg1"/>
                    </a:gs>
                    <a:gs pos="47000">
                      <a:schemeClr val="bg1"/>
                    </a:gs>
                  </a:gsLst>
                  <a:lin ang="5400000" scaled="1"/>
                </a:gradFill>
                <a:latin typeface="+mn-lt"/>
              </a:defRPr>
            </a:lvl4pPr>
            <a:lvl5pPr marL="0" indent="0" algn="l">
              <a:buNone/>
              <a:defRPr sz="1600">
                <a:gradFill>
                  <a:gsLst>
                    <a:gs pos="15000">
                      <a:schemeClr val="bg1"/>
                    </a:gs>
                    <a:gs pos="47000">
                      <a:schemeClr val="bg1"/>
                    </a:gs>
                  </a:gsLst>
                  <a:lin ang="5400000" scaled="1"/>
                </a:gra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6096000" y="4779896"/>
            <a:ext cx="5671764" cy="1843069"/>
          </a:xfrm>
        </p:spPr>
        <p:txBody>
          <a:bodyPr/>
          <a:lstStyle>
            <a:lvl1pPr marL="0" indent="0" algn="l">
              <a:buNone/>
              <a:defRPr sz="2200">
                <a:gradFill>
                  <a:gsLst>
                    <a:gs pos="15000">
                      <a:schemeClr val="bg1"/>
                    </a:gs>
                    <a:gs pos="47000">
                      <a:schemeClr val="bg1"/>
                    </a:gs>
                  </a:gsLst>
                  <a:lin ang="5400000" scaled="1"/>
                </a:gradFill>
                <a:latin typeface="+mn-lt"/>
              </a:defRPr>
            </a:lvl1pPr>
            <a:lvl2pPr marL="0" indent="0" algn="l">
              <a:buNone/>
              <a:defRPr sz="2000">
                <a:gradFill>
                  <a:gsLst>
                    <a:gs pos="15000">
                      <a:schemeClr val="bg1"/>
                    </a:gs>
                    <a:gs pos="47000">
                      <a:schemeClr val="bg1"/>
                    </a:gs>
                  </a:gsLst>
                  <a:lin ang="5400000" scaled="1"/>
                </a:gradFill>
                <a:latin typeface="+mn-lt"/>
              </a:defRPr>
            </a:lvl2pPr>
            <a:lvl3pPr marL="0" indent="0" algn="l">
              <a:buNone/>
              <a:defRPr sz="1800">
                <a:gradFill>
                  <a:gsLst>
                    <a:gs pos="15000">
                      <a:schemeClr val="bg1"/>
                    </a:gs>
                    <a:gs pos="47000">
                      <a:schemeClr val="bg1"/>
                    </a:gs>
                  </a:gsLst>
                  <a:lin ang="5400000" scaled="1"/>
                </a:gradFill>
                <a:latin typeface="+mn-lt"/>
              </a:defRPr>
            </a:lvl3pPr>
            <a:lvl4pPr marL="0" indent="0" algn="l">
              <a:buNone/>
              <a:defRPr sz="1600">
                <a:gradFill>
                  <a:gsLst>
                    <a:gs pos="15000">
                      <a:schemeClr val="bg1"/>
                    </a:gs>
                    <a:gs pos="47000">
                      <a:schemeClr val="bg1"/>
                    </a:gs>
                  </a:gsLst>
                  <a:lin ang="5400000" scaled="1"/>
                </a:gradFill>
                <a:latin typeface="+mn-lt"/>
              </a:defRPr>
            </a:lvl4pPr>
            <a:lvl5pPr marL="0" indent="0" algn="l">
              <a:buNone/>
              <a:defRPr sz="1600">
                <a:gradFill>
                  <a:gsLst>
                    <a:gs pos="15000">
                      <a:schemeClr val="bg1"/>
                    </a:gs>
                    <a:gs pos="47000">
                      <a:schemeClr val="bg1"/>
                    </a:gs>
                  </a:gsLst>
                  <a:lin ang="5400000" scaled="1"/>
                </a:gra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11668594" y="6484937"/>
            <a:ext cx="523406" cy="365125"/>
          </a:xfrm>
          <a:prstGeom prst="rect">
            <a:avLst/>
          </a:prstGeom>
        </p:spPr>
        <p:txBody>
          <a:bodyPr vert="horz" wrap="none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4997E989-D798-4C62-8E93-3D2D613C248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11229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Sub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626A5-4FF6-42BD-858A-AE4B2C23A6B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ZA" dirty="0"/>
              <a:t>Click to edit page title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10727B06-56A8-44A2-B6C2-9ED183D107F3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dirty="0"/>
              <a:t>Subtitle</a:t>
            </a:r>
            <a:endParaRPr lang="en-ZA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47F3D0-41FC-4430-9F9E-1F78A18D65FE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ED798F6-1F12-46CE-9AFD-CC66555A191D}"/>
              </a:ext>
            </a:extLst>
          </p:cNvPr>
          <p:cNvSpPr>
            <a:spLocks noGrp="1"/>
          </p:cNvSpPr>
          <p:nvPr>
            <p:ph type="ftr" sz="quarter" idx="34"/>
          </p:nvPr>
        </p:nvSpPr>
        <p:spPr/>
        <p:txBody>
          <a:bodyPr/>
          <a:lstStyle/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56062958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9A70B137-2503-4803-9F56-620A586FA49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10655455" cy="6858000"/>
          </a:xfrm>
          <a:custGeom>
            <a:avLst/>
            <a:gdLst>
              <a:gd name="connsiteX0" fmla="*/ 8526285 w 10655455"/>
              <a:gd name="connsiteY0" fmla="*/ 6283111 h 6858000"/>
              <a:gd name="connsiteX1" fmla="*/ 10157124 w 10655455"/>
              <a:gd name="connsiteY1" fmla="*/ 6283111 h 6858000"/>
              <a:gd name="connsiteX2" fmla="*/ 10407209 w 10655455"/>
              <a:gd name="connsiteY2" fmla="*/ 6430504 h 6858000"/>
              <a:gd name="connsiteX3" fmla="*/ 10606716 w 10655455"/>
              <a:gd name="connsiteY3" fmla="*/ 6774068 h 6858000"/>
              <a:gd name="connsiteX4" fmla="*/ 10655455 w 10655455"/>
              <a:gd name="connsiteY4" fmla="*/ 6858000 h 6858000"/>
              <a:gd name="connsiteX5" fmla="*/ 8025501 w 10655455"/>
              <a:gd name="connsiteY5" fmla="*/ 6858000 h 6858000"/>
              <a:gd name="connsiteX6" fmla="*/ 8129453 w 10655455"/>
              <a:gd name="connsiteY6" fmla="*/ 6678214 h 6858000"/>
              <a:gd name="connsiteX7" fmla="*/ 8272677 w 10655455"/>
              <a:gd name="connsiteY7" fmla="*/ 6430504 h 6858000"/>
              <a:gd name="connsiteX8" fmla="*/ 8526285 w 10655455"/>
              <a:gd name="connsiteY8" fmla="*/ 6283111 h 6858000"/>
              <a:gd name="connsiteX9" fmla="*/ 8508611 w 10655455"/>
              <a:gd name="connsiteY9" fmla="*/ 4776272 h 6858000"/>
              <a:gd name="connsiteX10" fmla="*/ 9153763 w 10655455"/>
              <a:gd name="connsiteY10" fmla="*/ 4776272 h 6858000"/>
              <a:gd name="connsiteX11" fmla="*/ 9252696 w 10655455"/>
              <a:gd name="connsiteY11" fmla="*/ 4834580 h 6858000"/>
              <a:gd name="connsiteX12" fmla="*/ 9575969 w 10655455"/>
              <a:gd name="connsiteY12" fmla="*/ 5391278 h 6858000"/>
              <a:gd name="connsiteX13" fmla="*/ 9575969 w 10655455"/>
              <a:gd name="connsiteY13" fmla="*/ 5505116 h 6858000"/>
              <a:gd name="connsiteX14" fmla="*/ 9252696 w 10655455"/>
              <a:gd name="connsiteY14" fmla="*/ 6061815 h 6858000"/>
              <a:gd name="connsiteX15" fmla="*/ 9153763 w 10655455"/>
              <a:gd name="connsiteY15" fmla="*/ 6120122 h 6858000"/>
              <a:gd name="connsiteX16" fmla="*/ 8508611 w 10655455"/>
              <a:gd name="connsiteY16" fmla="*/ 6120122 h 6858000"/>
              <a:gd name="connsiteX17" fmla="*/ 8408284 w 10655455"/>
              <a:gd name="connsiteY17" fmla="*/ 6061815 h 6858000"/>
              <a:gd name="connsiteX18" fmla="*/ 8086404 w 10655455"/>
              <a:gd name="connsiteY18" fmla="*/ 5505116 h 6858000"/>
              <a:gd name="connsiteX19" fmla="*/ 8086404 w 10655455"/>
              <a:gd name="connsiteY19" fmla="*/ 5391278 h 6858000"/>
              <a:gd name="connsiteX20" fmla="*/ 8408284 w 10655455"/>
              <a:gd name="connsiteY20" fmla="*/ 4834580 h 6858000"/>
              <a:gd name="connsiteX21" fmla="*/ 8508611 w 10655455"/>
              <a:gd name="connsiteY21" fmla="*/ 4776272 h 6858000"/>
              <a:gd name="connsiteX22" fmla="*/ 8438383 w 10655455"/>
              <a:gd name="connsiteY22" fmla="*/ 4182594 h 6858000"/>
              <a:gd name="connsiteX23" fmla="*/ 8671249 w 10655455"/>
              <a:gd name="connsiteY23" fmla="*/ 4182594 h 6858000"/>
              <a:gd name="connsiteX24" fmla="*/ 8706958 w 10655455"/>
              <a:gd name="connsiteY24" fmla="*/ 4203640 h 6858000"/>
              <a:gd name="connsiteX25" fmla="*/ 8823642 w 10655455"/>
              <a:gd name="connsiteY25" fmla="*/ 4404579 h 6858000"/>
              <a:gd name="connsiteX26" fmla="*/ 8823642 w 10655455"/>
              <a:gd name="connsiteY26" fmla="*/ 4445668 h 6858000"/>
              <a:gd name="connsiteX27" fmla="*/ 8706958 w 10655455"/>
              <a:gd name="connsiteY27" fmla="*/ 4646606 h 6858000"/>
              <a:gd name="connsiteX28" fmla="*/ 8671249 w 10655455"/>
              <a:gd name="connsiteY28" fmla="*/ 4667652 h 6858000"/>
              <a:gd name="connsiteX29" fmla="*/ 8438383 w 10655455"/>
              <a:gd name="connsiteY29" fmla="*/ 4667652 h 6858000"/>
              <a:gd name="connsiteX30" fmla="*/ 8402170 w 10655455"/>
              <a:gd name="connsiteY30" fmla="*/ 4646606 h 6858000"/>
              <a:gd name="connsiteX31" fmla="*/ 8285989 w 10655455"/>
              <a:gd name="connsiteY31" fmla="*/ 4445668 h 6858000"/>
              <a:gd name="connsiteX32" fmla="*/ 8285989 w 10655455"/>
              <a:gd name="connsiteY32" fmla="*/ 4404579 h 6858000"/>
              <a:gd name="connsiteX33" fmla="*/ 8402170 w 10655455"/>
              <a:gd name="connsiteY33" fmla="*/ 4203640 h 6858000"/>
              <a:gd name="connsiteX34" fmla="*/ 8438383 w 10655455"/>
              <a:gd name="connsiteY34" fmla="*/ 4182594 h 6858000"/>
              <a:gd name="connsiteX35" fmla="*/ 7678681 w 10655455"/>
              <a:gd name="connsiteY35" fmla="*/ 3459104 h 6858000"/>
              <a:gd name="connsiteX36" fmla="*/ 8119685 w 10655455"/>
              <a:gd name="connsiteY36" fmla="*/ 3459104 h 6858000"/>
              <a:gd name="connsiteX37" fmla="*/ 8187313 w 10655455"/>
              <a:gd name="connsiteY37" fmla="*/ 3498961 h 6858000"/>
              <a:gd name="connsiteX38" fmla="*/ 8408292 w 10655455"/>
              <a:gd name="connsiteY38" fmla="*/ 3879501 h 6858000"/>
              <a:gd name="connsiteX39" fmla="*/ 8408292 w 10655455"/>
              <a:gd name="connsiteY39" fmla="*/ 3957318 h 6858000"/>
              <a:gd name="connsiteX40" fmla="*/ 8187313 w 10655455"/>
              <a:gd name="connsiteY40" fmla="*/ 4337857 h 6858000"/>
              <a:gd name="connsiteX41" fmla="*/ 8119685 w 10655455"/>
              <a:gd name="connsiteY41" fmla="*/ 4377714 h 6858000"/>
              <a:gd name="connsiteX42" fmla="*/ 7678681 w 10655455"/>
              <a:gd name="connsiteY42" fmla="*/ 4377714 h 6858000"/>
              <a:gd name="connsiteX43" fmla="*/ 7610101 w 10655455"/>
              <a:gd name="connsiteY43" fmla="*/ 4337857 h 6858000"/>
              <a:gd name="connsiteX44" fmla="*/ 7390076 w 10655455"/>
              <a:gd name="connsiteY44" fmla="*/ 3957318 h 6858000"/>
              <a:gd name="connsiteX45" fmla="*/ 7390076 w 10655455"/>
              <a:gd name="connsiteY45" fmla="*/ 3879501 h 6858000"/>
              <a:gd name="connsiteX46" fmla="*/ 7610101 w 10655455"/>
              <a:gd name="connsiteY46" fmla="*/ 3498961 h 6858000"/>
              <a:gd name="connsiteX47" fmla="*/ 7678681 w 10655455"/>
              <a:gd name="connsiteY47" fmla="*/ 3459104 h 6858000"/>
              <a:gd name="connsiteX48" fmla="*/ 9108816 w 10655455"/>
              <a:gd name="connsiteY48" fmla="*/ 2082751 h 6858000"/>
              <a:gd name="connsiteX49" fmla="*/ 9876937 w 10655455"/>
              <a:gd name="connsiteY49" fmla="*/ 2082751 h 6858000"/>
              <a:gd name="connsiteX50" fmla="*/ 9994727 w 10655455"/>
              <a:gd name="connsiteY50" fmla="*/ 2152172 h 6858000"/>
              <a:gd name="connsiteX51" fmla="*/ 10379617 w 10655455"/>
              <a:gd name="connsiteY51" fmla="*/ 2814978 h 6858000"/>
              <a:gd name="connsiteX52" fmla="*/ 10379617 w 10655455"/>
              <a:gd name="connsiteY52" fmla="*/ 2950515 h 6858000"/>
              <a:gd name="connsiteX53" fmla="*/ 9994727 w 10655455"/>
              <a:gd name="connsiteY53" fmla="*/ 3613321 h 6858000"/>
              <a:gd name="connsiteX54" fmla="*/ 9876937 w 10655455"/>
              <a:gd name="connsiteY54" fmla="*/ 3682742 h 6858000"/>
              <a:gd name="connsiteX55" fmla="*/ 9108816 w 10655455"/>
              <a:gd name="connsiteY55" fmla="*/ 3682742 h 6858000"/>
              <a:gd name="connsiteX56" fmla="*/ 8989367 w 10655455"/>
              <a:gd name="connsiteY56" fmla="*/ 3613321 h 6858000"/>
              <a:gd name="connsiteX57" fmla="*/ 8606137 w 10655455"/>
              <a:gd name="connsiteY57" fmla="*/ 2950515 h 6858000"/>
              <a:gd name="connsiteX58" fmla="*/ 8606137 w 10655455"/>
              <a:gd name="connsiteY58" fmla="*/ 2814978 h 6858000"/>
              <a:gd name="connsiteX59" fmla="*/ 8989367 w 10655455"/>
              <a:gd name="connsiteY59" fmla="*/ 2152172 h 6858000"/>
              <a:gd name="connsiteX60" fmla="*/ 9108816 w 10655455"/>
              <a:gd name="connsiteY60" fmla="*/ 2082751 h 6858000"/>
              <a:gd name="connsiteX61" fmla="*/ 1321854 w 10655455"/>
              <a:gd name="connsiteY61" fmla="*/ 2071857 h 6858000"/>
              <a:gd name="connsiteX62" fmla="*/ 5365317 w 10655455"/>
              <a:gd name="connsiteY62" fmla="*/ 2071857 h 6858000"/>
              <a:gd name="connsiteX63" fmla="*/ 5985373 w 10655455"/>
              <a:gd name="connsiteY63" fmla="*/ 2437296 h 6858000"/>
              <a:gd name="connsiteX64" fmla="*/ 8011470 w 10655455"/>
              <a:gd name="connsiteY64" fmla="*/ 5926372 h 6858000"/>
              <a:gd name="connsiteX65" fmla="*/ 8011470 w 10655455"/>
              <a:gd name="connsiteY65" fmla="*/ 6639850 h 6858000"/>
              <a:gd name="connsiteX66" fmla="*/ 7904625 w 10655455"/>
              <a:gd name="connsiteY66" fmla="*/ 6823844 h 6858000"/>
              <a:gd name="connsiteX67" fmla="*/ 7884791 w 10655455"/>
              <a:gd name="connsiteY67" fmla="*/ 6858000 h 6858000"/>
              <a:gd name="connsiteX68" fmla="*/ 0 w 10655455"/>
              <a:gd name="connsiteY68" fmla="*/ 6858000 h 6858000"/>
              <a:gd name="connsiteX69" fmla="*/ 0 w 10655455"/>
              <a:gd name="connsiteY69" fmla="*/ 3635967 h 6858000"/>
              <a:gd name="connsiteX70" fmla="*/ 27177 w 10655455"/>
              <a:gd name="connsiteY70" fmla="*/ 3588964 h 6858000"/>
              <a:gd name="connsiteX71" fmla="*/ 693065 w 10655455"/>
              <a:gd name="connsiteY71" fmla="*/ 2437296 h 6858000"/>
              <a:gd name="connsiteX72" fmla="*/ 1321854 w 10655455"/>
              <a:gd name="connsiteY72" fmla="*/ 2071857 h 6858000"/>
              <a:gd name="connsiteX73" fmla="*/ 6786399 w 10655455"/>
              <a:gd name="connsiteY73" fmla="*/ 753840 h 6858000"/>
              <a:gd name="connsiteX74" fmla="*/ 8025968 w 10655455"/>
              <a:gd name="connsiteY74" fmla="*/ 753840 h 6858000"/>
              <a:gd name="connsiteX75" fmla="*/ 8216053 w 10655455"/>
              <a:gd name="connsiteY75" fmla="*/ 865869 h 6858000"/>
              <a:gd name="connsiteX76" fmla="*/ 8837177 w 10655455"/>
              <a:gd name="connsiteY76" fmla="*/ 1935484 h 6858000"/>
              <a:gd name="connsiteX77" fmla="*/ 8837177 w 10655455"/>
              <a:gd name="connsiteY77" fmla="*/ 2154207 h 6858000"/>
              <a:gd name="connsiteX78" fmla="*/ 8216053 w 10655455"/>
              <a:gd name="connsiteY78" fmla="*/ 3223823 h 6858000"/>
              <a:gd name="connsiteX79" fmla="*/ 8025968 w 10655455"/>
              <a:gd name="connsiteY79" fmla="*/ 3335852 h 6858000"/>
              <a:gd name="connsiteX80" fmla="*/ 6786399 w 10655455"/>
              <a:gd name="connsiteY80" fmla="*/ 3335852 h 6858000"/>
              <a:gd name="connsiteX81" fmla="*/ 6593637 w 10655455"/>
              <a:gd name="connsiteY81" fmla="*/ 3223823 h 6858000"/>
              <a:gd name="connsiteX82" fmla="*/ 5975192 w 10655455"/>
              <a:gd name="connsiteY82" fmla="*/ 2154207 h 6858000"/>
              <a:gd name="connsiteX83" fmla="*/ 5975192 w 10655455"/>
              <a:gd name="connsiteY83" fmla="*/ 1935484 h 6858000"/>
              <a:gd name="connsiteX84" fmla="*/ 6593637 w 10655455"/>
              <a:gd name="connsiteY84" fmla="*/ 865869 h 6858000"/>
              <a:gd name="connsiteX85" fmla="*/ 6786399 w 10655455"/>
              <a:gd name="connsiteY85" fmla="*/ 753840 h 6858000"/>
              <a:gd name="connsiteX86" fmla="*/ 0 w 10655455"/>
              <a:gd name="connsiteY86" fmla="*/ 0 h 6858000"/>
              <a:gd name="connsiteX87" fmla="*/ 6966294 w 10655455"/>
              <a:gd name="connsiteY87" fmla="*/ 0 h 6858000"/>
              <a:gd name="connsiteX88" fmla="*/ 6852387 w 10655455"/>
              <a:gd name="connsiteY88" fmla="*/ 196155 h 6858000"/>
              <a:gd name="connsiteX89" fmla="*/ 6043321 w 10655455"/>
              <a:gd name="connsiteY89" fmla="*/ 1589421 h 6858000"/>
              <a:gd name="connsiteX90" fmla="*/ 5423265 w 10655455"/>
              <a:gd name="connsiteY90" fmla="*/ 1954861 h 6858000"/>
              <a:gd name="connsiteX91" fmla="*/ 1379802 w 10655455"/>
              <a:gd name="connsiteY91" fmla="*/ 1954861 h 6858000"/>
              <a:gd name="connsiteX92" fmla="*/ 751013 w 10655455"/>
              <a:gd name="connsiteY92" fmla="*/ 1589421 h 6858000"/>
              <a:gd name="connsiteX93" fmla="*/ 1951 w 10655455"/>
              <a:gd name="connsiteY93" fmla="*/ 293901 h 6858000"/>
              <a:gd name="connsiteX94" fmla="*/ 0 w 10655455"/>
              <a:gd name="connsiteY94" fmla="*/ 29052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10655455" h="6858000">
                <a:moveTo>
                  <a:pt x="8526285" y="6283111"/>
                </a:moveTo>
                <a:cubicBezTo>
                  <a:pt x="8526285" y="6283111"/>
                  <a:pt x="8526285" y="6283111"/>
                  <a:pt x="10157124" y="6283111"/>
                </a:cubicBezTo>
                <a:cubicBezTo>
                  <a:pt x="10259271" y="6283111"/>
                  <a:pt x="10357896" y="6339261"/>
                  <a:pt x="10407209" y="6430504"/>
                </a:cubicBezTo>
                <a:cubicBezTo>
                  <a:pt x="10407209" y="6430504"/>
                  <a:pt x="10407209" y="6430504"/>
                  <a:pt x="10606716" y="6774068"/>
                </a:cubicBezTo>
                <a:lnTo>
                  <a:pt x="10655455" y="6858000"/>
                </a:lnTo>
                <a:lnTo>
                  <a:pt x="8025501" y="6858000"/>
                </a:lnTo>
                <a:lnTo>
                  <a:pt x="8129453" y="6678214"/>
                </a:lnTo>
                <a:cubicBezTo>
                  <a:pt x="8174148" y="6600912"/>
                  <a:pt x="8221824" y="6518457"/>
                  <a:pt x="8272677" y="6430504"/>
                </a:cubicBezTo>
                <a:cubicBezTo>
                  <a:pt x="8325512" y="6339261"/>
                  <a:pt x="8420615" y="6283111"/>
                  <a:pt x="8526285" y="6283111"/>
                </a:cubicBezTo>
                <a:close/>
                <a:moveTo>
                  <a:pt x="8508611" y="4776272"/>
                </a:moveTo>
                <a:cubicBezTo>
                  <a:pt x="8508611" y="4776272"/>
                  <a:pt x="8508611" y="4776272"/>
                  <a:pt x="9153763" y="4776272"/>
                </a:cubicBezTo>
                <a:cubicBezTo>
                  <a:pt x="9194173" y="4776272"/>
                  <a:pt x="9233188" y="4798484"/>
                  <a:pt x="9252696" y="4834580"/>
                </a:cubicBezTo>
                <a:cubicBezTo>
                  <a:pt x="9252696" y="4834580"/>
                  <a:pt x="9252696" y="4834580"/>
                  <a:pt x="9575969" y="5391278"/>
                </a:cubicBezTo>
                <a:cubicBezTo>
                  <a:pt x="9596871" y="5425985"/>
                  <a:pt x="9596871" y="5470409"/>
                  <a:pt x="9575969" y="5505116"/>
                </a:cubicBezTo>
                <a:cubicBezTo>
                  <a:pt x="9575969" y="5505116"/>
                  <a:pt x="9575969" y="5505116"/>
                  <a:pt x="9252696" y="6061815"/>
                </a:cubicBezTo>
                <a:cubicBezTo>
                  <a:pt x="9233188" y="6097909"/>
                  <a:pt x="9194173" y="6120122"/>
                  <a:pt x="9153763" y="6120122"/>
                </a:cubicBezTo>
                <a:cubicBezTo>
                  <a:pt x="9153763" y="6120122"/>
                  <a:pt x="9153763" y="6120122"/>
                  <a:pt x="8508611" y="6120122"/>
                </a:cubicBezTo>
                <a:cubicBezTo>
                  <a:pt x="8466808" y="6120122"/>
                  <a:pt x="8429186" y="6097909"/>
                  <a:pt x="8408284" y="6061815"/>
                </a:cubicBezTo>
                <a:cubicBezTo>
                  <a:pt x="8408284" y="6061815"/>
                  <a:pt x="8408284" y="6061815"/>
                  <a:pt x="8086404" y="5505116"/>
                </a:cubicBezTo>
                <a:cubicBezTo>
                  <a:pt x="8065503" y="5470409"/>
                  <a:pt x="8065503" y="5425985"/>
                  <a:pt x="8086404" y="5391278"/>
                </a:cubicBezTo>
                <a:cubicBezTo>
                  <a:pt x="8086404" y="5391278"/>
                  <a:pt x="8086404" y="5391278"/>
                  <a:pt x="8408284" y="4834580"/>
                </a:cubicBezTo>
                <a:cubicBezTo>
                  <a:pt x="8429186" y="4798484"/>
                  <a:pt x="8466808" y="4776272"/>
                  <a:pt x="8508611" y="4776272"/>
                </a:cubicBezTo>
                <a:close/>
                <a:moveTo>
                  <a:pt x="8438383" y="4182594"/>
                </a:moveTo>
                <a:cubicBezTo>
                  <a:pt x="8438383" y="4182594"/>
                  <a:pt x="8438383" y="4182594"/>
                  <a:pt x="8671249" y="4182594"/>
                </a:cubicBezTo>
                <a:cubicBezTo>
                  <a:pt x="8685834" y="4182594"/>
                  <a:pt x="8699916" y="4190612"/>
                  <a:pt x="8706958" y="4203640"/>
                </a:cubicBezTo>
                <a:cubicBezTo>
                  <a:pt x="8706958" y="4203640"/>
                  <a:pt x="8706958" y="4203640"/>
                  <a:pt x="8823642" y="4404579"/>
                </a:cubicBezTo>
                <a:cubicBezTo>
                  <a:pt x="8831187" y="4417106"/>
                  <a:pt x="8831187" y="4433141"/>
                  <a:pt x="8823642" y="4445668"/>
                </a:cubicBezTo>
                <a:cubicBezTo>
                  <a:pt x="8823642" y="4445668"/>
                  <a:pt x="8823642" y="4445668"/>
                  <a:pt x="8706958" y="4646606"/>
                </a:cubicBezTo>
                <a:cubicBezTo>
                  <a:pt x="8699916" y="4659635"/>
                  <a:pt x="8685834" y="4667652"/>
                  <a:pt x="8671249" y="4667652"/>
                </a:cubicBezTo>
                <a:cubicBezTo>
                  <a:pt x="8671249" y="4667652"/>
                  <a:pt x="8671249" y="4667652"/>
                  <a:pt x="8438383" y="4667652"/>
                </a:cubicBezTo>
                <a:cubicBezTo>
                  <a:pt x="8423295" y="4667652"/>
                  <a:pt x="8409715" y="4659635"/>
                  <a:pt x="8402170" y="4646606"/>
                </a:cubicBezTo>
                <a:cubicBezTo>
                  <a:pt x="8402170" y="4646606"/>
                  <a:pt x="8402170" y="4646606"/>
                  <a:pt x="8285989" y="4445668"/>
                </a:cubicBezTo>
                <a:cubicBezTo>
                  <a:pt x="8278445" y="4433141"/>
                  <a:pt x="8278445" y="4417106"/>
                  <a:pt x="8285989" y="4404579"/>
                </a:cubicBezTo>
                <a:cubicBezTo>
                  <a:pt x="8285989" y="4404579"/>
                  <a:pt x="8285989" y="4404579"/>
                  <a:pt x="8402170" y="4203640"/>
                </a:cubicBezTo>
                <a:cubicBezTo>
                  <a:pt x="8409715" y="4190612"/>
                  <a:pt x="8423295" y="4182594"/>
                  <a:pt x="8438383" y="4182594"/>
                </a:cubicBezTo>
                <a:close/>
                <a:moveTo>
                  <a:pt x="7678681" y="3459104"/>
                </a:moveTo>
                <a:cubicBezTo>
                  <a:pt x="7678681" y="3459104"/>
                  <a:pt x="7678681" y="3459104"/>
                  <a:pt x="8119685" y="3459104"/>
                </a:cubicBezTo>
                <a:cubicBezTo>
                  <a:pt x="8147308" y="3459104"/>
                  <a:pt x="8173978" y="3474287"/>
                  <a:pt x="8187313" y="3498961"/>
                </a:cubicBezTo>
                <a:cubicBezTo>
                  <a:pt x="8187313" y="3498961"/>
                  <a:pt x="8187313" y="3498961"/>
                  <a:pt x="8408292" y="3879501"/>
                </a:cubicBezTo>
                <a:cubicBezTo>
                  <a:pt x="8422579" y="3903225"/>
                  <a:pt x="8422579" y="3933593"/>
                  <a:pt x="8408292" y="3957318"/>
                </a:cubicBezTo>
                <a:cubicBezTo>
                  <a:pt x="8408292" y="3957318"/>
                  <a:pt x="8408292" y="3957318"/>
                  <a:pt x="8187313" y="4337857"/>
                </a:cubicBezTo>
                <a:cubicBezTo>
                  <a:pt x="8173978" y="4362531"/>
                  <a:pt x="8147308" y="4377714"/>
                  <a:pt x="8119685" y="4377714"/>
                </a:cubicBezTo>
                <a:cubicBezTo>
                  <a:pt x="8119685" y="4377714"/>
                  <a:pt x="8119685" y="4377714"/>
                  <a:pt x="7678681" y="4377714"/>
                </a:cubicBezTo>
                <a:cubicBezTo>
                  <a:pt x="7650106" y="4377714"/>
                  <a:pt x="7624388" y="4362531"/>
                  <a:pt x="7610101" y="4337857"/>
                </a:cubicBezTo>
                <a:cubicBezTo>
                  <a:pt x="7610101" y="4337857"/>
                  <a:pt x="7610101" y="4337857"/>
                  <a:pt x="7390076" y="3957318"/>
                </a:cubicBezTo>
                <a:cubicBezTo>
                  <a:pt x="7375787" y="3933593"/>
                  <a:pt x="7375787" y="3903225"/>
                  <a:pt x="7390076" y="3879501"/>
                </a:cubicBezTo>
                <a:cubicBezTo>
                  <a:pt x="7390076" y="3879501"/>
                  <a:pt x="7390076" y="3879501"/>
                  <a:pt x="7610101" y="3498961"/>
                </a:cubicBezTo>
                <a:cubicBezTo>
                  <a:pt x="7624388" y="3474287"/>
                  <a:pt x="7650106" y="3459104"/>
                  <a:pt x="7678681" y="3459104"/>
                </a:cubicBezTo>
                <a:close/>
                <a:moveTo>
                  <a:pt x="9108816" y="2082751"/>
                </a:moveTo>
                <a:cubicBezTo>
                  <a:pt x="9108816" y="2082751"/>
                  <a:pt x="9108816" y="2082751"/>
                  <a:pt x="9876937" y="2082751"/>
                </a:cubicBezTo>
                <a:cubicBezTo>
                  <a:pt x="9925048" y="2082751"/>
                  <a:pt x="9971500" y="2109197"/>
                  <a:pt x="9994727" y="2152172"/>
                </a:cubicBezTo>
                <a:cubicBezTo>
                  <a:pt x="9994727" y="2152172"/>
                  <a:pt x="9994727" y="2152172"/>
                  <a:pt x="10379617" y="2814978"/>
                </a:cubicBezTo>
                <a:cubicBezTo>
                  <a:pt x="10404502" y="2856301"/>
                  <a:pt x="10404502" y="2909193"/>
                  <a:pt x="10379617" y="2950515"/>
                </a:cubicBezTo>
                <a:cubicBezTo>
                  <a:pt x="10379617" y="2950515"/>
                  <a:pt x="10379617" y="2950515"/>
                  <a:pt x="9994727" y="3613321"/>
                </a:cubicBezTo>
                <a:cubicBezTo>
                  <a:pt x="9971500" y="3656296"/>
                  <a:pt x="9925048" y="3682742"/>
                  <a:pt x="9876937" y="3682742"/>
                </a:cubicBezTo>
                <a:cubicBezTo>
                  <a:pt x="9876937" y="3682742"/>
                  <a:pt x="9876937" y="3682742"/>
                  <a:pt x="9108816" y="3682742"/>
                </a:cubicBezTo>
                <a:cubicBezTo>
                  <a:pt x="9059045" y="3682742"/>
                  <a:pt x="9014252" y="3656296"/>
                  <a:pt x="8989367" y="3613321"/>
                </a:cubicBezTo>
                <a:cubicBezTo>
                  <a:pt x="8989367" y="3613321"/>
                  <a:pt x="8989367" y="3613321"/>
                  <a:pt x="8606137" y="2950515"/>
                </a:cubicBezTo>
                <a:cubicBezTo>
                  <a:pt x="8581251" y="2909193"/>
                  <a:pt x="8581251" y="2856301"/>
                  <a:pt x="8606137" y="2814978"/>
                </a:cubicBezTo>
                <a:cubicBezTo>
                  <a:pt x="8606137" y="2814978"/>
                  <a:pt x="8606137" y="2814978"/>
                  <a:pt x="8989367" y="2152172"/>
                </a:cubicBezTo>
                <a:cubicBezTo>
                  <a:pt x="9014252" y="2109197"/>
                  <a:pt x="9059045" y="2082751"/>
                  <a:pt x="9108816" y="2082751"/>
                </a:cubicBezTo>
                <a:close/>
                <a:moveTo>
                  <a:pt x="1321854" y="2071857"/>
                </a:moveTo>
                <a:cubicBezTo>
                  <a:pt x="1321854" y="2071857"/>
                  <a:pt x="1321854" y="2071857"/>
                  <a:pt x="5365317" y="2071857"/>
                </a:cubicBezTo>
                <a:cubicBezTo>
                  <a:pt x="5618580" y="2071857"/>
                  <a:pt x="5863108" y="2211072"/>
                  <a:pt x="5985373" y="2437296"/>
                </a:cubicBezTo>
                <a:cubicBezTo>
                  <a:pt x="5985373" y="2437296"/>
                  <a:pt x="5985373" y="2437296"/>
                  <a:pt x="8011470" y="5926372"/>
                </a:cubicBezTo>
                <a:cubicBezTo>
                  <a:pt x="8142468" y="6143896"/>
                  <a:pt x="8142468" y="6422327"/>
                  <a:pt x="8011470" y="6639850"/>
                </a:cubicBezTo>
                <a:cubicBezTo>
                  <a:pt x="8011470" y="6639850"/>
                  <a:pt x="8011470" y="6639850"/>
                  <a:pt x="7904625" y="6823844"/>
                </a:cubicBezTo>
                <a:lnTo>
                  <a:pt x="7884791" y="6858000"/>
                </a:lnTo>
                <a:lnTo>
                  <a:pt x="0" y="6858000"/>
                </a:lnTo>
                <a:lnTo>
                  <a:pt x="0" y="3635967"/>
                </a:lnTo>
                <a:lnTo>
                  <a:pt x="27177" y="3588964"/>
                </a:lnTo>
                <a:cubicBezTo>
                  <a:pt x="220245" y="3255048"/>
                  <a:pt x="440895" y="2873431"/>
                  <a:pt x="693065" y="2437296"/>
                </a:cubicBezTo>
                <a:cubicBezTo>
                  <a:pt x="824063" y="2211072"/>
                  <a:pt x="1059859" y="2071857"/>
                  <a:pt x="1321854" y="2071857"/>
                </a:cubicBezTo>
                <a:close/>
                <a:moveTo>
                  <a:pt x="6786399" y="753840"/>
                </a:moveTo>
                <a:cubicBezTo>
                  <a:pt x="6786399" y="753840"/>
                  <a:pt x="6786399" y="753840"/>
                  <a:pt x="8025968" y="753840"/>
                </a:cubicBezTo>
                <a:cubicBezTo>
                  <a:pt x="8103608" y="753840"/>
                  <a:pt x="8178571" y="796518"/>
                  <a:pt x="8216053" y="865869"/>
                </a:cubicBezTo>
                <a:cubicBezTo>
                  <a:pt x="8216053" y="865869"/>
                  <a:pt x="8216053" y="865869"/>
                  <a:pt x="8837177" y="1935484"/>
                </a:cubicBezTo>
                <a:cubicBezTo>
                  <a:pt x="8877335" y="2002169"/>
                  <a:pt x="8877335" y="2087523"/>
                  <a:pt x="8837177" y="2154207"/>
                </a:cubicBezTo>
                <a:cubicBezTo>
                  <a:pt x="8837177" y="2154207"/>
                  <a:pt x="8837177" y="2154207"/>
                  <a:pt x="8216053" y="3223823"/>
                </a:cubicBezTo>
                <a:cubicBezTo>
                  <a:pt x="8178571" y="3293174"/>
                  <a:pt x="8103608" y="3335852"/>
                  <a:pt x="8025968" y="3335852"/>
                </a:cubicBezTo>
                <a:cubicBezTo>
                  <a:pt x="8025968" y="3335852"/>
                  <a:pt x="8025968" y="3335852"/>
                  <a:pt x="6786399" y="3335852"/>
                </a:cubicBezTo>
                <a:cubicBezTo>
                  <a:pt x="6706082" y="3335852"/>
                  <a:pt x="6633796" y="3293174"/>
                  <a:pt x="6593637" y="3223823"/>
                </a:cubicBezTo>
                <a:cubicBezTo>
                  <a:pt x="6593637" y="3223823"/>
                  <a:pt x="6593637" y="3223823"/>
                  <a:pt x="5975192" y="2154207"/>
                </a:cubicBezTo>
                <a:cubicBezTo>
                  <a:pt x="5935033" y="2087523"/>
                  <a:pt x="5935033" y="2002169"/>
                  <a:pt x="5975192" y="1935484"/>
                </a:cubicBezTo>
                <a:cubicBezTo>
                  <a:pt x="5975192" y="1935484"/>
                  <a:pt x="5975192" y="1935484"/>
                  <a:pt x="6593637" y="865869"/>
                </a:cubicBezTo>
                <a:cubicBezTo>
                  <a:pt x="6633796" y="796518"/>
                  <a:pt x="6706082" y="753840"/>
                  <a:pt x="6786399" y="753840"/>
                </a:cubicBezTo>
                <a:close/>
                <a:moveTo>
                  <a:pt x="0" y="0"/>
                </a:moveTo>
                <a:lnTo>
                  <a:pt x="6966294" y="0"/>
                </a:lnTo>
                <a:lnTo>
                  <a:pt x="6852387" y="196155"/>
                </a:lnTo>
                <a:cubicBezTo>
                  <a:pt x="6627011" y="584267"/>
                  <a:pt x="6359899" y="1044253"/>
                  <a:pt x="6043321" y="1589421"/>
                </a:cubicBezTo>
                <a:cubicBezTo>
                  <a:pt x="5921057" y="1815646"/>
                  <a:pt x="5676528" y="1954861"/>
                  <a:pt x="5423265" y="1954861"/>
                </a:cubicBezTo>
                <a:cubicBezTo>
                  <a:pt x="5423265" y="1954861"/>
                  <a:pt x="5423265" y="1954861"/>
                  <a:pt x="1379802" y="1954861"/>
                </a:cubicBezTo>
                <a:cubicBezTo>
                  <a:pt x="1117807" y="1954861"/>
                  <a:pt x="882012" y="1815646"/>
                  <a:pt x="751013" y="1589421"/>
                </a:cubicBezTo>
                <a:cubicBezTo>
                  <a:pt x="751013" y="1589421"/>
                  <a:pt x="751013" y="1589421"/>
                  <a:pt x="1951" y="293901"/>
                </a:cubicBezTo>
                <a:lnTo>
                  <a:pt x="0" y="29052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tIns="2160000" anchor="t">
            <a:noAutofit/>
          </a:bodyPr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Insert or Drag &amp; Drop Photo</a:t>
            </a:r>
            <a:endParaRPr lang="en-ZA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8293" y="3271757"/>
            <a:ext cx="4459766" cy="3146839"/>
          </a:xfrm>
          <a:prstGeom prst="roundRect">
            <a:avLst>
              <a:gd name="adj" fmla="val 2139"/>
            </a:avLst>
          </a:prstGeom>
          <a:gradFill>
            <a:gsLst>
              <a:gs pos="100000">
                <a:schemeClr val="tx1">
                  <a:lumMod val="95000"/>
                  <a:lumOff val="5000"/>
                </a:schemeClr>
              </a:gs>
              <a:gs pos="0">
                <a:schemeClr val="tx1">
                  <a:lumMod val="75000"/>
                  <a:lumOff val="25000"/>
                </a:schemeClr>
              </a:gs>
            </a:gsLst>
            <a:lin ang="10800000" scaled="0"/>
          </a:gradFill>
          <a:ln>
            <a:solidFill>
              <a:schemeClr val="bg1">
                <a:lumMod val="50000"/>
              </a:schemeClr>
            </a:solidFill>
          </a:ln>
        </p:spPr>
        <p:txBody>
          <a:bodyPr lIns="180000" tIns="288000" rIns="180000" bIns="180000" anchor="t"/>
          <a:lstStyle>
            <a:lvl1pPr algn="l">
              <a:lnSpc>
                <a:spcPts val="4000"/>
              </a:lnSpc>
              <a:defRPr sz="5000" b="1" spc="-3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dirty="0"/>
              <a:t>Click to edit presentation title</a:t>
            </a:r>
            <a:endParaRPr lang="en-ZA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30300" y="5250494"/>
            <a:ext cx="4000500" cy="997905"/>
          </a:xfrm>
          <a:noFill/>
        </p:spPr>
        <p:txBody>
          <a:bodyPr lIns="0" tIns="0" rIns="0" bIns="0"/>
          <a:lstStyle>
            <a:lvl1pPr marL="0" indent="0" algn="l">
              <a:buNone/>
              <a:defRPr sz="21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09130800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7CE129D0-CB7B-444C-AF89-B1CB663E36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18374"/>
            <a:ext cx="8687356" cy="6439627"/>
          </a:xfrm>
          <a:custGeom>
            <a:avLst/>
            <a:gdLst>
              <a:gd name="connsiteX0" fmla="*/ 0 w 8687356"/>
              <a:gd name="connsiteY0" fmla="*/ 5592682 h 6439627"/>
              <a:gd name="connsiteX1" fmla="*/ 186296 w 8687356"/>
              <a:gd name="connsiteY1" fmla="*/ 5593149 h 6439627"/>
              <a:gd name="connsiteX2" fmla="*/ 1348900 w 8687356"/>
              <a:gd name="connsiteY2" fmla="*/ 5596063 h 6439627"/>
              <a:gd name="connsiteX3" fmla="*/ 1800991 w 8687356"/>
              <a:gd name="connsiteY3" fmla="*/ 5851702 h 6439627"/>
              <a:gd name="connsiteX4" fmla="*/ 2106366 w 8687356"/>
              <a:gd name="connsiteY4" fmla="*/ 6380627 h 6439627"/>
              <a:gd name="connsiteX5" fmla="*/ 2140430 w 8687356"/>
              <a:gd name="connsiteY5" fmla="*/ 6439627 h 6439627"/>
              <a:gd name="connsiteX6" fmla="*/ 0 w 8687356"/>
              <a:gd name="connsiteY6" fmla="*/ 6439627 h 6439627"/>
              <a:gd name="connsiteX7" fmla="*/ 693821 w 8687356"/>
              <a:gd name="connsiteY7" fmla="*/ 3646328 h 6439627"/>
              <a:gd name="connsiteX8" fmla="*/ 1586357 w 8687356"/>
              <a:gd name="connsiteY8" fmla="*/ 3648566 h 6439627"/>
              <a:gd name="connsiteX9" fmla="*/ 1724950 w 8687356"/>
              <a:gd name="connsiteY9" fmla="*/ 3726935 h 6439627"/>
              <a:gd name="connsiteX10" fmla="*/ 2172189 w 8687356"/>
              <a:gd name="connsiteY10" fmla="*/ 4501577 h 6439627"/>
              <a:gd name="connsiteX11" fmla="*/ 2171729 w 8687356"/>
              <a:gd name="connsiteY11" fmla="*/ 4662459 h 6439627"/>
              <a:gd name="connsiteX12" fmla="*/ 1726432 w 8687356"/>
              <a:gd name="connsiteY12" fmla="*/ 5434863 h 6439627"/>
              <a:gd name="connsiteX13" fmla="*/ 1589746 w 8687356"/>
              <a:gd name="connsiteY13" fmla="*/ 5513779 h 6439627"/>
              <a:gd name="connsiteX14" fmla="*/ 698177 w 8687356"/>
              <a:gd name="connsiteY14" fmla="*/ 5513215 h 6439627"/>
              <a:gd name="connsiteX15" fmla="*/ 558617 w 8687356"/>
              <a:gd name="connsiteY15" fmla="*/ 5433172 h 6439627"/>
              <a:gd name="connsiteX16" fmla="*/ 111378 w 8687356"/>
              <a:gd name="connsiteY16" fmla="*/ 4658531 h 6439627"/>
              <a:gd name="connsiteX17" fmla="*/ 112805 w 8687356"/>
              <a:gd name="connsiteY17" fmla="*/ 4499321 h 6439627"/>
              <a:gd name="connsiteX18" fmla="*/ 557135 w 8687356"/>
              <a:gd name="connsiteY18" fmla="*/ 3725244 h 6439627"/>
              <a:gd name="connsiteX19" fmla="*/ 693821 w 8687356"/>
              <a:gd name="connsiteY19" fmla="*/ 3646328 h 6439627"/>
              <a:gd name="connsiteX20" fmla="*/ 1975378 w 8687356"/>
              <a:gd name="connsiteY20" fmla="*/ 3263784 h 6439627"/>
              <a:gd name="connsiteX21" fmla="*/ 2292917 w 8687356"/>
              <a:gd name="connsiteY21" fmla="*/ 3264581 h 6439627"/>
              <a:gd name="connsiteX22" fmla="*/ 2342225 w 8687356"/>
              <a:gd name="connsiteY22" fmla="*/ 3292462 h 6439627"/>
              <a:gd name="connsiteX23" fmla="*/ 2501341 w 8687356"/>
              <a:gd name="connsiteY23" fmla="*/ 3568059 h 6439627"/>
              <a:gd name="connsiteX24" fmla="*/ 2501177 w 8687356"/>
              <a:gd name="connsiteY24" fmla="*/ 3625297 h 6439627"/>
              <a:gd name="connsiteX25" fmla="*/ 2342753 w 8687356"/>
              <a:gd name="connsiteY25" fmla="*/ 3900096 h 6439627"/>
              <a:gd name="connsiteX26" fmla="*/ 2294123 w 8687356"/>
              <a:gd name="connsiteY26" fmla="*/ 3928173 h 6439627"/>
              <a:gd name="connsiteX27" fmla="*/ 1976927 w 8687356"/>
              <a:gd name="connsiteY27" fmla="*/ 3927972 h 6439627"/>
              <a:gd name="connsiteX28" fmla="*/ 1927275 w 8687356"/>
              <a:gd name="connsiteY28" fmla="*/ 3899495 h 6439627"/>
              <a:gd name="connsiteX29" fmla="*/ 1768160 w 8687356"/>
              <a:gd name="connsiteY29" fmla="*/ 3623899 h 6439627"/>
              <a:gd name="connsiteX30" fmla="*/ 1768668 w 8687356"/>
              <a:gd name="connsiteY30" fmla="*/ 3567256 h 6439627"/>
              <a:gd name="connsiteX31" fmla="*/ 1926748 w 8687356"/>
              <a:gd name="connsiteY31" fmla="*/ 3291861 h 6439627"/>
              <a:gd name="connsiteX32" fmla="*/ 1975378 w 8687356"/>
              <a:gd name="connsiteY32" fmla="*/ 3263784 h 6439627"/>
              <a:gd name="connsiteX33" fmla="*/ 2130702 w 8687356"/>
              <a:gd name="connsiteY33" fmla="*/ 2828022 h 6439627"/>
              <a:gd name="connsiteX34" fmla="*/ 2298374 w 8687356"/>
              <a:gd name="connsiteY34" fmla="*/ 2828442 h 6439627"/>
              <a:gd name="connsiteX35" fmla="*/ 2324410 w 8687356"/>
              <a:gd name="connsiteY35" fmla="*/ 2843165 h 6439627"/>
              <a:gd name="connsiteX36" fmla="*/ 2408429 w 8687356"/>
              <a:gd name="connsiteY36" fmla="*/ 2988689 h 6439627"/>
              <a:gd name="connsiteX37" fmla="*/ 2408342 w 8687356"/>
              <a:gd name="connsiteY37" fmla="*/ 3018913 h 6439627"/>
              <a:gd name="connsiteX38" fmla="*/ 2324689 w 8687356"/>
              <a:gd name="connsiteY38" fmla="*/ 3164017 h 6439627"/>
              <a:gd name="connsiteX39" fmla="*/ 2299011 w 8687356"/>
              <a:gd name="connsiteY39" fmla="*/ 3178842 h 6439627"/>
              <a:gd name="connsiteX40" fmla="*/ 2131520 w 8687356"/>
              <a:gd name="connsiteY40" fmla="*/ 3178736 h 6439627"/>
              <a:gd name="connsiteX41" fmla="*/ 2105302 w 8687356"/>
              <a:gd name="connsiteY41" fmla="*/ 3163699 h 6439627"/>
              <a:gd name="connsiteX42" fmla="*/ 2021284 w 8687356"/>
              <a:gd name="connsiteY42" fmla="*/ 3018175 h 6439627"/>
              <a:gd name="connsiteX43" fmla="*/ 2021552 w 8687356"/>
              <a:gd name="connsiteY43" fmla="*/ 2988265 h 6439627"/>
              <a:gd name="connsiteX44" fmla="*/ 2105024 w 8687356"/>
              <a:gd name="connsiteY44" fmla="*/ 2842847 h 6439627"/>
              <a:gd name="connsiteX45" fmla="*/ 2130702 w 8687356"/>
              <a:gd name="connsiteY45" fmla="*/ 2828022 h 6439627"/>
              <a:gd name="connsiteX46" fmla="*/ 3794942 w 8687356"/>
              <a:gd name="connsiteY46" fmla="*/ 2543905 h 6439627"/>
              <a:gd name="connsiteX47" fmla="*/ 6706383 w 8687356"/>
              <a:gd name="connsiteY47" fmla="*/ 2551204 h 6439627"/>
              <a:gd name="connsiteX48" fmla="*/ 7158474 w 8687356"/>
              <a:gd name="connsiteY48" fmla="*/ 2806842 h 6439627"/>
              <a:gd name="connsiteX49" fmla="*/ 8617364 w 8687356"/>
              <a:gd name="connsiteY49" fmla="*/ 5333715 h 6439627"/>
              <a:gd name="connsiteX50" fmla="*/ 8615859 w 8687356"/>
              <a:gd name="connsiteY50" fmla="*/ 5858514 h 6439627"/>
              <a:gd name="connsiteX51" fmla="*/ 8311811 w 8687356"/>
              <a:gd name="connsiteY51" fmla="*/ 6385912 h 6439627"/>
              <a:gd name="connsiteX52" fmla="*/ 8280844 w 8687356"/>
              <a:gd name="connsiteY52" fmla="*/ 6439627 h 6439627"/>
              <a:gd name="connsiteX53" fmla="*/ 2237916 w 8687356"/>
              <a:gd name="connsiteY53" fmla="*/ 6439627 h 6439627"/>
              <a:gd name="connsiteX54" fmla="*/ 2151815 w 8687356"/>
              <a:gd name="connsiteY54" fmla="*/ 6290497 h 6439627"/>
              <a:gd name="connsiteX55" fmla="*/ 1895013 w 8687356"/>
              <a:gd name="connsiteY55" fmla="*/ 5845703 h 6439627"/>
              <a:gd name="connsiteX56" fmla="*/ 1899669 w 8687356"/>
              <a:gd name="connsiteY56" fmla="*/ 5326361 h 6439627"/>
              <a:gd name="connsiteX57" fmla="*/ 3349069 w 8687356"/>
              <a:gd name="connsiteY57" fmla="*/ 2801330 h 6439627"/>
              <a:gd name="connsiteX58" fmla="*/ 3794942 w 8687356"/>
              <a:gd name="connsiteY58" fmla="*/ 2543905 h 6439627"/>
              <a:gd name="connsiteX59" fmla="*/ 634940 w 8687356"/>
              <a:gd name="connsiteY59" fmla="*/ 2395105 h 6439627"/>
              <a:gd name="connsiteX60" fmla="*/ 1188015 w 8687356"/>
              <a:gd name="connsiteY60" fmla="*/ 2396492 h 6439627"/>
              <a:gd name="connsiteX61" fmla="*/ 1273897 w 8687356"/>
              <a:gd name="connsiteY61" fmla="*/ 2445054 h 6439627"/>
              <a:gd name="connsiteX62" fmla="*/ 1551037 w 8687356"/>
              <a:gd name="connsiteY62" fmla="*/ 2925075 h 6439627"/>
              <a:gd name="connsiteX63" fmla="*/ 1550752 w 8687356"/>
              <a:gd name="connsiteY63" fmla="*/ 3024769 h 6439627"/>
              <a:gd name="connsiteX64" fmla="*/ 1274816 w 8687356"/>
              <a:gd name="connsiteY64" fmla="*/ 3503403 h 6439627"/>
              <a:gd name="connsiteX65" fmla="*/ 1190116 w 8687356"/>
              <a:gd name="connsiteY65" fmla="*/ 3552304 h 6439627"/>
              <a:gd name="connsiteX66" fmla="*/ 637639 w 8687356"/>
              <a:gd name="connsiteY66" fmla="*/ 3551955 h 6439627"/>
              <a:gd name="connsiteX67" fmla="*/ 551158 w 8687356"/>
              <a:gd name="connsiteY67" fmla="*/ 3502355 h 6439627"/>
              <a:gd name="connsiteX68" fmla="*/ 274018 w 8687356"/>
              <a:gd name="connsiteY68" fmla="*/ 3022335 h 6439627"/>
              <a:gd name="connsiteX69" fmla="*/ 274903 w 8687356"/>
              <a:gd name="connsiteY69" fmla="*/ 2923678 h 6439627"/>
              <a:gd name="connsiteX70" fmla="*/ 550240 w 8687356"/>
              <a:gd name="connsiteY70" fmla="*/ 2444007 h 6439627"/>
              <a:gd name="connsiteX71" fmla="*/ 634940 w 8687356"/>
              <a:gd name="connsiteY71" fmla="*/ 2395105 h 6439627"/>
              <a:gd name="connsiteX72" fmla="*/ 2521339 w 8687356"/>
              <a:gd name="connsiteY72" fmla="*/ 1975621 h 6439627"/>
              <a:gd name="connsiteX73" fmla="*/ 2985874 w 8687356"/>
              <a:gd name="connsiteY73" fmla="*/ 1976785 h 6439627"/>
              <a:gd name="connsiteX74" fmla="*/ 3058007 w 8687356"/>
              <a:gd name="connsiteY74" fmla="*/ 2017574 h 6439627"/>
              <a:gd name="connsiteX75" fmla="*/ 3290779 w 8687356"/>
              <a:gd name="connsiteY75" fmla="*/ 2420748 h 6439627"/>
              <a:gd name="connsiteX76" fmla="*/ 3290540 w 8687356"/>
              <a:gd name="connsiteY76" fmla="*/ 2504482 h 6439627"/>
              <a:gd name="connsiteX77" fmla="*/ 3058778 w 8687356"/>
              <a:gd name="connsiteY77" fmla="*/ 2906492 h 6439627"/>
              <a:gd name="connsiteX78" fmla="*/ 2987637 w 8687356"/>
              <a:gd name="connsiteY78" fmla="*/ 2947565 h 6439627"/>
              <a:gd name="connsiteX79" fmla="*/ 2523606 w 8687356"/>
              <a:gd name="connsiteY79" fmla="*/ 2947271 h 6439627"/>
              <a:gd name="connsiteX80" fmla="*/ 2450970 w 8687356"/>
              <a:gd name="connsiteY80" fmla="*/ 2905612 h 6439627"/>
              <a:gd name="connsiteX81" fmla="*/ 2218197 w 8687356"/>
              <a:gd name="connsiteY81" fmla="*/ 2502438 h 6439627"/>
              <a:gd name="connsiteX82" fmla="*/ 2218941 w 8687356"/>
              <a:gd name="connsiteY82" fmla="*/ 2419574 h 6439627"/>
              <a:gd name="connsiteX83" fmla="*/ 2450199 w 8687356"/>
              <a:gd name="connsiteY83" fmla="*/ 2016694 h 6439627"/>
              <a:gd name="connsiteX84" fmla="*/ 2521339 w 8687356"/>
              <a:gd name="connsiteY84" fmla="*/ 1975621 h 6439627"/>
              <a:gd name="connsiteX85" fmla="*/ 3564142 w 8687356"/>
              <a:gd name="connsiteY85" fmla="*/ 34 h 6439627"/>
              <a:gd name="connsiteX86" fmla="*/ 4738405 w 8687356"/>
              <a:gd name="connsiteY86" fmla="*/ 2977 h 6439627"/>
              <a:gd name="connsiteX87" fmla="*/ 4920745 w 8687356"/>
              <a:gd name="connsiteY87" fmla="*/ 106084 h 6439627"/>
              <a:gd name="connsiteX88" fmla="*/ 5509155 w 8687356"/>
              <a:gd name="connsiteY88" fmla="*/ 1125240 h 6439627"/>
              <a:gd name="connsiteX89" fmla="*/ 5508549 w 8687356"/>
              <a:gd name="connsiteY89" fmla="*/ 1336906 h 6439627"/>
              <a:gd name="connsiteX90" fmla="*/ 4922696 w 8687356"/>
              <a:gd name="connsiteY90" fmla="*/ 2353119 h 6439627"/>
              <a:gd name="connsiteX91" fmla="*/ 4742864 w 8687356"/>
              <a:gd name="connsiteY91" fmla="*/ 2456945 h 6439627"/>
              <a:gd name="connsiteX92" fmla="*/ 3569871 w 8687356"/>
              <a:gd name="connsiteY92" fmla="*/ 2456203 h 6439627"/>
              <a:gd name="connsiteX93" fmla="*/ 3386259 w 8687356"/>
              <a:gd name="connsiteY93" fmla="*/ 2350896 h 6439627"/>
              <a:gd name="connsiteX94" fmla="*/ 2797848 w 8687356"/>
              <a:gd name="connsiteY94" fmla="*/ 1331739 h 6439627"/>
              <a:gd name="connsiteX95" fmla="*/ 2799727 w 8687356"/>
              <a:gd name="connsiteY95" fmla="*/ 1122274 h 6439627"/>
              <a:gd name="connsiteX96" fmla="*/ 3384310 w 8687356"/>
              <a:gd name="connsiteY96" fmla="*/ 103860 h 6439627"/>
              <a:gd name="connsiteX97" fmla="*/ 3564142 w 8687356"/>
              <a:gd name="connsiteY97" fmla="*/ 34 h 6439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</a:cxnLst>
            <a:rect l="l" t="t" r="r" b="b"/>
            <a:pathLst>
              <a:path w="8687356" h="6439627">
                <a:moveTo>
                  <a:pt x="0" y="5592682"/>
                </a:moveTo>
                <a:lnTo>
                  <a:pt x="186296" y="5593149"/>
                </a:lnTo>
                <a:cubicBezTo>
                  <a:pt x="510155" y="5593961"/>
                  <a:pt x="893987" y="5594923"/>
                  <a:pt x="1348900" y="5596063"/>
                </a:cubicBezTo>
                <a:cubicBezTo>
                  <a:pt x="1534387" y="5590847"/>
                  <a:pt x="1709614" y="5693431"/>
                  <a:pt x="1800991" y="5851702"/>
                </a:cubicBezTo>
                <a:cubicBezTo>
                  <a:pt x="1800991" y="5851702"/>
                  <a:pt x="1800991" y="5851702"/>
                  <a:pt x="2106366" y="6380627"/>
                </a:cubicBezTo>
                <a:lnTo>
                  <a:pt x="2140430" y="6439627"/>
                </a:lnTo>
                <a:lnTo>
                  <a:pt x="0" y="6439627"/>
                </a:lnTo>
                <a:close/>
                <a:moveTo>
                  <a:pt x="693821" y="3646328"/>
                </a:moveTo>
                <a:cubicBezTo>
                  <a:pt x="693821" y="3646328"/>
                  <a:pt x="693821" y="3646328"/>
                  <a:pt x="1586357" y="3648566"/>
                </a:cubicBezTo>
                <a:cubicBezTo>
                  <a:pt x="1643220" y="3646968"/>
                  <a:pt x="1696937" y="3678416"/>
                  <a:pt x="1724950" y="3726935"/>
                </a:cubicBezTo>
                <a:cubicBezTo>
                  <a:pt x="1724950" y="3726935"/>
                  <a:pt x="1724950" y="3726935"/>
                  <a:pt x="2172189" y="4501577"/>
                </a:cubicBezTo>
                <a:cubicBezTo>
                  <a:pt x="2201168" y="4551769"/>
                  <a:pt x="2200578" y="4612341"/>
                  <a:pt x="2171729" y="4662459"/>
                </a:cubicBezTo>
                <a:cubicBezTo>
                  <a:pt x="2171729" y="4662459"/>
                  <a:pt x="2171729" y="4662459"/>
                  <a:pt x="1726432" y="5434863"/>
                </a:cubicBezTo>
                <a:cubicBezTo>
                  <a:pt x="1699249" y="5484020"/>
                  <a:pt x="1645909" y="5514815"/>
                  <a:pt x="1589746" y="5513779"/>
                </a:cubicBezTo>
                <a:cubicBezTo>
                  <a:pt x="1589746" y="5513779"/>
                  <a:pt x="1589746" y="5513779"/>
                  <a:pt x="698177" y="5513215"/>
                </a:cubicBezTo>
                <a:cubicBezTo>
                  <a:pt x="640348" y="5513140"/>
                  <a:pt x="587596" y="5483366"/>
                  <a:pt x="558617" y="5433172"/>
                </a:cubicBezTo>
                <a:cubicBezTo>
                  <a:pt x="558617" y="5433172"/>
                  <a:pt x="558617" y="5433172"/>
                  <a:pt x="111378" y="4658531"/>
                </a:cubicBezTo>
                <a:cubicBezTo>
                  <a:pt x="83365" y="4610012"/>
                  <a:pt x="82990" y="4547767"/>
                  <a:pt x="112805" y="4499321"/>
                </a:cubicBezTo>
                <a:cubicBezTo>
                  <a:pt x="112805" y="4499321"/>
                  <a:pt x="112805" y="4499321"/>
                  <a:pt x="557135" y="3725244"/>
                </a:cubicBezTo>
                <a:cubicBezTo>
                  <a:pt x="584319" y="3676088"/>
                  <a:pt x="637659" y="3645292"/>
                  <a:pt x="693821" y="3646328"/>
                </a:cubicBezTo>
                <a:close/>
                <a:moveTo>
                  <a:pt x="1975378" y="3263784"/>
                </a:moveTo>
                <a:cubicBezTo>
                  <a:pt x="1975378" y="3263784"/>
                  <a:pt x="1975378" y="3263784"/>
                  <a:pt x="2292917" y="3264581"/>
                </a:cubicBezTo>
                <a:cubicBezTo>
                  <a:pt x="2313148" y="3264012"/>
                  <a:pt x="2332259" y="3275200"/>
                  <a:pt x="2342225" y="3292462"/>
                </a:cubicBezTo>
                <a:cubicBezTo>
                  <a:pt x="2342225" y="3292462"/>
                  <a:pt x="2342225" y="3292462"/>
                  <a:pt x="2501341" y="3568059"/>
                </a:cubicBezTo>
                <a:cubicBezTo>
                  <a:pt x="2511651" y="3585916"/>
                  <a:pt x="2511441" y="3607466"/>
                  <a:pt x="2501177" y="3625297"/>
                </a:cubicBezTo>
                <a:cubicBezTo>
                  <a:pt x="2501177" y="3625297"/>
                  <a:pt x="2501177" y="3625297"/>
                  <a:pt x="2342753" y="3900096"/>
                </a:cubicBezTo>
                <a:cubicBezTo>
                  <a:pt x="2333082" y="3917585"/>
                  <a:pt x="2314104" y="3928542"/>
                  <a:pt x="2294123" y="3928173"/>
                </a:cubicBezTo>
                <a:cubicBezTo>
                  <a:pt x="2294123" y="3928173"/>
                  <a:pt x="2294123" y="3928173"/>
                  <a:pt x="1976927" y="3927972"/>
                </a:cubicBezTo>
                <a:cubicBezTo>
                  <a:pt x="1956353" y="3927946"/>
                  <a:pt x="1937585" y="3917353"/>
                  <a:pt x="1927275" y="3899495"/>
                </a:cubicBezTo>
                <a:cubicBezTo>
                  <a:pt x="1927275" y="3899495"/>
                  <a:pt x="1927275" y="3899495"/>
                  <a:pt x="1768160" y="3623899"/>
                </a:cubicBezTo>
                <a:cubicBezTo>
                  <a:pt x="1758193" y="3606636"/>
                  <a:pt x="1758060" y="3584492"/>
                  <a:pt x="1768668" y="3567256"/>
                </a:cubicBezTo>
                <a:cubicBezTo>
                  <a:pt x="1768668" y="3567256"/>
                  <a:pt x="1768668" y="3567256"/>
                  <a:pt x="1926748" y="3291861"/>
                </a:cubicBezTo>
                <a:cubicBezTo>
                  <a:pt x="1936419" y="3274372"/>
                  <a:pt x="1955397" y="3263416"/>
                  <a:pt x="1975378" y="3263784"/>
                </a:cubicBezTo>
                <a:close/>
                <a:moveTo>
                  <a:pt x="2130702" y="2828022"/>
                </a:moveTo>
                <a:cubicBezTo>
                  <a:pt x="2130702" y="2828022"/>
                  <a:pt x="2130702" y="2828022"/>
                  <a:pt x="2298374" y="2828442"/>
                </a:cubicBezTo>
                <a:cubicBezTo>
                  <a:pt x="2309057" y="2828143"/>
                  <a:pt x="2319148" y="2834050"/>
                  <a:pt x="2324410" y="2843165"/>
                </a:cubicBezTo>
                <a:cubicBezTo>
                  <a:pt x="2324410" y="2843165"/>
                  <a:pt x="2324410" y="2843165"/>
                  <a:pt x="2408429" y="2988689"/>
                </a:cubicBezTo>
                <a:cubicBezTo>
                  <a:pt x="2413873" y="2998119"/>
                  <a:pt x="2413762" y="3009498"/>
                  <a:pt x="2408342" y="3018913"/>
                </a:cubicBezTo>
                <a:cubicBezTo>
                  <a:pt x="2408342" y="3018913"/>
                  <a:pt x="2408342" y="3018913"/>
                  <a:pt x="2324689" y="3164017"/>
                </a:cubicBezTo>
                <a:cubicBezTo>
                  <a:pt x="2319583" y="3173251"/>
                  <a:pt x="2309561" y="3179037"/>
                  <a:pt x="2299011" y="3178842"/>
                </a:cubicBezTo>
                <a:cubicBezTo>
                  <a:pt x="2299011" y="3178842"/>
                  <a:pt x="2299011" y="3178842"/>
                  <a:pt x="2131520" y="3178736"/>
                </a:cubicBezTo>
                <a:cubicBezTo>
                  <a:pt x="2120657" y="3178722"/>
                  <a:pt x="2110746" y="3173129"/>
                  <a:pt x="2105302" y="3163699"/>
                </a:cubicBezTo>
                <a:cubicBezTo>
                  <a:pt x="2105302" y="3163699"/>
                  <a:pt x="2105302" y="3163699"/>
                  <a:pt x="2021284" y="3018175"/>
                </a:cubicBezTo>
                <a:cubicBezTo>
                  <a:pt x="2016021" y="3009060"/>
                  <a:pt x="2015951" y="2997367"/>
                  <a:pt x="2021552" y="2988265"/>
                </a:cubicBezTo>
                <a:cubicBezTo>
                  <a:pt x="2021552" y="2988265"/>
                  <a:pt x="2021552" y="2988265"/>
                  <a:pt x="2105024" y="2842847"/>
                </a:cubicBezTo>
                <a:cubicBezTo>
                  <a:pt x="2110131" y="2833613"/>
                  <a:pt x="2120152" y="2827827"/>
                  <a:pt x="2130702" y="2828022"/>
                </a:cubicBezTo>
                <a:close/>
                <a:moveTo>
                  <a:pt x="3794942" y="2543905"/>
                </a:moveTo>
                <a:cubicBezTo>
                  <a:pt x="3794942" y="2543905"/>
                  <a:pt x="3794942" y="2543905"/>
                  <a:pt x="6706383" y="2551204"/>
                </a:cubicBezTo>
                <a:cubicBezTo>
                  <a:pt x="6891871" y="2545988"/>
                  <a:pt x="7067096" y="2648572"/>
                  <a:pt x="7158474" y="2806842"/>
                </a:cubicBezTo>
                <a:cubicBezTo>
                  <a:pt x="7158474" y="2806842"/>
                  <a:pt x="7158474" y="2806842"/>
                  <a:pt x="8617364" y="5333715"/>
                </a:cubicBezTo>
                <a:cubicBezTo>
                  <a:pt x="8711893" y="5497443"/>
                  <a:pt x="8709969" y="5695027"/>
                  <a:pt x="8615859" y="5858514"/>
                </a:cubicBezTo>
                <a:cubicBezTo>
                  <a:pt x="8615859" y="5858514"/>
                  <a:pt x="8615859" y="5858514"/>
                  <a:pt x="8311811" y="6385912"/>
                </a:cubicBezTo>
                <a:lnTo>
                  <a:pt x="8280844" y="6439627"/>
                </a:lnTo>
                <a:lnTo>
                  <a:pt x="2237916" y="6439627"/>
                </a:lnTo>
                <a:lnTo>
                  <a:pt x="2151815" y="6290497"/>
                </a:lnTo>
                <a:cubicBezTo>
                  <a:pt x="2071676" y="6151692"/>
                  <a:pt x="1986194" y="6003633"/>
                  <a:pt x="1895013" y="5845703"/>
                </a:cubicBezTo>
                <a:cubicBezTo>
                  <a:pt x="1803636" y="5687432"/>
                  <a:pt x="1802408" y="5484390"/>
                  <a:pt x="1899669" y="5326361"/>
                </a:cubicBezTo>
                <a:cubicBezTo>
                  <a:pt x="1899669" y="5326361"/>
                  <a:pt x="1899669" y="5326361"/>
                  <a:pt x="3349069" y="2801330"/>
                </a:cubicBezTo>
                <a:cubicBezTo>
                  <a:pt x="3437742" y="2640982"/>
                  <a:pt x="3611741" y="2540524"/>
                  <a:pt x="3794942" y="2543905"/>
                </a:cubicBezTo>
                <a:close/>
                <a:moveTo>
                  <a:pt x="634940" y="2395105"/>
                </a:moveTo>
                <a:cubicBezTo>
                  <a:pt x="634940" y="2395105"/>
                  <a:pt x="634940" y="2395105"/>
                  <a:pt x="1188015" y="2396492"/>
                </a:cubicBezTo>
                <a:cubicBezTo>
                  <a:pt x="1223252" y="2395501"/>
                  <a:pt x="1256539" y="2414988"/>
                  <a:pt x="1273897" y="2445054"/>
                </a:cubicBezTo>
                <a:cubicBezTo>
                  <a:pt x="1273897" y="2445054"/>
                  <a:pt x="1273897" y="2445054"/>
                  <a:pt x="1551037" y="2925075"/>
                </a:cubicBezTo>
                <a:cubicBezTo>
                  <a:pt x="1568994" y="2956177"/>
                  <a:pt x="1568629" y="2993712"/>
                  <a:pt x="1550752" y="3024769"/>
                </a:cubicBezTo>
                <a:cubicBezTo>
                  <a:pt x="1550752" y="3024769"/>
                  <a:pt x="1550752" y="3024769"/>
                  <a:pt x="1274816" y="3503403"/>
                </a:cubicBezTo>
                <a:cubicBezTo>
                  <a:pt x="1257971" y="3533863"/>
                  <a:pt x="1224917" y="3552947"/>
                  <a:pt x="1190116" y="3552304"/>
                </a:cubicBezTo>
                <a:cubicBezTo>
                  <a:pt x="1190116" y="3552304"/>
                  <a:pt x="1190116" y="3552304"/>
                  <a:pt x="637639" y="3551955"/>
                </a:cubicBezTo>
                <a:cubicBezTo>
                  <a:pt x="601804" y="3551909"/>
                  <a:pt x="569115" y="3533458"/>
                  <a:pt x="551158" y="3502355"/>
                </a:cubicBezTo>
                <a:cubicBezTo>
                  <a:pt x="551158" y="3502355"/>
                  <a:pt x="551158" y="3502355"/>
                  <a:pt x="274018" y="3022335"/>
                </a:cubicBezTo>
                <a:cubicBezTo>
                  <a:pt x="256660" y="2992269"/>
                  <a:pt x="256426" y="2953698"/>
                  <a:pt x="274903" y="2923678"/>
                </a:cubicBezTo>
                <a:cubicBezTo>
                  <a:pt x="274903" y="2923678"/>
                  <a:pt x="274903" y="2923678"/>
                  <a:pt x="550240" y="2444007"/>
                </a:cubicBezTo>
                <a:cubicBezTo>
                  <a:pt x="567085" y="2413547"/>
                  <a:pt x="600139" y="2394463"/>
                  <a:pt x="634940" y="2395105"/>
                </a:cubicBezTo>
                <a:close/>
                <a:moveTo>
                  <a:pt x="2521339" y="1975621"/>
                </a:moveTo>
                <a:cubicBezTo>
                  <a:pt x="2521339" y="1975621"/>
                  <a:pt x="2521339" y="1975621"/>
                  <a:pt x="2985874" y="1976785"/>
                </a:cubicBezTo>
                <a:cubicBezTo>
                  <a:pt x="3015469" y="1975952"/>
                  <a:pt x="3043427" y="1992321"/>
                  <a:pt x="3058007" y="2017574"/>
                </a:cubicBezTo>
                <a:cubicBezTo>
                  <a:pt x="3058007" y="2017574"/>
                  <a:pt x="3058007" y="2017574"/>
                  <a:pt x="3290779" y="2420748"/>
                </a:cubicBezTo>
                <a:cubicBezTo>
                  <a:pt x="3305862" y="2446871"/>
                  <a:pt x="3305555" y="2478396"/>
                  <a:pt x="3290540" y="2504482"/>
                </a:cubicBezTo>
                <a:cubicBezTo>
                  <a:pt x="3290540" y="2504482"/>
                  <a:pt x="3290540" y="2504482"/>
                  <a:pt x="3058778" y="2906492"/>
                </a:cubicBezTo>
                <a:cubicBezTo>
                  <a:pt x="3044630" y="2932076"/>
                  <a:pt x="3016868" y="2948104"/>
                  <a:pt x="2987637" y="2947565"/>
                </a:cubicBezTo>
                <a:cubicBezTo>
                  <a:pt x="2987637" y="2947565"/>
                  <a:pt x="2987637" y="2947565"/>
                  <a:pt x="2523606" y="2947271"/>
                </a:cubicBezTo>
                <a:cubicBezTo>
                  <a:pt x="2493508" y="2947232"/>
                  <a:pt x="2466052" y="2931735"/>
                  <a:pt x="2450970" y="2905612"/>
                </a:cubicBezTo>
                <a:cubicBezTo>
                  <a:pt x="2450970" y="2905612"/>
                  <a:pt x="2450970" y="2905612"/>
                  <a:pt x="2218197" y="2502438"/>
                </a:cubicBezTo>
                <a:cubicBezTo>
                  <a:pt x="2203617" y="2477185"/>
                  <a:pt x="2203422" y="2444788"/>
                  <a:pt x="2218941" y="2419574"/>
                </a:cubicBezTo>
                <a:cubicBezTo>
                  <a:pt x="2218941" y="2419574"/>
                  <a:pt x="2218941" y="2419574"/>
                  <a:pt x="2450199" y="2016694"/>
                </a:cubicBezTo>
                <a:cubicBezTo>
                  <a:pt x="2464347" y="1991110"/>
                  <a:pt x="2492109" y="1975081"/>
                  <a:pt x="2521339" y="1975621"/>
                </a:cubicBezTo>
                <a:close/>
                <a:moveTo>
                  <a:pt x="3564142" y="34"/>
                </a:moveTo>
                <a:cubicBezTo>
                  <a:pt x="3564142" y="34"/>
                  <a:pt x="3564142" y="34"/>
                  <a:pt x="4738405" y="2977"/>
                </a:cubicBezTo>
                <a:cubicBezTo>
                  <a:pt x="4813218" y="874"/>
                  <a:pt x="4883890" y="42249"/>
                  <a:pt x="4920745" y="106084"/>
                </a:cubicBezTo>
                <a:cubicBezTo>
                  <a:pt x="4920745" y="106084"/>
                  <a:pt x="4920745" y="106084"/>
                  <a:pt x="5509155" y="1125240"/>
                </a:cubicBezTo>
                <a:cubicBezTo>
                  <a:pt x="5547281" y="1191277"/>
                  <a:pt x="5546507" y="1270967"/>
                  <a:pt x="5508549" y="1336906"/>
                </a:cubicBezTo>
                <a:cubicBezTo>
                  <a:pt x="5508549" y="1336906"/>
                  <a:pt x="5508549" y="1336906"/>
                  <a:pt x="4922696" y="2353119"/>
                </a:cubicBezTo>
                <a:cubicBezTo>
                  <a:pt x="4886932" y="2417792"/>
                  <a:pt x="4816753" y="2458309"/>
                  <a:pt x="4742864" y="2456945"/>
                </a:cubicBezTo>
                <a:cubicBezTo>
                  <a:pt x="4742864" y="2456945"/>
                  <a:pt x="4742864" y="2456945"/>
                  <a:pt x="3569871" y="2456203"/>
                </a:cubicBezTo>
                <a:cubicBezTo>
                  <a:pt x="3493788" y="2456106"/>
                  <a:pt x="3424385" y="2416932"/>
                  <a:pt x="3386259" y="2350896"/>
                </a:cubicBezTo>
                <a:cubicBezTo>
                  <a:pt x="3386259" y="2350896"/>
                  <a:pt x="3386259" y="2350896"/>
                  <a:pt x="2797848" y="1331739"/>
                </a:cubicBezTo>
                <a:cubicBezTo>
                  <a:pt x="2760993" y="1267904"/>
                  <a:pt x="2760499" y="1186012"/>
                  <a:pt x="2799727" y="1122274"/>
                </a:cubicBezTo>
                <a:cubicBezTo>
                  <a:pt x="2799727" y="1122274"/>
                  <a:pt x="2799727" y="1122274"/>
                  <a:pt x="3384310" y="103860"/>
                </a:cubicBezTo>
                <a:cubicBezTo>
                  <a:pt x="3420073" y="39188"/>
                  <a:pt x="3490251" y="-1330"/>
                  <a:pt x="3564142" y="3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Insert or Drag &amp; Drop Photo</a:t>
            </a:r>
            <a:endParaRPr lang="en-ZA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425293" y="2408157"/>
            <a:ext cx="4459766" cy="3146839"/>
          </a:xfrm>
          <a:prstGeom prst="roundRect">
            <a:avLst>
              <a:gd name="adj" fmla="val 2139"/>
            </a:avLst>
          </a:prstGeom>
          <a:gradFill>
            <a:gsLst>
              <a:gs pos="100000">
                <a:schemeClr val="tx1">
                  <a:lumMod val="95000"/>
                  <a:lumOff val="5000"/>
                </a:schemeClr>
              </a:gs>
              <a:gs pos="0">
                <a:schemeClr val="tx1">
                  <a:lumMod val="75000"/>
                  <a:lumOff val="25000"/>
                </a:schemeClr>
              </a:gs>
            </a:gsLst>
            <a:lin ang="10800000" scaled="0"/>
          </a:gradFill>
          <a:ln>
            <a:solidFill>
              <a:schemeClr val="bg1">
                <a:lumMod val="50000"/>
              </a:schemeClr>
            </a:solidFill>
          </a:ln>
        </p:spPr>
        <p:txBody>
          <a:bodyPr lIns="180000" tIns="288000" rIns="180000" bIns="180000" anchor="t"/>
          <a:lstStyle>
            <a:lvl1pPr algn="l">
              <a:lnSpc>
                <a:spcPts val="4000"/>
              </a:lnSpc>
              <a:defRPr sz="5000" b="1" spc="-3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dirty="0"/>
              <a:t>Click to edit divider slide title</a:t>
            </a:r>
            <a:endParaRPr lang="en-ZA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07300" y="4386894"/>
            <a:ext cx="4000500" cy="997905"/>
          </a:xfrm>
          <a:noFill/>
        </p:spPr>
        <p:txBody>
          <a:bodyPr lIns="0" tIns="0" rIns="0" bIns="0"/>
          <a:lstStyle>
            <a:lvl1pPr marL="0" indent="0" algn="l">
              <a:buNone/>
              <a:defRPr sz="21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Z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34B1E83-6080-4D35-A216-8E5C399023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DE95353-8EE1-49C9-ADAC-E76BD49D22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07127750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B7C90C9-77F3-4C3C-97F8-425EF81FB7A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-1" y="0"/>
            <a:ext cx="11795125" cy="6858000"/>
          </a:xfrm>
          <a:custGeom>
            <a:avLst/>
            <a:gdLst>
              <a:gd name="connsiteX0" fmla="*/ 4729712 w 11795125"/>
              <a:gd name="connsiteY0" fmla="*/ 4417922 h 6858000"/>
              <a:gd name="connsiteX1" fmla="*/ 7234278 w 11795125"/>
              <a:gd name="connsiteY1" fmla="*/ 4419507 h 6858000"/>
              <a:gd name="connsiteX2" fmla="*/ 7626325 w 11795125"/>
              <a:gd name="connsiteY2" fmla="*/ 4644358 h 6858000"/>
              <a:gd name="connsiteX3" fmla="*/ 8882694 w 11795125"/>
              <a:gd name="connsiteY3" fmla="*/ 6820455 h 6858000"/>
              <a:gd name="connsiteX4" fmla="*/ 8898077 w 11795125"/>
              <a:gd name="connsiteY4" fmla="*/ 6858000 h 6858000"/>
              <a:gd name="connsiteX5" fmla="*/ 3070863 w 11795125"/>
              <a:gd name="connsiteY5" fmla="*/ 6858000 h 6858000"/>
              <a:gd name="connsiteX6" fmla="*/ 3094823 w 11795125"/>
              <a:gd name="connsiteY6" fmla="*/ 6809422 h 6858000"/>
              <a:gd name="connsiteX7" fmla="*/ 4345735 w 11795125"/>
              <a:gd name="connsiteY7" fmla="*/ 4639611 h 6858000"/>
              <a:gd name="connsiteX8" fmla="*/ 4729712 w 11795125"/>
              <a:gd name="connsiteY8" fmla="*/ 4417922 h 6858000"/>
              <a:gd name="connsiteX9" fmla="*/ 2031302 w 11795125"/>
              <a:gd name="connsiteY9" fmla="*/ 2039301 h 6858000"/>
              <a:gd name="connsiteX10" fmla="*/ 2747265 w 11795125"/>
              <a:gd name="connsiteY10" fmla="*/ 2039754 h 6858000"/>
              <a:gd name="connsiteX11" fmla="*/ 2859337 w 11795125"/>
              <a:gd name="connsiteY11" fmla="*/ 2104031 h 6858000"/>
              <a:gd name="connsiteX12" fmla="*/ 3218486 w 11795125"/>
              <a:gd name="connsiteY12" fmla="*/ 2726096 h 6858000"/>
              <a:gd name="connsiteX13" fmla="*/ 3217340 w 11795125"/>
              <a:gd name="connsiteY13" fmla="*/ 2853948 h 6858000"/>
              <a:gd name="connsiteX14" fmla="*/ 2860527 w 11795125"/>
              <a:gd name="connsiteY14" fmla="*/ 3475560 h 6858000"/>
              <a:gd name="connsiteX15" fmla="*/ 2750762 w 11795125"/>
              <a:gd name="connsiteY15" fmla="*/ 3538933 h 6858000"/>
              <a:gd name="connsiteX16" fmla="*/ 2034023 w 11795125"/>
              <a:gd name="connsiteY16" fmla="*/ 3537136 h 6858000"/>
              <a:gd name="connsiteX17" fmla="*/ 1922728 w 11795125"/>
              <a:gd name="connsiteY17" fmla="*/ 3474202 h 6858000"/>
              <a:gd name="connsiteX18" fmla="*/ 1563578 w 11795125"/>
              <a:gd name="connsiteY18" fmla="*/ 2852137 h 6858000"/>
              <a:gd name="connsiteX19" fmla="*/ 1563948 w 11795125"/>
              <a:gd name="connsiteY19" fmla="*/ 2722942 h 6858000"/>
              <a:gd name="connsiteX20" fmla="*/ 1921537 w 11795125"/>
              <a:gd name="connsiteY20" fmla="*/ 2102674 h 6858000"/>
              <a:gd name="connsiteX21" fmla="*/ 2031302 w 11795125"/>
              <a:gd name="connsiteY21" fmla="*/ 2039301 h 6858000"/>
              <a:gd name="connsiteX22" fmla="*/ 9343478 w 11795125"/>
              <a:gd name="connsiteY22" fmla="*/ 1795745 h 6858000"/>
              <a:gd name="connsiteX23" fmla="*/ 11620502 w 11795125"/>
              <a:gd name="connsiteY23" fmla="*/ 1797185 h 6858000"/>
              <a:gd name="connsiteX24" fmla="*/ 11795125 w 11795125"/>
              <a:gd name="connsiteY24" fmla="*/ 1797296 h 6858000"/>
              <a:gd name="connsiteX25" fmla="*/ 11795125 w 11795125"/>
              <a:gd name="connsiteY25" fmla="*/ 6858000 h 6858000"/>
              <a:gd name="connsiteX26" fmla="*/ 8996698 w 11795125"/>
              <a:gd name="connsiteY26" fmla="*/ 6858000 h 6858000"/>
              <a:gd name="connsiteX27" fmla="*/ 8963663 w 11795125"/>
              <a:gd name="connsiteY27" fmla="*/ 6815289 h 6858000"/>
              <a:gd name="connsiteX28" fmla="*/ 7707295 w 11795125"/>
              <a:gd name="connsiteY28" fmla="*/ 4639193 h 6858000"/>
              <a:gd name="connsiteX29" fmla="*/ 7708590 w 11795125"/>
              <a:gd name="connsiteY29" fmla="*/ 4187244 h 6858000"/>
              <a:gd name="connsiteX30" fmla="*/ 8959501 w 11795125"/>
              <a:gd name="connsiteY30" fmla="*/ 2017434 h 6858000"/>
              <a:gd name="connsiteX31" fmla="*/ 9343478 w 11795125"/>
              <a:gd name="connsiteY31" fmla="*/ 1795745 h 6858000"/>
              <a:gd name="connsiteX32" fmla="*/ 3102644 w 11795125"/>
              <a:gd name="connsiteY32" fmla="*/ 1739841 h 6858000"/>
              <a:gd name="connsiteX33" fmla="*/ 3385876 w 11795125"/>
              <a:gd name="connsiteY33" fmla="*/ 1740020 h 6858000"/>
              <a:gd name="connsiteX34" fmla="*/ 3430211 w 11795125"/>
              <a:gd name="connsiteY34" fmla="*/ 1765448 h 6858000"/>
              <a:gd name="connsiteX35" fmla="*/ 3572289 w 11795125"/>
              <a:gd name="connsiteY35" fmla="*/ 2011533 h 6858000"/>
              <a:gd name="connsiteX36" fmla="*/ 3571836 w 11795125"/>
              <a:gd name="connsiteY36" fmla="*/ 2062111 h 6858000"/>
              <a:gd name="connsiteX37" fmla="*/ 3430681 w 11795125"/>
              <a:gd name="connsiteY37" fmla="*/ 2308019 h 6858000"/>
              <a:gd name="connsiteX38" fmla="*/ 3387260 w 11795125"/>
              <a:gd name="connsiteY38" fmla="*/ 2333088 h 6858000"/>
              <a:gd name="connsiteX39" fmla="*/ 3103720 w 11795125"/>
              <a:gd name="connsiteY39" fmla="*/ 2332378 h 6858000"/>
              <a:gd name="connsiteX40" fmla="*/ 3059693 w 11795125"/>
              <a:gd name="connsiteY40" fmla="*/ 2307481 h 6858000"/>
              <a:gd name="connsiteX41" fmla="*/ 2917615 w 11795125"/>
              <a:gd name="connsiteY41" fmla="*/ 2061395 h 6858000"/>
              <a:gd name="connsiteX42" fmla="*/ 2917761 w 11795125"/>
              <a:gd name="connsiteY42" fmla="*/ 2010286 h 6858000"/>
              <a:gd name="connsiteX43" fmla="*/ 3059222 w 11795125"/>
              <a:gd name="connsiteY43" fmla="*/ 1764910 h 6858000"/>
              <a:gd name="connsiteX44" fmla="*/ 3102644 w 11795125"/>
              <a:gd name="connsiteY44" fmla="*/ 1739841 h 6858000"/>
              <a:gd name="connsiteX45" fmla="*/ 3522963 w 11795125"/>
              <a:gd name="connsiteY45" fmla="*/ 1598675 h 6858000"/>
              <a:gd name="connsiteX46" fmla="*/ 3625194 w 11795125"/>
              <a:gd name="connsiteY46" fmla="*/ 1598740 h 6858000"/>
              <a:gd name="connsiteX47" fmla="*/ 3641197 w 11795125"/>
              <a:gd name="connsiteY47" fmla="*/ 1607918 h 6858000"/>
              <a:gd name="connsiteX48" fmla="*/ 3692479 w 11795125"/>
              <a:gd name="connsiteY48" fmla="*/ 1696742 h 6858000"/>
              <a:gd name="connsiteX49" fmla="*/ 3692315 w 11795125"/>
              <a:gd name="connsiteY49" fmla="*/ 1714998 h 6858000"/>
              <a:gd name="connsiteX50" fmla="*/ 3641367 w 11795125"/>
              <a:gd name="connsiteY50" fmla="*/ 1803757 h 6858000"/>
              <a:gd name="connsiteX51" fmla="*/ 3625694 w 11795125"/>
              <a:gd name="connsiteY51" fmla="*/ 1812806 h 6858000"/>
              <a:gd name="connsiteX52" fmla="*/ 3523352 w 11795125"/>
              <a:gd name="connsiteY52" fmla="*/ 1812549 h 6858000"/>
              <a:gd name="connsiteX53" fmla="*/ 3507459 w 11795125"/>
              <a:gd name="connsiteY53" fmla="*/ 1803563 h 6858000"/>
              <a:gd name="connsiteX54" fmla="*/ 3456177 w 11795125"/>
              <a:gd name="connsiteY54" fmla="*/ 1714739 h 6858000"/>
              <a:gd name="connsiteX55" fmla="*/ 3456230 w 11795125"/>
              <a:gd name="connsiteY55" fmla="*/ 1696292 h 6858000"/>
              <a:gd name="connsiteX56" fmla="*/ 3507290 w 11795125"/>
              <a:gd name="connsiteY56" fmla="*/ 1607724 h 6858000"/>
              <a:gd name="connsiteX57" fmla="*/ 3522963 w 11795125"/>
              <a:gd name="connsiteY57" fmla="*/ 1598675 h 6858000"/>
              <a:gd name="connsiteX58" fmla="*/ 4199803 w 11795125"/>
              <a:gd name="connsiteY58" fmla="*/ 1370724 h 6858000"/>
              <a:gd name="connsiteX59" fmla="*/ 4537019 w 11795125"/>
              <a:gd name="connsiteY59" fmla="*/ 1370938 h 6858000"/>
              <a:gd name="connsiteX60" fmla="*/ 4589804 w 11795125"/>
              <a:gd name="connsiteY60" fmla="*/ 1401211 h 6858000"/>
              <a:gd name="connsiteX61" fmla="*/ 4758963 w 11795125"/>
              <a:gd name="connsiteY61" fmla="*/ 1694203 h 6858000"/>
              <a:gd name="connsiteX62" fmla="*/ 4758423 w 11795125"/>
              <a:gd name="connsiteY62" fmla="*/ 1754421 h 6858000"/>
              <a:gd name="connsiteX63" fmla="*/ 4590365 w 11795125"/>
              <a:gd name="connsiteY63" fmla="*/ 2047199 h 6858000"/>
              <a:gd name="connsiteX64" fmla="*/ 4538665 w 11795125"/>
              <a:gd name="connsiteY64" fmla="*/ 2077046 h 6858000"/>
              <a:gd name="connsiteX65" fmla="*/ 4201084 w 11795125"/>
              <a:gd name="connsiteY65" fmla="*/ 2076201 h 6858000"/>
              <a:gd name="connsiteX66" fmla="*/ 4148664 w 11795125"/>
              <a:gd name="connsiteY66" fmla="*/ 2046559 h 6858000"/>
              <a:gd name="connsiteX67" fmla="*/ 3979505 w 11795125"/>
              <a:gd name="connsiteY67" fmla="*/ 1753567 h 6858000"/>
              <a:gd name="connsiteX68" fmla="*/ 3979680 w 11795125"/>
              <a:gd name="connsiteY68" fmla="*/ 1692718 h 6858000"/>
              <a:gd name="connsiteX69" fmla="*/ 4148104 w 11795125"/>
              <a:gd name="connsiteY69" fmla="*/ 1400573 h 6858000"/>
              <a:gd name="connsiteX70" fmla="*/ 4199803 w 11795125"/>
              <a:gd name="connsiteY70" fmla="*/ 1370724 h 6858000"/>
              <a:gd name="connsiteX71" fmla="*/ 3525946 w 11795125"/>
              <a:gd name="connsiteY71" fmla="*/ 1141304 h 6858000"/>
              <a:gd name="connsiteX72" fmla="*/ 3719554 w 11795125"/>
              <a:gd name="connsiteY72" fmla="*/ 1141427 h 6858000"/>
              <a:gd name="connsiteX73" fmla="*/ 3749860 w 11795125"/>
              <a:gd name="connsiteY73" fmla="*/ 1158808 h 6858000"/>
              <a:gd name="connsiteX74" fmla="*/ 3846980 w 11795125"/>
              <a:gd name="connsiteY74" fmla="*/ 1327024 h 6858000"/>
              <a:gd name="connsiteX75" fmla="*/ 3846670 w 11795125"/>
              <a:gd name="connsiteY75" fmla="*/ 1361598 h 6858000"/>
              <a:gd name="connsiteX76" fmla="*/ 3750182 w 11795125"/>
              <a:gd name="connsiteY76" fmla="*/ 1529691 h 6858000"/>
              <a:gd name="connsiteX77" fmla="*/ 3720499 w 11795125"/>
              <a:gd name="connsiteY77" fmla="*/ 1546828 h 6858000"/>
              <a:gd name="connsiteX78" fmla="*/ 3526682 w 11795125"/>
              <a:gd name="connsiteY78" fmla="*/ 1546343 h 6858000"/>
              <a:gd name="connsiteX79" fmla="*/ 3496586 w 11795125"/>
              <a:gd name="connsiteY79" fmla="*/ 1529324 h 6858000"/>
              <a:gd name="connsiteX80" fmla="*/ 3399466 w 11795125"/>
              <a:gd name="connsiteY80" fmla="*/ 1361108 h 6858000"/>
              <a:gd name="connsiteX81" fmla="*/ 3399566 w 11795125"/>
              <a:gd name="connsiteY81" fmla="*/ 1326172 h 6858000"/>
              <a:gd name="connsiteX82" fmla="*/ 3496264 w 11795125"/>
              <a:gd name="connsiteY82" fmla="*/ 1158441 h 6858000"/>
              <a:gd name="connsiteX83" fmla="*/ 3525946 w 11795125"/>
              <a:gd name="connsiteY83" fmla="*/ 1141304 h 6858000"/>
              <a:gd name="connsiteX84" fmla="*/ 3955878 w 11795125"/>
              <a:gd name="connsiteY84" fmla="*/ 173494 h 6858000"/>
              <a:gd name="connsiteX85" fmla="*/ 4500068 w 11795125"/>
              <a:gd name="connsiteY85" fmla="*/ 173838 h 6858000"/>
              <a:gd name="connsiteX86" fmla="*/ 4585252 w 11795125"/>
              <a:gd name="connsiteY86" fmla="*/ 222694 h 6858000"/>
              <a:gd name="connsiteX87" fmla="*/ 4858234 w 11795125"/>
              <a:gd name="connsiteY87" fmla="*/ 695514 h 6858000"/>
              <a:gd name="connsiteX88" fmla="*/ 4857363 w 11795125"/>
              <a:gd name="connsiteY88" fmla="*/ 792690 h 6858000"/>
              <a:gd name="connsiteX89" fmla="*/ 4586156 w 11795125"/>
              <a:gd name="connsiteY89" fmla="*/ 1265167 h 6858000"/>
              <a:gd name="connsiteX90" fmla="*/ 4502727 w 11795125"/>
              <a:gd name="connsiteY90" fmla="*/ 1313334 h 6858000"/>
              <a:gd name="connsiteX91" fmla="*/ 3957947 w 11795125"/>
              <a:gd name="connsiteY91" fmla="*/ 1311968 h 6858000"/>
              <a:gd name="connsiteX92" fmla="*/ 3873354 w 11795125"/>
              <a:gd name="connsiteY92" fmla="*/ 1264134 h 6858000"/>
              <a:gd name="connsiteX93" fmla="*/ 3600372 w 11795125"/>
              <a:gd name="connsiteY93" fmla="*/ 791315 h 6858000"/>
              <a:gd name="connsiteX94" fmla="*/ 3600653 w 11795125"/>
              <a:gd name="connsiteY94" fmla="*/ 693116 h 6858000"/>
              <a:gd name="connsiteX95" fmla="*/ 3872449 w 11795125"/>
              <a:gd name="connsiteY95" fmla="*/ 221662 h 6858000"/>
              <a:gd name="connsiteX96" fmla="*/ 3955878 w 11795125"/>
              <a:gd name="connsiteY96" fmla="*/ 173494 h 6858000"/>
              <a:gd name="connsiteX97" fmla="*/ 3852283 w 11795125"/>
              <a:gd name="connsiteY97" fmla="*/ 0 h 6858000"/>
              <a:gd name="connsiteX98" fmla="*/ 6130031 w 11795125"/>
              <a:gd name="connsiteY98" fmla="*/ 0 h 6858000"/>
              <a:gd name="connsiteX99" fmla="*/ 6102465 w 11795125"/>
              <a:gd name="connsiteY99" fmla="*/ 36730 h 6858000"/>
              <a:gd name="connsiteX100" fmla="*/ 5879948 w 11795125"/>
              <a:gd name="connsiteY100" fmla="*/ 127724 h 6858000"/>
              <a:gd name="connsiteX101" fmla="*/ 4102884 w 11795125"/>
              <a:gd name="connsiteY101" fmla="*/ 123270 h 6858000"/>
              <a:gd name="connsiteX102" fmla="*/ 3877665 w 11795125"/>
              <a:gd name="connsiteY102" fmla="*/ 32818 h 6858000"/>
              <a:gd name="connsiteX103" fmla="*/ 0 w 11795125"/>
              <a:gd name="connsiteY103" fmla="*/ 0 h 6858000"/>
              <a:gd name="connsiteX104" fmla="*/ 3781476 w 11795125"/>
              <a:gd name="connsiteY104" fmla="*/ 0 h 6858000"/>
              <a:gd name="connsiteX105" fmla="*/ 3800985 w 11795125"/>
              <a:gd name="connsiteY105" fmla="*/ 47617 h 6858000"/>
              <a:gd name="connsiteX106" fmla="*/ 3766711 w 11795125"/>
              <a:gd name="connsiteY106" fmla="*/ 287889 h 6858000"/>
              <a:gd name="connsiteX107" fmla="*/ 2882037 w 11795125"/>
              <a:gd name="connsiteY107" fmla="*/ 1829098 h 6858000"/>
              <a:gd name="connsiteX108" fmla="*/ 2609888 w 11795125"/>
              <a:gd name="connsiteY108" fmla="*/ 1986223 h 6858000"/>
              <a:gd name="connsiteX109" fmla="*/ 832823 w 11795125"/>
              <a:gd name="connsiteY109" fmla="*/ 1981768 h 6858000"/>
              <a:gd name="connsiteX110" fmla="*/ 556879 w 11795125"/>
              <a:gd name="connsiteY110" fmla="*/ 1825733 h 6858000"/>
              <a:gd name="connsiteX111" fmla="*/ 79254 w 11795125"/>
              <a:gd name="connsiteY111" fmla="*/ 998462 h 6858000"/>
              <a:gd name="connsiteX112" fmla="*/ 0 w 11795125"/>
              <a:gd name="connsiteY112" fmla="*/ 86119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</a:cxnLst>
            <a:rect l="l" t="t" r="r" b="b"/>
            <a:pathLst>
              <a:path w="11795125" h="6858000">
                <a:moveTo>
                  <a:pt x="4729712" y="4417922"/>
                </a:moveTo>
                <a:cubicBezTo>
                  <a:pt x="4729712" y="4417922"/>
                  <a:pt x="4729712" y="4417922"/>
                  <a:pt x="7234278" y="4419507"/>
                </a:cubicBezTo>
                <a:cubicBezTo>
                  <a:pt x="7396730" y="4419716"/>
                  <a:pt x="7544918" y="4503359"/>
                  <a:pt x="7626325" y="4644358"/>
                </a:cubicBezTo>
                <a:cubicBezTo>
                  <a:pt x="7626325" y="4644358"/>
                  <a:pt x="7626325" y="4644358"/>
                  <a:pt x="8882694" y="6820455"/>
                </a:cubicBezTo>
                <a:lnTo>
                  <a:pt x="8898077" y="6858000"/>
                </a:lnTo>
                <a:lnTo>
                  <a:pt x="3070863" y="6858000"/>
                </a:lnTo>
                <a:lnTo>
                  <a:pt x="3094823" y="6809422"/>
                </a:lnTo>
                <a:cubicBezTo>
                  <a:pt x="3094823" y="6809422"/>
                  <a:pt x="3094823" y="6809422"/>
                  <a:pt x="4345735" y="4639611"/>
                </a:cubicBezTo>
                <a:cubicBezTo>
                  <a:pt x="4422097" y="4501523"/>
                  <a:pt x="4571941" y="4415010"/>
                  <a:pt x="4729712" y="4417922"/>
                </a:cubicBezTo>
                <a:close/>
                <a:moveTo>
                  <a:pt x="2031302" y="2039301"/>
                </a:moveTo>
                <a:cubicBezTo>
                  <a:pt x="2031302" y="2039301"/>
                  <a:pt x="2031302" y="2039301"/>
                  <a:pt x="2747265" y="2039754"/>
                </a:cubicBezTo>
                <a:cubicBezTo>
                  <a:pt x="2793703" y="2039814"/>
                  <a:pt x="2836066" y="2063724"/>
                  <a:pt x="2859337" y="2104031"/>
                </a:cubicBezTo>
                <a:cubicBezTo>
                  <a:pt x="2859337" y="2104031"/>
                  <a:pt x="2859337" y="2104031"/>
                  <a:pt x="3218486" y="2726096"/>
                </a:cubicBezTo>
                <a:cubicBezTo>
                  <a:pt x="3240981" y="2765058"/>
                  <a:pt x="3241283" y="2815045"/>
                  <a:pt x="3217340" y="2853948"/>
                </a:cubicBezTo>
                <a:cubicBezTo>
                  <a:pt x="3217340" y="2853948"/>
                  <a:pt x="3217340" y="2853948"/>
                  <a:pt x="2860527" y="3475560"/>
                </a:cubicBezTo>
                <a:cubicBezTo>
                  <a:pt x="2838697" y="3515034"/>
                  <a:pt x="2795862" y="3539765"/>
                  <a:pt x="2750762" y="3538933"/>
                </a:cubicBezTo>
                <a:cubicBezTo>
                  <a:pt x="2750762" y="3538933"/>
                  <a:pt x="2750762" y="3538933"/>
                  <a:pt x="2034023" y="3537136"/>
                </a:cubicBezTo>
                <a:cubicBezTo>
                  <a:pt x="1988359" y="3538420"/>
                  <a:pt x="1945223" y="3513165"/>
                  <a:pt x="1922728" y="3474202"/>
                </a:cubicBezTo>
                <a:cubicBezTo>
                  <a:pt x="1922728" y="3474202"/>
                  <a:pt x="1922728" y="3474202"/>
                  <a:pt x="1563578" y="2852137"/>
                </a:cubicBezTo>
                <a:cubicBezTo>
                  <a:pt x="1540307" y="2811831"/>
                  <a:pt x="1540780" y="2763190"/>
                  <a:pt x="1563948" y="2722942"/>
                </a:cubicBezTo>
                <a:cubicBezTo>
                  <a:pt x="1563948" y="2722942"/>
                  <a:pt x="1563948" y="2722942"/>
                  <a:pt x="1921537" y="2102674"/>
                </a:cubicBezTo>
                <a:cubicBezTo>
                  <a:pt x="1943366" y="2063199"/>
                  <a:pt x="1986202" y="2038468"/>
                  <a:pt x="2031302" y="2039301"/>
                </a:cubicBezTo>
                <a:close/>
                <a:moveTo>
                  <a:pt x="9343478" y="1795745"/>
                </a:moveTo>
                <a:cubicBezTo>
                  <a:pt x="9343478" y="1795745"/>
                  <a:pt x="9343478" y="1795745"/>
                  <a:pt x="11620502" y="1797185"/>
                </a:cubicBezTo>
                <a:lnTo>
                  <a:pt x="11795125" y="1797296"/>
                </a:lnTo>
                <a:lnTo>
                  <a:pt x="11795125" y="6858000"/>
                </a:lnTo>
                <a:lnTo>
                  <a:pt x="8996698" y="6858000"/>
                </a:lnTo>
                <a:lnTo>
                  <a:pt x="8963663" y="6815289"/>
                </a:lnTo>
                <a:cubicBezTo>
                  <a:pt x="8963663" y="6815289"/>
                  <a:pt x="8963663" y="6815289"/>
                  <a:pt x="7707295" y="4639193"/>
                </a:cubicBezTo>
                <a:cubicBezTo>
                  <a:pt x="7625888" y="4498193"/>
                  <a:pt x="7627546" y="4328036"/>
                  <a:pt x="7708590" y="4187244"/>
                </a:cubicBezTo>
                <a:cubicBezTo>
                  <a:pt x="7708590" y="4187244"/>
                  <a:pt x="7708590" y="4187244"/>
                  <a:pt x="8959501" y="2017434"/>
                </a:cubicBezTo>
                <a:cubicBezTo>
                  <a:pt x="9035863" y="1879345"/>
                  <a:pt x="9185707" y="1792833"/>
                  <a:pt x="9343478" y="1795745"/>
                </a:cubicBezTo>
                <a:close/>
                <a:moveTo>
                  <a:pt x="3102644" y="1739841"/>
                </a:moveTo>
                <a:cubicBezTo>
                  <a:pt x="3102644" y="1739841"/>
                  <a:pt x="3102644" y="1739841"/>
                  <a:pt x="3385876" y="1740020"/>
                </a:cubicBezTo>
                <a:cubicBezTo>
                  <a:pt x="3404247" y="1740043"/>
                  <a:pt x="3421005" y="1749503"/>
                  <a:pt x="3430211" y="1765448"/>
                </a:cubicBezTo>
                <a:cubicBezTo>
                  <a:pt x="3430211" y="1765448"/>
                  <a:pt x="3430211" y="1765448"/>
                  <a:pt x="3572289" y="2011533"/>
                </a:cubicBezTo>
                <a:cubicBezTo>
                  <a:pt x="3581188" y="2026948"/>
                  <a:pt x="3581308" y="2046721"/>
                  <a:pt x="3571836" y="2062111"/>
                </a:cubicBezTo>
                <a:cubicBezTo>
                  <a:pt x="3571836" y="2062111"/>
                  <a:pt x="3571836" y="2062111"/>
                  <a:pt x="3430681" y="2308019"/>
                </a:cubicBezTo>
                <a:cubicBezTo>
                  <a:pt x="3422046" y="2323634"/>
                  <a:pt x="3405101" y="2333418"/>
                  <a:pt x="3387260" y="2333088"/>
                </a:cubicBezTo>
                <a:cubicBezTo>
                  <a:pt x="3387260" y="2333088"/>
                  <a:pt x="3387260" y="2333088"/>
                  <a:pt x="3103720" y="2332378"/>
                </a:cubicBezTo>
                <a:cubicBezTo>
                  <a:pt x="3085656" y="2332886"/>
                  <a:pt x="3068592" y="2322895"/>
                  <a:pt x="3059693" y="2307481"/>
                </a:cubicBezTo>
                <a:cubicBezTo>
                  <a:pt x="3059693" y="2307481"/>
                  <a:pt x="3059693" y="2307481"/>
                  <a:pt x="2917615" y="2061395"/>
                </a:cubicBezTo>
                <a:cubicBezTo>
                  <a:pt x="2908409" y="2045450"/>
                  <a:pt x="2908596" y="2026208"/>
                  <a:pt x="2917761" y="2010286"/>
                </a:cubicBezTo>
                <a:cubicBezTo>
                  <a:pt x="2917761" y="2010286"/>
                  <a:pt x="2917761" y="2010286"/>
                  <a:pt x="3059222" y="1764910"/>
                </a:cubicBezTo>
                <a:cubicBezTo>
                  <a:pt x="3067857" y="1749295"/>
                  <a:pt x="3084803" y="1739511"/>
                  <a:pt x="3102644" y="1739841"/>
                </a:cubicBezTo>
                <a:close/>
                <a:moveTo>
                  <a:pt x="3522963" y="1598675"/>
                </a:moveTo>
                <a:cubicBezTo>
                  <a:pt x="3522963" y="1598675"/>
                  <a:pt x="3522963" y="1598675"/>
                  <a:pt x="3625194" y="1598740"/>
                </a:cubicBezTo>
                <a:cubicBezTo>
                  <a:pt x="3631826" y="1598748"/>
                  <a:pt x="3637874" y="1602162"/>
                  <a:pt x="3641197" y="1607918"/>
                </a:cubicBezTo>
                <a:cubicBezTo>
                  <a:pt x="3641197" y="1607918"/>
                  <a:pt x="3641197" y="1607918"/>
                  <a:pt x="3692479" y="1696742"/>
                </a:cubicBezTo>
                <a:cubicBezTo>
                  <a:pt x="3695691" y="1702305"/>
                  <a:pt x="3695735" y="1709443"/>
                  <a:pt x="3692315" y="1714998"/>
                </a:cubicBezTo>
                <a:cubicBezTo>
                  <a:pt x="3692315" y="1714998"/>
                  <a:pt x="3692315" y="1714998"/>
                  <a:pt x="3641367" y="1803757"/>
                </a:cubicBezTo>
                <a:cubicBezTo>
                  <a:pt x="3638250" y="1809393"/>
                  <a:pt x="3632134" y="1812924"/>
                  <a:pt x="3625694" y="1812806"/>
                </a:cubicBezTo>
                <a:cubicBezTo>
                  <a:pt x="3625694" y="1812806"/>
                  <a:pt x="3625694" y="1812806"/>
                  <a:pt x="3523352" y="1812549"/>
                </a:cubicBezTo>
                <a:cubicBezTo>
                  <a:pt x="3516832" y="1812733"/>
                  <a:pt x="3510671" y="1809127"/>
                  <a:pt x="3507459" y="1803563"/>
                </a:cubicBezTo>
                <a:cubicBezTo>
                  <a:pt x="3507459" y="1803563"/>
                  <a:pt x="3507459" y="1803563"/>
                  <a:pt x="3456177" y="1714739"/>
                </a:cubicBezTo>
                <a:cubicBezTo>
                  <a:pt x="3452854" y="1708984"/>
                  <a:pt x="3452922" y="1702038"/>
                  <a:pt x="3456230" y="1696292"/>
                </a:cubicBezTo>
                <a:cubicBezTo>
                  <a:pt x="3456230" y="1696292"/>
                  <a:pt x="3456230" y="1696292"/>
                  <a:pt x="3507290" y="1607724"/>
                </a:cubicBezTo>
                <a:cubicBezTo>
                  <a:pt x="3510406" y="1602087"/>
                  <a:pt x="3516523" y="1598556"/>
                  <a:pt x="3522963" y="1598675"/>
                </a:cubicBezTo>
                <a:close/>
                <a:moveTo>
                  <a:pt x="4199803" y="1370724"/>
                </a:moveTo>
                <a:cubicBezTo>
                  <a:pt x="4199803" y="1370724"/>
                  <a:pt x="4199803" y="1370724"/>
                  <a:pt x="4537019" y="1370938"/>
                </a:cubicBezTo>
                <a:cubicBezTo>
                  <a:pt x="4558892" y="1370965"/>
                  <a:pt x="4578843" y="1382227"/>
                  <a:pt x="4589804" y="1401211"/>
                </a:cubicBezTo>
                <a:cubicBezTo>
                  <a:pt x="4589804" y="1401211"/>
                  <a:pt x="4589804" y="1401211"/>
                  <a:pt x="4758963" y="1694203"/>
                </a:cubicBezTo>
                <a:cubicBezTo>
                  <a:pt x="4769558" y="1712554"/>
                  <a:pt x="4769700" y="1736097"/>
                  <a:pt x="4758423" y="1754421"/>
                </a:cubicBezTo>
                <a:cubicBezTo>
                  <a:pt x="4758423" y="1754421"/>
                  <a:pt x="4758423" y="1754421"/>
                  <a:pt x="4590365" y="2047199"/>
                </a:cubicBezTo>
                <a:cubicBezTo>
                  <a:pt x="4580083" y="2065790"/>
                  <a:pt x="4559908" y="2077438"/>
                  <a:pt x="4538665" y="2077046"/>
                </a:cubicBezTo>
                <a:cubicBezTo>
                  <a:pt x="4538665" y="2077046"/>
                  <a:pt x="4538665" y="2077046"/>
                  <a:pt x="4201084" y="2076201"/>
                </a:cubicBezTo>
                <a:cubicBezTo>
                  <a:pt x="4179577" y="2076805"/>
                  <a:pt x="4159259" y="2064910"/>
                  <a:pt x="4148664" y="2046559"/>
                </a:cubicBezTo>
                <a:cubicBezTo>
                  <a:pt x="4148664" y="2046559"/>
                  <a:pt x="4148664" y="2046559"/>
                  <a:pt x="3979505" y="1753567"/>
                </a:cubicBezTo>
                <a:cubicBezTo>
                  <a:pt x="3968545" y="1734583"/>
                  <a:pt x="3968768" y="1711673"/>
                  <a:pt x="3979680" y="1692718"/>
                </a:cubicBezTo>
                <a:cubicBezTo>
                  <a:pt x="3979680" y="1692718"/>
                  <a:pt x="3979680" y="1692718"/>
                  <a:pt x="4148104" y="1400573"/>
                </a:cubicBezTo>
                <a:cubicBezTo>
                  <a:pt x="4158385" y="1381980"/>
                  <a:pt x="4178560" y="1370332"/>
                  <a:pt x="4199803" y="1370724"/>
                </a:cubicBezTo>
                <a:close/>
                <a:moveTo>
                  <a:pt x="3525946" y="1141304"/>
                </a:moveTo>
                <a:cubicBezTo>
                  <a:pt x="3525946" y="1141304"/>
                  <a:pt x="3525946" y="1141304"/>
                  <a:pt x="3719554" y="1141427"/>
                </a:cubicBezTo>
                <a:cubicBezTo>
                  <a:pt x="3732112" y="1141443"/>
                  <a:pt x="3743567" y="1147909"/>
                  <a:pt x="3749860" y="1158808"/>
                </a:cubicBezTo>
                <a:cubicBezTo>
                  <a:pt x="3749860" y="1158808"/>
                  <a:pt x="3749860" y="1158808"/>
                  <a:pt x="3846980" y="1327024"/>
                </a:cubicBezTo>
                <a:cubicBezTo>
                  <a:pt x="3853063" y="1337561"/>
                  <a:pt x="3853144" y="1351077"/>
                  <a:pt x="3846670" y="1361598"/>
                </a:cubicBezTo>
                <a:cubicBezTo>
                  <a:pt x="3846670" y="1361598"/>
                  <a:pt x="3846670" y="1361598"/>
                  <a:pt x="3750182" y="1529691"/>
                </a:cubicBezTo>
                <a:cubicBezTo>
                  <a:pt x="3744279" y="1540366"/>
                  <a:pt x="3732695" y="1547054"/>
                  <a:pt x="3720499" y="1546828"/>
                </a:cubicBezTo>
                <a:cubicBezTo>
                  <a:pt x="3720499" y="1546828"/>
                  <a:pt x="3720499" y="1546828"/>
                  <a:pt x="3526682" y="1546343"/>
                </a:cubicBezTo>
                <a:cubicBezTo>
                  <a:pt x="3514334" y="1546689"/>
                  <a:pt x="3502669" y="1539861"/>
                  <a:pt x="3496586" y="1529324"/>
                </a:cubicBezTo>
                <a:cubicBezTo>
                  <a:pt x="3496586" y="1529324"/>
                  <a:pt x="3496586" y="1529324"/>
                  <a:pt x="3399466" y="1361108"/>
                </a:cubicBezTo>
                <a:cubicBezTo>
                  <a:pt x="3393173" y="1350208"/>
                  <a:pt x="3393302" y="1337055"/>
                  <a:pt x="3399566" y="1326172"/>
                </a:cubicBezTo>
                <a:cubicBezTo>
                  <a:pt x="3399566" y="1326172"/>
                  <a:pt x="3399566" y="1326172"/>
                  <a:pt x="3496264" y="1158441"/>
                </a:cubicBezTo>
                <a:cubicBezTo>
                  <a:pt x="3502167" y="1147767"/>
                  <a:pt x="3513750" y="1141079"/>
                  <a:pt x="3525946" y="1141304"/>
                </a:cubicBezTo>
                <a:close/>
                <a:moveTo>
                  <a:pt x="3955878" y="173494"/>
                </a:moveTo>
                <a:cubicBezTo>
                  <a:pt x="3955878" y="173494"/>
                  <a:pt x="3955878" y="173494"/>
                  <a:pt x="4500068" y="173838"/>
                </a:cubicBezTo>
                <a:cubicBezTo>
                  <a:pt x="4535365" y="173884"/>
                  <a:pt x="4567564" y="192057"/>
                  <a:pt x="4585252" y="222694"/>
                </a:cubicBezTo>
                <a:cubicBezTo>
                  <a:pt x="4585252" y="222694"/>
                  <a:pt x="4585252" y="222694"/>
                  <a:pt x="4858234" y="695514"/>
                </a:cubicBezTo>
                <a:cubicBezTo>
                  <a:pt x="4875332" y="725128"/>
                  <a:pt x="4875562" y="763121"/>
                  <a:pt x="4857363" y="792690"/>
                </a:cubicBezTo>
                <a:cubicBezTo>
                  <a:pt x="4857363" y="792690"/>
                  <a:pt x="4857363" y="792690"/>
                  <a:pt x="4586156" y="1265167"/>
                </a:cubicBezTo>
                <a:cubicBezTo>
                  <a:pt x="4569564" y="1295169"/>
                  <a:pt x="4537006" y="1313967"/>
                  <a:pt x="4502727" y="1313334"/>
                </a:cubicBezTo>
                <a:cubicBezTo>
                  <a:pt x="4502727" y="1313334"/>
                  <a:pt x="4502727" y="1313334"/>
                  <a:pt x="3957947" y="1311968"/>
                </a:cubicBezTo>
                <a:cubicBezTo>
                  <a:pt x="3923239" y="1312944"/>
                  <a:pt x="3890452" y="1293749"/>
                  <a:pt x="3873354" y="1264134"/>
                </a:cubicBezTo>
                <a:cubicBezTo>
                  <a:pt x="3873354" y="1264134"/>
                  <a:pt x="3873354" y="1264134"/>
                  <a:pt x="3600372" y="791315"/>
                </a:cubicBezTo>
                <a:cubicBezTo>
                  <a:pt x="3582684" y="760678"/>
                  <a:pt x="3583043" y="723707"/>
                  <a:pt x="3600653" y="693116"/>
                </a:cubicBezTo>
                <a:cubicBezTo>
                  <a:pt x="3600653" y="693116"/>
                  <a:pt x="3600653" y="693116"/>
                  <a:pt x="3872449" y="221662"/>
                </a:cubicBezTo>
                <a:cubicBezTo>
                  <a:pt x="3889041" y="191658"/>
                  <a:pt x="3921599" y="172861"/>
                  <a:pt x="3955878" y="173494"/>
                </a:cubicBezTo>
                <a:close/>
                <a:moveTo>
                  <a:pt x="3852283" y="0"/>
                </a:moveTo>
                <a:lnTo>
                  <a:pt x="6130031" y="0"/>
                </a:lnTo>
                <a:lnTo>
                  <a:pt x="6102465" y="36730"/>
                </a:lnTo>
                <a:cubicBezTo>
                  <a:pt x="6044520" y="95168"/>
                  <a:pt x="5963814" y="129272"/>
                  <a:pt x="5879948" y="127724"/>
                </a:cubicBezTo>
                <a:cubicBezTo>
                  <a:pt x="5879948" y="127724"/>
                  <a:pt x="5879948" y="127724"/>
                  <a:pt x="4102884" y="123270"/>
                </a:cubicBezTo>
                <a:cubicBezTo>
                  <a:pt x="4017972" y="125657"/>
                  <a:pt x="3936583" y="91034"/>
                  <a:pt x="3877665" y="32818"/>
                </a:cubicBezTo>
                <a:close/>
                <a:moveTo>
                  <a:pt x="0" y="0"/>
                </a:moveTo>
                <a:lnTo>
                  <a:pt x="3781476" y="0"/>
                </a:lnTo>
                <a:lnTo>
                  <a:pt x="3800985" y="47617"/>
                </a:lnTo>
                <a:cubicBezTo>
                  <a:pt x="3821943" y="127749"/>
                  <a:pt x="3811234" y="215546"/>
                  <a:pt x="3766711" y="287889"/>
                </a:cubicBezTo>
                <a:cubicBezTo>
                  <a:pt x="3766711" y="287889"/>
                  <a:pt x="3766711" y="287889"/>
                  <a:pt x="2882037" y="1829098"/>
                </a:cubicBezTo>
                <a:cubicBezTo>
                  <a:pt x="2827913" y="1926970"/>
                  <a:pt x="2721708" y="1988287"/>
                  <a:pt x="2609888" y="1986223"/>
                </a:cubicBezTo>
                <a:cubicBezTo>
                  <a:pt x="2609888" y="1986223"/>
                  <a:pt x="2609888" y="1986223"/>
                  <a:pt x="832823" y="1981768"/>
                </a:cubicBezTo>
                <a:cubicBezTo>
                  <a:pt x="719607" y="1984952"/>
                  <a:pt x="612654" y="1922338"/>
                  <a:pt x="556879" y="1825733"/>
                </a:cubicBezTo>
                <a:cubicBezTo>
                  <a:pt x="556879" y="1825733"/>
                  <a:pt x="556879" y="1825733"/>
                  <a:pt x="79254" y="998462"/>
                </a:cubicBezTo>
                <a:lnTo>
                  <a:pt x="0" y="86119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tIns="864000">
            <a:noAutofit/>
          </a:bodyPr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Insert or Drag &amp; Drop Photo</a:t>
            </a:r>
            <a:endParaRPr lang="en-ZA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866117" y="1816509"/>
            <a:ext cx="4459766" cy="3146839"/>
          </a:xfrm>
          <a:prstGeom prst="roundRect">
            <a:avLst>
              <a:gd name="adj" fmla="val 2139"/>
            </a:avLst>
          </a:prstGeom>
          <a:gradFill>
            <a:gsLst>
              <a:gs pos="100000">
                <a:schemeClr val="tx1">
                  <a:lumMod val="95000"/>
                  <a:lumOff val="5000"/>
                </a:schemeClr>
              </a:gs>
              <a:gs pos="0">
                <a:schemeClr val="tx1">
                  <a:lumMod val="75000"/>
                  <a:lumOff val="25000"/>
                </a:schemeClr>
              </a:gs>
            </a:gsLst>
            <a:lin ang="10800000" scaled="0"/>
          </a:gradFill>
          <a:ln>
            <a:solidFill>
              <a:schemeClr val="bg1">
                <a:lumMod val="50000"/>
              </a:schemeClr>
            </a:solidFill>
          </a:ln>
        </p:spPr>
        <p:txBody>
          <a:bodyPr lIns="180000" tIns="288000" rIns="180000" bIns="180000" anchor="t"/>
          <a:lstStyle>
            <a:lvl1pPr algn="l">
              <a:lnSpc>
                <a:spcPts val="4000"/>
              </a:lnSpc>
              <a:defRPr sz="5000" b="1" spc="-3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dirty="0"/>
              <a:t>Click to edit divider slide title</a:t>
            </a:r>
            <a:endParaRPr lang="en-ZA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48124" y="3795246"/>
            <a:ext cx="4000500" cy="997905"/>
          </a:xfrm>
          <a:noFill/>
        </p:spPr>
        <p:txBody>
          <a:bodyPr lIns="0" tIns="0" rIns="0" bIns="0"/>
          <a:lstStyle>
            <a:lvl1pPr marL="0" indent="0" algn="l">
              <a:buNone/>
              <a:defRPr sz="21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Z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34B1E83-6080-4D35-A216-8E5C399023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DE95353-8EE1-49C9-ADAC-E76BD49D22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02926897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Photo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7D77123-FDC4-48FD-9EFB-8A84F606906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481149" y="1684742"/>
            <a:ext cx="4904790" cy="4333769"/>
          </a:xfrm>
          <a:custGeom>
            <a:avLst/>
            <a:gdLst>
              <a:gd name="connsiteX0" fmla="*/ 1412122 w 4904790"/>
              <a:gd name="connsiteY0" fmla="*/ 0 h 4333769"/>
              <a:gd name="connsiteX1" fmla="*/ 3492669 w 4904790"/>
              <a:gd name="connsiteY1" fmla="*/ 0 h 4333769"/>
              <a:gd name="connsiteX2" fmla="*/ 3811717 w 4904790"/>
              <a:gd name="connsiteY2" fmla="*/ 188036 h 4333769"/>
              <a:gd name="connsiteX3" fmla="*/ 4854237 w 4904790"/>
              <a:gd name="connsiteY3" fmla="*/ 1983326 h 4333769"/>
              <a:gd name="connsiteX4" fmla="*/ 4854237 w 4904790"/>
              <a:gd name="connsiteY4" fmla="*/ 2350443 h 4333769"/>
              <a:gd name="connsiteX5" fmla="*/ 3811717 w 4904790"/>
              <a:gd name="connsiteY5" fmla="*/ 4145734 h 4333769"/>
              <a:gd name="connsiteX6" fmla="*/ 3492669 w 4904790"/>
              <a:gd name="connsiteY6" fmla="*/ 4333769 h 4333769"/>
              <a:gd name="connsiteX7" fmla="*/ 1412122 w 4904790"/>
              <a:gd name="connsiteY7" fmla="*/ 4333769 h 4333769"/>
              <a:gd name="connsiteX8" fmla="*/ 1088581 w 4904790"/>
              <a:gd name="connsiteY8" fmla="*/ 4145734 h 4333769"/>
              <a:gd name="connsiteX9" fmla="*/ 50554 w 4904790"/>
              <a:gd name="connsiteY9" fmla="*/ 2350443 h 4333769"/>
              <a:gd name="connsiteX10" fmla="*/ 50554 w 4904790"/>
              <a:gd name="connsiteY10" fmla="*/ 1983326 h 4333769"/>
              <a:gd name="connsiteX11" fmla="*/ 1088581 w 4904790"/>
              <a:gd name="connsiteY11" fmla="*/ 188036 h 4333769"/>
              <a:gd name="connsiteX12" fmla="*/ 1412122 w 4904790"/>
              <a:gd name="connsiteY12" fmla="*/ 0 h 4333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904790" h="4333769">
                <a:moveTo>
                  <a:pt x="1412122" y="0"/>
                </a:moveTo>
                <a:cubicBezTo>
                  <a:pt x="1412122" y="0"/>
                  <a:pt x="1412122" y="0"/>
                  <a:pt x="3492669" y="0"/>
                </a:cubicBezTo>
                <a:cubicBezTo>
                  <a:pt x="3622985" y="0"/>
                  <a:pt x="3748806" y="71633"/>
                  <a:pt x="3811717" y="188036"/>
                </a:cubicBezTo>
                <a:cubicBezTo>
                  <a:pt x="3811717" y="188036"/>
                  <a:pt x="3811717" y="188036"/>
                  <a:pt x="4854237" y="1983326"/>
                </a:cubicBezTo>
                <a:cubicBezTo>
                  <a:pt x="4921642" y="2095252"/>
                  <a:pt x="4921642" y="2238517"/>
                  <a:pt x="4854237" y="2350443"/>
                </a:cubicBezTo>
                <a:cubicBezTo>
                  <a:pt x="4854237" y="2350443"/>
                  <a:pt x="4854237" y="2350443"/>
                  <a:pt x="3811717" y="4145734"/>
                </a:cubicBezTo>
                <a:cubicBezTo>
                  <a:pt x="3748806" y="4262137"/>
                  <a:pt x="3622985" y="4333769"/>
                  <a:pt x="3492669" y="4333769"/>
                </a:cubicBezTo>
                <a:cubicBezTo>
                  <a:pt x="3492669" y="4333769"/>
                  <a:pt x="3492669" y="4333769"/>
                  <a:pt x="1412122" y="4333769"/>
                </a:cubicBezTo>
                <a:cubicBezTo>
                  <a:pt x="1277313" y="4333769"/>
                  <a:pt x="1155985" y="4262137"/>
                  <a:pt x="1088581" y="4145734"/>
                </a:cubicBezTo>
                <a:cubicBezTo>
                  <a:pt x="1088581" y="4145734"/>
                  <a:pt x="1088581" y="4145734"/>
                  <a:pt x="50554" y="2350443"/>
                </a:cubicBezTo>
                <a:cubicBezTo>
                  <a:pt x="-16851" y="2238517"/>
                  <a:pt x="-16851" y="2095252"/>
                  <a:pt x="50554" y="1983326"/>
                </a:cubicBezTo>
                <a:cubicBezTo>
                  <a:pt x="50554" y="1983326"/>
                  <a:pt x="50554" y="1983326"/>
                  <a:pt x="1088581" y="188036"/>
                </a:cubicBezTo>
                <a:cubicBezTo>
                  <a:pt x="1155985" y="71633"/>
                  <a:pt x="1277313" y="0"/>
                  <a:pt x="1412122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ZA" dirty="0"/>
              <a:t>Insert or Drag &amp; Drop your photo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EE479C-D1F6-4BAC-80D2-90EF74E326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5472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Click to edit page title</a:t>
            </a:r>
            <a:endParaRPr lang="en-ZA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FAEED1D-0E66-4F74-9455-675F5CB7EAD4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1" y="1008000"/>
            <a:ext cx="5472000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dirty="0"/>
              <a:t>Subtitle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2238F2-C6EC-476F-8371-119AECBA56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2000" y="1511566"/>
            <a:ext cx="5472000" cy="4680434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05ED12-A431-4761-87A4-F05164BE0221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696084368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Pho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C64B33BB-8F3A-42CE-BBDA-D08AA3266737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6282692" y="432000"/>
            <a:ext cx="5511800" cy="5760000"/>
          </a:xfrm>
          <a:custGeom>
            <a:avLst/>
            <a:gdLst>
              <a:gd name="connsiteX0" fmla="*/ 193823 w 5511800"/>
              <a:gd name="connsiteY0" fmla="*/ 0 h 5760000"/>
              <a:gd name="connsiteX1" fmla="*/ 5511800 w 5511800"/>
              <a:gd name="connsiteY1" fmla="*/ 0 h 5760000"/>
              <a:gd name="connsiteX2" fmla="*/ 5511800 w 5511800"/>
              <a:gd name="connsiteY2" fmla="*/ 5760000 h 5760000"/>
              <a:gd name="connsiteX3" fmla="*/ 193823 w 5511800"/>
              <a:gd name="connsiteY3" fmla="*/ 5760000 h 5760000"/>
              <a:gd name="connsiteX4" fmla="*/ 3937 w 5511800"/>
              <a:gd name="connsiteY4" fmla="*/ 5605239 h 5760000"/>
              <a:gd name="connsiteX5" fmla="*/ 0 w 5511800"/>
              <a:gd name="connsiteY5" fmla="*/ 5566186 h 5760000"/>
              <a:gd name="connsiteX6" fmla="*/ 0 w 5511800"/>
              <a:gd name="connsiteY6" fmla="*/ 193814 h 5760000"/>
              <a:gd name="connsiteX7" fmla="*/ 3937 w 5511800"/>
              <a:gd name="connsiteY7" fmla="*/ 154762 h 5760000"/>
              <a:gd name="connsiteX8" fmla="*/ 193823 w 5511800"/>
              <a:gd name="connsiteY8" fmla="*/ 0 h 57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511800" h="5760000">
                <a:moveTo>
                  <a:pt x="193823" y="0"/>
                </a:moveTo>
                <a:lnTo>
                  <a:pt x="5511800" y="0"/>
                </a:lnTo>
                <a:lnTo>
                  <a:pt x="5511800" y="5760000"/>
                </a:lnTo>
                <a:lnTo>
                  <a:pt x="193823" y="5760000"/>
                </a:lnTo>
                <a:cubicBezTo>
                  <a:pt x="100158" y="5760000"/>
                  <a:pt x="22011" y="5693561"/>
                  <a:pt x="3937" y="5605239"/>
                </a:cubicBezTo>
                <a:lnTo>
                  <a:pt x="0" y="5566186"/>
                </a:lnTo>
                <a:lnTo>
                  <a:pt x="0" y="193814"/>
                </a:lnTo>
                <a:lnTo>
                  <a:pt x="3937" y="154762"/>
                </a:lnTo>
                <a:cubicBezTo>
                  <a:pt x="22011" y="66440"/>
                  <a:pt x="100158" y="0"/>
                  <a:pt x="193823" y="0"/>
                </a:cubicBezTo>
                <a:close/>
              </a:path>
            </a:pathLst>
          </a:custGeom>
        </p:spPr>
        <p:txBody>
          <a:bodyPr wrap="square" tIns="0" anchor="ctr">
            <a:noAutofit/>
          </a:bodyPr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ZA" dirty="0"/>
              <a:t>Insert or Drag &amp; Drop Photo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EE479C-D1F6-4BAC-80D2-90EF74E326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5472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Click to edit page title</a:t>
            </a:r>
            <a:endParaRPr lang="en-ZA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FAEED1D-0E66-4F74-9455-675F5CB7EAD4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1" y="1008000"/>
            <a:ext cx="5472000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dirty="0"/>
              <a:t>Subtitle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2238F2-C6EC-476F-8371-119AECBA56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2000" y="1511566"/>
            <a:ext cx="5472000" cy="4680434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05ED12-A431-4761-87A4-F05164BE0221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7460040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Photo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7D77123-FDC4-48FD-9EFB-8A84F606906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812170" y="2376298"/>
            <a:ext cx="2405261" cy="2125239"/>
          </a:xfrm>
          <a:custGeom>
            <a:avLst/>
            <a:gdLst>
              <a:gd name="connsiteX0" fmla="*/ 1412122 w 4904790"/>
              <a:gd name="connsiteY0" fmla="*/ 0 h 4333769"/>
              <a:gd name="connsiteX1" fmla="*/ 3492669 w 4904790"/>
              <a:gd name="connsiteY1" fmla="*/ 0 h 4333769"/>
              <a:gd name="connsiteX2" fmla="*/ 3811717 w 4904790"/>
              <a:gd name="connsiteY2" fmla="*/ 188036 h 4333769"/>
              <a:gd name="connsiteX3" fmla="*/ 4854237 w 4904790"/>
              <a:gd name="connsiteY3" fmla="*/ 1983326 h 4333769"/>
              <a:gd name="connsiteX4" fmla="*/ 4854237 w 4904790"/>
              <a:gd name="connsiteY4" fmla="*/ 2350443 h 4333769"/>
              <a:gd name="connsiteX5" fmla="*/ 3811717 w 4904790"/>
              <a:gd name="connsiteY5" fmla="*/ 4145734 h 4333769"/>
              <a:gd name="connsiteX6" fmla="*/ 3492669 w 4904790"/>
              <a:gd name="connsiteY6" fmla="*/ 4333769 h 4333769"/>
              <a:gd name="connsiteX7" fmla="*/ 1412122 w 4904790"/>
              <a:gd name="connsiteY7" fmla="*/ 4333769 h 4333769"/>
              <a:gd name="connsiteX8" fmla="*/ 1088581 w 4904790"/>
              <a:gd name="connsiteY8" fmla="*/ 4145734 h 4333769"/>
              <a:gd name="connsiteX9" fmla="*/ 50554 w 4904790"/>
              <a:gd name="connsiteY9" fmla="*/ 2350443 h 4333769"/>
              <a:gd name="connsiteX10" fmla="*/ 50554 w 4904790"/>
              <a:gd name="connsiteY10" fmla="*/ 1983326 h 4333769"/>
              <a:gd name="connsiteX11" fmla="*/ 1088581 w 4904790"/>
              <a:gd name="connsiteY11" fmla="*/ 188036 h 4333769"/>
              <a:gd name="connsiteX12" fmla="*/ 1412122 w 4904790"/>
              <a:gd name="connsiteY12" fmla="*/ 0 h 4333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904790" h="4333769">
                <a:moveTo>
                  <a:pt x="1412122" y="0"/>
                </a:moveTo>
                <a:cubicBezTo>
                  <a:pt x="1412122" y="0"/>
                  <a:pt x="1412122" y="0"/>
                  <a:pt x="3492669" y="0"/>
                </a:cubicBezTo>
                <a:cubicBezTo>
                  <a:pt x="3622985" y="0"/>
                  <a:pt x="3748806" y="71633"/>
                  <a:pt x="3811717" y="188036"/>
                </a:cubicBezTo>
                <a:cubicBezTo>
                  <a:pt x="3811717" y="188036"/>
                  <a:pt x="3811717" y="188036"/>
                  <a:pt x="4854237" y="1983326"/>
                </a:cubicBezTo>
                <a:cubicBezTo>
                  <a:pt x="4921642" y="2095252"/>
                  <a:pt x="4921642" y="2238517"/>
                  <a:pt x="4854237" y="2350443"/>
                </a:cubicBezTo>
                <a:cubicBezTo>
                  <a:pt x="4854237" y="2350443"/>
                  <a:pt x="4854237" y="2350443"/>
                  <a:pt x="3811717" y="4145734"/>
                </a:cubicBezTo>
                <a:cubicBezTo>
                  <a:pt x="3748806" y="4262137"/>
                  <a:pt x="3622985" y="4333769"/>
                  <a:pt x="3492669" y="4333769"/>
                </a:cubicBezTo>
                <a:cubicBezTo>
                  <a:pt x="3492669" y="4333769"/>
                  <a:pt x="3492669" y="4333769"/>
                  <a:pt x="1412122" y="4333769"/>
                </a:cubicBezTo>
                <a:cubicBezTo>
                  <a:pt x="1277313" y="4333769"/>
                  <a:pt x="1155985" y="4262137"/>
                  <a:pt x="1088581" y="4145734"/>
                </a:cubicBezTo>
                <a:cubicBezTo>
                  <a:pt x="1088581" y="4145734"/>
                  <a:pt x="1088581" y="4145734"/>
                  <a:pt x="50554" y="2350443"/>
                </a:cubicBezTo>
                <a:cubicBezTo>
                  <a:pt x="-16851" y="2238517"/>
                  <a:pt x="-16851" y="2095252"/>
                  <a:pt x="50554" y="1983326"/>
                </a:cubicBezTo>
                <a:cubicBezTo>
                  <a:pt x="50554" y="1983326"/>
                  <a:pt x="50554" y="1983326"/>
                  <a:pt x="1088581" y="188036"/>
                </a:cubicBezTo>
                <a:cubicBezTo>
                  <a:pt x="1155985" y="71633"/>
                  <a:pt x="1277313" y="0"/>
                  <a:pt x="1412122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ZA" dirty="0"/>
              <a:t>Insert or Drag &amp; Drop your photo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EE479C-D1F6-4BAC-80D2-90EF74E326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5472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Click to edit page title</a:t>
            </a:r>
            <a:endParaRPr lang="en-ZA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FAEED1D-0E66-4F74-9455-675F5CB7EAD4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1" y="1008000"/>
            <a:ext cx="5472000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dirty="0"/>
              <a:t>Subtitle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2238F2-C6EC-476F-8371-119AECBA56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2000" y="1511566"/>
            <a:ext cx="5472000" cy="4680434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05ED12-A431-4761-87A4-F05164BE0221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1317B12-44C8-4227-9EB8-973D2226E63F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8812420" y="1176148"/>
            <a:ext cx="2405261" cy="2125239"/>
          </a:xfrm>
          <a:custGeom>
            <a:avLst/>
            <a:gdLst>
              <a:gd name="connsiteX0" fmla="*/ 1412122 w 4904790"/>
              <a:gd name="connsiteY0" fmla="*/ 0 h 4333769"/>
              <a:gd name="connsiteX1" fmla="*/ 3492669 w 4904790"/>
              <a:gd name="connsiteY1" fmla="*/ 0 h 4333769"/>
              <a:gd name="connsiteX2" fmla="*/ 3811717 w 4904790"/>
              <a:gd name="connsiteY2" fmla="*/ 188036 h 4333769"/>
              <a:gd name="connsiteX3" fmla="*/ 4854237 w 4904790"/>
              <a:gd name="connsiteY3" fmla="*/ 1983326 h 4333769"/>
              <a:gd name="connsiteX4" fmla="*/ 4854237 w 4904790"/>
              <a:gd name="connsiteY4" fmla="*/ 2350443 h 4333769"/>
              <a:gd name="connsiteX5" fmla="*/ 3811717 w 4904790"/>
              <a:gd name="connsiteY5" fmla="*/ 4145734 h 4333769"/>
              <a:gd name="connsiteX6" fmla="*/ 3492669 w 4904790"/>
              <a:gd name="connsiteY6" fmla="*/ 4333769 h 4333769"/>
              <a:gd name="connsiteX7" fmla="*/ 1412122 w 4904790"/>
              <a:gd name="connsiteY7" fmla="*/ 4333769 h 4333769"/>
              <a:gd name="connsiteX8" fmla="*/ 1088581 w 4904790"/>
              <a:gd name="connsiteY8" fmla="*/ 4145734 h 4333769"/>
              <a:gd name="connsiteX9" fmla="*/ 50554 w 4904790"/>
              <a:gd name="connsiteY9" fmla="*/ 2350443 h 4333769"/>
              <a:gd name="connsiteX10" fmla="*/ 50554 w 4904790"/>
              <a:gd name="connsiteY10" fmla="*/ 1983326 h 4333769"/>
              <a:gd name="connsiteX11" fmla="*/ 1088581 w 4904790"/>
              <a:gd name="connsiteY11" fmla="*/ 188036 h 4333769"/>
              <a:gd name="connsiteX12" fmla="*/ 1412122 w 4904790"/>
              <a:gd name="connsiteY12" fmla="*/ 0 h 4333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904790" h="4333769">
                <a:moveTo>
                  <a:pt x="1412122" y="0"/>
                </a:moveTo>
                <a:cubicBezTo>
                  <a:pt x="1412122" y="0"/>
                  <a:pt x="1412122" y="0"/>
                  <a:pt x="3492669" y="0"/>
                </a:cubicBezTo>
                <a:cubicBezTo>
                  <a:pt x="3622985" y="0"/>
                  <a:pt x="3748806" y="71633"/>
                  <a:pt x="3811717" y="188036"/>
                </a:cubicBezTo>
                <a:cubicBezTo>
                  <a:pt x="3811717" y="188036"/>
                  <a:pt x="3811717" y="188036"/>
                  <a:pt x="4854237" y="1983326"/>
                </a:cubicBezTo>
                <a:cubicBezTo>
                  <a:pt x="4921642" y="2095252"/>
                  <a:pt x="4921642" y="2238517"/>
                  <a:pt x="4854237" y="2350443"/>
                </a:cubicBezTo>
                <a:cubicBezTo>
                  <a:pt x="4854237" y="2350443"/>
                  <a:pt x="4854237" y="2350443"/>
                  <a:pt x="3811717" y="4145734"/>
                </a:cubicBezTo>
                <a:cubicBezTo>
                  <a:pt x="3748806" y="4262137"/>
                  <a:pt x="3622985" y="4333769"/>
                  <a:pt x="3492669" y="4333769"/>
                </a:cubicBezTo>
                <a:cubicBezTo>
                  <a:pt x="3492669" y="4333769"/>
                  <a:pt x="3492669" y="4333769"/>
                  <a:pt x="1412122" y="4333769"/>
                </a:cubicBezTo>
                <a:cubicBezTo>
                  <a:pt x="1277313" y="4333769"/>
                  <a:pt x="1155985" y="4262137"/>
                  <a:pt x="1088581" y="4145734"/>
                </a:cubicBezTo>
                <a:cubicBezTo>
                  <a:pt x="1088581" y="4145734"/>
                  <a:pt x="1088581" y="4145734"/>
                  <a:pt x="50554" y="2350443"/>
                </a:cubicBezTo>
                <a:cubicBezTo>
                  <a:pt x="-16851" y="2238517"/>
                  <a:pt x="-16851" y="2095252"/>
                  <a:pt x="50554" y="1983326"/>
                </a:cubicBezTo>
                <a:cubicBezTo>
                  <a:pt x="50554" y="1983326"/>
                  <a:pt x="50554" y="1983326"/>
                  <a:pt x="1088581" y="188036"/>
                </a:cubicBezTo>
                <a:cubicBezTo>
                  <a:pt x="1155985" y="71633"/>
                  <a:pt x="1277313" y="0"/>
                  <a:pt x="1412122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ZA" dirty="0"/>
              <a:t>Insert or Drag &amp; Drop your photo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AD2255F-36DA-4BDE-B54D-F94F14B68B6C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8812419" y="3552739"/>
            <a:ext cx="2405261" cy="2125239"/>
          </a:xfrm>
          <a:custGeom>
            <a:avLst/>
            <a:gdLst>
              <a:gd name="connsiteX0" fmla="*/ 1412122 w 4904790"/>
              <a:gd name="connsiteY0" fmla="*/ 0 h 4333769"/>
              <a:gd name="connsiteX1" fmla="*/ 3492669 w 4904790"/>
              <a:gd name="connsiteY1" fmla="*/ 0 h 4333769"/>
              <a:gd name="connsiteX2" fmla="*/ 3811717 w 4904790"/>
              <a:gd name="connsiteY2" fmla="*/ 188036 h 4333769"/>
              <a:gd name="connsiteX3" fmla="*/ 4854237 w 4904790"/>
              <a:gd name="connsiteY3" fmla="*/ 1983326 h 4333769"/>
              <a:gd name="connsiteX4" fmla="*/ 4854237 w 4904790"/>
              <a:gd name="connsiteY4" fmla="*/ 2350443 h 4333769"/>
              <a:gd name="connsiteX5" fmla="*/ 3811717 w 4904790"/>
              <a:gd name="connsiteY5" fmla="*/ 4145734 h 4333769"/>
              <a:gd name="connsiteX6" fmla="*/ 3492669 w 4904790"/>
              <a:gd name="connsiteY6" fmla="*/ 4333769 h 4333769"/>
              <a:gd name="connsiteX7" fmla="*/ 1412122 w 4904790"/>
              <a:gd name="connsiteY7" fmla="*/ 4333769 h 4333769"/>
              <a:gd name="connsiteX8" fmla="*/ 1088581 w 4904790"/>
              <a:gd name="connsiteY8" fmla="*/ 4145734 h 4333769"/>
              <a:gd name="connsiteX9" fmla="*/ 50554 w 4904790"/>
              <a:gd name="connsiteY9" fmla="*/ 2350443 h 4333769"/>
              <a:gd name="connsiteX10" fmla="*/ 50554 w 4904790"/>
              <a:gd name="connsiteY10" fmla="*/ 1983326 h 4333769"/>
              <a:gd name="connsiteX11" fmla="*/ 1088581 w 4904790"/>
              <a:gd name="connsiteY11" fmla="*/ 188036 h 4333769"/>
              <a:gd name="connsiteX12" fmla="*/ 1412122 w 4904790"/>
              <a:gd name="connsiteY12" fmla="*/ 0 h 4333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904790" h="4333769">
                <a:moveTo>
                  <a:pt x="1412122" y="0"/>
                </a:moveTo>
                <a:cubicBezTo>
                  <a:pt x="1412122" y="0"/>
                  <a:pt x="1412122" y="0"/>
                  <a:pt x="3492669" y="0"/>
                </a:cubicBezTo>
                <a:cubicBezTo>
                  <a:pt x="3622985" y="0"/>
                  <a:pt x="3748806" y="71633"/>
                  <a:pt x="3811717" y="188036"/>
                </a:cubicBezTo>
                <a:cubicBezTo>
                  <a:pt x="3811717" y="188036"/>
                  <a:pt x="3811717" y="188036"/>
                  <a:pt x="4854237" y="1983326"/>
                </a:cubicBezTo>
                <a:cubicBezTo>
                  <a:pt x="4921642" y="2095252"/>
                  <a:pt x="4921642" y="2238517"/>
                  <a:pt x="4854237" y="2350443"/>
                </a:cubicBezTo>
                <a:cubicBezTo>
                  <a:pt x="4854237" y="2350443"/>
                  <a:pt x="4854237" y="2350443"/>
                  <a:pt x="3811717" y="4145734"/>
                </a:cubicBezTo>
                <a:cubicBezTo>
                  <a:pt x="3748806" y="4262137"/>
                  <a:pt x="3622985" y="4333769"/>
                  <a:pt x="3492669" y="4333769"/>
                </a:cubicBezTo>
                <a:cubicBezTo>
                  <a:pt x="3492669" y="4333769"/>
                  <a:pt x="3492669" y="4333769"/>
                  <a:pt x="1412122" y="4333769"/>
                </a:cubicBezTo>
                <a:cubicBezTo>
                  <a:pt x="1277313" y="4333769"/>
                  <a:pt x="1155985" y="4262137"/>
                  <a:pt x="1088581" y="4145734"/>
                </a:cubicBezTo>
                <a:cubicBezTo>
                  <a:pt x="1088581" y="4145734"/>
                  <a:pt x="1088581" y="4145734"/>
                  <a:pt x="50554" y="2350443"/>
                </a:cubicBezTo>
                <a:cubicBezTo>
                  <a:pt x="-16851" y="2238517"/>
                  <a:pt x="-16851" y="2095252"/>
                  <a:pt x="50554" y="1983326"/>
                </a:cubicBezTo>
                <a:cubicBezTo>
                  <a:pt x="50554" y="1983326"/>
                  <a:pt x="50554" y="1983326"/>
                  <a:pt x="1088581" y="188036"/>
                </a:cubicBezTo>
                <a:cubicBezTo>
                  <a:pt x="1155985" y="71633"/>
                  <a:pt x="1277313" y="0"/>
                  <a:pt x="1412122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ZA" dirty="0"/>
              <a:t>Insert or Drag &amp; Drop your photo</a:t>
            </a:r>
          </a:p>
        </p:txBody>
      </p:sp>
    </p:spTree>
    <p:extLst>
      <p:ext uri="{BB962C8B-B14F-4D97-AF65-F5344CB8AC3E}">
        <p14:creationId xmlns:p14="http://schemas.microsoft.com/office/powerpoint/2010/main" val="83822359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mparison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5">
            <a:extLst>
              <a:ext uri="{FF2B5EF4-FFF2-40B4-BE49-F238E27FC236}">
                <a16:creationId xmlns:a16="http://schemas.microsoft.com/office/drawing/2014/main" id="{CD92D281-07CD-478F-9BF5-BA7D43439A3D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431800" y="5530292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1" name="Freeform 5">
            <a:extLst>
              <a:ext uri="{FF2B5EF4-FFF2-40B4-BE49-F238E27FC236}">
                <a16:creationId xmlns:a16="http://schemas.microsoft.com/office/drawing/2014/main" id="{B2C53265-8805-42B3-82B4-151EFBC42731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537134" y="1312995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accent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3" name="Freeform 5">
            <a:extLst>
              <a:ext uri="{FF2B5EF4-FFF2-40B4-BE49-F238E27FC236}">
                <a16:creationId xmlns:a16="http://schemas.microsoft.com/office/drawing/2014/main" id="{D0111EB4-98AF-4EB7-878B-31FD32A95141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683871" y="300388"/>
            <a:ext cx="1838651" cy="1613506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4" name="Freeform 5">
            <a:extLst>
              <a:ext uri="{FF2B5EF4-FFF2-40B4-BE49-F238E27FC236}">
                <a16:creationId xmlns:a16="http://schemas.microsoft.com/office/drawing/2014/main" id="{33809002-30A9-49C0-BE36-B14DD1E4D872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449746" y="5304339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5" name="Freeform 5">
            <a:extLst>
              <a:ext uri="{FF2B5EF4-FFF2-40B4-BE49-F238E27FC236}">
                <a16:creationId xmlns:a16="http://schemas.microsoft.com/office/drawing/2014/main" id="{FFD5C582-B212-4ADA-AB1B-0481AA39C3A9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1007557" y="354617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288DD7-6DAF-436D-B04A-EBCCAA3691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340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ZA" dirty="0"/>
              <a:t>Click to edit page title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E4633398-8EC3-417B-BEA6-101D8F22467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dirty="0"/>
              <a:t>Subtitle</a:t>
            </a:r>
            <a:endParaRPr lang="en-ZA" dirty="0"/>
          </a:p>
        </p:txBody>
      </p:sp>
      <p:sp>
        <p:nvSpPr>
          <p:cNvPr id="3" name="Comparison Left Placeholder 1">
            <a:extLst>
              <a:ext uri="{FF2B5EF4-FFF2-40B4-BE49-F238E27FC236}">
                <a16:creationId xmlns:a16="http://schemas.microsoft.com/office/drawing/2014/main" id="{9322B50D-6A7D-41C6-BA57-613BC231DF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2000" y="1515834"/>
            <a:ext cx="5472000" cy="3600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FD584DA-F775-47B8-A1D7-6556AD5FCB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2000" y="2023668"/>
            <a:ext cx="5472000" cy="4168332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12" name="Comparison Left Placeholder 2">
            <a:extLst>
              <a:ext uri="{FF2B5EF4-FFF2-40B4-BE49-F238E27FC236}">
                <a16:creationId xmlns:a16="http://schemas.microsoft.com/office/drawing/2014/main" id="{78A963F8-6F6E-440E-B3B3-DDE13C083A3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300000" y="1516359"/>
            <a:ext cx="5472000" cy="358775"/>
          </a:xfrm>
        </p:spPr>
        <p:txBody>
          <a:bodyPr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DF0A5256-B267-47DA-858A-0F3867CB613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99887" y="2020359"/>
            <a:ext cx="5472113" cy="417089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6B8F99-FAB0-4B33-87ED-9FF46D11A907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733E7E-50D2-4F6C-9DF2-CF4C98C4B847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7918450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andom grid 11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F2D0CD35-6F93-431A-997D-F16BD6DEDEE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 flipH="1">
            <a:off x="2988000" y="3716886"/>
            <a:ext cx="2880000" cy="2160000"/>
          </a:xfrm>
          <a:solidFill>
            <a:schemeClr val="tx1">
              <a:lumMod val="75000"/>
              <a:lumOff val="25000"/>
            </a:schemeClr>
          </a:solidFill>
          <a:effectLst>
            <a:innerShdw blurRad="25400" dist="12700" dir="13500000">
              <a:prstClr val="black">
                <a:alpha val="16000"/>
              </a:prstClr>
            </a:innerShdw>
          </a:effectLst>
        </p:spPr>
        <p:txBody>
          <a:bodyPr lIns="180000" rIns="180000" anchor="ctr"/>
          <a:lstStyle>
            <a:lvl1pPr marL="0" indent="0" algn="ctr">
              <a:buNone/>
              <a:defRPr sz="16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ZA" dirty="0"/>
              <a:t>Insert Photo or Drag &amp; Drop your Photo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60BC9BE-C312-4619-AEBF-24C21F704C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9F2D66-B264-4D7C-814F-A8F0575B7C2E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ZA" dirty="0"/>
              <a:t>Add a footer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309B8E-E3FF-48B0-AE11-1D123D34371D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058DB212-BFA2-403F-85EF-DFD3FF6D973A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20" name="Picture Placeholder 17">
            <a:extLst>
              <a:ext uri="{FF2B5EF4-FFF2-40B4-BE49-F238E27FC236}">
                <a16:creationId xmlns:a16="http://schemas.microsoft.com/office/drawing/2014/main" id="{2AE70F6C-C123-4AD4-828A-49FBA72A0FDF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 flipH="1">
            <a:off x="6156000" y="1269000"/>
            <a:ext cx="2160000" cy="2880000"/>
          </a:xfrm>
          <a:solidFill>
            <a:schemeClr val="tx1">
              <a:lumMod val="75000"/>
              <a:lumOff val="25000"/>
            </a:schemeClr>
          </a:solidFill>
          <a:effectLst>
            <a:innerShdw blurRad="25400" dist="12700" dir="13500000">
              <a:prstClr val="black">
                <a:alpha val="16000"/>
              </a:prstClr>
            </a:innerShdw>
          </a:effectLst>
        </p:spPr>
        <p:txBody>
          <a:bodyPr lIns="180000" rIns="180000" anchor="ctr"/>
          <a:lstStyle>
            <a:lvl1pPr marL="0" indent="0" algn="ctr">
              <a:buNone/>
              <a:defRPr sz="16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ZA" dirty="0"/>
              <a:t>Insert Photo or Drag &amp; Drop your Photo</a:t>
            </a:r>
          </a:p>
        </p:txBody>
      </p:sp>
      <p:sp>
        <p:nvSpPr>
          <p:cNvPr id="33" name="Picture Placeholder 17">
            <a:extLst>
              <a:ext uri="{FF2B5EF4-FFF2-40B4-BE49-F238E27FC236}">
                <a16:creationId xmlns:a16="http://schemas.microsoft.com/office/drawing/2014/main" id="{13FCE36B-BAA2-42E5-8BAF-73725A608552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 flipH="1">
            <a:off x="4013200" y="1574200"/>
            <a:ext cx="1854800" cy="1854800"/>
          </a:xfrm>
          <a:solidFill>
            <a:schemeClr val="tx1">
              <a:lumMod val="75000"/>
              <a:lumOff val="25000"/>
            </a:schemeClr>
          </a:solidFill>
          <a:effectLst>
            <a:innerShdw blurRad="25400" dist="12700" dir="13500000">
              <a:prstClr val="black">
                <a:alpha val="16000"/>
              </a:prstClr>
            </a:innerShdw>
          </a:effectLst>
        </p:spPr>
        <p:txBody>
          <a:bodyPr lIns="180000" rIns="180000" anchor="ctr"/>
          <a:lstStyle>
            <a:lvl1pPr marL="0" indent="0" algn="ctr">
              <a:buNone/>
              <a:defRPr sz="11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ZA" dirty="0"/>
              <a:t>Insert Photo or Drag &amp; Drop your Photo</a:t>
            </a:r>
          </a:p>
        </p:txBody>
      </p:sp>
      <p:sp>
        <p:nvSpPr>
          <p:cNvPr id="36" name="Picture Placeholder 17">
            <a:extLst>
              <a:ext uri="{FF2B5EF4-FFF2-40B4-BE49-F238E27FC236}">
                <a16:creationId xmlns:a16="http://schemas.microsoft.com/office/drawing/2014/main" id="{9F03173D-6456-49F0-AEBE-29F680CC01F1}"/>
              </a:ext>
            </a:extLst>
          </p:cNvPr>
          <p:cNvSpPr>
            <a:spLocks noGrp="1" noChangeAspect="1"/>
          </p:cNvSpPr>
          <p:nvPr>
            <p:ph type="pic" sz="quarter" idx="26" hasCustomPrompt="1"/>
          </p:nvPr>
        </p:nvSpPr>
        <p:spPr>
          <a:xfrm flipH="1">
            <a:off x="1764000" y="3716886"/>
            <a:ext cx="936000" cy="1248000"/>
          </a:xfrm>
          <a:solidFill>
            <a:schemeClr val="tx1">
              <a:lumMod val="75000"/>
              <a:lumOff val="25000"/>
            </a:schemeClr>
          </a:solidFill>
          <a:effectLst>
            <a:innerShdw blurRad="25400" dist="12700" dir="13500000">
              <a:prstClr val="black">
                <a:alpha val="16000"/>
              </a:prstClr>
            </a:innerShdw>
          </a:effectLst>
        </p:spPr>
        <p:txBody>
          <a:bodyPr lIns="180000" rIns="180000" anchor="ctr"/>
          <a:lstStyle>
            <a:lvl1pPr marL="0" indent="0" algn="ctr">
              <a:buNone/>
              <a:defRPr sz="11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ZA" dirty="0"/>
              <a:t>Insert Photo or Drag &amp; Drop your Photo</a:t>
            </a:r>
          </a:p>
        </p:txBody>
      </p:sp>
      <p:sp>
        <p:nvSpPr>
          <p:cNvPr id="38" name="Picture Placeholder 17">
            <a:extLst>
              <a:ext uri="{FF2B5EF4-FFF2-40B4-BE49-F238E27FC236}">
                <a16:creationId xmlns:a16="http://schemas.microsoft.com/office/drawing/2014/main" id="{AB5FAB3E-720D-4639-B757-17D40918629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 flipH="1">
            <a:off x="6156000" y="4424886"/>
            <a:ext cx="2160000" cy="1452000"/>
          </a:xfrm>
          <a:solidFill>
            <a:schemeClr val="tx1">
              <a:lumMod val="75000"/>
              <a:lumOff val="25000"/>
            </a:schemeClr>
          </a:solidFill>
          <a:effectLst>
            <a:innerShdw blurRad="25400" dist="12700" dir="13500000">
              <a:prstClr val="black">
                <a:alpha val="16000"/>
              </a:prstClr>
            </a:innerShdw>
          </a:effectLst>
        </p:spPr>
        <p:txBody>
          <a:bodyPr lIns="180000" rIns="180000" anchor="ctr"/>
          <a:lstStyle>
            <a:lvl1pPr marL="0" indent="0" algn="ctr">
              <a:buNone/>
              <a:defRPr sz="16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ZA" dirty="0"/>
              <a:t>Insert Photo or Drag &amp; Drop your Photo</a:t>
            </a:r>
          </a:p>
        </p:txBody>
      </p:sp>
      <p:sp>
        <p:nvSpPr>
          <p:cNvPr id="39" name="Picture Placeholder 17">
            <a:extLst>
              <a:ext uri="{FF2B5EF4-FFF2-40B4-BE49-F238E27FC236}">
                <a16:creationId xmlns:a16="http://schemas.microsoft.com/office/drawing/2014/main" id="{8065AFC5-5095-498F-96E5-C33DB7DE3E35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 flipH="1">
            <a:off x="2285200" y="2338522"/>
            <a:ext cx="1440000" cy="1080000"/>
          </a:xfrm>
          <a:solidFill>
            <a:schemeClr val="tx1">
              <a:lumMod val="75000"/>
              <a:lumOff val="25000"/>
            </a:schemeClr>
          </a:solidFill>
          <a:effectLst>
            <a:innerShdw blurRad="25400" dist="12700" dir="13500000">
              <a:prstClr val="black">
                <a:alpha val="16000"/>
              </a:prstClr>
            </a:innerShdw>
          </a:effectLst>
        </p:spPr>
        <p:txBody>
          <a:bodyPr lIns="180000" rIns="180000" anchor="ctr"/>
          <a:lstStyle>
            <a:lvl1pPr marL="0" indent="0" algn="ctr">
              <a:buNone/>
              <a:defRPr sz="16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ZA" dirty="0"/>
              <a:t>Insert Photo or Drag &amp; Drop your Photo</a:t>
            </a:r>
          </a:p>
        </p:txBody>
      </p:sp>
      <p:sp>
        <p:nvSpPr>
          <p:cNvPr id="40" name="Picture Placeholder 17">
            <a:extLst>
              <a:ext uri="{FF2B5EF4-FFF2-40B4-BE49-F238E27FC236}">
                <a16:creationId xmlns:a16="http://schemas.microsoft.com/office/drawing/2014/main" id="{81AEA7A2-5016-48D0-9A9F-38F676D380F1}"/>
              </a:ext>
            </a:extLst>
          </p:cNvPr>
          <p:cNvSpPr>
            <a:spLocks noGrp="1" noChangeAspect="1"/>
          </p:cNvSpPr>
          <p:nvPr>
            <p:ph type="pic" sz="quarter" idx="29" hasCustomPrompt="1"/>
          </p:nvPr>
        </p:nvSpPr>
        <p:spPr>
          <a:xfrm flipH="1">
            <a:off x="8604000" y="2878522"/>
            <a:ext cx="936000" cy="1248000"/>
          </a:xfrm>
          <a:solidFill>
            <a:schemeClr val="tx1">
              <a:lumMod val="75000"/>
              <a:lumOff val="25000"/>
            </a:schemeClr>
          </a:solidFill>
          <a:effectLst>
            <a:innerShdw blurRad="25400" dist="12700" dir="13500000">
              <a:prstClr val="black">
                <a:alpha val="16000"/>
              </a:prstClr>
            </a:innerShdw>
          </a:effectLst>
        </p:spPr>
        <p:txBody>
          <a:bodyPr lIns="180000" rIns="180000" anchor="ctr"/>
          <a:lstStyle>
            <a:lvl1pPr marL="0" indent="0" algn="ctr">
              <a:buNone/>
              <a:defRPr sz="11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ZA" dirty="0"/>
              <a:t>Insert Photo or Drag &amp; Drop your Photo</a:t>
            </a:r>
          </a:p>
        </p:txBody>
      </p:sp>
      <p:sp>
        <p:nvSpPr>
          <p:cNvPr id="42" name="Picture Placeholder 17">
            <a:extLst>
              <a:ext uri="{FF2B5EF4-FFF2-40B4-BE49-F238E27FC236}">
                <a16:creationId xmlns:a16="http://schemas.microsoft.com/office/drawing/2014/main" id="{7106428B-90DC-44C2-B74F-394F47A5D028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 flipH="1">
            <a:off x="8604000" y="4418786"/>
            <a:ext cx="1080000" cy="1080000"/>
          </a:xfrm>
          <a:solidFill>
            <a:schemeClr val="tx1">
              <a:lumMod val="75000"/>
              <a:lumOff val="25000"/>
            </a:schemeClr>
          </a:solidFill>
          <a:effectLst>
            <a:innerShdw blurRad="25400" dist="12700" dir="13500000">
              <a:prstClr val="black">
                <a:alpha val="16000"/>
              </a:prstClr>
            </a:innerShdw>
          </a:effectLst>
        </p:spPr>
        <p:txBody>
          <a:bodyPr lIns="180000" rIns="180000" anchor="ctr"/>
          <a:lstStyle>
            <a:lvl1pPr marL="0" indent="0" algn="ctr">
              <a:buNone/>
              <a:defRPr sz="11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ZA" dirty="0"/>
              <a:t>Insert Photo or Drag &amp; Drop your Photo</a:t>
            </a:r>
          </a:p>
        </p:txBody>
      </p:sp>
      <p:sp>
        <p:nvSpPr>
          <p:cNvPr id="44" name="Picture Placeholder 17">
            <a:extLst>
              <a:ext uri="{FF2B5EF4-FFF2-40B4-BE49-F238E27FC236}">
                <a16:creationId xmlns:a16="http://schemas.microsoft.com/office/drawing/2014/main" id="{1FE93498-9D95-47A7-B1C1-5F8AA73FB611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 flipH="1">
            <a:off x="8604000" y="1512000"/>
            <a:ext cx="1440000" cy="1080000"/>
          </a:xfrm>
          <a:solidFill>
            <a:schemeClr val="tx1">
              <a:lumMod val="75000"/>
              <a:lumOff val="25000"/>
            </a:schemeClr>
          </a:solidFill>
          <a:effectLst>
            <a:innerShdw blurRad="25400" dist="12700" dir="13500000">
              <a:prstClr val="black">
                <a:alpha val="16000"/>
              </a:prstClr>
            </a:innerShdw>
          </a:effectLst>
        </p:spPr>
        <p:txBody>
          <a:bodyPr lIns="180000" rIns="180000" anchor="ctr"/>
          <a:lstStyle>
            <a:lvl1pPr marL="0" indent="0" algn="ctr">
              <a:buNone/>
              <a:defRPr sz="16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ZA" dirty="0"/>
              <a:t>Insert Photo or Drag &amp; Drop your Photo</a:t>
            </a:r>
          </a:p>
        </p:txBody>
      </p:sp>
      <p:sp>
        <p:nvSpPr>
          <p:cNvPr id="45" name="Picture Placeholder 17">
            <a:extLst>
              <a:ext uri="{FF2B5EF4-FFF2-40B4-BE49-F238E27FC236}">
                <a16:creationId xmlns:a16="http://schemas.microsoft.com/office/drawing/2014/main" id="{12969B3E-3263-45D2-A063-7A1376963997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 flipH="1">
            <a:off x="9828000" y="2878522"/>
            <a:ext cx="540000" cy="540000"/>
          </a:xfrm>
          <a:solidFill>
            <a:schemeClr val="tx1">
              <a:lumMod val="75000"/>
              <a:lumOff val="25000"/>
            </a:schemeClr>
          </a:solidFill>
          <a:effectLst>
            <a:innerShdw blurRad="25400" dist="12700" dir="13500000">
              <a:prstClr val="black">
                <a:alpha val="16000"/>
              </a:prstClr>
            </a:innerShdw>
          </a:effectLst>
        </p:spPr>
        <p:txBody>
          <a:bodyPr lIns="0" rIns="0" anchor="ctr"/>
          <a:lstStyle>
            <a:lvl1pPr marL="0" indent="0" algn="ctr">
              <a:buNone/>
              <a:defRPr sz="11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ZA" dirty="0"/>
              <a:t>Pic</a:t>
            </a:r>
          </a:p>
        </p:txBody>
      </p:sp>
      <p:sp>
        <p:nvSpPr>
          <p:cNvPr id="46" name="Picture Placeholder 17">
            <a:extLst>
              <a:ext uri="{FF2B5EF4-FFF2-40B4-BE49-F238E27FC236}">
                <a16:creationId xmlns:a16="http://schemas.microsoft.com/office/drawing/2014/main" id="{0693B163-3210-4BA5-8F2F-C3C8C816C1CE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 flipH="1">
            <a:off x="938800" y="4418786"/>
            <a:ext cx="540000" cy="540000"/>
          </a:xfrm>
          <a:solidFill>
            <a:schemeClr val="tx1">
              <a:lumMod val="75000"/>
              <a:lumOff val="25000"/>
            </a:schemeClr>
          </a:solidFill>
          <a:effectLst>
            <a:innerShdw blurRad="25400" dist="12700" dir="13500000">
              <a:prstClr val="black">
                <a:alpha val="16000"/>
              </a:prstClr>
            </a:innerShdw>
          </a:effectLst>
        </p:spPr>
        <p:txBody>
          <a:bodyPr lIns="0" rIns="0" anchor="ctr"/>
          <a:lstStyle>
            <a:lvl1pPr marL="0" indent="0" algn="ctr">
              <a:buNone/>
              <a:defRPr sz="11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ZA" dirty="0"/>
              <a:t>Pic</a:t>
            </a:r>
          </a:p>
        </p:txBody>
      </p:sp>
    </p:spTree>
    <p:extLst>
      <p:ext uri="{BB962C8B-B14F-4D97-AF65-F5344CB8AC3E}">
        <p14:creationId xmlns:p14="http://schemas.microsoft.com/office/powerpoint/2010/main" val="174919050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rg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90ED7CE-A9D2-4D19-B978-56BFB74E657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11771313" cy="619125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ZA" dirty="0"/>
              <a:t>Insert or Drag &amp; Drop your photo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B3D119C-DBF5-4B4F-BE38-7BD7B5C8A5D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BBC3BEE7-44AC-45BC-B4E7-93E3454EB83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0687" y="5066452"/>
            <a:ext cx="4459766" cy="539345"/>
          </a:xfrm>
          <a:prstGeom prst="roundRect">
            <a:avLst>
              <a:gd name="adj" fmla="val 10086"/>
            </a:avLst>
          </a:prstGeom>
          <a:gradFill>
            <a:gsLst>
              <a:gs pos="100000">
                <a:schemeClr val="tx1">
                  <a:lumMod val="95000"/>
                  <a:lumOff val="5000"/>
                </a:schemeClr>
              </a:gs>
              <a:gs pos="0">
                <a:schemeClr val="tx1">
                  <a:lumMod val="75000"/>
                  <a:lumOff val="25000"/>
                </a:schemeClr>
              </a:gs>
            </a:gsLst>
            <a:lin ang="10800000" scaled="0"/>
          </a:gradFill>
          <a:ln>
            <a:solidFill>
              <a:schemeClr val="bg1">
                <a:lumMod val="50000"/>
              </a:schemeClr>
            </a:solidFill>
          </a:ln>
        </p:spPr>
        <p:txBody>
          <a:bodyPr lIns="180000" tIns="108000" rIns="180000" bIns="0" anchor="t"/>
          <a:lstStyle>
            <a:lvl1pPr algn="l">
              <a:lnSpc>
                <a:spcPct val="100000"/>
              </a:lnSpc>
              <a:defRPr sz="1800" b="0" spc="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r>
              <a:rPr lang="en-ZA" dirty="0"/>
              <a:t>Enter your caption</a:t>
            </a:r>
          </a:p>
        </p:txBody>
      </p:sp>
    </p:spTree>
    <p:extLst>
      <p:ext uri="{BB962C8B-B14F-4D97-AF65-F5344CB8AC3E}">
        <p14:creationId xmlns:p14="http://schemas.microsoft.com/office/powerpoint/2010/main" val="101932766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DD31C544-1372-4B34-8149-B6058B8CC577}"/>
              </a:ext>
            </a:extLst>
          </p:cNvPr>
          <p:cNvSpPr/>
          <p:nvPr userDrawn="1"/>
        </p:nvSpPr>
        <p:spPr>
          <a:xfrm>
            <a:off x="11793520" y="0"/>
            <a:ext cx="35276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B2598CA-3443-4098-80E7-1F16DC9A13CC}"/>
              </a:ext>
            </a:extLst>
          </p:cNvPr>
          <p:cNvSpPr/>
          <p:nvPr userDrawn="1"/>
        </p:nvSpPr>
        <p:spPr>
          <a:xfrm rot="5400000">
            <a:off x="8740140" y="3406142"/>
            <a:ext cx="6857999" cy="457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BE421EAA-68E8-4AED-BA2F-01A6AC66859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10655455" cy="6858000"/>
          </a:xfrm>
          <a:custGeom>
            <a:avLst/>
            <a:gdLst>
              <a:gd name="connsiteX0" fmla="*/ 8526285 w 10655455"/>
              <a:gd name="connsiteY0" fmla="*/ 6283111 h 6858000"/>
              <a:gd name="connsiteX1" fmla="*/ 10157124 w 10655455"/>
              <a:gd name="connsiteY1" fmla="*/ 6283111 h 6858000"/>
              <a:gd name="connsiteX2" fmla="*/ 10407209 w 10655455"/>
              <a:gd name="connsiteY2" fmla="*/ 6430504 h 6858000"/>
              <a:gd name="connsiteX3" fmla="*/ 10606716 w 10655455"/>
              <a:gd name="connsiteY3" fmla="*/ 6774068 h 6858000"/>
              <a:gd name="connsiteX4" fmla="*/ 10655455 w 10655455"/>
              <a:gd name="connsiteY4" fmla="*/ 6858000 h 6858000"/>
              <a:gd name="connsiteX5" fmla="*/ 8025501 w 10655455"/>
              <a:gd name="connsiteY5" fmla="*/ 6858000 h 6858000"/>
              <a:gd name="connsiteX6" fmla="*/ 8129453 w 10655455"/>
              <a:gd name="connsiteY6" fmla="*/ 6678214 h 6858000"/>
              <a:gd name="connsiteX7" fmla="*/ 8272677 w 10655455"/>
              <a:gd name="connsiteY7" fmla="*/ 6430504 h 6858000"/>
              <a:gd name="connsiteX8" fmla="*/ 8526285 w 10655455"/>
              <a:gd name="connsiteY8" fmla="*/ 6283111 h 6858000"/>
              <a:gd name="connsiteX9" fmla="*/ 8508611 w 10655455"/>
              <a:gd name="connsiteY9" fmla="*/ 4776272 h 6858000"/>
              <a:gd name="connsiteX10" fmla="*/ 9153763 w 10655455"/>
              <a:gd name="connsiteY10" fmla="*/ 4776272 h 6858000"/>
              <a:gd name="connsiteX11" fmla="*/ 9252696 w 10655455"/>
              <a:gd name="connsiteY11" fmla="*/ 4834580 h 6858000"/>
              <a:gd name="connsiteX12" fmla="*/ 9575969 w 10655455"/>
              <a:gd name="connsiteY12" fmla="*/ 5391278 h 6858000"/>
              <a:gd name="connsiteX13" fmla="*/ 9575969 w 10655455"/>
              <a:gd name="connsiteY13" fmla="*/ 5505116 h 6858000"/>
              <a:gd name="connsiteX14" fmla="*/ 9252696 w 10655455"/>
              <a:gd name="connsiteY14" fmla="*/ 6061815 h 6858000"/>
              <a:gd name="connsiteX15" fmla="*/ 9153763 w 10655455"/>
              <a:gd name="connsiteY15" fmla="*/ 6120122 h 6858000"/>
              <a:gd name="connsiteX16" fmla="*/ 8508611 w 10655455"/>
              <a:gd name="connsiteY16" fmla="*/ 6120122 h 6858000"/>
              <a:gd name="connsiteX17" fmla="*/ 8408284 w 10655455"/>
              <a:gd name="connsiteY17" fmla="*/ 6061815 h 6858000"/>
              <a:gd name="connsiteX18" fmla="*/ 8086404 w 10655455"/>
              <a:gd name="connsiteY18" fmla="*/ 5505116 h 6858000"/>
              <a:gd name="connsiteX19" fmla="*/ 8086404 w 10655455"/>
              <a:gd name="connsiteY19" fmla="*/ 5391278 h 6858000"/>
              <a:gd name="connsiteX20" fmla="*/ 8408284 w 10655455"/>
              <a:gd name="connsiteY20" fmla="*/ 4834580 h 6858000"/>
              <a:gd name="connsiteX21" fmla="*/ 8508611 w 10655455"/>
              <a:gd name="connsiteY21" fmla="*/ 4776272 h 6858000"/>
              <a:gd name="connsiteX22" fmla="*/ 8438383 w 10655455"/>
              <a:gd name="connsiteY22" fmla="*/ 4182594 h 6858000"/>
              <a:gd name="connsiteX23" fmla="*/ 8671249 w 10655455"/>
              <a:gd name="connsiteY23" fmla="*/ 4182594 h 6858000"/>
              <a:gd name="connsiteX24" fmla="*/ 8706958 w 10655455"/>
              <a:gd name="connsiteY24" fmla="*/ 4203640 h 6858000"/>
              <a:gd name="connsiteX25" fmla="*/ 8823642 w 10655455"/>
              <a:gd name="connsiteY25" fmla="*/ 4404579 h 6858000"/>
              <a:gd name="connsiteX26" fmla="*/ 8823642 w 10655455"/>
              <a:gd name="connsiteY26" fmla="*/ 4445668 h 6858000"/>
              <a:gd name="connsiteX27" fmla="*/ 8706958 w 10655455"/>
              <a:gd name="connsiteY27" fmla="*/ 4646606 h 6858000"/>
              <a:gd name="connsiteX28" fmla="*/ 8671249 w 10655455"/>
              <a:gd name="connsiteY28" fmla="*/ 4667652 h 6858000"/>
              <a:gd name="connsiteX29" fmla="*/ 8438383 w 10655455"/>
              <a:gd name="connsiteY29" fmla="*/ 4667652 h 6858000"/>
              <a:gd name="connsiteX30" fmla="*/ 8402170 w 10655455"/>
              <a:gd name="connsiteY30" fmla="*/ 4646606 h 6858000"/>
              <a:gd name="connsiteX31" fmla="*/ 8285989 w 10655455"/>
              <a:gd name="connsiteY31" fmla="*/ 4445668 h 6858000"/>
              <a:gd name="connsiteX32" fmla="*/ 8285989 w 10655455"/>
              <a:gd name="connsiteY32" fmla="*/ 4404579 h 6858000"/>
              <a:gd name="connsiteX33" fmla="*/ 8402170 w 10655455"/>
              <a:gd name="connsiteY33" fmla="*/ 4203640 h 6858000"/>
              <a:gd name="connsiteX34" fmla="*/ 8438383 w 10655455"/>
              <a:gd name="connsiteY34" fmla="*/ 4182594 h 6858000"/>
              <a:gd name="connsiteX35" fmla="*/ 7678681 w 10655455"/>
              <a:gd name="connsiteY35" fmla="*/ 3459104 h 6858000"/>
              <a:gd name="connsiteX36" fmla="*/ 8119685 w 10655455"/>
              <a:gd name="connsiteY36" fmla="*/ 3459104 h 6858000"/>
              <a:gd name="connsiteX37" fmla="*/ 8187313 w 10655455"/>
              <a:gd name="connsiteY37" fmla="*/ 3498961 h 6858000"/>
              <a:gd name="connsiteX38" fmla="*/ 8408292 w 10655455"/>
              <a:gd name="connsiteY38" fmla="*/ 3879501 h 6858000"/>
              <a:gd name="connsiteX39" fmla="*/ 8408292 w 10655455"/>
              <a:gd name="connsiteY39" fmla="*/ 3957318 h 6858000"/>
              <a:gd name="connsiteX40" fmla="*/ 8187313 w 10655455"/>
              <a:gd name="connsiteY40" fmla="*/ 4337857 h 6858000"/>
              <a:gd name="connsiteX41" fmla="*/ 8119685 w 10655455"/>
              <a:gd name="connsiteY41" fmla="*/ 4377714 h 6858000"/>
              <a:gd name="connsiteX42" fmla="*/ 7678681 w 10655455"/>
              <a:gd name="connsiteY42" fmla="*/ 4377714 h 6858000"/>
              <a:gd name="connsiteX43" fmla="*/ 7610101 w 10655455"/>
              <a:gd name="connsiteY43" fmla="*/ 4337857 h 6858000"/>
              <a:gd name="connsiteX44" fmla="*/ 7390076 w 10655455"/>
              <a:gd name="connsiteY44" fmla="*/ 3957318 h 6858000"/>
              <a:gd name="connsiteX45" fmla="*/ 7390076 w 10655455"/>
              <a:gd name="connsiteY45" fmla="*/ 3879501 h 6858000"/>
              <a:gd name="connsiteX46" fmla="*/ 7610101 w 10655455"/>
              <a:gd name="connsiteY46" fmla="*/ 3498961 h 6858000"/>
              <a:gd name="connsiteX47" fmla="*/ 7678681 w 10655455"/>
              <a:gd name="connsiteY47" fmla="*/ 3459104 h 6858000"/>
              <a:gd name="connsiteX48" fmla="*/ 9108816 w 10655455"/>
              <a:gd name="connsiteY48" fmla="*/ 2082751 h 6858000"/>
              <a:gd name="connsiteX49" fmla="*/ 9876937 w 10655455"/>
              <a:gd name="connsiteY49" fmla="*/ 2082751 h 6858000"/>
              <a:gd name="connsiteX50" fmla="*/ 9994727 w 10655455"/>
              <a:gd name="connsiteY50" fmla="*/ 2152172 h 6858000"/>
              <a:gd name="connsiteX51" fmla="*/ 10379617 w 10655455"/>
              <a:gd name="connsiteY51" fmla="*/ 2814978 h 6858000"/>
              <a:gd name="connsiteX52" fmla="*/ 10379617 w 10655455"/>
              <a:gd name="connsiteY52" fmla="*/ 2950515 h 6858000"/>
              <a:gd name="connsiteX53" fmla="*/ 9994727 w 10655455"/>
              <a:gd name="connsiteY53" fmla="*/ 3613321 h 6858000"/>
              <a:gd name="connsiteX54" fmla="*/ 9876937 w 10655455"/>
              <a:gd name="connsiteY54" fmla="*/ 3682742 h 6858000"/>
              <a:gd name="connsiteX55" fmla="*/ 9108816 w 10655455"/>
              <a:gd name="connsiteY55" fmla="*/ 3682742 h 6858000"/>
              <a:gd name="connsiteX56" fmla="*/ 8989367 w 10655455"/>
              <a:gd name="connsiteY56" fmla="*/ 3613321 h 6858000"/>
              <a:gd name="connsiteX57" fmla="*/ 8606137 w 10655455"/>
              <a:gd name="connsiteY57" fmla="*/ 2950515 h 6858000"/>
              <a:gd name="connsiteX58" fmla="*/ 8606137 w 10655455"/>
              <a:gd name="connsiteY58" fmla="*/ 2814978 h 6858000"/>
              <a:gd name="connsiteX59" fmla="*/ 8989367 w 10655455"/>
              <a:gd name="connsiteY59" fmla="*/ 2152172 h 6858000"/>
              <a:gd name="connsiteX60" fmla="*/ 9108816 w 10655455"/>
              <a:gd name="connsiteY60" fmla="*/ 2082751 h 6858000"/>
              <a:gd name="connsiteX61" fmla="*/ 1321854 w 10655455"/>
              <a:gd name="connsiteY61" fmla="*/ 2071857 h 6858000"/>
              <a:gd name="connsiteX62" fmla="*/ 5365317 w 10655455"/>
              <a:gd name="connsiteY62" fmla="*/ 2071857 h 6858000"/>
              <a:gd name="connsiteX63" fmla="*/ 5985373 w 10655455"/>
              <a:gd name="connsiteY63" fmla="*/ 2437296 h 6858000"/>
              <a:gd name="connsiteX64" fmla="*/ 8011470 w 10655455"/>
              <a:gd name="connsiteY64" fmla="*/ 5926372 h 6858000"/>
              <a:gd name="connsiteX65" fmla="*/ 8011470 w 10655455"/>
              <a:gd name="connsiteY65" fmla="*/ 6639850 h 6858000"/>
              <a:gd name="connsiteX66" fmla="*/ 7904625 w 10655455"/>
              <a:gd name="connsiteY66" fmla="*/ 6823844 h 6858000"/>
              <a:gd name="connsiteX67" fmla="*/ 7884791 w 10655455"/>
              <a:gd name="connsiteY67" fmla="*/ 6858000 h 6858000"/>
              <a:gd name="connsiteX68" fmla="*/ 0 w 10655455"/>
              <a:gd name="connsiteY68" fmla="*/ 6858000 h 6858000"/>
              <a:gd name="connsiteX69" fmla="*/ 0 w 10655455"/>
              <a:gd name="connsiteY69" fmla="*/ 3635967 h 6858000"/>
              <a:gd name="connsiteX70" fmla="*/ 27177 w 10655455"/>
              <a:gd name="connsiteY70" fmla="*/ 3588964 h 6858000"/>
              <a:gd name="connsiteX71" fmla="*/ 693065 w 10655455"/>
              <a:gd name="connsiteY71" fmla="*/ 2437296 h 6858000"/>
              <a:gd name="connsiteX72" fmla="*/ 1321854 w 10655455"/>
              <a:gd name="connsiteY72" fmla="*/ 2071857 h 6858000"/>
              <a:gd name="connsiteX73" fmla="*/ 6786399 w 10655455"/>
              <a:gd name="connsiteY73" fmla="*/ 753840 h 6858000"/>
              <a:gd name="connsiteX74" fmla="*/ 8025968 w 10655455"/>
              <a:gd name="connsiteY74" fmla="*/ 753840 h 6858000"/>
              <a:gd name="connsiteX75" fmla="*/ 8216053 w 10655455"/>
              <a:gd name="connsiteY75" fmla="*/ 865869 h 6858000"/>
              <a:gd name="connsiteX76" fmla="*/ 8837177 w 10655455"/>
              <a:gd name="connsiteY76" fmla="*/ 1935484 h 6858000"/>
              <a:gd name="connsiteX77" fmla="*/ 8837177 w 10655455"/>
              <a:gd name="connsiteY77" fmla="*/ 2154207 h 6858000"/>
              <a:gd name="connsiteX78" fmla="*/ 8216053 w 10655455"/>
              <a:gd name="connsiteY78" fmla="*/ 3223823 h 6858000"/>
              <a:gd name="connsiteX79" fmla="*/ 8025968 w 10655455"/>
              <a:gd name="connsiteY79" fmla="*/ 3335852 h 6858000"/>
              <a:gd name="connsiteX80" fmla="*/ 6786399 w 10655455"/>
              <a:gd name="connsiteY80" fmla="*/ 3335852 h 6858000"/>
              <a:gd name="connsiteX81" fmla="*/ 6593637 w 10655455"/>
              <a:gd name="connsiteY81" fmla="*/ 3223823 h 6858000"/>
              <a:gd name="connsiteX82" fmla="*/ 5975192 w 10655455"/>
              <a:gd name="connsiteY82" fmla="*/ 2154207 h 6858000"/>
              <a:gd name="connsiteX83" fmla="*/ 5975192 w 10655455"/>
              <a:gd name="connsiteY83" fmla="*/ 1935484 h 6858000"/>
              <a:gd name="connsiteX84" fmla="*/ 6593637 w 10655455"/>
              <a:gd name="connsiteY84" fmla="*/ 865869 h 6858000"/>
              <a:gd name="connsiteX85" fmla="*/ 6786399 w 10655455"/>
              <a:gd name="connsiteY85" fmla="*/ 753840 h 6858000"/>
              <a:gd name="connsiteX86" fmla="*/ 0 w 10655455"/>
              <a:gd name="connsiteY86" fmla="*/ 0 h 6858000"/>
              <a:gd name="connsiteX87" fmla="*/ 6966294 w 10655455"/>
              <a:gd name="connsiteY87" fmla="*/ 0 h 6858000"/>
              <a:gd name="connsiteX88" fmla="*/ 6852387 w 10655455"/>
              <a:gd name="connsiteY88" fmla="*/ 196155 h 6858000"/>
              <a:gd name="connsiteX89" fmla="*/ 6043321 w 10655455"/>
              <a:gd name="connsiteY89" fmla="*/ 1589421 h 6858000"/>
              <a:gd name="connsiteX90" fmla="*/ 5423265 w 10655455"/>
              <a:gd name="connsiteY90" fmla="*/ 1954861 h 6858000"/>
              <a:gd name="connsiteX91" fmla="*/ 1379802 w 10655455"/>
              <a:gd name="connsiteY91" fmla="*/ 1954861 h 6858000"/>
              <a:gd name="connsiteX92" fmla="*/ 751013 w 10655455"/>
              <a:gd name="connsiteY92" fmla="*/ 1589421 h 6858000"/>
              <a:gd name="connsiteX93" fmla="*/ 1951 w 10655455"/>
              <a:gd name="connsiteY93" fmla="*/ 293901 h 6858000"/>
              <a:gd name="connsiteX94" fmla="*/ 0 w 10655455"/>
              <a:gd name="connsiteY94" fmla="*/ 29052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10655455" h="6858000">
                <a:moveTo>
                  <a:pt x="8526285" y="6283111"/>
                </a:moveTo>
                <a:cubicBezTo>
                  <a:pt x="8526285" y="6283111"/>
                  <a:pt x="8526285" y="6283111"/>
                  <a:pt x="10157124" y="6283111"/>
                </a:cubicBezTo>
                <a:cubicBezTo>
                  <a:pt x="10259271" y="6283111"/>
                  <a:pt x="10357896" y="6339261"/>
                  <a:pt x="10407209" y="6430504"/>
                </a:cubicBezTo>
                <a:cubicBezTo>
                  <a:pt x="10407209" y="6430504"/>
                  <a:pt x="10407209" y="6430504"/>
                  <a:pt x="10606716" y="6774068"/>
                </a:cubicBezTo>
                <a:lnTo>
                  <a:pt x="10655455" y="6858000"/>
                </a:lnTo>
                <a:lnTo>
                  <a:pt x="8025501" y="6858000"/>
                </a:lnTo>
                <a:lnTo>
                  <a:pt x="8129453" y="6678214"/>
                </a:lnTo>
                <a:cubicBezTo>
                  <a:pt x="8174148" y="6600912"/>
                  <a:pt x="8221824" y="6518457"/>
                  <a:pt x="8272677" y="6430504"/>
                </a:cubicBezTo>
                <a:cubicBezTo>
                  <a:pt x="8325512" y="6339261"/>
                  <a:pt x="8420615" y="6283111"/>
                  <a:pt x="8526285" y="6283111"/>
                </a:cubicBezTo>
                <a:close/>
                <a:moveTo>
                  <a:pt x="8508611" y="4776272"/>
                </a:moveTo>
                <a:cubicBezTo>
                  <a:pt x="8508611" y="4776272"/>
                  <a:pt x="8508611" y="4776272"/>
                  <a:pt x="9153763" y="4776272"/>
                </a:cubicBezTo>
                <a:cubicBezTo>
                  <a:pt x="9194173" y="4776272"/>
                  <a:pt x="9233188" y="4798484"/>
                  <a:pt x="9252696" y="4834580"/>
                </a:cubicBezTo>
                <a:cubicBezTo>
                  <a:pt x="9252696" y="4834580"/>
                  <a:pt x="9252696" y="4834580"/>
                  <a:pt x="9575969" y="5391278"/>
                </a:cubicBezTo>
                <a:cubicBezTo>
                  <a:pt x="9596871" y="5425985"/>
                  <a:pt x="9596871" y="5470409"/>
                  <a:pt x="9575969" y="5505116"/>
                </a:cubicBezTo>
                <a:cubicBezTo>
                  <a:pt x="9575969" y="5505116"/>
                  <a:pt x="9575969" y="5505116"/>
                  <a:pt x="9252696" y="6061815"/>
                </a:cubicBezTo>
                <a:cubicBezTo>
                  <a:pt x="9233188" y="6097909"/>
                  <a:pt x="9194173" y="6120122"/>
                  <a:pt x="9153763" y="6120122"/>
                </a:cubicBezTo>
                <a:cubicBezTo>
                  <a:pt x="9153763" y="6120122"/>
                  <a:pt x="9153763" y="6120122"/>
                  <a:pt x="8508611" y="6120122"/>
                </a:cubicBezTo>
                <a:cubicBezTo>
                  <a:pt x="8466808" y="6120122"/>
                  <a:pt x="8429186" y="6097909"/>
                  <a:pt x="8408284" y="6061815"/>
                </a:cubicBezTo>
                <a:cubicBezTo>
                  <a:pt x="8408284" y="6061815"/>
                  <a:pt x="8408284" y="6061815"/>
                  <a:pt x="8086404" y="5505116"/>
                </a:cubicBezTo>
                <a:cubicBezTo>
                  <a:pt x="8065503" y="5470409"/>
                  <a:pt x="8065503" y="5425985"/>
                  <a:pt x="8086404" y="5391278"/>
                </a:cubicBezTo>
                <a:cubicBezTo>
                  <a:pt x="8086404" y="5391278"/>
                  <a:pt x="8086404" y="5391278"/>
                  <a:pt x="8408284" y="4834580"/>
                </a:cubicBezTo>
                <a:cubicBezTo>
                  <a:pt x="8429186" y="4798484"/>
                  <a:pt x="8466808" y="4776272"/>
                  <a:pt x="8508611" y="4776272"/>
                </a:cubicBezTo>
                <a:close/>
                <a:moveTo>
                  <a:pt x="8438383" y="4182594"/>
                </a:moveTo>
                <a:cubicBezTo>
                  <a:pt x="8438383" y="4182594"/>
                  <a:pt x="8438383" y="4182594"/>
                  <a:pt x="8671249" y="4182594"/>
                </a:cubicBezTo>
                <a:cubicBezTo>
                  <a:pt x="8685834" y="4182594"/>
                  <a:pt x="8699916" y="4190612"/>
                  <a:pt x="8706958" y="4203640"/>
                </a:cubicBezTo>
                <a:cubicBezTo>
                  <a:pt x="8706958" y="4203640"/>
                  <a:pt x="8706958" y="4203640"/>
                  <a:pt x="8823642" y="4404579"/>
                </a:cubicBezTo>
                <a:cubicBezTo>
                  <a:pt x="8831187" y="4417106"/>
                  <a:pt x="8831187" y="4433141"/>
                  <a:pt x="8823642" y="4445668"/>
                </a:cubicBezTo>
                <a:cubicBezTo>
                  <a:pt x="8823642" y="4445668"/>
                  <a:pt x="8823642" y="4445668"/>
                  <a:pt x="8706958" y="4646606"/>
                </a:cubicBezTo>
                <a:cubicBezTo>
                  <a:pt x="8699916" y="4659635"/>
                  <a:pt x="8685834" y="4667652"/>
                  <a:pt x="8671249" y="4667652"/>
                </a:cubicBezTo>
                <a:cubicBezTo>
                  <a:pt x="8671249" y="4667652"/>
                  <a:pt x="8671249" y="4667652"/>
                  <a:pt x="8438383" y="4667652"/>
                </a:cubicBezTo>
                <a:cubicBezTo>
                  <a:pt x="8423295" y="4667652"/>
                  <a:pt x="8409715" y="4659635"/>
                  <a:pt x="8402170" y="4646606"/>
                </a:cubicBezTo>
                <a:cubicBezTo>
                  <a:pt x="8402170" y="4646606"/>
                  <a:pt x="8402170" y="4646606"/>
                  <a:pt x="8285989" y="4445668"/>
                </a:cubicBezTo>
                <a:cubicBezTo>
                  <a:pt x="8278445" y="4433141"/>
                  <a:pt x="8278445" y="4417106"/>
                  <a:pt x="8285989" y="4404579"/>
                </a:cubicBezTo>
                <a:cubicBezTo>
                  <a:pt x="8285989" y="4404579"/>
                  <a:pt x="8285989" y="4404579"/>
                  <a:pt x="8402170" y="4203640"/>
                </a:cubicBezTo>
                <a:cubicBezTo>
                  <a:pt x="8409715" y="4190612"/>
                  <a:pt x="8423295" y="4182594"/>
                  <a:pt x="8438383" y="4182594"/>
                </a:cubicBezTo>
                <a:close/>
                <a:moveTo>
                  <a:pt x="7678681" y="3459104"/>
                </a:moveTo>
                <a:cubicBezTo>
                  <a:pt x="7678681" y="3459104"/>
                  <a:pt x="7678681" y="3459104"/>
                  <a:pt x="8119685" y="3459104"/>
                </a:cubicBezTo>
                <a:cubicBezTo>
                  <a:pt x="8147308" y="3459104"/>
                  <a:pt x="8173978" y="3474287"/>
                  <a:pt x="8187313" y="3498961"/>
                </a:cubicBezTo>
                <a:cubicBezTo>
                  <a:pt x="8187313" y="3498961"/>
                  <a:pt x="8187313" y="3498961"/>
                  <a:pt x="8408292" y="3879501"/>
                </a:cubicBezTo>
                <a:cubicBezTo>
                  <a:pt x="8422579" y="3903225"/>
                  <a:pt x="8422579" y="3933593"/>
                  <a:pt x="8408292" y="3957318"/>
                </a:cubicBezTo>
                <a:cubicBezTo>
                  <a:pt x="8408292" y="3957318"/>
                  <a:pt x="8408292" y="3957318"/>
                  <a:pt x="8187313" y="4337857"/>
                </a:cubicBezTo>
                <a:cubicBezTo>
                  <a:pt x="8173978" y="4362531"/>
                  <a:pt x="8147308" y="4377714"/>
                  <a:pt x="8119685" y="4377714"/>
                </a:cubicBezTo>
                <a:cubicBezTo>
                  <a:pt x="8119685" y="4377714"/>
                  <a:pt x="8119685" y="4377714"/>
                  <a:pt x="7678681" y="4377714"/>
                </a:cubicBezTo>
                <a:cubicBezTo>
                  <a:pt x="7650106" y="4377714"/>
                  <a:pt x="7624388" y="4362531"/>
                  <a:pt x="7610101" y="4337857"/>
                </a:cubicBezTo>
                <a:cubicBezTo>
                  <a:pt x="7610101" y="4337857"/>
                  <a:pt x="7610101" y="4337857"/>
                  <a:pt x="7390076" y="3957318"/>
                </a:cubicBezTo>
                <a:cubicBezTo>
                  <a:pt x="7375787" y="3933593"/>
                  <a:pt x="7375787" y="3903225"/>
                  <a:pt x="7390076" y="3879501"/>
                </a:cubicBezTo>
                <a:cubicBezTo>
                  <a:pt x="7390076" y="3879501"/>
                  <a:pt x="7390076" y="3879501"/>
                  <a:pt x="7610101" y="3498961"/>
                </a:cubicBezTo>
                <a:cubicBezTo>
                  <a:pt x="7624388" y="3474287"/>
                  <a:pt x="7650106" y="3459104"/>
                  <a:pt x="7678681" y="3459104"/>
                </a:cubicBezTo>
                <a:close/>
                <a:moveTo>
                  <a:pt x="9108816" y="2082751"/>
                </a:moveTo>
                <a:cubicBezTo>
                  <a:pt x="9108816" y="2082751"/>
                  <a:pt x="9108816" y="2082751"/>
                  <a:pt x="9876937" y="2082751"/>
                </a:cubicBezTo>
                <a:cubicBezTo>
                  <a:pt x="9925048" y="2082751"/>
                  <a:pt x="9971500" y="2109197"/>
                  <a:pt x="9994727" y="2152172"/>
                </a:cubicBezTo>
                <a:cubicBezTo>
                  <a:pt x="9994727" y="2152172"/>
                  <a:pt x="9994727" y="2152172"/>
                  <a:pt x="10379617" y="2814978"/>
                </a:cubicBezTo>
                <a:cubicBezTo>
                  <a:pt x="10404502" y="2856301"/>
                  <a:pt x="10404502" y="2909193"/>
                  <a:pt x="10379617" y="2950515"/>
                </a:cubicBezTo>
                <a:cubicBezTo>
                  <a:pt x="10379617" y="2950515"/>
                  <a:pt x="10379617" y="2950515"/>
                  <a:pt x="9994727" y="3613321"/>
                </a:cubicBezTo>
                <a:cubicBezTo>
                  <a:pt x="9971500" y="3656296"/>
                  <a:pt x="9925048" y="3682742"/>
                  <a:pt x="9876937" y="3682742"/>
                </a:cubicBezTo>
                <a:cubicBezTo>
                  <a:pt x="9876937" y="3682742"/>
                  <a:pt x="9876937" y="3682742"/>
                  <a:pt x="9108816" y="3682742"/>
                </a:cubicBezTo>
                <a:cubicBezTo>
                  <a:pt x="9059045" y="3682742"/>
                  <a:pt x="9014252" y="3656296"/>
                  <a:pt x="8989367" y="3613321"/>
                </a:cubicBezTo>
                <a:cubicBezTo>
                  <a:pt x="8989367" y="3613321"/>
                  <a:pt x="8989367" y="3613321"/>
                  <a:pt x="8606137" y="2950515"/>
                </a:cubicBezTo>
                <a:cubicBezTo>
                  <a:pt x="8581251" y="2909193"/>
                  <a:pt x="8581251" y="2856301"/>
                  <a:pt x="8606137" y="2814978"/>
                </a:cubicBezTo>
                <a:cubicBezTo>
                  <a:pt x="8606137" y="2814978"/>
                  <a:pt x="8606137" y="2814978"/>
                  <a:pt x="8989367" y="2152172"/>
                </a:cubicBezTo>
                <a:cubicBezTo>
                  <a:pt x="9014252" y="2109197"/>
                  <a:pt x="9059045" y="2082751"/>
                  <a:pt x="9108816" y="2082751"/>
                </a:cubicBezTo>
                <a:close/>
                <a:moveTo>
                  <a:pt x="1321854" y="2071857"/>
                </a:moveTo>
                <a:cubicBezTo>
                  <a:pt x="1321854" y="2071857"/>
                  <a:pt x="1321854" y="2071857"/>
                  <a:pt x="5365317" y="2071857"/>
                </a:cubicBezTo>
                <a:cubicBezTo>
                  <a:pt x="5618580" y="2071857"/>
                  <a:pt x="5863108" y="2211072"/>
                  <a:pt x="5985373" y="2437296"/>
                </a:cubicBezTo>
                <a:cubicBezTo>
                  <a:pt x="5985373" y="2437296"/>
                  <a:pt x="5985373" y="2437296"/>
                  <a:pt x="8011470" y="5926372"/>
                </a:cubicBezTo>
                <a:cubicBezTo>
                  <a:pt x="8142468" y="6143896"/>
                  <a:pt x="8142468" y="6422327"/>
                  <a:pt x="8011470" y="6639850"/>
                </a:cubicBezTo>
                <a:cubicBezTo>
                  <a:pt x="8011470" y="6639850"/>
                  <a:pt x="8011470" y="6639850"/>
                  <a:pt x="7904625" y="6823844"/>
                </a:cubicBezTo>
                <a:lnTo>
                  <a:pt x="7884791" y="6858000"/>
                </a:lnTo>
                <a:lnTo>
                  <a:pt x="0" y="6858000"/>
                </a:lnTo>
                <a:lnTo>
                  <a:pt x="0" y="3635967"/>
                </a:lnTo>
                <a:lnTo>
                  <a:pt x="27177" y="3588964"/>
                </a:lnTo>
                <a:cubicBezTo>
                  <a:pt x="220245" y="3255048"/>
                  <a:pt x="440895" y="2873431"/>
                  <a:pt x="693065" y="2437296"/>
                </a:cubicBezTo>
                <a:cubicBezTo>
                  <a:pt x="824063" y="2211072"/>
                  <a:pt x="1059859" y="2071857"/>
                  <a:pt x="1321854" y="2071857"/>
                </a:cubicBezTo>
                <a:close/>
                <a:moveTo>
                  <a:pt x="6786399" y="753840"/>
                </a:moveTo>
                <a:cubicBezTo>
                  <a:pt x="6786399" y="753840"/>
                  <a:pt x="6786399" y="753840"/>
                  <a:pt x="8025968" y="753840"/>
                </a:cubicBezTo>
                <a:cubicBezTo>
                  <a:pt x="8103608" y="753840"/>
                  <a:pt x="8178571" y="796518"/>
                  <a:pt x="8216053" y="865869"/>
                </a:cubicBezTo>
                <a:cubicBezTo>
                  <a:pt x="8216053" y="865869"/>
                  <a:pt x="8216053" y="865869"/>
                  <a:pt x="8837177" y="1935484"/>
                </a:cubicBezTo>
                <a:cubicBezTo>
                  <a:pt x="8877335" y="2002169"/>
                  <a:pt x="8877335" y="2087523"/>
                  <a:pt x="8837177" y="2154207"/>
                </a:cubicBezTo>
                <a:cubicBezTo>
                  <a:pt x="8837177" y="2154207"/>
                  <a:pt x="8837177" y="2154207"/>
                  <a:pt x="8216053" y="3223823"/>
                </a:cubicBezTo>
                <a:cubicBezTo>
                  <a:pt x="8178571" y="3293174"/>
                  <a:pt x="8103608" y="3335852"/>
                  <a:pt x="8025968" y="3335852"/>
                </a:cubicBezTo>
                <a:cubicBezTo>
                  <a:pt x="8025968" y="3335852"/>
                  <a:pt x="8025968" y="3335852"/>
                  <a:pt x="6786399" y="3335852"/>
                </a:cubicBezTo>
                <a:cubicBezTo>
                  <a:pt x="6706082" y="3335852"/>
                  <a:pt x="6633796" y="3293174"/>
                  <a:pt x="6593637" y="3223823"/>
                </a:cubicBezTo>
                <a:cubicBezTo>
                  <a:pt x="6593637" y="3223823"/>
                  <a:pt x="6593637" y="3223823"/>
                  <a:pt x="5975192" y="2154207"/>
                </a:cubicBezTo>
                <a:cubicBezTo>
                  <a:pt x="5935033" y="2087523"/>
                  <a:pt x="5935033" y="2002169"/>
                  <a:pt x="5975192" y="1935484"/>
                </a:cubicBezTo>
                <a:cubicBezTo>
                  <a:pt x="5975192" y="1935484"/>
                  <a:pt x="5975192" y="1935484"/>
                  <a:pt x="6593637" y="865869"/>
                </a:cubicBezTo>
                <a:cubicBezTo>
                  <a:pt x="6633796" y="796518"/>
                  <a:pt x="6706082" y="753840"/>
                  <a:pt x="6786399" y="753840"/>
                </a:cubicBezTo>
                <a:close/>
                <a:moveTo>
                  <a:pt x="0" y="0"/>
                </a:moveTo>
                <a:lnTo>
                  <a:pt x="6966294" y="0"/>
                </a:lnTo>
                <a:lnTo>
                  <a:pt x="6852387" y="196155"/>
                </a:lnTo>
                <a:cubicBezTo>
                  <a:pt x="6627011" y="584267"/>
                  <a:pt x="6359899" y="1044253"/>
                  <a:pt x="6043321" y="1589421"/>
                </a:cubicBezTo>
                <a:cubicBezTo>
                  <a:pt x="5921057" y="1815646"/>
                  <a:pt x="5676528" y="1954861"/>
                  <a:pt x="5423265" y="1954861"/>
                </a:cubicBezTo>
                <a:cubicBezTo>
                  <a:pt x="5423265" y="1954861"/>
                  <a:pt x="5423265" y="1954861"/>
                  <a:pt x="1379802" y="1954861"/>
                </a:cubicBezTo>
                <a:cubicBezTo>
                  <a:pt x="1117807" y="1954861"/>
                  <a:pt x="882012" y="1815646"/>
                  <a:pt x="751013" y="1589421"/>
                </a:cubicBezTo>
                <a:cubicBezTo>
                  <a:pt x="751013" y="1589421"/>
                  <a:pt x="751013" y="1589421"/>
                  <a:pt x="1951" y="293901"/>
                </a:cubicBezTo>
                <a:lnTo>
                  <a:pt x="0" y="29052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tIns="2160000" anchor="t">
            <a:noAutofit/>
          </a:bodyPr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Insert or Drag &amp; Drop Photo</a:t>
            </a:r>
            <a:endParaRPr lang="en-ZA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425293" y="2834640"/>
            <a:ext cx="4459766" cy="2720356"/>
          </a:xfrm>
          <a:prstGeom prst="roundRect">
            <a:avLst>
              <a:gd name="adj" fmla="val 2139"/>
            </a:avLst>
          </a:prstGeom>
          <a:gradFill>
            <a:gsLst>
              <a:gs pos="100000">
                <a:schemeClr val="tx1">
                  <a:lumMod val="95000"/>
                  <a:lumOff val="5000"/>
                </a:schemeClr>
              </a:gs>
              <a:gs pos="0">
                <a:schemeClr val="tx1">
                  <a:lumMod val="75000"/>
                  <a:lumOff val="25000"/>
                </a:schemeClr>
              </a:gs>
            </a:gsLst>
            <a:lin ang="10800000" scaled="0"/>
          </a:gradFill>
          <a:ln>
            <a:solidFill>
              <a:schemeClr val="bg1">
                <a:lumMod val="50000"/>
              </a:schemeClr>
            </a:solidFill>
          </a:ln>
        </p:spPr>
        <p:txBody>
          <a:bodyPr lIns="180000" tIns="288000" rIns="180000" bIns="180000" anchor="t"/>
          <a:lstStyle>
            <a:lvl1pPr algn="l">
              <a:lnSpc>
                <a:spcPts val="4000"/>
              </a:lnSpc>
              <a:defRPr sz="5000" b="1" spc="-3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dirty="0"/>
              <a:t>Thank You</a:t>
            </a:r>
            <a:endParaRPr lang="en-ZA" dirty="0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D907C852-B0E0-4C2E-88CE-B543605961E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034849" y="3859066"/>
            <a:ext cx="3521514" cy="288000"/>
          </a:xfrm>
        </p:spPr>
        <p:txBody>
          <a:bodyPr/>
          <a:lstStyle>
            <a:lvl1pPr marL="0" indent="0">
              <a:buNone/>
              <a:defRPr>
                <a:solidFill>
                  <a:schemeClr val="bg1">
                    <a:lumMod val="95000"/>
                  </a:schemeClr>
                </a:solidFill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dirty="0"/>
              <a:t>Full Name</a:t>
            </a:r>
            <a:endParaRPr lang="en-ZA" dirty="0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D84C0BEF-F601-4B10-8AEE-4859FE996B3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034849" y="4220189"/>
            <a:ext cx="3521514" cy="288000"/>
          </a:xfrm>
        </p:spPr>
        <p:txBody>
          <a:bodyPr/>
          <a:lstStyle>
            <a:lvl1pPr marL="0" indent="0">
              <a:buNone/>
              <a:defRPr>
                <a:solidFill>
                  <a:schemeClr val="bg1">
                    <a:lumMod val="95000"/>
                  </a:schemeClr>
                </a:solidFill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dirty="0"/>
              <a:t>Phone Number</a:t>
            </a:r>
            <a:endParaRPr lang="en-ZA" dirty="0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83A6EF9B-EF2F-4949-9CC4-C16BF8DC85A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034849" y="4581312"/>
            <a:ext cx="3521514" cy="288000"/>
          </a:xfrm>
        </p:spPr>
        <p:txBody>
          <a:bodyPr/>
          <a:lstStyle>
            <a:lvl1pPr marL="0" indent="0">
              <a:buNone/>
              <a:defRPr>
                <a:solidFill>
                  <a:schemeClr val="bg1">
                    <a:lumMod val="95000"/>
                  </a:schemeClr>
                </a:solidFill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dirty="0"/>
              <a:t>Email or Social Media Handle</a:t>
            </a:r>
            <a:endParaRPr lang="en-ZA" dirty="0"/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BE8CA170-9CA9-448E-B07A-E01AB84F7FD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034849" y="4942435"/>
            <a:ext cx="3521514" cy="288000"/>
          </a:xfrm>
        </p:spPr>
        <p:txBody>
          <a:bodyPr/>
          <a:lstStyle>
            <a:lvl1pPr marL="0" indent="0">
              <a:buNone/>
              <a:defRPr>
                <a:solidFill>
                  <a:schemeClr val="bg1">
                    <a:lumMod val="95000"/>
                  </a:schemeClr>
                </a:solidFill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dirty="0"/>
              <a:t>Company Website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257025381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340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ZA" dirty="0"/>
              <a:t>Click to edit page title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F94EB5D3-F8CB-4E76-8D7E-FF441818EECB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dirty="0"/>
              <a:t>Subtitle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948E38-8FB0-4E51-A01C-C88794372E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D4BCA97-F31B-451D-82F8-6E000DF2118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17AAC4-A657-4D75-A527-0307AFF2B17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AFA90A43-BEC4-4B20-96E2-797B03FB82F2}"/>
              </a:ext>
            </a:extLst>
          </p:cNvPr>
          <p:cNvSpPr>
            <a:spLocks noGrp="1"/>
          </p:cNvSpPr>
          <p:nvPr>
            <p:ph idx="33"/>
          </p:nvPr>
        </p:nvSpPr>
        <p:spPr>
          <a:xfrm>
            <a:off x="430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8A2C2023-6C37-4611-ACAF-5F2060202836}"/>
              </a:ext>
            </a:extLst>
          </p:cNvPr>
          <p:cNvSpPr>
            <a:spLocks noGrp="1"/>
          </p:cNvSpPr>
          <p:nvPr>
            <p:ph idx="34"/>
          </p:nvPr>
        </p:nvSpPr>
        <p:spPr>
          <a:xfrm>
            <a:off x="817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609849773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340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ZA" dirty="0"/>
              <a:t>Click to edit page title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9D7ACCB5-9A86-4F46-89E2-B79F48C9EC1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dirty="0"/>
              <a:t>Subtitle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948E38-8FB0-4E51-A01C-C88794372E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512000"/>
            <a:ext cx="216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F5B3657-F2AE-455A-BF81-1A0C2ACECD2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726412" y="1512000"/>
            <a:ext cx="2160588" cy="467925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6A983D98-E0AB-429A-9EC2-B50D4216D69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021412" y="1512000"/>
            <a:ext cx="2160588" cy="467925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755213BF-EF6D-45DC-A01B-DE6C2F23A6D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316412" y="1507535"/>
            <a:ext cx="2160588" cy="467925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77D6BBBA-F4A3-45D4-91BC-A405FFDC7C3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611412" y="1507535"/>
            <a:ext cx="2160588" cy="46837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09234E-176D-4BBF-9391-7B6F018C51AB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9ABD5E-B8F1-4246-B167-09138760AD7D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968806034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>
            <a:extLst>
              <a:ext uri="{FF2B5EF4-FFF2-40B4-BE49-F238E27FC236}">
                <a16:creationId xmlns:a16="http://schemas.microsoft.com/office/drawing/2014/main" id="{206C51E8-C5C0-4672-B456-F44C69B074DB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431800" y="5530292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9DE9AE8C-7574-4D45-B521-6B18054DA7C5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537134" y="1312995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accent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id="{EF240172-5930-4717-A0CD-A151075277D6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683871" y="300388"/>
            <a:ext cx="1838651" cy="1613506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8" name="Freeform 5">
            <a:extLst>
              <a:ext uri="{FF2B5EF4-FFF2-40B4-BE49-F238E27FC236}">
                <a16:creationId xmlns:a16="http://schemas.microsoft.com/office/drawing/2014/main" id="{7B4A83CE-8643-4697-94A9-C9F587F46E23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449746" y="5304339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9" name="Freeform 5">
            <a:extLst>
              <a:ext uri="{FF2B5EF4-FFF2-40B4-BE49-F238E27FC236}">
                <a16:creationId xmlns:a16="http://schemas.microsoft.com/office/drawing/2014/main" id="{B0A765A5-BBCE-405E-A4B3-80A660118E84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1007557" y="354617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8293" y="3271757"/>
            <a:ext cx="4459766" cy="3146839"/>
          </a:xfrm>
          <a:prstGeom prst="roundRect">
            <a:avLst>
              <a:gd name="adj" fmla="val 2139"/>
            </a:avLst>
          </a:prstGeom>
          <a:gradFill>
            <a:gsLst>
              <a:gs pos="100000">
                <a:schemeClr val="tx1">
                  <a:lumMod val="95000"/>
                  <a:lumOff val="5000"/>
                </a:schemeClr>
              </a:gs>
              <a:gs pos="0">
                <a:schemeClr val="tx1">
                  <a:lumMod val="75000"/>
                  <a:lumOff val="25000"/>
                </a:schemeClr>
              </a:gs>
            </a:gsLst>
            <a:lin ang="10800000" scaled="0"/>
          </a:gradFill>
          <a:ln>
            <a:solidFill>
              <a:schemeClr val="bg1">
                <a:lumMod val="50000"/>
              </a:schemeClr>
            </a:solidFill>
          </a:ln>
        </p:spPr>
        <p:txBody>
          <a:bodyPr lIns="180000" tIns="288000" rIns="180000" bIns="180000" anchor="t"/>
          <a:lstStyle>
            <a:lvl1pPr algn="l">
              <a:lnSpc>
                <a:spcPts val="4000"/>
              </a:lnSpc>
              <a:defRPr sz="5000" b="1" spc="-3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dirty="0"/>
              <a:t>Click to edit presentation title</a:t>
            </a:r>
            <a:endParaRPr lang="en-ZA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30300" y="5250494"/>
            <a:ext cx="4000500" cy="997905"/>
          </a:xfrm>
          <a:noFill/>
        </p:spPr>
        <p:txBody>
          <a:bodyPr lIns="0" tIns="0" rIns="0" bIns="0"/>
          <a:lstStyle>
            <a:lvl1pPr marL="0" indent="0" algn="l">
              <a:buNone/>
              <a:defRPr sz="21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654406698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5">
            <a:extLst>
              <a:ext uri="{FF2B5EF4-FFF2-40B4-BE49-F238E27FC236}">
                <a16:creationId xmlns:a16="http://schemas.microsoft.com/office/drawing/2014/main" id="{12B8F0DB-CC25-4CE9-A68E-CAA2FD986AF3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431800" y="5530292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8" name="Freeform 5">
            <a:extLst>
              <a:ext uri="{FF2B5EF4-FFF2-40B4-BE49-F238E27FC236}">
                <a16:creationId xmlns:a16="http://schemas.microsoft.com/office/drawing/2014/main" id="{8A058973-2DC9-4087-9D57-F1D779F56CC2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537134" y="1312995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accent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9" name="Freeform 5">
            <a:extLst>
              <a:ext uri="{FF2B5EF4-FFF2-40B4-BE49-F238E27FC236}">
                <a16:creationId xmlns:a16="http://schemas.microsoft.com/office/drawing/2014/main" id="{B641062D-3CD4-49D1-A621-331E29333406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683871" y="300388"/>
            <a:ext cx="1838651" cy="1613506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0" name="Freeform 5">
            <a:extLst>
              <a:ext uri="{FF2B5EF4-FFF2-40B4-BE49-F238E27FC236}">
                <a16:creationId xmlns:a16="http://schemas.microsoft.com/office/drawing/2014/main" id="{9F2C1E7C-A088-4772-84B3-15309BEADF7D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449746" y="5304339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1" name="Freeform 5">
            <a:extLst>
              <a:ext uri="{FF2B5EF4-FFF2-40B4-BE49-F238E27FC236}">
                <a16:creationId xmlns:a16="http://schemas.microsoft.com/office/drawing/2014/main" id="{CA52278A-6924-4F97-A196-AE30D3DACB7A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1007557" y="354617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866117" y="1816509"/>
            <a:ext cx="4459766" cy="3146839"/>
          </a:xfrm>
          <a:prstGeom prst="roundRect">
            <a:avLst>
              <a:gd name="adj" fmla="val 2139"/>
            </a:avLst>
          </a:prstGeom>
          <a:gradFill>
            <a:gsLst>
              <a:gs pos="100000">
                <a:schemeClr val="tx1">
                  <a:lumMod val="95000"/>
                  <a:lumOff val="5000"/>
                </a:schemeClr>
              </a:gs>
              <a:gs pos="0">
                <a:schemeClr val="tx1">
                  <a:lumMod val="75000"/>
                  <a:lumOff val="25000"/>
                </a:schemeClr>
              </a:gs>
            </a:gsLst>
            <a:lin ang="10800000" scaled="0"/>
          </a:gradFill>
          <a:ln>
            <a:solidFill>
              <a:schemeClr val="bg1">
                <a:lumMod val="50000"/>
              </a:schemeClr>
            </a:solidFill>
          </a:ln>
        </p:spPr>
        <p:txBody>
          <a:bodyPr lIns="180000" tIns="288000" rIns="180000" bIns="180000" anchor="t"/>
          <a:lstStyle>
            <a:lvl1pPr algn="l">
              <a:lnSpc>
                <a:spcPts val="4000"/>
              </a:lnSpc>
              <a:defRPr sz="5000" b="1" spc="-3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dirty="0"/>
              <a:t>Click to edit divider slide title</a:t>
            </a:r>
            <a:endParaRPr lang="en-ZA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48124" y="3795246"/>
            <a:ext cx="4000500" cy="997905"/>
          </a:xfrm>
          <a:noFill/>
        </p:spPr>
        <p:txBody>
          <a:bodyPr lIns="0" tIns="0" rIns="0" bIns="0"/>
          <a:lstStyle>
            <a:lvl1pPr marL="0" indent="0" algn="l">
              <a:buNone/>
              <a:defRPr sz="21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Z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34B1E83-6080-4D35-A216-8E5C399023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DE95353-8EE1-49C9-ADAC-E76BD49D22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289108240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>
            <a:extLst>
              <a:ext uri="{FF2B5EF4-FFF2-40B4-BE49-F238E27FC236}">
                <a16:creationId xmlns:a16="http://schemas.microsoft.com/office/drawing/2014/main" id="{8663BD7B-5136-47ED-BE0A-C6C2F5622BDC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431800" y="5530292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9" name="Freeform 5">
            <a:extLst>
              <a:ext uri="{FF2B5EF4-FFF2-40B4-BE49-F238E27FC236}">
                <a16:creationId xmlns:a16="http://schemas.microsoft.com/office/drawing/2014/main" id="{6ABA22C7-C35B-4EC0-B7CE-54F9EEFCB71D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537134" y="1312995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accent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0" name="Freeform 5">
            <a:extLst>
              <a:ext uri="{FF2B5EF4-FFF2-40B4-BE49-F238E27FC236}">
                <a16:creationId xmlns:a16="http://schemas.microsoft.com/office/drawing/2014/main" id="{6DAE4BC9-9CFF-4522-8216-651498F7A167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683871" y="300388"/>
            <a:ext cx="1838651" cy="1613506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1" name="Freeform 5">
            <a:extLst>
              <a:ext uri="{FF2B5EF4-FFF2-40B4-BE49-F238E27FC236}">
                <a16:creationId xmlns:a16="http://schemas.microsoft.com/office/drawing/2014/main" id="{8E822AA0-FB3E-4051-AA1F-F51204BA02A9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449746" y="5304339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3445288A-D169-4374-BCFD-917DD04B2B1E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1007557" y="354617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ZA" dirty="0"/>
              <a:t>Click to edit page 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948E38-8FB0-4E51-A01C-C88794372E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FE0EB3-0FF4-4285-B9D3-90A5751B7BB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DE0AAD-6FBD-416B-A91A-21F2B737919E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56806273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5">
            <a:extLst>
              <a:ext uri="{FF2B5EF4-FFF2-40B4-BE49-F238E27FC236}">
                <a16:creationId xmlns:a16="http://schemas.microsoft.com/office/drawing/2014/main" id="{B4B833F7-7F09-42C1-81DA-97CA9530D528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431800" y="5530292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1" name="Freeform 5">
            <a:extLst>
              <a:ext uri="{FF2B5EF4-FFF2-40B4-BE49-F238E27FC236}">
                <a16:creationId xmlns:a16="http://schemas.microsoft.com/office/drawing/2014/main" id="{F4AA9899-9E92-41B5-AFEF-5F6EAB9782D5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537134" y="1312995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accent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8950958A-6460-4594-BEAB-C7444EC61299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683871" y="300388"/>
            <a:ext cx="1838651" cy="1613506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3" name="Freeform 5">
            <a:extLst>
              <a:ext uri="{FF2B5EF4-FFF2-40B4-BE49-F238E27FC236}">
                <a16:creationId xmlns:a16="http://schemas.microsoft.com/office/drawing/2014/main" id="{A7E15F2A-61A0-4C11-8E47-4DF7051E91D1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449746" y="5304339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4" name="Freeform 5">
            <a:extLst>
              <a:ext uri="{FF2B5EF4-FFF2-40B4-BE49-F238E27FC236}">
                <a16:creationId xmlns:a16="http://schemas.microsoft.com/office/drawing/2014/main" id="{B5FF0CC8-80F5-42C4-80EF-E32459238B71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1007557" y="354617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EE479C-D1F6-4BAC-80D2-90EF74E326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340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ZA" dirty="0"/>
              <a:t>Click to edit page title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64CFC6C-1D8B-46C9-B0F7-A8BD88D8AB46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2CD5709C-84DE-45F3-AE9B-8B6FD7134A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9886" y="1511250"/>
            <a:ext cx="5460114" cy="466571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36BB18B1-3B7F-4B18-A1C5-BB7DA443C6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6816" y="1511250"/>
            <a:ext cx="5460114" cy="466571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9835301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5">
            <a:extLst>
              <a:ext uri="{FF2B5EF4-FFF2-40B4-BE49-F238E27FC236}">
                <a16:creationId xmlns:a16="http://schemas.microsoft.com/office/drawing/2014/main" id="{B4B833F7-7F09-42C1-81DA-97CA9530D528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431800" y="5530292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1" name="Freeform 5">
            <a:extLst>
              <a:ext uri="{FF2B5EF4-FFF2-40B4-BE49-F238E27FC236}">
                <a16:creationId xmlns:a16="http://schemas.microsoft.com/office/drawing/2014/main" id="{F4AA9899-9E92-41B5-AFEF-5F6EAB9782D5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537134" y="1312995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accent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8950958A-6460-4594-BEAB-C7444EC61299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683871" y="300388"/>
            <a:ext cx="1838651" cy="1613506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3" name="Freeform 5">
            <a:extLst>
              <a:ext uri="{FF2B5EF4-FFF2-40B4-BE49-F238E27FC236}">
                <a16:creationId xmlns:a16="http://schemas.microsoft.com/office/drawing/2014/main" id="{A7E15F2A-61A0-4C11-8E47-4DF7051E91D1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449746" y="5304339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4" name="Freeform 5">
            <a:extLst>
              <a:ext uri="{FF2B5EF4-FFF2-40B4-BE49-F238E27FC236}">
                <a16:creationId xmlns:a16="http://schemas.microsoft.com/office/drawing/2014/main" id="{B5FF0CC8-80F5-42C4-80EF-E32459238B71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1007557" y="354617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EE479C-D1F6-4BAC-80D2-90EF74E326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340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ZA" dirty="0"/>
              <a:t>Click to edit page title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64CFC6C-1D8B-46C9-B0F7-A8BD88D8AB46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3419BDFB-8FC0-4B89-A29A-8EAC95E9AB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1800" y="1511250"/>
            <a:ext cx="548493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8E6C2CC0-9AB0-46E9-977A-EF923DCE7FA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39334" y="1518287"/>
            <a:ext cx="542066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Content Placeholder 5">
            <a:extLst>
              <a:ext uri="{FF2B5EF4-FFF2-40B4-BE49-F238E27FC236}">
                <a16:creationId xmlns:a16="http://schemas.microsoft.com/office/drawing/2014/main" id="{28DF954C-A51E-4242-B83E-A826008F5C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39334" y="2486989"/>
            <a:ext cx="5432666" cy="370267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600E416E-6162-484A-BA4D-640FA83078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1800" y="2486989"/>
            <a:ext cx="5491215" cy="370267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253966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5">
            <a:extLst>
              <a:ext uri="{FF2B5EF4-FFF2-40B4-BE49-F238E27FC236}">
                <a16:creationId xmlns:a16="http://schemas.microsoft.com/office/drawing/2014/main" id="{B4B833F7-7F09-42C1-81DA-97CA9530D528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431800" y="5530292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1" name="Freeform 5">
            <a:extLst>
              <a:ext uri="{FF2B5EF4-FFF2-40B4-BE49-F238E27FC236}">
                <a16:creationId xmlns:a16="http://schemas.microsoft.com/office/drawing/2014/main" id="{F4AA9899-9E92-41B5-AFEF-5F6EAB9782D5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537134" y="1312995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accent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8950958A-6460-4594-BEAB-C7444EC61299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683871" y="300388"/>
            <a:ext cx="1838651" cy="1613506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3" name="Freeform 5">
            <a:extLst>
              <a:ext uri="{FF2B5EF4-FFF2-40B4-BE49-F238E27FC236}">
                <a16:creationId xmlns:a16="http://schemas.microsoft.com/office/drawing/2014/main" id="{A7E15F2A-61A0-4C11-8E47-4DF7051E91D1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449746" y="5304339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4" name="Freeform 5">
            <a:extLst>
              <a:ext uri="{FF2B5EF4-FFF2-40B4-BE49-F238E27FC236}">
                <a16:creationId xmlns:a16="http://schemas.microsoft.com/office/drawing/2014/main" id="{B5FF0CC8-80F5-42C4-80EF-E32459238B71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1007557" y="354617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EE479C-D1F6-4BAC-80D2-90EF74E326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1999"/>
            <a:ext cx="3932237" cy="1600199"/>
          </a:xfrm>
        </p:spPr>
        <p:txBody>
          <a:bodyPr vert="horz" lIns="0" tIns="0" rIns="0" bIns="0" rtlCol="0" anchor="b">
            <a:noAutofit/>
          </a:bodyPr>
          <a:lstStyle>
            <a:lvl1pPr>
              <a:defRPr lang="en-ZA" dirty="0"/>
            </a:lvl1pPr>
          </a:lstStyle>
          <a:p>
            <a:pPr marL="0" lvl="0"/>
            <a:r>
              <a:rPr lang="en-ZA" dirty="0"/>
              <a:t>Click to edit page title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64CFC6C-1D8B-46C9-B0F7-A8BD88D8AB46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20" name="Text Placeholder 3">
            <a:extLst>
              <a:ext uri="{FF2B5EF4-FFF2-40B4-BE49-F238E27FC236}">
                <a16:creationId xmlns:a16="http://schemas.microsoft.com/office/drawing/2014/main" id="{C49FB4A2-B750-422F-96D2-A7C2642957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34062" y="21343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A8B59DDF-F2BC-491E-92E0-9D2C1398EC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431999"/>
            <a:ext cx="6544468" cy="551388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62563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andom grid 11 Photos (no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F2D0CD35-6F93-431A-997D-F16BD6DEDEE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 flipH="1">
            <a:off x="2988000" y="3361286"/>
            <a:ext cx="2880000" cy="2160000"/>
          </a:xfrm>
          <a:solidFill>
            <a:schemeClr val="tx1">
              <a:lumMod val="75000"/>
              <a:lumOff val="25000"/>
            </a:schemeClr>
          </a:solidFill>
          <a:effectLst>
            <a:innerShdw blurRad="25400" dist="12700" dir="13500000">
              <a:prstClr val="black">
                <a:alpha val="16000"/>
              </a:prstClr>
            </a:innerShdw>
          </a:effectLst>
        </p:spPr>
        <p:txBody>
          <a:bodyPr lIns="180000" rIns="180000" anchor="ctr"/>
          <a:lstStyle>
            <a:lvl1pPr marL="0" indent="0" algn="ctr">
              <a:buNone/>
              <a:defRPr sz="16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ZA" dirty="0"/>
              <a:t>Insert Photo or Drag &amp; Drop your Photo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9F2D66-B264-4D7C-814F-A8F0575B7C2E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ZA" dirty="0"/>
              <a:t>Add a footer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309B8E-E3FF-48B0-AE11-1D123D34371D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058DB212-BFA2-403F-85EF-DFD3FF6D973A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20" name="Picture Placeholder 17">
            <a:extLst>
              <a:ext uri="{FF2B5EF4-FFF2-40B4-BE49-F238E27FC236}">
                <a16:creationId xmlns:a16="http://schemas.microsoft.com/office/drawing/2014/main" id="{2AE70F6C-C123-4AD4-828A-49FBA72A0FDF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 flipH="1">
            <a:off x="6156000" y="913400"/>
            <a:ext cx="2160000" cy="2880000"/>
          </a:xfrm>
          <a:solidFill>
            <a:schemeClr val="tx1">
              <a:lumMod val="75000"/>
              <a:lumOff val="25000"/>
            </a:schemeClr>
          </a:solidFill>
          <a:effectLst>
            <a:innerShdw blurRad="25400" dist="12700" dir="13500000">
              <a:prstClr val="black">
                <a:alpha val="16000"/>
              </a:prstClr>
            </a:innerShdw>
          </a:effectLst>
        </p:spPr>
        <p:txBody>
          <a:bodyPr lIns="180000" rIns="180000" anchor="ctr"/>
          <a:lstStyle>
            <a:lvl1pPr marL="0" indent="0" algn="ctr">
              <a:buNone/>
              <a:defRPr sz="16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ZA" dirty="0"/>
              <a:t>Insert Photo or Drag &amp; Drop your Photo</a:t>
            </a:r>
          </a:p>
        </p:txBody>
      </p:sp>
      <p:sp>
        <p:nvSpPr>
          <p:cNvPr id="33" name="Picture Placeholder 17">
            <a:extLst>
              <a:ext uri="{FF2B5EF4-FFF2-40B4-BE49-F238E27FC236}">
                <a16:creationId xmlns:a16="http://schemas.microsoft.com/office/drawing/2014/main" id="{13FCE36B-BAA2-42E5-8BAF-73725A608552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 flipH="1">
            <a:off x="4013200" y="1218600"/>
            <a:ext cx="1854800" cy="1854800"/>
          </a:xfrm>
          <a:solidFill>
            <a:schemeClr val="tx1">
              <a:lumMod val="75000"/>
              <a:lumOff val="25000"/>
            </a:schemeClr>
          </a:solidFill>
          <a:effectLst>
            <a:innerShdw blurRad="25400" dist="12700" dir="13500000">
              <a:prstClr val="black">
                <a:alpha val="16000"/>
              </a:prstClr>
            </a:innerShdw>
          </a:effectLst>
        </p:spPr>
        <p:txBody>
          <a:bodyPr lIns="180000" rIns="180000" anchor="ctr"/>
          <a:lstStyle>
            <a:lvl1pPr marL="0" indent="0" algn="ctr">
              <a:buNone/>
              <a:defRPr sz="11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ZA" dirty="0"/>
              <a:t>Insert Photo or Drag &amp; Drop your Photo</a:t>
            </a:r>
          </a:p>
        </p:txBody>
      </p:sp>
      <p:sp>
        <p:nvSpPr>
          <p:cNvPr id="36" name="Picture Placeholder 17">
            <a:extLst>
              <a:ext uri="{FF2B5EF4-FFF2-40B4-BE49-F238E27FC236}">
                <a16:creationId xmlns:a16="http://schemas.microsoft.com/office/drawing/2014/main" id="{9F03173D-6456-49F0-AEBE-29F680CC01F1}"/>
              </a:ext>
            </a:extLst>
          </p:cNvPr>
          <p:cNvSpPr>
            <a:spLocks noGrp="1" noChangeAspect="1"/>
          </p:cNvSpPr>
          <p:nvPr>
            <p:ph type="pic" sz="quarter" idx="26" hasCustomPrompt="1"/>
          </p:nvPr>
        </p:nvSpPr>
        <p:spPr>
          <a:xfrm flipH="1">
            <a:off x="1764000" y="3361286"/>
            <a:ext cx="936000" cy="1248000"/>
          </a:xfrm>
          <a:solidFill>
            <a:schemeClr val="tx1">
              <a:lumMod val="75000"/>
              <a:lumOff val="25000"/>
            </a:schemeClr>
          </a:solidFill>
          <a:effectLst>
            <a:innerShdw blurRad="25400" dist="12700" dir="13500000">
              <a:prstClr val="black">
                <a:alpha val="16000"/>
              </a:prstClr>
            </a:innerShdw>
          </a:effectLst>
        </p:spPr>
        <p:txBody>
          <a:bodyPr lIns="180000" rIns="180000" anchor="ctr"/>
          <a:lstStyle>
            <a:lvl1pPr marL="0" indent="0" algn="ctr">
              <a:buNone/>
              <a:defRPr sz="11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ZA" dirty="0"/>
              <a:t>Insert Photo or Drag &amp; Drop your Photo</a:t>
            </a:r>
          </a:p>
        </p:txBody>
      </p:sp>
      <p:sp>
        <p:nvSpPr>
          <p:cNvPr id="38" name="Picture Placeholder 17">
            <a:extLst>
              <a:ext uri="{FF2B5EF4-FFF2-40B4-BE49-F238E27FC236}">
                <a16:creationId xmlns:a16="http://schemas.microsoft.com/office/drawing/2014/main" id="{AB5FAB3E-720D-4639-B757-17D40918629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 flipH="1">
            <a:off x="6156000" y="4069286"/>
            <a:ext cx="2160000" cy="1452000"/>
          </a:xfrm>
          <a:solidFill>
            <a:schemeClr val="tx1">
              <a:lumMod val="75000"/>
              <a:lumOff val="25000"/>
            </a:schemeClr>
          </a:solidFill>
          <a:effectLst>
            <a:innerShdw blurRad="25400" dist="12700" dir="13500000">
              <a:prstClr val="black">
                <a:alpha val="16000"/>
              </a:prstClr>
            </a:innerShdw>
          </a:effectLst>
        </p:spPr>
        <p:txBody>
          <a:bodyPr lIns="180000" rIns="180000" anchor="ctr"/>
          <a:lstStyle>
            <a:lvl1pPr marL="0" indent="0" algn="ctr">
              <a:buNone/>
              <a:defRPr sz="16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ZA" dirty="0"/>
              <a:t>Insert Photo or Drag &amp; Drop your Photo</a:t>
            </a:r>
          </a:p>
        </p:txBody>
      </p:sp>
      <p:sp>
        <p:nvSpPr>
          <p:cNvPr id="39" name="Picture Placeholder 17">
            <a:extLst>
              <a:ext uri="{FF2B5EF4-FFF2-40B4-BE49-F238E27FC236}">
                <a16:creationId xmlns:a16="http://schemas.microsoft.com/office/drawing/2014/main" id="{8065AFC5-5095-498F-96E5-C33DB7DE3E35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 flipH="1">
            <a:off x="2285200" y="1982922"/>
            <a:ext cx="1440000" cy="1080000"/>
          </a:xfrm>
          <a:solidFill>
            <a:schemeClr val="tx1">
              <a:lumMod val="75000"/>
              <a:lumOff val="25000"/>
            </a:schemeClr>
          </a:solidFill>
          <a:effectLst>
            <a:innerShdw blurRad="25400" dist="12700" dir="13500000">
              <a:prstClr val="black">
                <a:alpha val="16000"/>
              </a:prstClr>
            </a:innerShdw>
          </a:effectLst>
        </p:spPr>
        <p:txBody>
          <a:bodyPr lIns="180000" rIns="180000" anchor="ctr"/>
          <a:lstStyle>
            <a:lvl1pPr marL="0" indent="0" algn="ctr">
              <a:buNone/>
              <a:defRPr sz="16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ZA" dirty="0"/>
              <a:t>Insert Photo or Drag &amp; Drop your Photo</a:t>
            </a:r>
          </a:p>
        </p:txBody>
      </p:sp>
      <p:sp>
        <p:nvSpPr>
          <p:cNvPr id="40" name="Picture Placeholder 17">
            <a:extLst>
              <a:ext uri="{FF2B5EF4-FFF2-40B4-BE49-F238E27FC236}">
                <a16:creationId xmlns:a16="http://schemas.microsoft.com/office/drawing/2014/main" id="{81AEA7A2-5016-48D0-9A9F-38F676D380F1}"/>
              </a:ext>
            </a:extLst>
          </p:cNvPr>
          <p:cNvSpPr>
            <a:spLocks noGrp="1" noChangeAspect="1"/>
          </p:cNvSpPr>
          <p:nvPr>
            <p:ph type="pic" sz="quarter" idx="29" hasCustomPrompt="1"/>
          </p:nvPr>
        </p:nvSpPr>
        <p:spPr>
          <a:xfrm flipH="1">
            <a:off x="8604000" y="2522922"/>
            <a:ext cx="936000" cy="1248000"/>
          </a:xfrm>
          <a:solidFill>
            <a:schemeClr val="tx1">
              <a:lumMod val="75000"/>
              <a:lumOff val="25000"/>
            </a:schemeClr>
          </a:solidFill>
          <a:effectLst>
            <a:innerShdw blurRad="25400" dist="12700" dir="13500000">
              <a:prstClr val="black">
                <a:alpha val="16000"/>
              </a:prstClr>
            </a:innerShdw>
          </a:effectLst>
        </p:spPr>
        <p:txBody>
          <a:bodyPr lIns="180000" rIns="180000" anchor="ctr"/>
          <a:lstStyle>
            <a:lvl1pPr marL="0" indent="0" algn="ctr">
              <a:buNone/>
              <a:defRPr sz="11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ZA" dirty="0"/>
              <a:t>Insert Photo or Drag &amp; Drop your Photo</a:t>
            </a:r>
          </a:p>
        </p:txBody>
      </p:sp>
      <p:sp>
        <p:nvSpPr>
          <p:cNvPr id="42" name="Picture Placeholder 17">
            <a:extLst>
              <a:ext uri="{FF2B5EF4-FFF2-40B4-BE49-F238E27FC236}">
                <a16:creationId xmlns:a16="http://schemas.microsoft.com/office/drawing/2014/main" id="{7106428B-90DC-44C2-B74F-394F47A5D028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 flipH="1">
            <a:off x="8604000" y="4063186"/>
            <a:ext cx="1080000" cy="1080000"/>
          </a:xfrm>
          <a:solidFill>
            <a:schemeClr val="tx1">
              <a:lumMod val="75000"/>
              <a:lumOff val="25000"/>
            </a:schemeClr>
          </a:solidFill>
          <a:effectLst>
            <a:innerShdw blurRad="25400" dist="12700" dir="13500000">
              <a:prstClr val="black">
                <a:alpha val="16000"/>
              </a:prstClr>
            </a:innerShdw>
          </a:effectLst>
        </p:spPr>
        <p:txBody>
          <a:bodyPr lIns="180000" rIns="180000" anchor="ctr"/>
          <a:lstStyle>
            <a:lvl1pPr marL="0" indent="0" algn="ctr">
              <a:buNone/>
              <a:defRPr sz="11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ZA" dirty="0"/>
              <a:t>Insert Photo or Drag &amp; Drop your Photo</a:t>
            </a:r>
          </a:p>
        </p:txBody>
      </p:sp>
      <p:sp>
        <p:nvSpPr>
          <p:cNvPr id="44" name="Picture Placeholder 17">
            <a:extLst>
              <a:ext uri="{FF2B5EF4-FFF2-40B4-BE49-F238E27FC236}">
                <a16:creationId xmlns:a16="http://schemas.microsoft.com/office/drawing/2014/main" id="{1FE93498-9D95-47A7-B1C1-5F8AA73FB611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 flipH="1">
            <a:off x="8604000" y="1156400"/>
            <a:ext cx="1440000" cy="1080000"/>
          </a:xfrm>
          <a:solidFill>
            <a:schemeClr val="tx1">
              <a:lumMod val="75000"/>
              <a:lumOff val="25000"/>
            </a:schemeClr>
          </a:solidFill>
          <a:effectLst>
            <a:innerShdw blurRad="25400" dist="12700" dir="13500000">
              <a:prstClr val="black">
                <a:alpha val="16000"/>
              </a:prstClr>
            </a:innerShdw>
          </a:effectLst>
        </p:spPr>
        <p:txBody>
          <a:bodyPr lIns="180000" rIns="180000" anchor="ctr"/>
          <a:lstStyle>
            <a:lvl1pPr marL="0" indent="0" algn="ctr">
              <a:buNone/>
              <a:defRPr sz="16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ZA" dirty="0"/>
              <a:t>Insert Photo or Drag &amp; Drop your Photo</a:t>
            </a:r>
          </a:p>
        </p:txBody>
      </p:sp>
      <p:sp>
        <p:nvSpPr>
          <p:cNvPr id="45" name="Picture Placeholder 17">
            <a:extLst>
              <a:ext uri="{FF2B5EF4-FFF2-40B4-BE49-F238E27FC236}">
                <a16:creationId xmlns:a16="http://schemas.microsoft.com/office/drawing/2014/main" id="{12969B3E-3263-45D2-A063-7A1376963997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 flipH="1">
            <a:off x="9828000" y="2522922"/>
            <a:ext cx="540000" cy="540000"/>
          </a:xfrm>
          <a:solidFill>
            <a:schemeClr val="tx1">
              <a:lumMod val="75000"/>
              <a:lumOff val="25000"/>
            </a:schemeClr>
          </a:solidFill>
          <a:effectLst>
            <a:innerShdw blurRad="25400" dist="12700" dir="13500000">
              <a:prstClr val="black">
                <a:alpha val="16000"/>
              </a:prstClr>
            </a:innerShdw>
          </a:effectLst>
        </p:spPr>
        <p:txBody>
          <a:bodyPr lIns="0" rIns="0" anchor="ctr"/>
          <a:lstStyle>
            <a:lvl1pPr marL="0" indent="0" algn="ctr">
              <a:buNone/>
              <a:defRPr sz="11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ZA" dirty="0"/>
              <a:t>Pic</a:t>
            </a:r>
          </a:p>
        </p:txBody>
      </p:sp>
      <p:sp>
        <p:nvSpPr>
          <p:cNvPr id="46" name="Picture Placeholder 17">
            <a:extLst>
              <a:ext uri="{FF2B5EF4-FFF2-40B4-BE49-F238E27FC236}">
                <a16:creationId xmlns:a16="http://schemas.microsoft.com/office/drawing/2014/main" id="{0693B163-3210-4BA5-8F2F-C3C8C816C1CE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 flipH="1">
            <a:off x="938800" y="4063186"/>
            <a:ext cx="540000" cy="540000"/>
          </a:xfrm>
          <a:solidFill>
            <a:schemeClr val="tx1">
              <a:lumMod val="75000"/>
              <a:lumOff val="25000"/>
            </a:schemeClr>
          </a:solidFill>
          <a:effectLst>
            <a:innerShdw blurRad="25400" dist="12700" dir="13500000">
              <a:prstClr val="black">
                <a:alpha val="16000"/>
              </a:prstClr>
            </a:innerShdw>
          </a:effectLst>
        </p:spPr>
        <p:txBody>
          <a:bodyPr lIns="0" rIns="0" anchor="ctr"/>
          <a:lstStyle>
            <a:lvl1pPr marL="0" indent="0" algn="ctr">
              <a:buNone/>
              <a:defRPr sz="11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ZA" dirty="0"/>
              <a:t>Pic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C64DBF4-1457-49E9-8D57-2206C14FC8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41135598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5">
            <a:extLst>
              <a:ext uri="{FF2B5EF4-FFF2-40B4-BE49-F238E27FC236}">
                <a16:creationId xmlns:a16="http://schemas.microsoft.com/office/drawing/2014/main" id="{B4B833F7-7F09-42C1-81DA-97CA9530D528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431800" y="5530292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1" name="Freeform 5">
            <a:extLst>
              <a:ext uri="{FF2B5EF4-FFF2-40B4-BE49-F238E27FC236}">
                <a16:creationId xmlns:a16="http://schemas.microsoft.com/office/drawing/2014/main" id="{F4AA9899-9E92-41B5-AFEF-5F6EAB9782D5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537134" y="1312995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accent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8950958A-6460-4594-BEAB-C7444EC61299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683871" y="300388"/>
            <a:ext cx="1838651" cy="1613506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3" name="Freeform 5">
            <a:extLst>
              <a:ext uri="{FF2B5EF4-FFF2-40B4-BE49-F238E27FC236}">
                <a16:creationId xmlns:a16="http://schemas.microsoft.com/office/drawing/2014/main" id="{A7E15F2A-61A0-4C11-8E47-4DF7051E91D1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449746" y="5304339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4" name="Freeform 5">
            <a:extLst>
              <a:ext uri="{FF2B5EF4-FFF2-40B4-BE49-F238E27FC236}">
                <a16:creationId xmlns:a16="http://schemas.microsoft.com/office/drawing/2014/main" id="{B5FF0CC8-80F5-42C4-80EF-E32459238B71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1007557" y="354617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EE479C-D1F6-4BAC-80D2-90EF74E326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1999"/>
            <a:ext cx="3932237" cy="1600199"/>
          </a:xfrm>
        </p:spPr>
        <p:txBody>
          <a:bodyPr vert="horz" lIns="0" tIns="0" rIns="0" bIns="0" rtlCol="0" anchor="b">
            <a:noAutofit/>
          </a:bodyPr>
          <a:lstStyle>
            <a:lvl1pPr>
              <a:defRPr lang="en-ZA" dirty="0"/>
            </a:lvl1pPr>
          </a:lstStyle>
          <a:p>
            <a:pPr marL="0" lvl="0"/>
            <a:r>
              <a:rPr lang="en-ZA" dirty="0"/>
              <a:t>Click to edit page title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64CFC6C-1D8B-46C9-B0F7-A8BD88D8AB46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20" name="Text Placeholder 3">
            <a:extLst>
              <a:ext uri="{FF2B5EF4-FFF2-40B4-BE49-F238E27FC236}">
                <a16:creationId xmlns:a16="http://schemas.microsoft.com/office/drawing/2014/main" id="{C49FB4A2-B750-422F-96D2-A7C2642957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34062" y="21343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2">
            <a:extLst>
              <a:ext uri="{FF2B5EF4-FFF2-40B4-BE49-F238E27FC236}">
                <a16:creationId xmlns:a16="http://schemas.microsoft.com/office/drawing/2014/main" id="{0110E46C-B434-49FA-AA0E-D64E5786D28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431999"/>
            <a:ext cx="6544468" cy="5513889"/>
          </a:xfrm>
          <a:prstGeom prst="roundRect">
            <a:avLst>
              <a:gd name="adj" fmla="val 5554"/>
            </a:avLst>
          </a:prstGeom>
        </p:spPr>
        <p:txBody>
          <a:bodyPr vert="horz" wrap="square" lIns="0" tIns="0" rIns="0" bIns="0" rtlCol="0" anchor="ctr">
            <a:noAutofit/>
          </a:bodyPr>
          <a:lstStyle>
            <a:lvl1pPr>
              <a:def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0" lvl="0" indent="0" algn="ctr">
              <a:buNone/>
            </a:pPr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299324978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5">
            <a:extLst>
              <a:ext uri="{FF2B5EF4-FFF2-40B4-BE49-F238E27FC236}">
                <a16:creationId xmlns:a16="http://schemas.microsoft.com/office/drawing/2014/main" id="{B0FE1C0F-474B-4310-A4A5-1EB4321DE50B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431800" y="5530292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673FA99E-5E31-474E-8818-615B453CD89C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537134" y="1312995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accent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BA0EE7FC-884E-43B5-B6D6-9156FBE9AB59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683871" y="300388"/>
            <a:ext cx="1838651" cy="1613506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id="{858C6DC6-901F-4F3E-97A4-1B55324C068B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449746" y="5304339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8" name="Freeform 5">
            <a:extLst>
              <a:ext uri="{FF2B5EF4-FFF2-40B4-BE49-F238E27FC236}">
                <a16:creationId xmlns:a16="http://schemas.microsoft.com/office/drawing/2014/main" id="{1041B359-9F78-4782-9C50-0B1DED37AD2C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1007557" y="354617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6D0504D-4610-4E9E-A2DB-8B701F044BB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95CDFA7-DEA3-4BBE-8D70-0AF654A1E6FF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727656" y="6277243"/>
            <a:ext cx="464344" cy="400188"/>
          </a:xfrm>
        </p:spPr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790C5B8B-2AF3-42F3-B4F8-A806BB98AC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97794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12 gr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F2D0CD35-6F93-431A-997D-F16BD6DEDEE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 flipH="1">
            <a:off x="540000" y="3538675"/>
            <a:ext cx="2160000" cy="2160000"/>
          </a:xfrm>
          <a:solidFill>
            <a:schemeClr val="tx1">
              <a:lumMod val="75000"/>
              <a:lumOff val="25000"/>
            </a:schemeClr>
          </a:solidFill>
          <a:effectLst>
            <a:innerShdw blurRad="25400" dist="12700" dir="13500000">
              <a:prstClr val="black">
                <a:alpha val="16000"/>
              </a:prstClr>
            </a:innerShdw>
          </a:effectLst>
        </p:spPr>
        <p:txBody>
          <a:bodyPr lIns="180000" rIns="180000" anchor="ctr"/>
          <a:lstStyle>
            <a:lvl1pPr marL="0" indent="0" algn="ctr">
              <a:buNone/>
              <a:defRPr sz="16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ZA" dirty="0"/>
              <a:t>Insert Photo or Drag &amp; Drop your Photo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60BC9BE-C312-4619-AEBF-24C21F704C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9F2D66-B264-4D7C-814F-A8F0575B7C2E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ZA" dirty="0"/>
              <a:t>Add a footer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309B8E-E3FF-48B0-AE11-1D123D34371D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058DB212-BFA2-403F-85EF-DFD3FF6D973A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33" name="Picture Placeholder 17">
            <a:extLst>
              <a:ext uri="{FF2B5EF4-FFF2-40B4-BE49-F238E27FC236}">
                <a16:creationId xmlns:a16="http://schemas.microsoft.com/office/drawing/2014/main" id="{13FCE36B-BAA2-42E5-8BAF-73725A608552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 flipH="1">
            <a:off x="540000" y="1302475"/>
            <a:ext cx="2160000" cy="2160000"/>
          </a:xfrm>
          <a:solidFill>
            <a:schemeClr val="tx1">
              <a:lumMod val="75000"/>
              <a:lumOff val="25000"/>
            </a:schemeClr>
          </a:solidFill>
          <a:effectLst>
            <a:innerShdw blurRad="25400" dist="12700" dir="13500000">
              <a:prstClr val="black">
                <a:alpha val="16000"/>
              </a:prstClr>
            </a:innerShdw>
          </a:effectLst>
        </p:spPr>
        <p:txBody>
          <a:bodyPr lIns="180000" rIns="180000" anchor="ctr"/>
          <a:lstStyle>
            <a:lvl1pPr marL="0" indent="0" algn="ctr">
              <a:buNone/>
              <a:defRPr sz="16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ZA" dirty="0"/>
              <a:t>Insert Photo or Drag &amp; Drop your Photo</a:t>
            </a:r>
          </a:p>
        </p:txBody>
      </p:sp>
      <p:sp>
        <p:nvSpPr>
          <p:cNvPr id="16" name="Picture Placeholder 17">
            <a:extLst>
              <a:ext uri="{FF2B5EF4-FFF2-40B4-BE49-F238E27FC236}">
                <a16:creationId xmlns:a16="http://schemas.microsoft.com/office/drawing/2014/main" id="{55D9E1A3-E25D-44DF-9C7F-88BB88C2F5A3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 flipH="1">
            <a:off x="2778000" y="3538675"/>
            <a:ext cx="2160000" cy="2160000"/>
          </a:xfrm>
          <a:solidFill>
            <a:schemeClr val="tx1">
              <a:lumMod val="75000"/>
              <a:lumOff val="25000"/>
            </a:schemeClr>
          </a:solidFill>
          <a:effectLst>
            <a:innerShdw blurRad="25400" dist="12700" dir="13500000">
              <a:prstClr val="black">
                <a:alpha val="16000"/>
              </a:prstClr>
            </a:innerShdw>
          </a:effectLst>
        </p:spPr>
        <p:txBody>
          <a:bodyPr lIns="180000" rIns="180000" anchor="ctr"/>
          <a:lstStyle>
            <a:lvl1pPr marL="0" indent="0" algn="ctr">
              <a:buNone/>
              <a:defRPr sz="16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ZA" dirty="0"/>
              <a:t>Insert Photo or Drag &amp; Drop your Photo</a:t>
            </a:r>
          </a:p>
        </p:txBody>
      </p:sp>
      <p:sp>
        <p:nvSpPr>
          <p:cNvPr id="17" name="Picture Placeholder 17">
            <a:extLst>
              <a:ext uri="{FF2B5EF4-FFF2-40B4-BE49-F238E27FC236}">
                <a16:creationId xmlns:a16="http://schemas.microsoft.com/office/drawing/2014/main" id="{60194B38-D5EB-4E6D-B645-ACAD7884DBEC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 flipH="1">
            <a:off x="2778000" y="1302475"/>
            <a:ext cx="2160000" cy="2160000"/>
          </a:xfrm>
          <a:solidFill>
            <a:schemeClr val="tx1">
              <a:lumMod val="75000"/>
              <a:lumOff val="25000"/>
            </a:schemeClr>
          </a:solidFill>
          <a:effectLst>
            <a:innerShdw blurRad="25400" dist="12700" dir="13500000">
              <a:prstClr val="black">
                <a:alpha val="16000"/>
              </a:prstClr>
            </a:innerShdw>
          </a:effectLst>
        </p:spPr>
        <p:txBody>
          <a:bodyPr lIns="180000" rIns="180000" anchor="ctr"/>
          <a:lstStyle>
            <a:lvl1pPr marL="0" indent="0" algn="ctr">
              <a:buNone/>
              <a:defRPr sz="16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ZA" dirty="0"/>
              <a:t>Insert Photo or Drag &amp; Drop your Photo</a:t>
            </a:r>
          </a:p>
        </p:txBody>
      </p:sp>
      <p:sp>
        <p:nvSpPr>
          <p:cNvPr id="19" name="Picture Placeholder 17">
            <a:extLst>
              <a:ext uri="{FF2B5EF4-FFF2-40B4-BE49-F238E27FC236}">
                <a16:creationId xmlns:a16="http://schemas.microsoft.com/office/drawing/2014/main" id="{1C42802B-CA5A-46C0-B2EC-C2F3EDE56228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 flipH="1">
            <a:off x="5016000" y="3538675"/>
            <a:ext cx="2160000" cy="2160000"/>
          </a:xfrm>
          <a:solidFill>
            <a:schemeClr val="tx1">
              <a:lumMod val="75000"/>
              <a:lumOff val="25000"/>
            </a:schemeClr>
          </a:solidFill>
          <a:effectLst>
            <a:innerShdw blurRad="25400" dist="12700" dir="13500000">
              <a:prstClr val="black">
                <a:alpha val="16000"/>
              </a:prstClr>
            </a:innerShdw>
          </a:effectLst>
        </p:spPr>
        <p:txBody>
          <a:bodyPr lIns="180000" rIns="180000" anchor="ctr"/>
          <a:lstStyle>
            <a:lvl1pPr marL="0" indent="0" algn="ctr">
              <a:buNone/>
              <a:defRPr sz="16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ZA" dirty="0"/>
              <a:t>Insert Photo or Drag &amp; Drop your Photo</a:t>
            </a:r>
          </a:p>
        </p:txBody>
      </p:sp>
      <p:sp>
        <p:nvSpPr>
          <p:cNvPr id="21" name="Picture Placeholder 17">
            <a:extLst>
              <a:ext uri="{FF2B5EF4-FFF2-40B4-BE49-F238E27FC236}">
                <a16:creationId xmlns:a16="http://schemas.microsoft.com/office/drawing/2014/main" id="{0CF1ECCC-1CDA-4704-931C-44856CD73A1C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 flipH="1">
            <a:off x="5016000" y="1302475"/>
            <a:ext cx="2160000" cy="2160000"/>
          </a:xfrm>
          <a:solidFill>
            <a:schemeClr val="tx1">
              <a:lumMod val="75000"/>
              <a:lumOff val="25000"/>
            </a:schemeClr>
          </a:solidFill>
          <a:effectLst>
            <a:innerShdw blurRad="25400" dist="12700" dir="13500000">
              <a:prstClr val="black">
                <a:alpha val="16000"/>
              </a:prstClr>
            </a:innerShdw>
          </a:effectLst>
        </p:spPr>
        <p:txBody>
          <a:bodyPr lIns="180000" rIns="180000" anchor="ctr"/>
          <a:lstStyle>
            <a:lvl1pPr marL="0" indent="0" algn="ctr">
              <a:buNone/>
              <a:defRPr sz="16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ZA" dirty="0"/>
              <a:t>Insert Photo or Drag &amp; Drop your Photo</a:t>
            </a:r>
          </a:p>
        </p:txBody>
      </p:sp>
      <p:sp>
        <p:nvSpPr>
          <p:cNvPr id="22" name="Picture Placeholder 17">
            <a:extLst>
              <a:ext uri="{FF2B5EF4-FFF2-40B4-BE49-F238E27FC236}">
                <a16:creationId xmlns:a16="http://schemas.microsoft.com/office/drawing/2014/main" id="{83AFD9EA-EEBF-4DAA-A8FF-5AFDF34049FD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 flipH="1">
            <a:off x="7254000" y="3538675"/>
            <a:ext cx="2160000" cy="2160000"/>
          </a:xfrm>
          <a:solidFill>
            <a:schemeClr val="tx1">
              <a:lumMod val="75000"/>
              <a:lumOff val="25000"/>
            </a:schemeClr>
          </a:solidFill>
          <a:effectLst>
            <a:innerShdw blurRad="25400" dist="12700" dir="13500000">
              <a:prstClr val="black">
                <a:alpha val="16000"/>
              </a:prstClr>
            </a:innerShdw>
          </a:effectLst>
        </p:spPr>
        <p:txBody>
          <a:bodyPr lIns="180000" rIns="180000" anchor="ctr"/>
          <a:lstStyle>
            <a:lvl1pPr marL="0" indent="0" algn="ctr">
              <a:buNone/>
              <a:defRPr sz="16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ZA" dirty="0"/>
              <a:t>Insert Photo or Drag &amp; Drop your Photo</a:t>
            </a:r>
          </a:p>
        </p:txBody>
      </p:sp>
      <p:sp>
        <p:nvSpPr>
          <p:cNvPr id="23" name="Picture Placeholder 17">
            <a:extLst>
              <a:ext uri="{FF2B5EF4-FFF2-40B4-BE49-F238E27FC236}">
                <a16:creationId xmlns:a16="http://schemas.microsoft.com/office/drawing/2014/main" id="{77657464-B880-4475-B938-A52717FD55D0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 flipH="1">
            <a:off x="7254000" y="1302475"/>
            <a:ext cx="2160000" cy="2160000"/>
          </a:xfrm>
          <a:solidFill>
            <a:schemeClr val="tx1">
              <a:lumMod val="75000"/>
              <a:lumOff val="25000"/>
            </a:schemeClr>
          </a:solidFill>
          <a:effectLst>
            <a:innerShdw blurRad="25400" dist="12700" dir="13500000">
              <a:prstClr val="black">
                <a:alpha val="16000"/>
              </a:prstClr>
            </a:innerShdw>
          </a:effectLst>
        </p:spPr>
        <p:txBody>
          <a:bodyPr lIns="180000" rIns="180000" anchor="ctr"/>
          <a:lstStyle>
            <a:lvl1pPr marL="0" indent="0" algn="ctr">
              <a:buNone/>
              <a:defRPr sz="16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ZA" dirty="0"/>
              <a:t>Insert Photo or Drag &amp; Drop your Photo</a:t>
            </a:r>
          </a:p>
        </p:txBody>
      </p:sp>
      <p:sp>
        <p:nvSpPr>
          <p:cNvPr id="24" name="Picture Placeholder 17">
            <a:extLst>
              <a:ext uri="{FF2B5EF4-FFF2-40B4-BE49-F238E27FC236}">
                <a16:creationId xmlns:a16="http://schemas.microsoft.com/office/drawing/2014/main" id="{70399DD2-B5F4-4309-91F3-10BCEAC660AE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 flipH="1">
            <a:off x="9492000" y="3538675"/>
            <a:ext cx="2160000" cy="2160000"/>
          </a:xfrm>
          <a:solidFill>
            <a:schemeClr val="tx1">
              <a:lumMod val="75000"/>
              <a:lumOff val="25000"/>
            </a:schemeClr>
          </a:solidFill>
          <a:effectLst>
            <a:innerShdw blurRad="25400" dist="12700" dir="13500000">
              <a:prstClr val="black">
                <a:alpha val="16000"/>
              </a:prstClr>
            </a:innerShdw>
          </a:effectLst>
        </p:spPr>
        <p:txBody>
          <a:bodyPr lIns="180000" rIns="180000" anchor="ctr"/>
          <a:lstStyle>
            <a:lvl1pPr marL="0" indent="0" algn="ctr">
              <a:buNone/>
              <a:defRPr sz="16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ZA" dirty="0"/>
              <a:t>Insert Photo or Drag &amp; Drop your Photo</a:t>
            </a:r>
          </a:p>
        </p:txBody>
      </p:sp>
      <p:sp>
        <p:nvSpPr>
          <p:cNvPr id="25" name="Picture Placeholder 17">
            <a:extLst>
              <a:ext uri="{FF2B5EF4-FFF2-40B4-BE49-F238E27FC236}">
                <a16:creationId xmlns:a16="http://schemas.microsoft.com/office/drawing/2014/main" id="{BC1CEC01-89BF-4175-8272-31CE9D920476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 flipH="1">
            <a:off x="9492000" y="1302475"/>
            <a:ext cx="2160000" cy="2160000"/>
          </a:xfrm>
          <a:solidFill>
            <a:schemeClr val="tx1">
              <a:lumMod val="75000"/>
              <a:lumOff val="25000"/>
            </a:schemeClr>
          </a:solidFill>
          <a:effectLst>
            <a:innerShdw blurRad="25400" dist="12700" dir="13500000">
              <a:prstClr val="black">
                <a:alpha val="16000"/>
              </a:prstClr>
            </a:innerShdw>
          </a:effectLst>
        </p:spPr>
        <p:txBody>
          <a:bodyPr lIns="180000" rIns="180000" anchor="ctr"/>
          <a:lstStyle>
            <a:lvl1pPr marL="0" indent="0" algn="ctr">
              <a:buNone/>
              <a:defRPr sz="16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ZA" dirty="0"/>
              <a:t>Insert Photo or Drag &amp; Drop your Photo</a:t>
            </a:r>
          </a:p>
        </p:txBody>
      </p:sp>
      <p:sp>
        <p:nvSpPr>
          <p:cNvPr id="26" name="Text Placeholder 12">
            <a:extLst>
              <a:ext uri="{FF2B5EF4-FFF2-40B4-BE49-F238E27FC236}">
                <a16:creationId xmlns:a16="http://schemas.microsoft.com/office/drawing/2014/main" id="{12704629-F565-4077-A10D-E37F0836449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688313" y="2869885"/>
            <a:ext cx="2071687" cy="622829"/>
          </a:xfrm>
          <a:prstGeom prst="wedgeRoundRectCallout">
            <a:avLst>
              <a:gd name="adj1" fmla="val -41676"/>
              <a:gd name="adj2" fmla="val 88334"/>
              <a:gd name="adj3" fmla="val 16667"/>
            </a:avLst>
          </a:prstGeom>
          <a:solidFill>
            <a:schemeClr val="tx1"/>
          </a:solidFill>
        </p:spPr>
        <p:txBody>
          <a:bodyPr lIns="72000" anchor="ctr"/>
          <a:lstStyle>
            <a:lvl1pPr marL="0" indent="0" algn="ctr">
              <a:buNone/>
              <a:defRPr sz="1600" b="1" i="1">
                <a:solidFill>
                  <a:schemeClr val="bg1"/>
                </a:solidFill>
                <a:latin typeface="+mj-lt"/>
              </a:defRPr>
            </a:lvl1pPr>
            <a:lvl2pPr marL="263525" indent="0">
              <a:buNone/>
              <a:defRPr>
                <a:solidFill>
                  <a:schemeClr val="bg1"/>
                </a:solidFill>
              </a:defRPr>
            </a:lvl2pPr>
            <a:lvl3pPr marL="536575" indent="0">
              <a:buNone/>
              <a:defRPr>
                <a:solidFill>
                  <a:schemeClr val="bg1"/>
                </a:solidFill>
              </a:defRPr>
            </a:lvl3pPr>
            <a:lvl4pPr marL="811213" indent="0">
              <a:buNone/>
              <a:defRPr>
                <a:solidFill>
                  <a:schemeClr val="bg1"/>
                </a:solidFill>
              </a:defRPr>
            </a:lvl4pPr>
            <a:lvl5pPr marL="1074738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Photo Caption</a:t>
            </a:r>
            <a:endParaRPr lang="en-ZA" dirty="0"/>
          </a:p>
        </p:txBody>
      </p:sp>
      <p:sp>
        <p:nvSpPr>
          <p:cNvPr id="27" name="Text Placeholder 12">
            <a:extLst>
              <a:ext uri="{FF2B5EF4-FFF2-40B4-BE49-F238E27FC236}">
                <a16:creationId xmlns:a16="http://schemas.microsoft.com/office/drawing/2014/main" id="{190A6C20-E6B7-4E39-BD17-6905BF38B550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32000" y="2869884"/>
            <a:ext cx="2071687" cy="622829"/>
          </a:xfrm>
          <a:prstGeom prst="wedgeRoundRectCallout">
            <a:avLst>
              <a:gd name="adj1" fmla="val 38631"/>
              <a:gd name="adj2" fmla="val 95993"/>
              <a:gd name="adj3" fmla="val 16667"/>
            </a:avLst>
          </a:prstGeom>
          <a:solidFill>
            <a:schemeClr val="tx1"/>
          </a:solidFill>
        </p:spPr>
        <p:txBody>
          <a:bodyPr lIns="72000" anchor="ctr"/>
          <a:lstStyle>
            <a:lvl1pPr marL="0" indent="0" algn="ctr">
              <a:buNone/>
              <a:defRPr sz="1600" b="1" i="1">
                <a:solidFill>
                  <a:schemeClr val="bg1"/>
                </a:solidFill>
                <a:latin typeface="+mj-lt"/>
              </a:defRPr>
            </a:lvl1pPr>
            <a:lvl2pPr marL="263525" indent="0">
              <a:buNone/>
              <a:defRPr>
                <a:solidFill>
                  <a:schemeClr val="bg1"/>
                </a:solidFill>
              </a:defRPr>
            </a:lvl2pPr>
            <a:lvl3pPr marL="536575" indent="0">
              <a:buNone/>
              <a:defRPr>
                <a:solidFill>
                  <a:schemeClr val="bg1"/>
                </a:solidFill>
              </a:defRPr>
            </a:lvl3pPr>
            <a:lvl4pPr marL="811213" indent="0">
              <a:buNone/>
              <a:defRPr>
                <a:solidFill>
                  <a:schemeClr val="bg1"/>
                </a:solidFill>
              </a:defRPr>
            </a:lvl4pPr>
            <a:lvl5pPr marL="1074738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Photo Caption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135799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slideLayout" Target="../slideLayouts/slideLayout42.xml"/><Relationship Id="rId18" Type="http://schemas.openxmlformats.org/officeDocument/2006/relationships/slideLayout" Target="../slideLayouts/slideLayout47.xml"/><Relationship Id="rId3" Type="http://schemas.openxmlformats.org/officeDocument/2006/relationships/slideLayout" Target="../slideLayouts/slideLayout32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17" Type="http://schemas.openxmlformats.org/officeDocument/2006/relationships/slideLayout" Target="../slideLayouts/slideLayout46.xml"/><Relationship Id="rId2" Type="http://schemas.openxmlformats.org/officeDocument/2006/relationships/slideLayout" Target="../slideLayouts/slideLayout31.xml"/><Relationship Id="rId16" Type="http://schemas.openxmlformats.org/officeDocument/2006/relationships/slideLayout" Target="../slideLayouts/slideLayout45.xml"/><Relationship Id="rId20" Type="http://schemas.openxmlformats.org/officeDocument/2006/relationships/slideLayout" Target="../slideLayouts/slideLayout49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39.xml"/><Relationship Id="rId19" Type="http://schemas.openxmlformats.org/officeDocument/2006/relationships/slideLayout" Target="../slideLayouts/slideLayout48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slideLayout" Target="../slideLayouts/slideLayout4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7.xml"/><Relationship Id="rId13" Type="http://schemas.openxmlformats.org/officeDocument/2006/relationships/slideLayout" Target="../slideLayouts/slideLayout62.xml"/><Relationship Id="rId18" Type="http://schemas.openxmlformats.org/officeDocument/2006/relationships/slideLayout" Target="../slideLayouts/slideLayout67.xml"/><Relationship Id="rId26" Type="http://schemas.openxmlformats.org/officeDocument/2006/relationships/slideLayout" Target="../slideLayouts/slideLayout75.xml"/><Relationship Id="rId3" Type="http://schemas.openxmlformats.org/officeDocument/2006/relationships/slideLayout" Target="../slideLayouts/slideLayout52.xml"/><Relationship Id="rId21" Type="http://schemas.openxmlformats.org/officeDocument/2006/relationships/slideLayout" Target="../slideLayouts/slideLayout70.xml"/><Relationship Id="rId7" Type="http://schemas.openxmlformats.org/officeDocument/2006/relationships/slideLayout" Target="../slideLayouts/slideLayout56.xml"/><Relationship Id="rId12" Type="http://schemas.openxmlformats.org/officeDocument/2006/relationships/slideLayout" Target="../slideLayouts/slideLayout61.xml"/><Relationship Id="rId17" Type="http://schemas.openxmlformats.org/officeDocument/2006/relationships/slideLayout" Target="../slideLayouts/slideLayout66.xml"/><Relationship Id="rId25" Type="http://schemas.openxmlformats.org/officeDocument/2006/relationships/slideLayout" Target="../slideLayouts/slideLayout74.xml"/><Relationship Id="rId33" Type="http://schemas.openxmlformats.org/officeDocument/2006/relationships/theme" Target="../theme/theme3.xml"/><Relationship Id="rId2" Type="http://schemas.openxmlformats.org/officeDocument/2006/relationships/slideLayout" Target="../slideLayouts/slideLayout51.xml"/><Relationship Id="rId16" Type="http://schemas.openxmlformats.org/officeDocument/2006/relationships/slideLayout" Target="../slideLayouts/slideLayout65.xml"/><Relationship Id="rId20" Type="http://schemas.openxmlformats.org/officeDocument/2006/relationships/slideLayout" Target="../slideLayouts/slideLayout69.xml"/><Relationship Id="rId29" Type="http://schemas.openxmlformats.org/officeDocument/2006/relationships/slideLayout" Target="../slideLayouts/slideLayout78.xml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11" Type="http://schemas.openxmlformats.org/officeDocument/2006/relationships/slideLayout" Target="../slideLayouts/slideLayout60.xml"/><Relationship Id="rId24" Type="http://schemas.openxmlformats.org/officeDocument/2006/relationships/slideLayout" Target="../slideLayouts/slideLayout73.xml"/><Relationship Id="rId32" Type="http://schemas.openxmlformats.org/officeDocument/2006/relationships/slideLayout" Target="../slideLayouts/slideLayout81.xml"/><Relationship Id="rId5" Type="http://schemas.openxmlformats.org/officeDocument/2006/relationships/slideLayout" Target="../slideLayouts/slideLayout54.xml"/><Relationship Id="rId15" Type="http://schemas.openxmlformats.org/officeDocument/2006/relationships/slideLayout" Target="../slideLayouts/slideLayout64.xml"/><Relationship Id="rId23" Type="http://schemas.openxmlformats.org/officeDocument/2006/relationships/slideLayout" Target="../slideLayouts/slideLayout72.xml"/><Relationship Id="rId28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59.xml"/><Relationship Id="rId19" Type="http://schemas.openxmlformats.org/officeDocument/2006/relationships/slideLayout" Target="../slideLayouts/slideLayout68.xml"/><Relationship Id="rId31" Type="http://schemas.openxmlformats.org/officeDocument/2006/relationships/slideLayout" Target="../slideLayouts/slideLayout80.xml"/><Relationship Id="rId4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8.xml"/><Relationship Id="rId14" Type="http://schemas.openxmlformats.org/officeDocument/2006/relationships/slideLayout" Target="../slideLayouts/slideLayout63.xml"/><Relationship Id="rId22" Type="http://schemas.openxmlformats.org/officeDocument/2006/relationships/slideLayout" Target="../slideLayouts/slideLayout71.xml"/><Relationship Id="rId27" Type="http://schemas.openxmlformats.org/officeDocument/2006/relationships/slideLayout" Target="../slideLayouts/slideLayout76.xml"/><Relationship Id="rId30" Type="http://schemas.openxmlformats.org/officeDocument/2006/relationships/slideLayout" Target="../slideLayouts/slideLayout7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1A3259E-240C-42CB-8801-DEBFBAE609C3}"/>
              </a:ext>
            </a:extLst>
          </p:cNvPr>
          <p:cNvSpPr/>
          <p:nvPr userDrawn="1"/>
        </p:nvSpPr>
        <p:spPr>
          <a:xfrm>
            <a:off x="0" y="0"/>
            <a:ext cx="12192000" cy="25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C67978F-1E62-4A21-B029-1D9A17727B01}"/>
              </a:ext>
            </a:extLst>
          </p:cNvPr>
          <p:cNvSpPr/>
          <p:nvPr userDrawn="1"/>
        </p:nvSpPr>
        <p:spPr>
          <a:xfrm>
            <a:off x="0" y="6120000"/>
            <a:ext cx="12192000" cy="7422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B073353-28E5-4520-BBEC-48EAAA91EE05}"/>
              </a:ext>
            </a:extLst>
          </p:cNvPr>
          <p:cNvSpPr/>
          <p:nvPr userDrawn="1"/>
        </p:nvSpPr>
        <p:spPr>
          <a:xfrm rot="5400000">
            <a:off x="-3303000" y="3303000"/>
            <a:ext cx="6858000" cy="25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3F3659F-B067-4A9D-A42D-6C8056738FFF}"/>
              </a:ext>
            </a:extLst>
          </p:cNvPr>
          <p:cNvSpPr/>
          <p:nvPr userDrawn="1"/>
        </p:nvSpPr>
        <p:spPr>
          <a:xfrm rot="5400000">
            <a:off x="8637000" y="3303000"/>
            <a:ext cx="6858000" cy="25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31581A5-A75E-41FB-A68A-70BA1AB54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40000"/>
            <a:ext cx="11052000" cy="432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ZA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BA9B02-6E3D-4037-BE18-E02B786633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0000" y="1260000"/>
            <a:ext cx="11052000" cy="45947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954C2B-6B0B-4286-BFA4-F6131386B0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2000" y="6308550"/>
            <a:ext cx="41148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ZA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45D258-5720-4517-B8DE-EB5AA5C4FA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80000" y="6311112"/>
            <a:ext cx="360000" cy="360000"/>
          </a:xfrm>
          <a:prstGeom prst="rect">
            <a:avLst/>
          </a:prstGeom>
          <a:ln w="3175">
            <a:solidFill>
              <a:schemeClr val="bg1">
                <a:lumMod val="85000"/>
              </a:schemeClr>
            </a:solidFill>
          </a:ln>
        </p:spPr>
        <p:txBody>
          <a:bodyPr vert="horz" lIns="0" tIns="0" rIns="0" bIns="0" rtlCol="0" anchor="ctr"/>
          <a:lstStyle>
            <a:lvl1pPr algn="ctr"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058DB212-BFA2-403F-85EF-DFD3FF6D973A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A7E4179-FBCC-4D67-B988-A0C4952BC12D}"/>
              </a:ext>
            </a:extLst>
          </p:cNvPr>
          <p:cNvSpPr txBox="1"/>
          <p:nvPr userDrawn="1"/>
        </p:nvSpPr>
        <p:spPr>
          <a:xfrm>
            <a:off x="9154231" y="6308550"/>
            <a:ext cx="2314222" cy="365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/>
            <a:r>
              <a:rPr lang="en-ZA" sz="1600" b="1" noProof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Bellows College</a:t>
            </a:r>
          </a:p>
        </p:txBody>
      </p:sp>
    </p:spTree>
    <p:extLst>
      <p:ext uri="{BB962C8B-B14F-4D97-AF65-F5344CB8AC3E}">
        <p14:creationId xmlns:p14="http://schemas.microsoft.com/office/powerpoint/2010/main" val="3117711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3" r:id="rId2"/>
    <p:sldLayoutId id="2147483671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2" r:id="rId11"/>
    <p:sldLayoutId id="2147483673" r:id="rId12"/>
    <p:sldLayoutId id="2147483674" r:id="rId13"/>
    <p:sldLayoutId id="2147483660" r:id="rId14"/>
    <p:sldLayoutId id="2147483661" r:id="rId15"/>
    <p:sldLayoutId id="2147483658" r:id="rId16"/>
    <p:sldLayoutId id="2147483659" r:id="rId17"/>
    <p:sldLayoutId id="2147483675" r:id="rId18"/>
    <p:sldLayoutId id="2147483678" r:id="rId19"/>
    <p:sldLayoutId id="2147483680" r:id="rId20"/>
    <p:sldLayoutId id="2147483679" r:id="rId21"/>
    <p:sldLayoutId id="2147483677" r:id="rId22"/>
    <p:sldLayoutId id="2147483676" r:id="rId23"/>
    <p:sldLayoutId id="2147483652" r:id="rId24"/>
    <p:sldLayoutId id="2147483656" r:id="rId25"/>
    <p:sldLayoutId id="2147483654" r:id="rId26"/>
    <p:sldLayoutId id="2147483655" r:id="rId27"/>
    <p:sldLayoutId id="2147483681" r:id="rId28"/>
    <p:sldLayoutId id="2147483716" r:id="rId2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63525" indent="-263525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36575" indent="-2730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11213" indent="-274638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74738" indent="-263525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47788" indent="-2730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3357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6" r:id="rId8"/>
    <p:sldLayoutId id="2147483727" r:id="rId9"/>
    <p:sldLayoutId id="2147483728" r:id="rId10"/>
    <p:sldLayoutId id="2147483729" r:id="rId11"/>
    <p:sldLayoutId id="2147483730" r:id="rId12"/>
    <p:sldLayoutId id="2147483731" r:id="rId13"/>
    <p:sldLayoutId id="2147483732" r:id="rId14"/>
    <p:sldLayoutId id="2147483733" r:id="rId15"/>
    <p:sldLayoutId id="2147483734" r:id="rId16"/>
    <p:sldLayoutId id="2147483735" r:id="rId17"/>
    <p:sldLayoutId id="2147483736" r:id="rId18"/>
    <p:sldLayoutId id="2147483737" r:id="rId19"/>
    <p:sldLayoutId id="2147483751" r:id="rId20"/>
  </p:sldLayoutIdLst>
  <p:txStyles>
    <p:titleStyle>
      <a:lvl1pPr algn="l" defTabSz="914423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5" indent="-228605" algn="l" defTabSz="91442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18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28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40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52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63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75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85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98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12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23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35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45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58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8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80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92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23-Dec-18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r>
              <a:rPr lang="en-ZA" dirty="0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058DB212-BFA2-403F-85EF-DFD3FF6D973A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E48DB10-B7CB-4EDA-A10F-E447FC8AA157}"/>
              </a:ext>
            </a:extLst>
          </p:cNvPr>
          <p:cNvSpPr/>
          <p:nvPr userDrawn="1"/>
        </p:nvSpPr>
        <p:spPr>
          <a:xfrm>
            <a:off x="11793520" y="0"/>
            <a:ext cx="35276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5B63FEA4-5546-4C6E-BFD8-3C0A431610C7}"/>
              </a:ext>
            </a:extLst>
          </p:cNvPr>
          <p:cNvSpPr/>
          <p:nvPr userDrawn="1"/>
        </p:nvSpPr>
        <p:spPr>
          <a:xfrm>
            <a:off x="11844618" y="6249961"/>
            <a:ext cx="230420" cy="460402"/>
          </a:xfrm>
          <a:prstGeom prst="roundRect">
            <a:avLst>
              <a:gd name="adj" fmla="val 7366"/>
            </a:avLst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31D0BB1-0504-47CE-BB70-832C0858200F}"/>
              </a:ext>
            </a:extLst>
          </p:cNvPr>
          <p:cNvSpPr/>
          <p:nvPr userDrawn="1"/>
        </p:nvSpPr>
        <p:spPr>
          <a:xfrm rot="5400000">
            <a:off x="8740140" y="3406142"/>
            <a:ext cx="6857999" cy="457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282584C-0137-498D-A642-4AECE88FF848}"/>
              </a:ext>
            </a:extLst>
          </p:cNvPr>
          <p:cNvSpPr/>
          <p:nvPr userDrawn="1"/>
        </p:nvSpPr>
        <p:spPr>
          <a:xfrm rot="5400000">
            <a:off x="8694713" y="3406143"/>
            <a:ext cx="6857999" cy="4572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alpha val="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892752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  <p:sldLayoutId id="2147483684" r:id="rId13"/>
    <p:sldLayoutId id="2147483685" r:id="rId14"/>
    <p:sldLayoutId id="2147483686" r:id="rId15"/>
    <p:sldLayoutId id="2147483687" r:id="rId16"/>
    <p:sldLayoutId id="2147483688" r:id="rId17"/>
    <p:sldLayoutId id="2147483689" r:id="rId18"/>
    <p:sldLayoutId id="2147483690" r:id="rId19"/>
    <p:sldLayoutId id="2147483691" r:id="rId20"/>
    <p:sldLayoutId id="2147483692" r:id="rId21"/>
    <p:sldLayoutId id="2147483693" r:id="rId22"/>
    <p:sldLayoutId id="2147483694" r:id="rId23"/>
    <p:sldLayoutId id="2147483695" r:id="rId24"/>
    <p:sldLayoutId id="2147483696" r:id="rId25"/>
    <p:sldLayoutId id="2147483697" r:id="rId26"/>
    <p:sldLayoutId id="2147483698" r:id="rId27"/>
    <p:sldLayoutId id="2147483699" r:id="rId28"/>
    <p:sldLayoutId id="2147483700" r:id="rId29"/>
    <p:sldLayoutId id="2147483701" r:id="rId30"/>
    <p:sldLayoutId id="2147483702" r:id="rId31"/>
    <p:sldLayoutId id="2147483703" r:id="rId32"/>
  </p:sldLayoutIdLst>
  <p:hf hdr="0" ftr="0" dt="0"/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15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5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9.xml"/><Relationship Id="rId5" Type="http://schemas.microsoft.com/office/2007/relationships/hdphoto" Target="../media/hdphoto5.wdp"/><Relationship Id="rId4" Type="http://schemas.openxmlformats.org/officeDocument/2006/relationships/image" Target="../media/image17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5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5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5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5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0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3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3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g"/><Relationship Id="rId3" Type="http://schemas.openxmlformats.org/officeDocument/2006/relationships/image" Target="../media/image22.jpg"/><Relationship Id="rId7" Type="http://schemas.openxmlformats.org/officeDocument/2006/relationships/image" Target="../media/image26.PN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5.png"/><Relationship Id="rId11" Type="http://schemas.openxmlformats.org/officeDocument/2006/relationships/image" Target="../media/image30.png"/><Relationship Id="rId5" Type="http://schemas.openxmlformats.org/officeDocument/2006/relationships/image" Target="../media/image24.png"/><Relationship Id="rId10" Type="http://schemas.openxmlformats.org/officeDocument/2006/relationships/image" Target="../media/image29.jpg"/><Relationship Id="rId4" Type="http://schemas.openxmlformats.org/officeDocument/2006/relationships/image" Target="../media/image23.jpg"/><Relationship Id="rId9" Type="http://schemas.openxmlformats.org/officeDocument/2006/relationships/image" Target="../media/image28.jp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 title="Paper Picture Frame">
            <a:extLst>
              <a:ext uri="{FF2B5EF4-FFF2-40B4-BE49-F238E27FC236}">
                <a16:creationId xmlns:a16="http://schemas.microsoft.com/office/drawing/2014/main" id="{2BB77C0C-1042-44F9-A00C-9DEE176AE494}"/>
              </a:ext>
            </a:extLst>
          </p:cNvPr>
          <p:cNvGrpSpPr/>
          <p:nvPr/>
        </p:nvGrpSpPr>
        <p:grpSpPr>
          <a:xfrm rot="21295767">
            <a:off x="5213054" y="1125704"/>
            <a:ext cx="3474160" cy="4337342"/>
            <a:chOff x="4636201" y="-1745975"/>
            <a:chExt cx="3474160" cy="4337342"/>
          </a:xfrm>
        </p:grpSpPr>
        <p:sp>
          <p:nvSpPr>
            <p:cNvPr id="16" name="Parallelogram 15">
              <a:extLst>
                <a:ext uri="{FF2B5EF4-FFF2-40B4-BE49-F238E27FC236}">
                  <a16:creationId xmlns:a16="http://schemas.microsoft.com/office/drawing/2014/main" id="{269610D6-7006-4BA5-A69B-3C7A4ED489FF}"/>
                </a:ext>
              </a:extLst>
            </p:cNvPr>
            <p:cNvSpPr/>
            <p:nvPr userDrawn="1"/>
          </p:nvSpPr>
          <p:spPr>
            <a:xfrm rot="5400000">
              <a:off x="4813604" y="-705389"/>
              <a:ext cx="3220061" cy="3373452"/>
            </a:xfrm>
            <a:prstGeom prst="parallelogram">
              <a:avLst>
                <a:gd name="adj" fmla="val 12608"/>
              </a:avLst>
            </a:prstGeom>
            <a:gradFill>
              <a:gsLst>
                <a:gs pos="11000">
                  <a:schemeClr val="tx1">
                    <a:alpha val="0"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>
              <a:softEdge rad="317500"/>
            </a:effectLst>
            <a:scene3d>
              <a:camera prst="orthographicFront"/>
              <a:lightRig rig="threePt" dir="t">
                <a:rot lat="0" lon="0" rev="204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17" name="Rectangle: Rounded Corners 16" descr="Photo frame">
              <a:extLst>
                <a:ext uri="{FF2B5EF4-FFF2-40B4-BE49-F238E27FC236}">
                  <a16:creationId xmlns:a16="http://schemas.microsoft.com/office/drawing/2014/main" id="{796A7B23-46FE-43D7-A493-FB56337C450D}"/>
                </a:ext>
              </a:extLst>
            </p:cNvPr>
            <p:cNvSpPr/>
            <p:nvPr userDrawn="1"/>
          </p:nvSpPr>
          <p:spPr>
            <a:xfrm>
              <a:off x="4636201" y="-1745975"/>
              <a:ext cx="3220061" cy="3910358"/>
            </a:xfrm>
            <a:prstGeom prst="roundRect">
              <a:avLst>
                <a:gd name="adj" fmla="val 454"/>
              </a:avLst>
            </a:prstGeom>
            <a:blipFill dpi="0" rotWithShape="1">
              <a:blip r:embed="rId2" cstate="screen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harpenSoften amount="64000"/>
                        </a14:imgEffect>
                        <a14:imgEffect>
                          <a14:saturation sat="0"/>
                        </a14:imgEffect>
                        <a14:imgEffect>
                          <a14:brightnessContrast bright="4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0" ty="0" sx="20000" sy="20000" flip="xy" algn="tl"/>
            </a:blipFill>
            <a:ln>
              <a:noFill/>
            </a:ln>
            <a:effectLst/>
            <a:scene3d>
              <a:camera prst="orthographicFront"/>
              <a:lightRig rig="threePt" dir="t">
                <a:rot lat="0" lon="0" rev="20400000"/>
              </a:lightRig>
            </a:scene3d>
            <a:sp3d>
              <a:bevelT w="1270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</p:grpSp>
      <p:grpSp>
        <p:nvGrpSpPr>
          <p:cNvPr id="18" name="Group 17" title="Paper Picture Frame">
            <a:extLst>
              <a:ext uri="{FF2B5EF4-FFF2-40B4-BE49-F238E27FC236}">
                <a16:creationId xmlns:a16="http://schemas.microsoft.com/office/drawing/2014/main" id="{B6B1D40C-7E92-4FF3-A3DE-A858E37F3928}"/>
              </a:ext>
            </a:extLst>
          </p:cNvPr>
          <p:cNvGrpSpPr/>
          <p:nvPr/>
        </p:nvGrpSpPr>
        <p:grpSpPr>
          <a:xfrm>
            <a:off x="8294018" y="401177"/>
            <a:ext cx="2847409" cy="3554872"/>
            <a:chOff x="12781483" y="-1318991"/>
            <a:chExt cx="3132150" cy="3910359"/>
          </a:xfrm>
        </p:grpSpPr>
        <p:sp>
          <p:nvSpPr>
            <p:cNvPr id="19" name="Parallelogram 18">
              <a:extLst>
                <a:ext uri="{FF2B5EF4-FFF2-40B4-BE49-F238E27FC236}">
                  <a16:creationId xmlns:a16="http://schemas.microsoft.com/office/drawing/2014/main" id="{E3463503-E42B-437B-A892-C13AB4A175E5}"/>
                </a:ext>
              </a:extLst>
            </p:cNvPr>
            <p:cNvSpPr/>
            <p:nvPr userDrawn="1"/>
          </p:nvSpPr>
          <p:spPr>
            <a:xfrm rot="5400000">
              <a:off x="12941422" y="-380844"/>
              <a:ext cx="2903066" cy="3041357"/>
            </a:xfrm>
            <a:prstGeom prst="parallelogram">
              <a:avLst>
                <a:gd name="adj" fmla="val 12608"/>
              </a:avLst>
            </a:prstGeom>
            <a:gradFill>
              <a:gsLst>
                <a:gs pos="11000">
                  <a:schemeClr val="tx1">
                    <a:alpha val="0"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>
              <a:softEdge rad="317500"/>
            </a:effectLst>
            <a:scene3d>
              <a:camera prst="orthographicFront"/>
              <a:lightRig rig="threePt" dir="t">
                <a:rot lat="0" lon="0" rev="204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20" name="Rectangle: Rounded Corners 19" descr="Photo frame">
              <a:extLst>
                <a:ext uri="{FF2B5EF4-FFF2-40B4-BE49-F238E27FC236}">
                  <a16:creationId xmlns:a16="http://schemas.microsoft.com/office/drawing/2014/main" id="{0EF8A4BF-A43E-4569-9286-DE035DF7EE4B}"/>
                </a:ext>
              </a:extLst>
            </p:cNvPr>
            <p:cNvSpPr/>
            <p:nvPr userDrawn="1"/>
          </p:nvSpPr>
          <p:spPr>
            <a:xfrm>
              <a:off x="12781483" y="-1318991"/>
              <a:ext cx="2903066" cy="3525408"/>
            </a:xfrm>
            <a:prstGeom prst="roundRect">
              <a:avLst>
                <a:gd name="adj" fmla="val 454"/>
              </a:avLst>
            </a:prstGeom>
            <a:blipFill dpi="0" rotWithShape="1">
              <a:blip r:embed="rId2" cstate="screen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harpenSoften amount="64000"/>
                        </a14:imgEffect>
                        <a14:imgEffect>
                          <a14:saturation sat="0"/>
                        </a14:imgEffect>
                        <a14:imgEffect>
                          <a14:brightnessContrast bright="4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0" ty="0" sx="20000" sy="20000" flip="xy" algn="tl"/>
            </a:blipFill>
            <a:ln>
              <a:noFill/>
            </a:ln>
            <a:effectLst/>
            <a:scene3d>
              <a:camera prst="orthographicFront"/>
              <a:lightRig rig="threePt" dir="t">
                <a:rot lat="0" lon="0" rev="20400000"/>
              </a:lightRig>
            </a:scene3d>
            <a:sp3d>
              <a:bevelT w="1270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</p:grpSp>
      <p:grpSp>
        <p:nvGrpSpPr>
          <p:cNvPr id="21" name="Group 20" title="Paper Picture Frame">
            <a:extLst>
              <a:ext uri="{FF2B5EF4-FFF2-40B4-BE49-F238E27FC236}">
                <a16:creationId xmlns:a16="http://schemas.microsoft.com/office/drawing/2014/main" id="{80AD151C-9F8B-457A-B87A-CA2E5927E2C9}"/>
              </a:ext>
            </a:extLst>
          </p:cNvPr>
          <p:cNvGrpSpPr/>
          <p:nvPr/>
        </p:nvGrpSpPr>
        <p:grpSpPr>
          <a:xfrm rot="182524">
            <a:off x="8625708" y="3010143"/>
            <a:ext cx="2699564" cy="3418505"/>
            <a:chOff x="8372395" y="-1103087"/>
            <a:chExt cx="2969520" cy="3760355"/>
          </a:xfrm>
        </p:grpSpPr>
        <p:sp>
          <p:nvSpPr>
            <p:cNvPr id="22" name="Parallelogram 21">
              <a:extLst>
                <a:ext uri="{FF2B5EF4-FFF2-40B4-BE49-F238E27FC236}">
                  <a16:creationId xmlns:a16="http://schemas.microsoft.com/office/drawing/2014/main" id="{E507910B-BCDF-4B2E-B3A2-47A0AAB13151}"/>
                </a:ext>
              </a:extLst>
            </p:cNvPr>
            <p:cNvSpPr/>
            <p:nvPr userDrawn="1"/>
          </p:nvSpPr>
          <p:spPr>
            <a:xfrm rot="16200000" flipH="1">
              <a:off x="8437722" y="-150836"/>
              <a:ext cx="2742777" cy="2873432"/>
            </a:xfrm>
            <a:prstGeom prst="parallelogram">
              <a:avLst>
                <a:gd name="adj" fmla="val 12608"/>
              </a:avLst>
            </a:prstGeom>
            <a:gradFill>
              <a:gsLst>
                <a:gs pos="11000">
                  <a:schemeClr val="tx1">
                    <a:alpha val="0"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>
              <a:softEdge rad="317500"/>
            </a:effectLst>
            <a:scene3d>
              <a:camera prst="orthographicFront"/>
              <a:lightRig rig="threePt" dir="t">
                <a:rot lat="0" lon="0" rev="204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23" name="Rectangle: Rounded Corners 22" descr="Photo frame">
              <a:extLst>
                <a:ext uri="{FF2B5EF4-FFF2-40B4-BE49-F238E27FC236}">
                  <a16:creationId xmlns:a16="http://schemas.microsoft.com/office/drawing/2014/main" id="{E991952B-2BE5-44A2-84BD-A9364DF019BB}"/>
                </a:ext>
              </a:extLst>
            </p:cNvPr>
            <p:cNvSpPr/>
            <p:nvPr userDrawn="1"/>
          </p:nvSpPr>
          <p:spPr>
            <a:xfrm>
              <a:off x="8599138" y="-1103087"/>
              <a:ext cx="2742777" cy="3330757"/>
            </a:xfrm>
            <a:prstGeom prst="roundRect">
              <a:avLst>
                <a:gd name="adj" fmla="val 454"/>
              </a:avLst>
            </a:prstGeom>
            <a:blipFill dpi="0" rotWithShape="1">
              <a:blip r:embed="rId2" cstate="screen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harpenSoften amount="64000"/>
                        </a14:imgEffect>
                        <a14:imgEffect>
                          <a14:saturation sat="0"/>
                        </a14:imgEffect>
                        <a14:imgEffect>
                          <a14:brightnessContrast bright="4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0" ty="0" sx="20000" sy="20000" flip="xy" algn="tl"/>
            </a:blipFill>
            <a:ln>
              <a:noFill/>
            </a:ln>
            <a:effectLst/>
            <a:scene3d>
              <a:camera prst="orthographicFront"/>
              <a:lightRig rig="threePt" dir="t">
                <a:rot lat="0" lon="0" rev="20400000"/>
              </a:lightRig>
            </a:scene3d>
            <a:sp3d>
              <a:bevelT w="1270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2364D1BF-A06E-4FF1-A6F2-DDA5CFC837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66883" y="2893350"/>
            <a:ext cx="5562606" cy="1128778"/>
          </a:xfrm>
        </p:spPr>
        <p:txBody>
          <a:bodyPr/>
          <a:lstStyle/>
          <a:p>
            <a:pPr algn="ctr"/>
            <a:r>
              <a:rPr lang="en-ZA" sz="6600" dirty="0">
                <a:latin typeface="Century Gothic" panose="020B0502020202020204" pitchFamily="34" charset="0"/>
                <a:cs typeface="Calibri" panose="020F0502020204030204" pitchFamily="34" charset="0"/>
              </a:rPr>
              <a:t>ALLUKA</a:t>
            </a:r>
            <a:br>
              <a:rPr lang="en-ZA" sz="4400" dirty="0">
                <a:latin typeface="Century Gothic" panose="020B0502020202020204" pitchFamily="34" charset="0"/>
                <a:cs typeface="Calibri" panose="020F0502020204030204" pitchFamily="34" charset="0"/>
              </a:rPr>
            </a:br>
            <a:r>
              <a:rPr lang="en-ZA" sz="2400" dirty="0">
                <a:latin typeface="Century Gothic" panose="020B0502020202020204" pitchFamily="34" charset="0"/>
                <a:cs typeface="Calibri" panose="020F0502020204030204" pitchFamily="34" charset="0"/>
              </a:rPr>
              <a:t>“Smart Virtual Assistant Robot”</a:t>
            </a:r>
            <a:endParaRPr lang="en-ZA" sz="4400" dirty="0"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4236A4D9-DCA0-4D15-8774-34A9499775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6767" y="4698751"/>
            <a:ext cx="3906847" cy="1376497"/>
          </a:xfrm>
        </p:spPr>
        <p:txBody>
          <a:bodyPr/>
          <a:lstStyle/>
          <a:p>
            <a:r>
              <a:rPr lang="en-ZA" dirty="0">
                <a:latin typeface="Century Gothic" panose="020B0502020202020204" pitchFamily="34" charset="0"/>
                <a:cs typeface="Calibri" panose="020F0502020204030204" pitchFamily="34" charset="0"/>
              </a:rPr>
              <a:t>Done By: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ZA" noProof="1">
                <a:latin typeface="Century Gothic" panose="020B0502020202020204" pitchFamily="34" charset="0"/>
                <a:cs typeface="Calibri" panose="020F0502020204030204" pitchFamily="34" charset="0"/>
              </a:rPr>
              <a:t>Eman Sawalha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ZA" noProof="1">
                <a:latin typeface="Century Gothic" panose="020B0502020202020204" pitchFamily="34" charset="0"/>
                <a:cs typeface="Calibri" panose="020F0502020204030204" pitchFamily="34" charset="0"/>
              </a:rPr>
              <a:t>Ghadeer Abu Alrob</a:t>
            </a:r>
          </a:p>
        </p:txBody>
      </p:sp>
      <p:cxnSp>
        <p:nvCxnSpPr>
          <p:cNvPr id="8" name="Straight Connector 7" descr="vertical line">
            <a:extLst>
              <a:ext uri="{FF2B5EF4-FFF2-40B4-BE49-F238E27FC236}">
                <a16:creationId xmlns:a16="http://schemas.microsoft.com/office/drawing/2014/main" id="{C0B893E7-2D9C-445D-8C3C-B056DC61CD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4073757" y="5313321"/>
            <a:ext cx="0" cy="896157"/>
          </a:xfrm>
          <a:prstGeom prst="line">
            <a:avLst/>
          </a:prstGeom>
          <a:ln w="38100" cap="rnd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8D2FB426-6BFB-4F5F-A9FD-8B53C293EC3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/>
          <a:srcRect l="14342" r="14342"/>
          <a:stretch>
            <a:fillRect/>
          </a:stretch>
        </p:blipFill>
        <p:spPr/>
      </p:pic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24564308-ECEC-4616-BE4A-B4259EFF3889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5"/>
          <a:srcRect l="14361" r="14361"/>
          <a:stretch>
            <a:fillRect/>
          </a:stretch>
        </p:blipFill>
        <p:spPr>
          <a:xfrm rot="21295767">
            <a:off x="5415274" y="1374875"/>
            <a:ext cx="2736000" cy="2880000"/>
          </a:xfr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A38806C9-D6D6-4F3C-B9FB-AAF9863E5907}"/>
              </a:ext>
            </a:extLst>
          </p:cNvPr>
          <p:cNvSpPr txBox="1"/>
          <p:nvPr/>
        </p:nvSpPr>
        <p:spPr>
          <a:xfrm>
            <a:off x="309538" y="1836413"/>
            <a:ext cx="480159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entury Gothic" panose="020B0502020202020204" pitchFamily="34" charset="0"/>
              </a:rPr>
              <a:t>An-Najah National University</a:t>
            </a:r>
          </a:p>
          <a:p>
            <a:pPr algn="ctr"/>
            <a:r>
              <a:rPr lang="en-US" sz="1400" dirty="0">
                <a:latin typeface="Century Gothic" panose="020B0502020202020204" pitchFamily="34" charset="0"/>
              </a:rPr>
              <a:t>Faculty of Engineering and Information Technology</a:t>
            </a:r>
          </a:p>
          <a:p>
            <a:pPr algn="ctr"/>
            <a:r>
              <a:rPr lang="en-US" sz="1400" dirty="0">
                <a:latin typeface="Century Gothic" panose="020B0502020202020204" pitchFamily="34" charset="0"/>
              </a:rPr>
              <a:t>Department of Computer Engineering</a:t>
            </a:r>
          </a:p>
          <a:p>
            <a:pPr algn="ctr"/>
            <a:endParaRPr lang="en-US" dirty="0">
              <a:latin typeface="Century Gothic" panose="020B0502020202020204" pitchFamily="34" charset="0"/>
            </a:endParaRPr>
          </a:p>
        </p:txBody>
      </p:sp>
      <p:pic>
        <p:nvPicPr>
          <p:cNvPr id="26" name="Picture 25" descr="Image result for an najah national university">
            <a:extLst>
              <a:ext uri="{FF2B5EF4-FFF2-40B4-BE49-F238E27FC236}">
                <a16:creationId xmlns:a16="http://schemas.microsoft.com/office/drawing/2014/main" id="{D0C49FBE-66E1-4494-B8D8-4D3F13A3869E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3522" y="234998"/>
            <a:ext cx="1613628" cy="1601415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Subtitle 4">
            <a:extLst>
              <a:ext uri="{FF2B5EF4-FFF2-40B4-BE49-F238E27FC236}">
                <a16:creationId xmlns:a16="http://schemas.microsoft.com/office/drawing/2014/main" id="{8B28CB46-5199-4F18-8536-B142672D1F83}"/>
              </a:ext>
            </a:extLst>
          </p:cNvPr>
          <p:cNvSpPr txBox="1">
            <a:spLocks/>
          </p:cNvSpPr>
          <p:nvPr/>
        </p:nvSpPr>
        <p:spPr>
          <a:xfrm>
            <a:off x="4337466" y="5572515"/>
            <a:ext cx="3906847" cy="5956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ZA" dirty="0">
                <a:latin typeface="Century Gothic" panose="020B0502020202020204" pitchFamily="34" charset="0"/>
                <a:cs typeface="Calibri" panose="020F0502020204030204" pitchFamily="34" charset="0"/>
              </a:rPr>
              <a:t>Supervisor: </a:t>
            </a:r>
            <a:r>
              <a:rPr lang="en-ZA" dirty="0" err="1">
                <a:latin typeface="Century Gothic" panose="020B0502020202020204" pitchFamily="34" charset="0"/>
                <a:cs typeface="Calibri" panose="020F0502020204030204" pitchFamily="34" charset="0"/>
              </a:rPr>
              <a:t>Dr.</a:t>
            </a:r>
            <a:r>
              <a:rPr lang="en-ZA" dirty="0">
                <a:latin typeface="Century Gothic" panose="020B0502020202020204" pitchFamily="34" charset="0"/>
                <a:cs typeface="Calibri" panose="020F0502020204030204" pitchFamily="34" charset="0"/>
              </a:rPr>
              <a:t> </a:t>
            </a:r>
            <a:r>
              <a:rPr lang="en-ZA" dirty="0" err="1">
                <a:latin typeface="Century Gothic" panose="020B0502020202020204" pitchFamily="34" charset="0"/>
                <a:cs typeface="Calibri" panose="020F0502020204030204" pitchFamily="34" charset="0"/>
              </a:rPr>
              <a:t>Loai</a:t>
            </a:r>
            <a:r>
              <a:rPr lang="en-ZA" dirty="0">
                <a:latin typeface="Century Gothic" panose="020B0502020202020204" pitchFamily="34" charset="0"/>
                <a:cs typeface="Calibri" panose="020F0502020204030204" pitchFamily="34" charset="0"/>
              </a:rPr>
              <a:t> Malhis</a:t>
            </a:r>
          </a:p>
        </p:txBody>
      </p:sp>
      <p:pic>
        <p:nvPicPr>
          <p:cNvPr id="29" name="Picture Placeholder 28">
            <a:extLst>
              <a:ext uri="{FF2B5EF4-FFF2-40B4-BE49-F238E27FC236}">
                <a16:creationId xmlns:a16="http://schemas.microsoft.com/office/drawing/2014/main" id="{986A7D6F-2C2F-4FEE-9FAC-9C956A49D636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7"/>
          <a:stretch>
            <a:fillRect/>
          </a:stretch>
        </p:blipFill>
        <p:spPr>
          <a:xfrm rot="218048">
            <a:off x="9017158" y="3252788"/>
            <a:ext cx="2168210" cy="2117725"/>
          </a:xfrm>
        </p:spPr>
      </p:pic>
    </p:spTree>
    <p:extLst>
      <p:ext uri="{BB962C8B-B14F-4D97-AF65-F5344CB8AC3E}">
        <p14:creationId xmlns:p14="http://schemas.microsoft.com/office/powerpoint/2010/main" val="1582209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9EA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CD8E8D4B-5C87-474F-BF09-5D45074F272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55566006"/>
              </p:ext>
            </p:extLst>
          </p:nvPr>
        </p:nvGraphicFramePr>
        <p:xfrm>
          <a:off x="61173" y="0"/>
          <a:ext cx="11997477" cy="77914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3065A2A4-D469-45DB-87FB-13E0D88275DD}"/>
              </a:ext>
            </a:extLst>
          </p:cNvPr>
          <p:cNvSpPr txBox="1">
            <a:spLocks/>
          </p:cNvSpPr>
          <p:nvPr/>
        </p:nvSpPr>
        <p:spPr>
          <a:xfrm>
            <a:off x="11832000" y="6317740"/>
            <a:ext cx="360000" cy="3600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58DB212-BFA2-403F-85EF-DFD3FF6D973A}" type="slidenum">
              <a:rPr lang="en-ZA" sz="1200" smtClean="0"/>
              <a:pPr/>
              <a:t>10</a:t>
            </a:fld>
            <a:endParaRPr lang="en-ZA" sz="12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85F7EB6-76DE-45D0-8308-A499B76CB8B9}"/>
              </a:ext>
            </a:extLst>
          </p:cNvPr>
          <p:cNvSpPr txBox="1"/>
          <p:nvPr/>
        </p:nvSpPr>
        <p:spPr>
          <a:xfrm>
            <a:off x="1486286" y="446064"/>
            <a:ext cx="7997243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000" dirty="0">
                <a:solidFill>
                  <a:srgbClr val="13141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Arial" pitchFamily="34" charset="0"/>
              </a:rPr>
              <a:t>Virtual Assistant and voice recognition subphases:</a:t>
            </a:r>
          </a:p>
        </p:txBody>
      </p:sp>
    </p:spTree>
    <p:extLst>
      <p:ext uri="{BB962C8B-B14F-4D97-AF65-F5344CB8AC3E}">
        <p14:creationId xmlns:p14="http://schemas.microsoft.com/office/powerpoint/2010/main" val="3976400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9EA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7DB7E1-33F4-4297-AFC9-AE52B43199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363905" y="247650"/>
            <a:ext cx="5715000" cy="1143000"/>
          </a:xfrm>
        </p:spPr>
        <p:txBody>
          <a:bodyPr>
            <a:noAutofit/>
          </a:bodyPr>
          <a:lstStyle/>
          <a:p>
            <a:pPr algn="ctr"/>
            <a:r>
              <a:rPr lang="en-US" sz="35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Raspbian </a:t>
            </a:r>
            <a:r>
              <a:rPr lang="en-US" sz="350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installing subphase</a:t>
            </a:r>
            <a:endParaRPr lang="en-US" sz="35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DC2C5D1-A08B-45F6-A810-E2C4F7AA8B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10758" y="1543050"/>
            <a:ext cx="5140337" cy="4648200"/>
          </a:xfrm>
        </p:spPr>
        <p:txBody>
          <a:bodyPr>
            <a:norm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800" u="sng" dirty="0">
                <a:latin typeface="Century Gothic" panose="020B0502020202020204" pitchFamily="34" charset="0"/>
              </a:rPr>
              <a:t>Raspbian Stretch </a:t>
            </a:r>
            <a:r>
              <a:rPr lang="en-US" sz="2800" dirty="0">
                <a:latin typeface="Century Gothic" panose="020B0502020202020204" pitchFamily="34" charset="0"/>
              </a:rPr>
              <a:t>with kernel version 4.14 into SD card. November.18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800" dirty="0">
                <a:latin typeface="Century Gothic" panose="020B0502020202020204" pitchFamily="34" charset="0"/>
              </a:rPr>
              <a:t>Software programs that helped to achieve this step were </a:t>
            </a:r>
            <a:r>
              <a:rPr lang="en-US" sz="2800" u="sng" dirty="0">
                <a:solidFill>
                  <a:schemeClr val="tx1"/>
                </a:solidFill>
                <a:latin typeface="Century Gothic" panose="020B0502020202020204" pitchFamily="34" charset="0"/>
              </a:rPr>
              <a:t>SD Card Formatter </a:t>
            </a:r>
            <a:r>
              <a:rPr lang="en-US" sz="2800" dirty="0">
                <a:solidFill>
                  <a:srgbClr val="131418"/>
                </a:solidFill>
                <a:latin typeface="Century Gothic" panose="020B0502020202020204" pitchFamily="34" charset="0"/>
              </a:rPr>
              <a:t>and</a:t>
            </a:r>
            <a:r>
              <a:rPr lang="en-US" sz="2800" dirty="0">
                <a:latin typeface="Century Gothic" panose="020B0502020202020204" pitchFamily="34" charset="0"/>
              </a:rPr>
              <a:t> </a:t>
            </a:r>
            <a:r>
              <a:rPr lang="en-US" sz="2800" u="sng" dirty="0">
                <a:solidFill>
                  <a:schemeClr val="tx1"/>
                </a:solidFill>
                <a:latin typeface="Century Gothic" panose="020B0502020202020204" pitchFamily="34" charset="0"/>
              </a:rPr>
              <a:t>balenaEtcher</a:t>
            </a:r>
            <a:r>
              <a:rPr lang="en-US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 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8DE341-073B-4393-A815-404B24C4D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11</a:t>
            </a:fld>
            <a:endParaRPr lang="en-ZA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FC8E6AE-610A-435F-B161-51C1AEBFE61A}"/>
              </a:ext>
            </a:extLst>
          </p:cNvPr>
          <p:cNvSpPr txBox="1">
            <a:spLocks/>
          </p:cNvSpPr>
          <p:nvPr/>
        </p:nvSpPr>
        <p:spPr>
          <a:xfrm>
            <a:off x="5351096" y="247650"/>
            <a:ext cx="533019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914400" rtl="0" eaLnBrk="1" latinLnBrk="0" hangingPunct="1">
              <a:lnSpc>
                <a:spcPct val="84000"/>
              </a:lnSpc>
              <a:spcBef>
                <a:spcPct val="0"/>
              </a:spcBef>
              <a:buNone/>
              <a:defRPr sz="48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Audio configuration subphase</a:t>
            </a:r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09A912C3-546D-4316-9008-5B4B5E0A5A0D}"/>
              </a:ext>
            </a:extLst>
          </p:cNvPr>
          <p:cNvSpPr txBox="1">
            <a:spLocks/>
          </p:cNvSpPr>
          <p:nvPr/>
        </p:nvSpPr>
        <p:spPr>
          <a:xfrm>
            <a:off x="5811458" y="1543050"/>
            <a:ext cx="6169784" cy="49103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Font typeface="Franklin Gothic Book" panose="020B0503020102020204" pitchFamily="34" charset="0"/>
              <a:buNone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2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Microphone sample rate 44.1kHz  to 192kHz.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Ordinary Speakers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Create </a:t>
            </a:r>
            <a:r>
              <a:rPr lang="en-US" sz="2800" u="sng" dirty="0">
                <a:solidFill>
                  <a:schemeClr val="tx1"/>
                </a:solidFill>
                <a:latin typeface="Century Gothic" panose="020B0502020202020204" pitchFamily="34" charset="0"/>
              </a:rPr>
              <a:t>.</a:t>
            </a:r>
            <a:r>
              <a:rPr lang="en-US" sz="2800" u="sng" dirty="0" err="1">
                <a:solidFill>
                  <a:schemeClr val="tx1"/>
                </a:solidFill>
                <a:latin typeface="Century Gothic" panose="020B0502020202020204" pitchFamily="34" charset="0"/>
              </a:rPr>
              <a:t>asoundrc</a:t>
            </a:r>
            <a:r>
              <a:rPr lang="en-US" sz="2800" u="sng" dirty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file to configure sounds in Raspberry Pi.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Used </a:t>
            </a:r>
            <a:r>
              <a:rPr lang="en-US" sz="2800" u="sng" dirty="0" err="1">
                <a:solidFill>
                  <a:schemeClr val="tx1"/>
                </a:solidFill>
                <a:latin typeface="Century Gothic" panose="020B0502020202020204" pitchFamily="34" charset="0"/>
              </a:rPr>
              <a:t>Alsamixer</a:t>
            </a:r>
            <a:r>
              <a:rPr lang="en-US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 which is a program for sound architecture in Linux</a:t>
            </a:r>
          </a:p>
          <a:p>
            <a:endParaRPr lang="en-US" sz="2800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2800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28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026" name="Picture 2" descr="Image result for raspbian">
            <a:extLst>
              <a:ext uri="{FF2B5EF4-FFF2-40B4-BE49-F238E27FC236}">
                <a16:creationId xmlns:a16="http://schemas.microsoft.com/office/drawing/2014/main" id="{CC0F400A-219B-408E-8971-7D59C58ABE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1000" r="100000">
                        <a14:foregroundMark x1="60000" y1="57312" x2="55000" y2="41502"/>
                        <a14:foregroundMark x1="9000" y1="85771" x2="10667" y2="81423"/>
                        <a14:foregroundMark x1="18000" y1="83399" x2="22667" y2="80237"/>
                        <a14:foregroundMark x1="31667" y1="83004" x2="34000" y2="86561"/>
                        <a14:foregroundMark x1="40667" y1="90909" x2="41000" y2="84190"/>
                        <a14:foregroundMark x1="56333" y1="89328" x2="55000" y2="80237"/>
                        <a14:foregroundMark x1="68667" y1="91304" x2="67667" y2="84190"/>
                        <a14:foregroundMark x1="67667" y1="77866" x2="67667" y2="76680"/>
                        <a14:foregroundMark x1="73667" y1="84190" x2="76667" y2="81423"/>
                        <a14:foregroundMark x1="88667" y1="82609" x2="87000" y2="88538"/>
                        <a14:foregroundMark x1="68667" y1="8696" x2="75333" y2="6719"/>
                        <a14:foregroundMark x1="79667" y1="7510" x2="89667" y2="15415"/>
                        <a14:foregroundMark x1="89667" y1="39130" x2="83667" y2="44664"/>
                        <a14:foregroundMark x1="78000" y1="45059" x2="72333" y2="41502"/>
                        <a14:foregroundMark x1="71000" y1="28458" x2="74333" y2="2173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1854" y="5163118"/>
            <a:ext cx="1716086" cy="1447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07548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3065A2A4-D469-45DB-87FB-13E0D88275DD}"/>
              </a:ext>
            </a:extLst>
          </p:cNvPr>
          <p:cNvSpPr txBox="1">
            <a:spLocks/>
          </p:cNvSpPr>
          <p:nvPr/>
        </p:nvSpPr>
        <p:spPr>
          <a:xfrm>
            <a:off x="11832000" y="6317740"/>
            <a:ext cx="360000" cy="3600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58DB212-BFA2-403F-85EF-DFD3FF6D973A}" type="slidenum">
              <a:rPr lang="en-ZA" sz="1200" smtClean="0"/>
              <a:pPr/>
              <a:t>12</a:t>
            </a:fld>
            <a:endParaRPr lang="en-ZA" sz="12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85F7EB6-76DE-45D0-8308-A499B76CB8B9}"/>
              </a:ext>
            </a:extLst>
          </p:cNvPr>
          <p:cNvSpPr txBox="1"/>
          <p:nvPr/>
        </p:nvSpPr>
        <p:spPr>
          <a:xfrm>
            <a:off x="452616" y="178161"/>
            <a:ext cx="9635607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000" dirty="0">
                <a:solidFill>
                  <a:srgbClr val="13141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Arial" pitchFamily="34" charset="0"/>
              </a:rPr>
              <a:t>Cont.. Audio configuration subphase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52E86C8-C300-4964-842F-A25C5E46F086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56" t="64354" r="21853" b="25117"/>
          <a:stretch/>
        </p:blipFill>
        <p:spPr bwMode="auto">
          <a:xfrm>
            <a:off x="1225215" y="1167906"/>
            <a:ext cx="9741570" cy="115507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B9B558B-EEDE-4E3D-B378-96DC98FACFA3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21" t="29802" r="20586" b="37156"/>
          <a:stretch/>
        </p:blipFill>
        <p:spPr bwMode="auto">
          <a:xfrm>
            <a:off x="1225215" y="2604835"/>
            <a:ext cx="9741569" cy="36875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9350600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2C037F3-4FE0-4FF8-8AA5-76DE5A0B32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95708" y="6246515"/>
            <a:ext cx="1596292" cy="404614"/>
          </a:xfrm>
        </p:spPr>
        <p:txBody>
          <a:bodyPr/>
          <a:lstStyle/>
          <a:p>
            <a:fld id="{19B51A1E-902D-48AF-9020-955120F399B6}" type="slidenum">
              <a:rPr lang="en-ZA" smtClean="0"/>
              <a:pPr/>
              <a:t>13</a:t>
            </a:fld>
            <a:endParaRPr lang="en-ZA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31B3480-84A3-445B-82B7-95AC85D77D1A}"/>
              </a:ext>
            </a:extLst>
          </p:cNvPr>
          <p:cNvSpPr/>
          <p:nvPr/>
        </p:nvSpPr>
        <p:spPr>
          <a:xfrm>
            <a:off x="2962275" y="1552097"/>
            <a:ext cx="5748588" cy="4896725"/>
          </a:xfrm>
          <a:prstGeom prst="rect">
            <a:avLst/>
          </a:prstGeom>
          <a:solidFill>
            <a:srgbClr val="2A4454"/>
          </a:solidFill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en-US" sz="1600" dirty="0" err="1">
                <a:solidFill>
                  <a:schemeClr val="bg1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pcm.!default</a:t>
            </a:r>
            <a:r>
              <a:rPr lang="en-US" sz="1600" dirty="0">
                <a:solidFill>
                  <a:schemeClr val="bg1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{</a:t>
            </a:r>
            <a:endParaRPr lang="en-US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</a:pPr>
            <a:r>
              <a:rPr lang="en-US" sz="1600" dirty="0">
                <a:solidFill>
                  <a:schemeClr val="bg1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type </a:t>
            </a:r>
            <a:r>
              <a:rPr lang="en-US" sz="1600" dirty="0" err="1">
                <a:solidFill>
                  <a:schemeClr val="bg1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asym</a:t>
            </a:r>
            <a:endParaRPr lang="en-US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</a:pPr>
            <a:r>
              <a:rPr lang="en-US" sz="1600" dirty="0">
                <a:solidFill>
                  <a:schemeClr val="bg1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</a:t>
            </a:r>
            <a:r>
              <a:rPr lang="en-US" sz="1600" dirty="0" err="1">
                <a:solidFill>
                  <a:schemeClr val="bg1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capture.pcm</a:t>
            </a:r>
            <a:r>
              <a:rPr lang="en-US" sz="1600" dirty="0">
                <a:solidFill>
                  <a:schemeClr val="bg1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"mic"</a:t>
            </a:r>
            <a:endParaRPr lang="en-US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</a:pPr>
            <a:r>
              <a:rPr lang="en-US" sz="1600" dirty="0">
                <a:solidFill>
                  <a:schemeClr val="bg1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</a:t>
            </a:r>
            <a:r>
              <a:rPr lang="en-US" sz="1600" dirty="0" err="1">
                <a:solidFill>
                  <a:schemeClr val="bg1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playback.pcm</a:t>
            </a:r>
            <a:r>
              <a:rPr lang="en-US" sz="1600" dirty="0">
                <a:solidFill>
                  <a:schemeClr val="bg1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"speaker"</a:t>
            </a:r>
            <a:endParaRPr lang="en-US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</a:pPr>
            <a:r>
              <a:rPr lang="en-US" sz="1600" dirty="0">
                <a:solidFill>
                  <a:schemeClr val="bg1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}</a:t>
            </a:r>
            <a:endParaRPr lang="en-US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</a:pPr>
            <a:r>
              <a:rPr lang="en-US" sz="1600" dirty="0" err="1">
                <a:solidFill>
                  <a:schemeClr val="bg1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pcm.mic</a:t>
            </a:r>
            <a:r>
              <a:rPr lang="en-US" sz="1600" dirty="0">
                <a:solidFill>
                  <a:schemeClr val="bg1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{</a:t>
            </a:r>
            <a:endParaRPr lang="en-US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</a:pPr>
            <a:r>
              <a:rPr lang="en-US" sz="1600" dirty="0">
                <a:solidFill>
                  <a:schemeClr val="bg1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type </a:t>
            </a:r>
            <a:r>
              <a:rPr lang="en-US" sz="1600" dirty="0" err="1">
                <a:solidFill>
                  <a:schemeClr val="bg1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hw</a:t>
            </a:r>
            <a:endParaRPr lang="en-US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</a:pPr>
            <a:r>
              <a:rPr lang="en-US" sz="1600" dirty="0">
                <a:solidFill>
                  <a:schemeClr val="bg1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slave {</a:t>
            </a:r>
            <a:endParaRPr lang="en-US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</a:pPr>
            <a:r>
              <a:rPr lang="en-US" sz="1600" dirty="0">
                <a:solidFill>
                  <a:schemeClr val="bg1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pcm "hw:0,0"</a:t>
            </a:r>
            <a:endParaRPr lang="en-US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</a:pPr>
            <a:r>
              <a:rPr lang="en-US" sz="1600" dirty="0">
                <a:solidFill>
                  <a:schemeClr val="bg1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}</a:t>
            </a:r>
            <a:endParaRPr lang="en-US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</a:pPr>
            <a:r>
              <a:rPr lang="en-US" sz="1600" dirty="0">
                <a:solidFill>
                  <a:schemeClr val="bg1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}</a:t>
            </a:r>
            <a:endParaRPr lang="en-US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</a:pPr>
            <a:r>
              <a:rPr lang="en-US" sz="1600" dirty="0" err="1">
                <a:solidFill>
                  <a:schemeClr val="bg1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pcm.speaker</a:t>
            </a:r>
            <a:r>
              <a:rPr lang="en-US" sz="1600" dirty="0">
                <a:solidFill>
                  <a:schemeClr val="bg1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{</a:t>
            </a:r>
            <a:endParaRPr lang="en-US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</a:pPr>
            <a:r>
              <a:rPr lang="en-US" sz="1600" dirty="0">
                <a:solidFill>
                  <a:schemeClr val="bg1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type </a:t>
            </a:r>
            <a:r>
              <a:rPr lang="en-US" sz="1600" dirty="0" err="1">
                <a:solidFill>
                  <a:schemeClr val="bg1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hw</a:t>
            </a:r>
            <a:endParaRPr lang="en-US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</a:pPr>
            <a:r>
              <a:rPr lang="en-US" sz="1600" dirty="0">
                <a:solidFill>
                  <a:schemeClr val="bg1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slave {</a:t>
            </a:r>
            <a:endParaRPr lang="en-US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</a:pPr>
            <a:r>
              <a:rPr lang="en-US" sz="1600" dirty="0">
                <a:solidFill>
                  <a:schemeClr val="bg1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pcm "</a:t>
            </a:r>
            <a:r>
              <a:rPr lang="en-US" sz="1600" dirty="0" err="1">
                <a:solidFill>
                  <a:schemeClr val="bg1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hw</a:t>
            </a:r>
            <a:r>
              <a:rPr lang="en-US" sz="1600" dirty="0">
                <a:solidFill>
                  <a:schemeClr val="bg1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: 1,0"</a:t>
            </a:r>
            <a:endParaRPr lang="en-US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</a:pPr>
            <a:r>
              <a:rPr lang="en-US" sz="1600" dirty="0">
                <a:solidFill>
                  <a:schemeClr val="bg1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}</a:t>
            </a:r>
            <a:endParaRPr lang="en-US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</a:pPr>
            <a:r>
              <a:rPr lang="en-US" sz="1600" dirty="0">
                <a:solidFill>
                  <a:schemeClr val="bg1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}</a:t>
            </a:r>
            <a:endParaRPr lang="en-US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C4E5694-832C-4142-AF3C-CDFCC04055B8}"/>
              </a:ext>
            </a:extLst>
          </p:cNvPr>
          <p:cNvSpPr/>
          <p:nvPr/>
        </p:nvSpPr>
        <p:spPr>
          <a:xfrm>
            <a:off x="1204662" y="409178"/>
            <a:ext cx="61105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latin typeface="Century Gothic" panose="020B0502020202020204" pitchFamily="34" charset="0"/>
              </a:rPr>
              <a:t>.</a:t>
            </a:r>
            <a:r>
              <a:rPr lang="en-US" sz="3200" dirty="0" err="1">
                <a:latin typeface="Century Gothic" panose="020B0502020202020204" pitchFamily="34" charset="0"/>
              </a:rPr>
              <a:t>asoundrc</a:t>
            </a:r>
            <a:r>
              <a:rPr lang="en-US" sz="3200" dirty="0">
                <a:latin typeface="Century Gothic" panose="020B0502020202020204" pitchFamily="34" charset="0"/>
              </a:rPr>
              <a:t> file from inside: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5633616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92623C9-E137-4717-AB47-EF36D09836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479901" y="6320864"/>
            <a:ext cx="1596292" cy="404614"/>
          </a:xfrm>
        </p:spPr>
        <p:txBody>
          <a:bodyPr/>
          <a:lstStyle/>
          <a:p>
            <a:fld id="{19B51A1E-902D-48AF-9020-955120F399B6}" type="slidenum">
              <a:rPr lang="en-ZA" smtClean="0"/>
              <a:pPr/>
              <a:t>14</a:t>
            </a:fld>
            <a:endParaRPr lang="en-ZA" dirty="0"/>
          </a:p>
        </p:txBody>
      </p:sp>
      <p:pic>
        <p:nvPicPr>
          <p:cNvPr id="3" name="Picture 2" descr="Image result for alsamixer raspbian">
            <a:extLst>
              <a:ext uri="{FF2B5EF4-FFF2-40B4-BE49-F238E27FC236}">
                <a16:creationId xmlns:a16="http://schemas.microsoft.com/office/drawing/2014/main" id="{8FEDE0D7-1AEA-4D8A-A28B-8D34DF15FB7F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07" r="1917"/>
          <a:stretch/>
        </p:blipFill>
        <p:spPr bwMode="auto">
          <a:xfrm>
            <a:off x="1534874" y="730194"/>
            <a:ext cx="9122251" cy="539761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7922074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E9EA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F98E81-42A1-48D6-833C-4D68E8688400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11710057" y="6336790"/>
            <a:ext cx="360000" cy="360000"/>
          </a:xfrm>
        </p:spPr>
        <p:txBody>
          <a:bodyPr/>
          <a:lstStyle/>
          <a:p>
            <a:fld id="{058DB212-BFA2-403F-85EF-DFD3FF6D973A}" type="slidenum">
              <a:rPr lang="en-ZA" smtClean="0"/>
              <a:pPr/>
              <a:t>15</a:t>
            </a:fld>
            <a:endParaRPr lang="en-ZA" dirty="0"/>
          </a:p>
        </p:txBody>
      </p:sp>
      <p:sp>
        <p:nvSpPr>
          <p:cNvPr id="44" name="Title 43" hidden="1">
            <a:extLst>
              <a:ext uri="{FF2B5EF4-FFF2-40B4-BE49-F238E27FC236}">
                <a16:creationId xmlns:a16="http://schemas.microsoft.com/office/drawing/2014/main" id="{ABF790F1-75C2-4A7C-9DB3-54D4B975AD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Slide 10</a:t>
            </a:r>
          </a:p>
        </p:txBody>
      </p:sp>
      <p:sp>
        <p:nvSpPr>
          <p:cNvPr id="63" name="Half Frame 62">
            <a:extLst>
              <a:ext uri="{FF2B5EF4-FFF2-40B4-BE49-F238E27FC236}">
                <a16:creationId xmlns:a16="http://schemas.microsoft.com/office/drawing/2014/main" id="{3FB09558-5217-46D1-ACE1-72FB52F852B3}"/>
              </a:ext>
            </a:extLst>
          </p:cNvPr>
          <p:cNvSpPr/>
          <p:nvPr/>
        </p:nvSpPr>
        <p:spPr>
          <a:xfrm rot="10800000" flipH="1">
            <a:off x="85782" y="6033802"/>
            <a:ext cx="915400" cy="748319"/>
          </a:xfrm>
          <a:prstGeom prst="halfFrame">
            <a:avLst>
              <a:gd name="adj1" fmla="val 9360"/>
              <a:gd name="adj2" fmla="val 1059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4" name="Half Frame 63">
            <a:extLst>
              <a:ext uri="{FF2B5EF4-FFF2-40B4-BE49-F238E27FC236}">
                <a16:creationId xmlns:a16="http://schemas.microsoft.com/office/drawing/2014/main" id="{D0A66B8D-F055-4E38-884D-1C614DEB665D}"/>
              </a:ext>
            </a:extLst>
          </p:cNvPr>
          <p:cNvSpPr/>
          <p:nvPr/>
        </p:nvSpPr>
        <p:spPr>
          <a:xfrm flipH="1">
            <a:off x="11154657" y="80380"/>
            <a:ext cx="915400" cy="748319"/>
          </a:xfrm>
          <a:prstGeom prst="halfFrame">
            <a:avLst>
              <a:gd name="adj1" fmla="val 9360"/>
              <a:gd name="adj2" fmla="val 1059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CA38E07F-57A4-4988-A480-4EDC2090CE7F}"/>
              </a:ext>
            </a:extLst>
          </p:cNvPr>
          <p:cNvSpPr txBox="1"/>
          <p:nvPr/>
        </p:nvSpPr>
        <p:spPr>
          <a:xfrm>
            <a:off x="1278196" y="284467"/>
            <a:ext cx="9635607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000" dirty="0">
                <a:solidFill>
                  <a:srgbClr val="13141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Arial" pitchFamily="34" charset="0"/>
              </a:rPr>
              <a:t>Jasper configuration and Installation phase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54D49B5E-965D-4A91-83C6-2FDB72AE3EF0}"/>
              </a:ext>
            </a:extLst>
          </p:cNvPr>
          <p:cNvSpPr/>
          <p:nvPr/>
        </p:nvSpPr>
        <p:spPr>
          <a:xfrm>
            <a:off x="1001182" y="2002949"/>
            <a:ext cx="1056514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400" dirty="0"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Jasper is an open source platform for developing voice-controlled applications. </a:t>
            </a:r>
            <a:endParaRPr lang="en-US" sz="2400" dirty="0">
              <a:latin typeface="Century Gothic" panose="020B0502020202020204" pitchFamily="34" charset="0"/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E7379D82-AECE-4871-B205-9CD7FEC2EF62}"/>
              </a:ext>
            </a:extLst>
          </p:cNvPr>
          <p:cNvSpPr/>
          <p:nvPr/>
        </p:nvSpPr>
        <p:spPr>
          <a:xfrm>
            <a:off x="1001182" y="3297611"/>
            <a:ext cx="1056514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400" dirty="0">
                <a:latin typeface="Century Gothic" panose="020B0502020202020204" pitchFamily="34" charset="0"/>
              </a:rPr>
              <a:t>Jasper is based on usage of two engines TTS/STT =&gt; Text-to-Speech and Speech-to-Text.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763686DE-7167-49FD-A3BF-D21C146124ED}"/>
              </a:ext>
            </a:extLst>
          </p:cNvPr>
          <p:cNvSpPr/>
          <p:nvPr/>
        </p:nvSpPr>
        <p:spPr>
          <a:xfrm>
            <a:off x="1001182" y="4523651"/>
            <a:ext cx="1056514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400" dirty="0">
                <a:latin typeface="Century Gothic" panose="020B0502020202020204" pitchFamily="34" charset="0"/>
              </a:rPr>
              <a:t>In the project we used offline engines. Pocketsphinx TTS and </a:t>
            </a:r>
            <a:r>
              <a:rPr lang="en-US" sz="2400" dirty="0" err="1">
                <a:latin typeface="Century Gothic" panose="020B0502020202020204" pitchFamily="34" charset="0"/>
              </a:rPr>
              <a:t>eSpeakSTT</a:t>
            </a:r>
            <a:r>
              <a:rPr lang="en-US" sz="2400" dirty="0">
                <a:latin typeface="Century Gothic" panose="020B0502020202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6398952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BEEF62F-CE40-476A-A56B-017AB07835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16</a:t>
            </a:fld>
            <a:endParaRPr lang="en-ZA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2AA3F27-7B48-44F9-8371-06CB823E77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517" y="1529848"/>
            <a:ext cx="9909511" cy="432021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0092C23-68FB-4C2E-810E-1E742EB709C9}"/>
              </a:ext>
            </a:extLst>
          </p:cNvPr>
          <p:cNvSpPr/>
          <p:nvPr/>
        </p:nvSpPr>
        <p:spPr>
          <a:xfrm>
            <a:off x="1159517" y="597119"/>
            <a:ext cx="51931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  <a:ea typeface="Times New Roman" panose="02020603050405020304" pitchFamily="18" charset="0"/>
              </a:rPr>
              <a:t>profile.yml</a:t>
            </a:r>
            <a:r>
              <a:rPr lang="en-US" sz="3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en-US" sz="36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59362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9EA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3065A2A4-D469-45DB-87FB-13E0D88275DD}"/>
              </a:ext>
            </a:extLst>
          </p:cNvPr>
          <p:cNvSpPr txBox="1">
            <a:spLocks/>
          </p:cNvSpPr>
          <p:nvPr/>
        </p:nvSpPr>
        <p:spPr>
          <a:xfrm>
            <a:off x="11832000" y="6317740"/>
            <a:ext cx="360000" cy="3600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58DB212-BFA2-403F-85EF-DFD3FF6D973A}" type="slidenum">
              <a:rPr lang="en-ZA" sz="1200" smtClean="0"/>
              <a:pPr/>
              <a:t>17</a:t>
            </a:fld>
            <a:endParaRPr lang="en-ZA" sz="12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3274230-71C7-4D81-A8CA-D686E31E56DF}"/>
              </a:ext>
            </a:extLst>
          </p:cNvPr>
          <p:cNvSpPr txBox="1"/>
          <p:nvPr/>
        </p:nvSpPr>
        <p:spPr>
          <a:xfrm>
            <a:off x="-959677" y="423801"/>
            <a:ext cx="9635607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000" dirty="0">
                <a:solidFill>
                  <a:srgbClr val="13141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Arial" pitchFamily="34" charset="0"/>
              </a:rPr>
              <a:t>Speech Recognition: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D5A425E-97ED-4D5D-9311-C3C4EB253AD5}"/>
              </a:ext>
            </a:extLst>
          </p:cNvPr>
          <p:cNvSpPr/>
          <p:nvPr/>
        </p:nvSpPr>
        <p:spPr>
          <a:xfrm>
            <a:off x="1001182" y="3121511"/>
            <a:ext cx="1056514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400" dirty="0">
                <a:latin typeface="Century Gothic" panose="020B0502020202020204" pitchFamily="34" charset="0"/>
              </a:rPr>
              <a:t>CMUCLMTK tool used to generate a pronunciation dictionary from a list of words. (Phoneme) 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94A0735-0681-4386-BE4F-08D371FB3871}"/>
              </a:ext>
            </a:extLst>
          </p:cNvPr>
          <p:cNvSpPr/>
          <p:nvPr/>
        </p:nvSpPr>
        <p:spPr>
          <a:xfrm>
            <a:off x="1001182" y="1918850"/>
            <a:ext cx="1056514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400" dirty="0">
                <a:latin typeface="Century Gothic" panose="020B0502020202020204" pitchFamily="34" charset="0"/>
              </a:rPr>
              <a:t>Download dependencies: </a:t>
            </a:r>
            <a:r>
              <a:rPr lang="en-US" sz="2400" dirty="0" err="1">
                <a:latin typeface="Century Gothic" panose="020B0502020202020204" pitchFamily="34" charset="0"/>
              </a:rPr>
              <a:t>sphinxbase</a:t>
            </a:r>
            <a:r>
              <a:rPr lang="en-US" sz="2400" dirty="0">
                <a:latin typeface="Century Gothic" panose="020B0502020202020204" pitchFamily="34" charset="0"/>
              </a:rPr>
              <a:t>, CMUCLMTK, MIT language modeling toolkit, m2m-aligner, </a:t>
            </a:r>
            <a:r>
              <a:rPr lang="en-US" sz="2400" dirty="0" err="1">
                <a:latin typeface="Century Gothic" panose="020B0502020202020204" pitchFamily="34" charset="0"/>
              </a:rPr>
              <a:t>OpenFST</a:t>
            </a:r>
            <a:r>
              <a:rPr lang="en-US" sz="2400" dirty="0">
                <a:latin typeface="Century Gothic" panose="020B0502020202020204" pitchFamily="34" charset="0"/>
              </a:rPr>
              <a:t>, </a:t>
            </a:r>
            <a:r>
              <a:rPr lang="en-US" sz="2400" dirty="0" err="1">
                <a:latin typeface="Century Gothic" panose="020B0502020202020204" pitchFamily="34" charset="0"/>
              </a:rPr>
              <a:t>Phonetisaurus</a:t>
            </a:r>
            <a:r>
              <a:rPr lang="en-US" sz="2400" dirty="0">
                <a:latin typeface="Century Gothic" panose="020B0502020202020204" pitchFamily="34" charset="0"/>
              </a:rPr>
              <a:t> and </a:t>
            </a:r>
            <a:r>
              <a:rPr lang="en-US" sz="2400" dirty="0" err="1">
                <a:latin typeface="Century Gothic" panose="020B0502020202020204" pitchFamily="34" charset="0"/>
              </a:rPr>
              <a:t>eSpeakSTT</a:t>
            </a:r>
            <a:r>
              <a:rPr lang="en-US" sz="2400" dirty="0">
                <a:latin typeface="Century Gothic" panose="020B0502020202020204" pitchFamily="34" charset="0"/>
              </a:rPr>
              <a:t>.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2A4B9A8-8B88-4B85-8565-BE64A9E95E47}"/>
              </a:ext>
            </a:extLst>
          </p:cNvPr>
          <p:cNvSpPr/>
          <p:nvPr/>
        </p:nvSpPr>
        <p:spPr>
          <a:xfrm>
            <a:off x="4017123" y="4324172"/>
            <a:ext cx="4157754" cy="215597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en-US" dirty="0"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JASPER  JH AE S P ER</a:t>
            </a:r>
            <a:endParaRPr lang="en-US" sz="2000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</a:pPr>
            <a:r>
              <a:rPr lang="en-US" dirty="0"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NOW N AW</a:t>
            </a:r>
            <a:endParaRPr lang="en-US" sz="2000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</a:pPr>
            <a:r>
              <a:rPr lang="en-US" dirty="0"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OF  AH V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NOW N AW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OF  AH V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ON  AA N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ON(2)   AO N</a:t>
            </a:r>
          </a:p>
        </p:txBody>
      </p:sp>
    </p:spTree>
    <p:extLst>
      <p:ext uri="{BB962C8B-B14F-4D97-AF65-F5344CB8AC3E}">
        <p14:creationId xmlns:p14="http://schemas.microsoft.com/office/powerpoint/2010/main" val="23726656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F98E81-42A1-48D6-833C-4D68E8688400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11710057" y="6336790"/>
            <a:ext cx="360000" cy="360000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8DB212-BFA2-403F-85EF-DFD3FF6D973A}" type="slidenum">
              <a:rPr kumimoji="0" lang="en-ZA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ZA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44" name="Title 43" hidden="1">
            <a:extLst>
              <a:ext uri="{FF2B5EF4-FFF2-40B4-BE49-F238E27FC236}">
                <a16:creationId xmlns:a16="http://schemas.microsoft.com/office/drawing/2014/main" id="{ABF790F1-75C2-4A7C-9DB3-54D4B975AD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Slide 10</a:t>
            </a:r>
          </a:p>
        </p:txBody>
      </p:sp>
      <p:sp>
        <p:nvSpPr>
          <p:cNvPr id="63" name="Half Frame 62">
            <a:extLst>
              <a:ext uri="{FF2B5EF4-FFF2-40B4-BE49-F238E27FC236}">
                <a16:creationId xmlns:a16="http://schemas.microsoft.com/office/drawing/2014/main" id="{3FB09558-5217-46D1-ACE1-72FB52F852B3}"/>
              </a:ext>
            </a:extLst>
          </p:cNvPr>
          <p:cNvSpPr/>
          <p:nvPr/>
        </p:nvSpPr>
        <p:spPr>
          <a:xfrm rot="10800000" flipH="1">
            <a:off x="85782" y="6033802"/>
            <a:ext cx="915400" cy="748319"/>
          </a:xfrm>
          <a:prstGeom prst="halfFrame">
            <a:avLst>
              <a:gd name="adj1" fmla="val 9360"/>
              <a:gd name="adj2" fmla="val 1059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64" name="Half Frame 63">
            <a:extLst>
              <a:ext uri="{FF2B5EF4-FFF2-40B4-BE49-F238E27FC236}">
                <a16:creationId xmlns:a16="http://schemas.microsoft.com/office/drawing/2014/main" id="{D0A66B8D-F055-4E38-884D-1C614DEB665D}"/>
              </a:ext>
            </a:extLst>
          </p:cNvPr>
          <p:cNvSpPr/>
          <p:nvPr/>
        </p:nvSpPr>
        <p:spPr>
          <a:xfrm flipH="1">
            <a:off x="11154657" y="80380"/>
            <a:ext cx="915400" cy="748319"/>
          </a:xfrm>
          <a:prstGeom prst="halfFrame">
            <a:avLst>
              <a:gd name="adj1" fmla="val 9360"/>
              <a:gd name="adj2" fmla="val 1059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AB2B896-015B-4063-B059-73BEE64BD3F3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13" t="16132" r="17631" b="24006"/>
          <a:stretch/>
        </p:blipFill>
        <p:spPr bwMode="auto">
          <a:xfrm>
            <a:off x="1019263" y="0"/>
            <a:ext cx="10153474" cy="685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8940403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9EA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3065A2A4-D469-45DB-87FB-13E0D88275DD}"/>
              </a:ext>
            </a:extLst>
          </p:cNvPr>
          <p:cNvSpPr txBox="1">
            <a:spLocks/>
          </p:cNvSpPr>
          <p:nvPr/>
        </p:nvSpPr>
        <p:spPr>
          <a:xfrm>
            <a:off x="11714922" y="6317740"/>
            <a:ext cx="477078" cy="3600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8DB212-BFA2-403F-85EF-DFD3FF6D973A}" type="slidenum">
              <a:rPr kumimoji="0" lang="en-ZA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ZA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3274230-71C7-4D81-A8CA-D686E31E56DF}"/>
              </a:ext>
            </a:extLst>
          </p:cNvPr>
          <p:cNvSpPr txBox="1"/>
          <p:nvPr/>
        </p:nvSpPr>
        <p:spPr>
          <a:xfrm>
            <a:off x="1001181" y="430861"/>
            <a:ext cx="7509739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4000" dirty="0">
                <a:solidFill>
                  <a:srgbClr val="13141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돋움" panose="020B0600000101010101" pitchFamily="34" charset="-127"/>
                <a:cs typeface="Arial" pitchFamily="34" charset="0"/>
              </a:rPr>
              <a:t>Implementation of Modules:</a:t>
            </a:r>
            <a:endParaRPr kumimoji="0" lang="en-US" altLang="ko-KR" sz="4000" b="0" i="0" u="none" strike="noStrike" kern="1200" cap="none" spc="0" normalizeH="0" baseline="0" noProof="0" dirty="0">
              <a:ln>
                <a:noFill/>
              </a:ln>
              <a:solidFill>
                <a:srgbClr val="13141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entury Gothic" panose="020B0502020202020204" pitchFamily="34" charset="0"/>
              <a:ea typeface="돋움" panose="020B0600000101010101" pitchFamily="34" charset="-127"/>
              <a:cs typeface="Arial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D5A425E-97ED-4D5D-9311-C3C4EB253AD5}"/>
              </a:ext>
            </a:extLst>
          </p:cNvPr>
          <p:cNvSpPr/>
          <p:nvPr/>
        </p:nvSpPr>
        <p:spPr>
          <a:xfrm>
            <a:off x="1001182" y="3121511"/>
            <a:ext cx="10565143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2400" dirty="0">
                <a:solidFill>
                  <a:prstClr val="black"/>
                </a:solidFill>
                <a:latin typeface="Century Gothic" panose="020B0502020202020204" pitchFamily="34" charset="0"/>
              </a:rPr>
              <a:t>The module itself consist of 3 functions: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sz="2400" dirty="0">
                <a:solidFill>
                  <a:prstClr val="black"/>
                </a:solidFill>
                <a:latin typeface="Century Gothic" panose="020B0502020202020204" pitchFamily="34" charset="0"/>
              </a:rPr>
              <a:t>Words Array []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sz="2400" dirty="0">
                <a:solidFill>
                  <a:prstClr val="black"/>
                </a:solidFill>
                <a:latin typeface="Century Gothic" panose="020B0502020202020204" pitchFamily="34" charset="0"/>
              </a:rPr>
              <a:t>Handle function ()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sz="2400" dirty="0" err="1">
                <a:solidFill>
                  <a:prstClr val="black"/>
                </a:solidFill>
                <a:latin typeface="Century Gothic" panose="020B0502020202020204" pitchFamily="34" charset="0"/>
              </a:rPr>
              <a:t>isValid</a:t>
            </a:r>
            <a:r>
              <a:rPr lang="en-US" sz="2400" dirty="0">
                <a:solidFill>
                  <a:prstClr val="black"/>
                </a:solidFill>
                <a:latin typeface="Century Gothic" panose="020B0502020202020204" pitchFamily="34" charset="0"/>
              </a:rPr>
              <a:t> ()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sz="2400" dirty="0">
              <a:solidFill>
                <a:prstClr val="black"/>
              </a:solidFill>
              <a:latin typeface="Century Gothic" panose="020B0502020202020204" pitchFamily="34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sz="2400" dirty="0">
              <a:solidFill>
                <a:prstClr val="black"/>
              </a:solidFill>
              <a:latin typeface="Century Gothic" panose="020B0502020202020204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2400" dirty="0">
              <a:solidFill>
                <a:prstClr val="black"/>
              </a:solidFill>
              <a:latin typeface="Century Gothic" panose="020B0502020202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94A0735-0681-4386-BE4F-08D371FB3871}"/>
              </a:ext>
            </a:extLst>
          </p:cNvPr>
          <p:cNvSpPr/>
          <p:nvPr/>
        </p:nvSpPr>
        <p:spPr>
          <a:xfrm>
            <a:off x="1001181" y="1918850"/>
            <a:ext cx="1056514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2400" dirty="0">
                <a:solidFill>
                  <a:prstClr val="black"/>
                </a:solidFill>
                <a:latin typeface="Century Gothic" panose="020B0502020202020204" pitchFamily="34" charset="0"/>
              </a:rPr>
              <a:t>The programming language that we used to program modules was python.   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790952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trans="60000" pressure="0"/>
                    </a14:imgEffect>
                    <a14:imgEffect>
                      <a14:sharpenSoften amount="-530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2A2DB755-5F83-492A-B5A7-217EA68DDDF8}"/>
              </a:ext>
            </a:extLst>
          </p:cNvPr>
          <p:cNvSpPr/>
          <p:nvPr/>
        </p:nvSpPr>
        <p:spPr>
          <a:xfrm>
            <a:off x="3598465" y="921544"/>
            <a:ext cx="4995069" cy="4922044"/>
          </a:xfrm>
          <a:prstGeom prst="ellipse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4294967295"/>
          </p:nvPr>
        </p:nvSpPr>
        <p:spPr>
          <a:xfrm>
            <a:off x="3791744" y="3576033"/>
            <a:ext cx="4626768" cy="1366755"/>
          </a:xfrm>
          <a:prstGeom prst="rect">
            <a:avLst/>
          </a:prstGeom>
        </p:spPr>
        <p:txBody>
          <a:bodyPr/>
          <a:lstStyle/>
          <a:p>
            <a:pPr marL="0" indent="0" algn="ctr">
              <a:buNone/>
            </a:pPr>
            <a:r>
              <a:rPr lang="en-US" altLang="ko-KR" sz="2800" dirty="0">
                <a:latin typeface="Century Gothic" panose="020B0502020202020204" pitchFamily="34" charset="0"/>
              </a:rPr>
              <a:t>Thank you all for coming and supporting us </a:t>
            </a:r>
          </a:p>
        </p:txBody>
      </p:sp>
      <p:pic>
        <p:nvPicPr>
          <p:cNvPr id="1026" name="Picture 2" descr="Image result for welcome clipart">
            <a:extLst>
              <a:ext uri="{FF2B5EF4-FFF2-40B4-BE49-F238E27FC236}">
                <a16:creationId xmlns:a16="http://schemas.microsoft.com/office/drawing/2014/main" id="{98BADDDD-76D9-477A-AB8D-F1063DAF44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5EBF3"/>
              </a:clrFrom>
              <a:clrTo>
                <a:srgbClr val="F5EBF3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5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1744" y="2512808"/>
            <a:ext cx="4626769" cy="916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lide Number Placeholder 1">
            <a:extLst>
              <a:ext uri="{FF2B5EF4-FFF2-40B4-BE49-F238E27FC236}">
                <a16:creationId xmlns:a16="http://schemas.microsoft.com/office/drawing/2014/main" id="{798BC9D4-47EB-4343-82D1-957CB5A82D49}"/>
              </a:ext>
            </a:extLst>
          </p:cNvPr>
          <p:cNvSpPr txBox="1">
            <a:spLocks/>
          </p:cNvSpPr>
          <p:nvPr/>
        </p:nvSpPr>
        <p:spPr>
          <a:xfrm>
            <a:off x="11580000" y="6311112"/>
            <a:ext cx="360000" cy="3600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58DB212-BFA2-403F-85EF-DFD3FF6D973A}" type="slidenum">
              <a:rPr lang="en-ZA" smtClean="0"/>
              <a:pPr/>
              <a:t>2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138191812"/>
      </p:ext>
    </p:extLst>
  </p:cSld>
  <p:clrMapOvr>
    <a:masterClrMapping/>
  </p:clrMapOvr>
  <p:transition spd="slow">
    <p:pull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9EA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71E6581-5E95-4135-9238-595AAD58F3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493154" y="6289889"/>
            <a:ext cx="1596292" cy="404614"/>
          </a:xfrm>
        </p:spPr>
        <p:txBody>
          <a:bodyPr/>
          <a:lstStyle/>
          <a:p>
            <a:fld id="{19B51A1E-902D-48AF-9020-955120F399B6}" type="slidenum">
              <a:rPr lang="en-ZA" smtClean="0"/>
              <a:pPr/>
              <a:t>20</a:t>
            </a:fld>
            <a:endParaRPr lang="en-ZA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73A308A-5C5F-4004-9A60-C53B59904C8D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812"/>
          <a:stretch/>
        </p:blipFill>
        <p:spPr bwMode="auto">
          <a:xfrm>
            <a:off x="1467677" y="163497"/>
            <a:ext cx="9707369" cy="595900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2DF69939-0911-4D41-95D3-D684503B33AF}"/>
              </a:ext>
            </a:extLst>
          </p:cNvPr>
          <p:cNvSpPr/>
          <p:nvPr/>
        </p:nvSpPr>
        <p:spPr>
          <a:xfrm>
            <a:off x="4515735" y="6268720"/>
            <a:ext cx="38496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Simple code for a module using Python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47304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9EA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7A11DCC-9CE0-4C9E-9E02-1F2137B916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493153" y="6292570"/>
            <a:ext cx="1596292" cy="404614"/>
          </a:xfrm>
        </p:spPr>
        <p:txBody>
          <a:bodyPr/>
          <a:lstStyle/>
          <a:p>
            <a:fld id="{19B51A1E-902D-48AF-9020-955120F399B6}" type="slidenum">
              <a:rPr lang="en-ZA" smtClean="0"/>
              <a:pPr/>
              <a:t>21</a:t>
            </a:fld>
            <a:endParaRPr lang="en-ZA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4BAAFED-89E3-41CB-AA64-BE2DA46A52AE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291"/>
          <a:stretch/>
        </p:blipFill>
        <p:spPr bwMode="auto">
          <a:xfrm>
            <a:off x="1587321" y="160817"/>
            <a:ext cx="9388420" cy="613175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AE2640B-9295-4D3E-849B-A1E89700EAC6}"/>
              </a:ext>
            </a:extLst>
          </p:cNvPr>
          <p:cNvSpPr/>
          <p:nvPr/>
        </p:nvSpPr>
        <p:spPr>
          <a:xfrm>
            <a:off x="4967325" y="6292570"/>
            <a:ext cx="26372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Modules inside Jasper File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90458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9EA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3065A2A4-D469-45DB-87FB-13E0D88275DD}"/>
              </a:ext>
            </a:extLst>
          </p:cNvPr>
          <p:cNvSpPr txBox="1">
            <a:spLocks/>
          </p:cNvSpPr>
          <p:nvPr/>
        </p:nvSpPr>
        <p:spPr>
          <a:xfrm>
            <a:off x="11832000" y="6317740"/>
            <a:ext cx="360000" cy="3600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8DB212-BFA2-403F-85EF-DFD3FF6D973A}" type="slidenum">
              <a:rPr kumimoji="0" lang="en-ZA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ZA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3274230-71C7-4D81-A8CA-D686E31E56DF}"/>
              </a:ext>
            </a:extLst>
          </p:cNvPr>
          <p:cNvSpPr txBox="1"/>
          <p:nvPr/>
        </p:nvSpPr>
        <p:spPr>
          <a:xfrm>
            <a:off x="1093947" y="949814"/>
            <a:ext cx="5002053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4000" dirty="0">
                <a:solidFill>
                  <a:srgbClr val="13141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돋움" panose="020B0600000101010101" pitchFamily="34" charset="-127"/>
                <a:cs typeface="Arial" pitchFamily="34" charset="0"/>
              </a:rPr>
              <a:t>Troubleshooting:</a:t>
            </a:r>
            <a:endParaRPr kumimoji="0" lang="en-US" altLang="ko-KR" sz="4000" b="0" i="0" u="none" strike="noStrike" kern="1200" cap="none" spc="0" normalizeH="0" baseline="0" noProof="0" dirty="0">
              <a:ln>
                <a:noFill/>
              </a:ln>
              <a:solidFill>
                <a:srgbClr val="13141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entury Gothic" panose="020B0502020202020204" pitchFamily="34" charset="0"/>
              <a:ea typeface="돋움" panose="020B0600000101010101" pitchFamily="34" charset="-127"/>
              <a:cs typeface="Arial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94A0735-0681-4386-BE4F-08D371FB3871}"/>
              </a:ext>
            </a:extLst>
          </p:cNvPr>
          <p:cNvSpPr/>
          <p:nvPr/>
        </p:nvSpPr>
        <p:spPr>
          <a:xfrm>
            <a:off x="1001182" y="2153312"/>
            <a:ext cx="10565145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prstClr val="black"/>
                </a:solidFill>
                <a:latin typeface="Century Gothic" panose="020B0502020202020204" pitchFamily="34" charset="0"/>
              </a:rPr>
              <a:t>Though the installing process we face group of problems specially inside diagnose.py file. An action of editing the core of Jasper was needed to make Jasper compatible with our RP.</a:t>
            </a:r>
          </a:p>
          <a:p>
            <a:pPr lvl="0"/>
            <a:endParaRPr lang="en-US" sz="2400" dirty="0">
              <a:solidFill>
                <a:prstClr val="black"/>
              </a:solidFill>
              <a:latin typeface="Century Gothic" panose="020B0502020202020204" pitchFamily="34" charset="0"/>
            </a:endParaRPr>
          </a:p>
          <a:p>
            <a:pPr marL="342900" lvl="0" indent="-342900">
              <a:buFont typeface="Wingdings" panose="05000000000000000000" pitchFamily="2" charset="2"/>
              <a:buChar char="§"/>
            </a:pPr>
            <a:endParaRPr lang="en-US" sz="2400" dirty="0">
              <a:solidFill>
                <a:prstClr val="black"/>
              </a:solidFill>
              <a:latin typeface="Century Gothic" panose="020B0502020202020204" pitchFamily="34" charset="0"/>
            </a:endParaRPr>
          </a:p>
          <a:p>
            <a:pPr marL="342900" lvl="0" indent="-342900">
              <a:buFont typeface="Wingdings" panose="05000000000000000000" pitchFamily="2" charset="2"/>
              <a:buChar char="§"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Also to discover problems in detecting and transforming sound to text</a:t>
            </a:r>
            <a:r>
              <a:rPr kumimoji="0" lang="ar-AE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we needed to enter the debug mode in Jasper to </a:t>
            </a:r>
            <a:r>
              <a:rPr lang="en-US" sz="2400" dirty="0">
                <a:solidFill>
                  <a:prstClr val="black"/>
                </a:solidFill>
                <a:latin typeface="Century Gothic" panose="020B0502020202020204" pitchFamily="34" charset="0"/>
              </a:rPr>
              <a:t>discover problem.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855018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9EA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3065A2A4-D469-45DB-87FB-13E0D88275DD}"/>
              </a:ext>
            </a:extLst>
          </p:cNvPr>
          <p:cNvSpPr txBox="1">
            <a:spLocks/>
          </p:cNvSpPr>
          <p:nvPr/>
        </p:nvSpPr>
        <p:spPr>
          <a:xfrm>
            <a:off x="11832000" y="6357497"/>
            <a:ext cx="519026" cy="3600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8DB212-BFA2-403F-85EF-DFD3FF6D973A}" type="slidenum">
              <a:rPr kumimoji="0" lang="en-ZA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ZA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23A6FF1-C095-4319-BD9D-BE2FA6976A7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83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9467102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A53317B-7099-4DB2-9B9B-CB6B8052FD23}"/>
              </a:ext>
            </a:extLst>
          </p:cNvPr>
          <p:cNvSpPr txBox="1"/>
          <p:nvPr/>
        </p:nvSpPr>
        <p:spPr>
          <a:xfrm>
            <a:off x="417076" y="1614179"/>
            <a:ext cx="9050495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 defTabSz="914286">
              <a:defRPr/>
            </a:pPr>
            <a:r>
              <a:rPr lang="en-US" altLang="ko-KR" sz="44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Arial" pitchFamily="34" charset="0"/>
              </a:rPr>
              <a:t>Motors and Claw connections phase</a:t>
            </a: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1842B362-5267-4E8E-9DC9-5E7BCDBA4944}"/>
              </a:ext>
            </a:extLst>
          </p:cNvPr>
          <p:cNvSpPr/>
          <p:nvPr/>
        </p:nvSpPr>
        <p:spPr>
          <a:xfrm rot="2914269" flipH="1">
            <a:off x="8980819" y="1707709"/>
            <a:ext cx="2091480" cy="965298"/>
          </a:xfrm>
          <a:custGeom>
            <a:avLst/>
            <a:gdLst>
              <a:gd name="connsiteX0" fmla="*/ 7144 w 371475"/>
              <a:gd name="connsiteY0" fmla="*/ 145256 h 171450"/>
              <a:gd name="connsiteX1" fmla="*/ 90011 w 371475"/>
              <a:gd name="connsiteY1" fmla="*/ 32861 h 171450"/>
              <a:gd name="connsiteX2" fmla="*/ 250984 w 371475"/>
              <a:gd name="connsiteY2" fmla="*/ 7144 h 171450"/>
              <a:gd name="connsiteX3" fmla="*/ 361474 w 371475"/>
              <a:gd name="connsiteY3" fmla="*/ 103346 h 171450"/>
              <a:gd name="connsiteX4" fmla="*/ 367189 w 371475"/>
              <a:gd name="connsiteY4" fmla="*/ 139541 h 171450"/>
              <a:gd name="connsiteX5" fmla="*/ 343376 w 371475"/>
              <a:gd name="connsiteY5" fmla="*/ 143351 h 171450"/>
              <a:gd name="connsiteX6" fmla="*/ 234791 w 371475"/>
              <a:gd name="connsiteY6" fmla="*/ 58579 h 171450"/>
              <a:gd name="connsiteX7" fmla="*/ 117634 w 371475"/>
              <a:gd name="connsiteY7" fmla="*/ 76676 h 171450"/>
              <a:gd name="connsiteX8" fmla="*/ 58579 w 371475"/>
              <a:gd name="connsiteY8" fmla="*/ 167164 h 171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1475" h="171450">
                <a:moveTo>
                  <a:pt x="7144" y="145256"/>
                </a:moveTo>
                <a:lnTo>
                  <a:pt x="90011" y="32861"/>
                </a:lnTo>
                <a:lnTo>
                  <a:pt x="250984" y="7144"/>
                </a:lnTo>
                <a:lnTo>
                  <a:pt x="361474" y="103346"/>
                </a:lnTo>
                <a:lnTo>
                  <a:pt x="367189" y="139541"/>
                </a:lnTo>
                <a:lnTo>
                  <a:pt x="343376" y="143351"/>
                </a:lnTo>
                <a:lnTo>
                  <a:pt x="234791" y="58579"/>
                </a:lnTo>
                <a:lnTo>
                  <a:pt x="117634" y="76676"/>
                </a:lnTo>
                <a:lnTo>
                  <a:pt x="58579" y="167164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2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637BFAD2-9B23-49E5-9442-6B5F0426A5D3}"/>
              </a:ext>
            </a:extLst>
          </p:cNvPr>
          <p:cNvSpPr/>
          <p:nvPr/>
        </p:nvSpPr>
        <p:spPr>
          <a:xfrm rot="18276566" flipH="1">
            <a:off x="8661127" y="2989838"/>
            <a:ext cx="2037854" cy="1126178"/>
          </a:xfrm>
          <a:custGeom>
            <a:avLst/>
            <a:gdLst>
              <a:gd name="connsiteX0" fmla="*/ 7144 w 361950"/>
              <a:gd name="connsiteY0" fmla="*/ 114776 h 200025"/>
              <a:gd name="connsiteX1" fmla="*/ 120491 w 361950"/>
              <a:gd name="connsiteY1" fmla="*/ 194786 h 200025"/>
              <a:gd name="connsiteX2" fmla="*/ 281464 w 361950"/>
              <a:gd name="connsiteY2" fmla="*/ 169069 h 200025"/>
              <a:gd name="connsiteX3" fmla="*/ 355759 w 361950"/>
              <a:gd name="connsiteY3" fmla="*/ 43339 h 200025"/>
              <a:gd name="connsiteX4" fmla="*/ 350044 w 361950"/>
              <a:gd name="connsiteY4" fmla="*/ 7144 h 200025"/>
              <a:gd name="connsiteX5" fmla="*/ 327184 w 361950"/>
              <a:gd name="connsiteY5" fmla="*/ 10954 h 200025"/>
              <a:gd name="connsiteX6" fmla="*/ 250031 w 361950"/>
              <a:gd name="connsiteY6" fmla="*/ 125254 h 200025"/>
              <a:gd name="connsiteX7" fmla="*/ 132874 w 361950"/>
              <a:gd name="connsiteY7" fmla="*/ 144304 h 200025"/>
              <a:gd name="connsiteX8" fmla="*/ 48101 w 361950"/>
              <a:gd name="connsiteY8" fmla="*/ 77629 h 20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61950" h="200025">
                <a:moveTo>
                  <a:pt x="7144" y="114776"/>
                </a:moveTo>
                <a:lnTo>
                  <a:pt x="120491" y="194786"/>
                </a:lnTo>
                <a:lnTo>
                  <a:pt x="281464" y="169069"/>
                </a:lnTo>
                <a:lnTo>
                  <a:pt x="355759" y="43339"/>
                </a:lnTo>
                <a:lnTo>
                  <a:pt x="350044" y="7144"/>
                </a:lnTo>
                <a:lnTo>
                  <a:pt x="327184" y="10954"/>
                </a:lnTo>
                <a:lnTo>
                  <a:pt x="250031" y="125254"/>
                </a:lnTo>
                <a:lnTo>
                  <a:pt x="132874" y="144304"/>
                </a:lnTo>
                <a:lnTo>
                  <a:pt x="48101" y="77629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2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F35F2C2-69E3-47FE-9C7F-D0A371094E5D}"/>
              </a:ext>
            </a:extLst>
          </p:cNvPr>
          <p:cNvGrpSpPr/>
          <p:nvPr/>
        </p:nvGrpSpPr>
        <p:grpSpPr>
          <a:xfrm>
            <a:off x="9477606" y="2745827"/>
            <a:ext cx="2714394" cy="3991079"/>
            <a:chOff x="8071338" y="1797556"/>
            <a:chExt cx="3062742" cy="4604897"/>
          </a:xfrm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181F10C5-CBFA-446B-8950-5626666D2980}"/>
                </a:ext>
              </a:extLst>
            </p:cNvPr>
            <p:cNvSpPr/>
            <p:nvPr/>
          </p:nvSpPr>
          <p:spPr>
            <a:xfrm flipH="1">
              <a:off x="8563708" y="2003884"/>
              <a:ext cx="2440002" cy="1449856"/>
            </a:xfrm>
            <a:custGeom>
              <a:avLst/>
              <a:gdLst>
                <a:gd name="connsiteX0" fmla="*/ 558641 w 657225"/>
                <a:gd name="connsiteY0" fmla="*/ 7144 h 390525"/>
                <a:gd name="connsiteX1" fmla="*/ 7144 w 657225"/>
                <a:gd name="connsiteY1" fmla="*/ 382429 h 390525"/>
                <a:gd name="connsiteX2" fmla="*/ 220504 w 657225"/>
                <a:gd name="connsiteY2" fmla="*/ 390049 h 390525"/>
                <a:gd name="connsiteX3" fmla="*/ 651986 w 657225"/>
                <a:gd name="connsiteY3" fmla="*/ 100489 h 390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7225" h="390525">
                  <a:moveTo>
                    <a:pt x="558641" y="7144"/>
                  </a:moveTo>
                  <a:lnTo>
                    <a:pt x="7144" y="382429"/>
                  </a:lnTo>
                  <a:lnTo>
                    <a:pt x="220504" y="390049"/>
                  </a:lnTo>
                  <a:lnTo>
                    <a:pt x="651986" y="10048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28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+mn-cs"/>
              </a:endParaRPr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35159FDA-FFBF-47D6-BA1F-D7F868E15D2E}"/>
                </a:ext>
              </a:extLst>
            </p:cNvPr>
            <p:cNvSpPr/>
            <p:nvPr/>
          </p:nvSpPr>
          <p:spPr>
            <a:xfrm flipH="1">
              <a:off x="8215716" y="3284575"/>
              <a:ext cx="2918364" cy="1377468"/>
            </a:xfrm>
            <a:custGeom>
              <a:avLst/>
              <a:gdLst>
                <a:gd name="connsiteX0" fmla="*/ 1037597 w 1190625"/>
                <a:gd name="connsiteY0" fmla="*/ 429536 h 561975"/>
                <a:gd name="connsiteX1" fmla="*/ 1146182 w 1190625"/>
                <a:gd name="connsiteY1" fmla="*/ 340953 h 561975"/>
                <a:gd name="connsiteX2" fmla="*/ 1179519 w 1190625"/>
                <a:gd name="connsiteY2" fmla="*/ 350478 h 561975"/>
                <a:gd name="connsiteX3" fmla="*/ 1187139 w 1190625"/>
                <a:gd name="connsiteY3" fmla="*/ 328571 h 561975"/>
                <a:gd name="connsiteX4" fmla="*/ 167012 w 1190625"/>
                <a:gd name="connsiteY4" fmla="*/ 13293 h 561975"/>
                <a:gd name="connsiteX5" fmla="*/ 13659 w 1190625"/>
                <a:gd name="connsiteY5" fmla="*/ 90446 h 561975"/>
                <a:gd name="connsiteX6" fmla="*/ 90812 w 1190625"/>
                <a:gd name="connsiteY6" fmla="*/ 244751 h 561975"/>
                <a:gd name="connsiteX7" fmla="*/ 1111892 w 1190625"/>
                <a:gd name="connsiteY7" fmla="*/ 560028 h 561975"/>
                <a:gd name="connsiteX8" fmla="*/ 1119512 w 1190625"/>
                <a:gd name="connsiteY8" fmla="*/ 537168 h 561975"/>
                <a:gd name="connsiteX9" fmla="*/ 1037597 w 1190625"/>
                <a:gd name="connsiteY9" fmla="*/ 429536 h 561975"/>
                <a:gd name="connsiteX10" fmla="*/ 153677 w 1190625"/>
                <a:gd name="connsiteY10" fmla="*/ 163788 h 561975"/>
                <a:gd name="connsiteX11" fmla="*/ 96527 w 1190625"/>
                <a:gd name="connsiteY11" fmla="*/ 93303 h 561975"/>
                <a:gd name="connsiteX12" fmla="*/ 153677 w 1190625"/>
                <a:gd name="connsiteY12" fmla="*/ 163788 h 561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90625" h="561975">
                  <a:moveTo>
                    <a:pt x="1037597" y="429536"/>
                  </a:moveTo>
                  <a:cubicBezTo>
                    <a:pt x="1043312" y="375243"/>
                    <a:pt x="1091889" y="335238"/>
                    <a:pt x="1146182" y="340953"/>
                  </a:cubicBezTo>
                  <a:cubicBezTo>
                    <a:pt x="1158564" y="341906"/>
                    <a:pt x="1169994" y="345716"/>
                    <a:pt x="1179519" y="350478"/>
                  </a:cubicBezTo>
                  <a:lnTo>
                    <a:pt x="1187139" y="328571"/>
                  </a:lnTo>
                  <a:lnTo>
                    <a:pt x="167012" y="13293"/>
                  </a:lnTo>
                  <a:cubicBezTo>
                    <a:pt x="103194" y="-7662"/>
                    <a:pt x="34614" y="26628"/>
                    <a:pt x="13659" y="90446"/>
                  </a:cubicBezTo>
                  <a:cubicBezTo>
                    <a:pt x="-8248" y="155216"/>
                    <a:pt x="26994" y="223796"/>
                    <a:pt x="90812" y="244751"/>
                  </a:cubicBezTo>
                  <a:lnTo>
                    <a:pt x="1111892" y="560028"/>
                  </a:lnTo>
                  <a:lnTo>
                    <a:pt x="1119512" y="537168"/>
                  </a:lnTo>
                  <a:cubicBezTo>
                    <a:pt x="1068077" y="527643"/>
                    <a:pt x="1032834" y="481923"/>
                    <a:pt x="1037597" y="429536"/>
                  </a:cubicBezTo>
                  <a:close/>
                  <a:moveTo>
                    <a:pt x="153677" y="163788"/>
                  </a:moveTo>
                  <a:cubicBezTo>
                    <a:pt x="103194" y="194268"/>
                    <a:pt x="56522" y="136166"/>
                    <a:pt x="96527" y="93303"/>
                  </a:cubicBezTo>
                  <a:cubicBezTo>
                    <a:pt x="147009" y="62823"/>
                    <a:pt x="194634" y="120926"/>
                    <a:pt x="153677" y="163788"/>
                  </a:cubicBez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28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+mn-cs"/>
              </a:endParaRPr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A1A5A1C-5F9B-46B4-B933-3A5636C6A581}"/>
                </a:ext>
              </a:extLst>
            </p:cNvPr>
            <p:cNvSpPr/>
            <p:nvPr/>
          </p:nvSpPr>
          <p:spPr>
            <a:xfrm flipH="1">
              <a:off x="8363825" y="1797556"/>
              <a:ext cx="726668" cy="726668"/>
            </a:xfrm>
            <a:custGeom>
              <a:avLst/>
              <a:gdLst>
                <a:gd name="connsiteX0" fmla="*/ 102790 w 238125"/>
                <a:gd name="connsiteY0" fmla="*/ 8493 h 238125"/>
                <a:gd name="connsiteX1" fmla="*/ 8493 w 238125"/>
                <a:gd name="connsiteY1" fmla="*/ 138985 h 238125"/>
                <a:gd name="connsiteX2" fmla="*/ 138985 w 238125"/>
                <a:gd name="connsiteY2" fmla="*/ 233283 h 238125"/>
                <a:gd name="connsiteX3" fmla="*/ 233283 w 238125"/>
                <a:gd name="connsiteY3" fmla="*/ 102790 h 238125"/>
                <a:gd name="connsiteX4" fmla="*/ 102790 w 238125"/>
                <a:gd name="connsiteY4" fmla="*/ 8493 h 238125"/>
                <a:gd name="connsiteX5" fmla="*/ 128508 w 238125"/>
                <a:gd name="connsiteY5" fmla="*/ 164703 h 238125"/>
                <a:gd name="connsiteX6" fmla="*/ 78025 w 238125"/>
                <a:gd name="connsiteY6" fmla="*/ 128508 h 238125"/>
                <a:gd name="connsiteX7" fmla="*/ 114220 w 238125"/>
                <a:gd name="connsiteY7" fmla="*/ 78025 h 238125"/>
                <a:gd name="connsiteX8" fmla="*/ 164703 w 238125"/>
                <a:gd name="connsiteY8" fmla="*/ 114220 h 238125"/>
                <a:gd name="connsiteX9" fmla="*/ 128508 w 238125"/>
                <a:gd name="connsiteY9" fmla="*/ 164703 h 2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125" h="238125">
                  <a:moveTo>
                    <a:pt x="102790" y="8493"/>
                  </a:moveTo>
                  <a:cubicBezTo>
                    <a:pt x="40878" y="18018"/>
                    <a:pt x="-1032" y="77073"/>
                    <a:pt x="8493" y="138985"/>
                  </a:cubicBezTo>
                  <a:cubicBezTo>
                    <a:pt x="18018" y="200898"/>
                    <a:pt x="77073" y="242808"/>
                    <a:pt x="138985" y="233283"/>
                  </a:cubicBezTo>
                  <a:cubicBezTo>
                    <a:pt x="200898" y="223758"/>
                    <a:pt x="242808" y="164703"/>
                    <a:pt x="233283" y="102790"/>
                  </a:cubicBezTo>
                  <a:cubicBezTo>
                    <a:pt x="222805" y="40878"/>
                    <a:pt x="164703" y="-1032"/>
                    <a:pt x="102790" y="8493"/>
                  </a:cubicBezTo>
                  <a:close/>
                  <a:moveTo>
                    <a:pt x="128508" y="164703"/>
                  </a:moveTo>
                  <a:cubicBezTo>
                    <a:pt x="104695" y="168513"/>
                    <a:pt x="81835" y="152320"/>
                    <a:pt x="78025" y="128508"/>
                  </a:cubicBezTo>
                  <a:cubicBezTo>
                    <a:pt x="74215" y="104695"/>
                    <a:pt x="90408" y="81835"/>
                    <a:pt x="114220" y="78025"/>
                  </a:cubicBezTo>
                  <a:cubicBezTo>
                    <a:pt x="138033" y="74215"/>
                    <a:pt x="160893" y="90408"/>
                    <a:pt x="164703" y="114220"/>
                  </a:cubicBezTo>
                  <a:cubicBezTo>
                    <a:pt x="169465" y="138033"/>
                    <a:pt x="152320" y="160893"/>
                    <a:pt x="128508" y="164703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28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+mn-cs"/>
              </a:endParaRPr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40FF674-C67C-4EFC-8E86-0877F7FE5B7B}"/>
                </a:ext>
              </a:extLst>
            </p:cNvPr>
            <p:cNvSpPr/>
            <p:nvPr/>
          </p:nvSpPr>
          <p:spPr>
            <a:xfrm flipH="1">
              <a:off x="8071338" y="4014940"/>
              <a:ext cx="1494202" cy="1634284"/>
            </a:xfrm>
            <a:custGeom>
              <a:avLst/>
              <a:gdLst>
                <a:gd name="connsiteX0" fmla="*/ 564356 w 609600"/>
                <a:gd name="connsiteY0" fmla="*/ 35362 h 666750"/>
                <a:gd name="connsiteX1" fmla="*/ 392906 w 609600"/>
                <a:gd name="connsiteY1" fmla="*/ 50602 h 666750"/>
                <a:gd name="connsiteX2" fmla="*/ 7144 w 609600"/>
                <a:gd name="connsiteY2" fmla="*/ 512564 h 666750"/>
                <a:gd name="connsiteX3" fmla="*/ 193834 w 609600"/>
                <a:gd name="connsiteY3" fmla="*/ 668774 h 666750"/>
                <a:gd name="connsiteX4" fmla="*/ 579596 w 609600"/>
                <a:gd name="connsiteY4" fmla="*/ 206812 h 666750"/>
                <a:gd name="connsiteX5" fmla="*/ 564356 w 609600"/>
                <a:gd name="connsiteY5" fmla="*/ 35362 h 666750"/>
                <a:gd name="connsiteX6" fmla="*/ 497681 w 609600"/>
                <a:gd name="connsiteY6" fmla="*/ 168712 h 666750"/>
                <a:gd name="connsiteX7" fmla="*/ 450056 w 609600"/>
                <a:gd name="connsiteY7" fmla="*/ 128707 h 666750"/>
                <a:gd name="connsiteX8" fmla="*/ 490061 w 609600"/>
                <a:gd name="connsiteY8" fmla="*/ 81082 h 666750"/>
                <a:gd name="connsiteX9" fmla="*/ 537686 w 609600"/>
                <a:gd name="connsiteY9" fmla="*/ 121087 h 666750"/>
                <a:gd name="connsiteX10" fmla="*/ 497681 w 609600"/>
                <a:gd name="connsiteY10" fmla="*/ 168712 h 666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09600" h="666750">
                  <a:moveTo>
                    <a:pt x="564356" y="35362"/>
                  </a:moveTo>
                  <a:cubicBezTo>
                    <a:pt x="512921" y="-7501"/>
                    <a:pt x="436721" y="-833"/>
                    <a:pt x="392906" y="50602"/>
                  </a:cubicBezTo>
                  <a:lnTo>
                    <a:pt x="7144" y="512564"/>
                  </a:lnTo>
                  <a:lnTo>
                    <a:pt x="193834" y="668774"/>
                  </a:lnTo>
                  <a:lnTo>
                    <a:pt x="579596" y="206812"/>
                  </a:lnTo>
                  <a:cubicBezTo>
                    <a:pt x="623411" y="155377"/>
                    <a:pt x="615791" y="78224"/>
                    <a:pt x="564356" y="35362"/>
                  </a:cubicBezTo>
                  <a:close/>
                  <a:moveTo>
                    <a:pt x="497681" y="168712"/>
                  </a:moveTo>
                  <a:cubicBezTo>
                    <a:pt x="473869" y="170617"/>
                    <a:pt x="451961" y="153472"/>
                    <a:pt x="450056" y="128707"/>
                  </a:cubicBezTo>
                  <a:cubicBezTo>
                    <a:pt x="448151" y="104894"/>
                    <a:pt x="465296" y="82987"/>
                    <a:pt x="490061" y="81082"/>
                  </a:cubicBezTo>
                  <a:cubicBezTo>
                    <a:pt x="513874" y="79177"/>
                    <a:pt x="535781" y="96322"/>
                    <a:pt x="537686" y="121087"/>
                  </a:cubicBezTo>
                  <a:cubicBezTo>
                    <a:pt x="539591" y="145852"/>
                    <a:pt x="522446" y="166807"/>
                    <a:pt x="497681" y="168712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28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+mn-cs"/>
              </a:endParaRPr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E475370-FD97-463A-AC6B-5293E5F0C1F6}"/>
                </a:ext>
              </a:extLst>
            </p:cNvPr>
            <p:cNvSpPr/>
            <p:nvPr/>
          </p:nvSpPr>
          <p:spPr>
            <a:xfrm flipH="1">
              <a:off x="8960854" y="5081018"/>
              <a:ext cx="1447508" cy="1167346"/>
            </a:xfrm>
            <a:custGeom>
              <a:avLst/>
              <a:gdLst>
                <a:gd name="connsiteX0" fmla="*/ 558641 w 590550"/>
                <a:gd name="connsiteY0" fmla="*/ 470059 h 476250"/>
                <a:gd name="connsiteX1" fmla="*/ 37624 w 590550"/>
                <a:gd name="connsiteY1" fmla="*/ 470059 h 476250"/>
                <a:gd name="connsiteX2" fmla="*/ 7144 w 590550"/>
                <a:gd name="connsiteY2" fmla="*/ 439579 h 476250"/>
                <a:gd name="connsiteX3" fmla="*/ 7144 w 590550"/>
                <a:gd name="connsiteY3" fmla="*/ 98584 h 476250"/>
                <a:gd name="connsiteX4" fmla="*/ 98584 w 590550"/>
                <a:gd name="connsiteY4" fmla="*/ 7144 h 476250"/>
                <a:gd name="connsiteX5" fmla="*/ 498634 w 590550"/>
                <a:gd name="connsiteY5" fmla="*/ 7144 h 476250"/>
                <a:gd name="connsiteX6" fmla="*/ 590074 w 590550"/>
                <a:gd name="connsiteY6" fmla="*/ 98584 h 476250"/>
                <a:gd name="connsiteX7" fmla="*/ 590074 w 590550"/>
                <a:gd name="connsiteY7" fmla="*/ 440531 h 476250"/>
                <a:gd name="connsiteX8" fmla="*/ 558641 w 590550"/>
                <a:gd name="connsiteY8" fmla="*/ 470059 h 47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0550" h="476250">
                  <a:moveTo>
                    <a:pt x="558641" y="470059"/>
                  </a:moveTo>
                  <a:lnTo>
                    <a:pt x="37624" y="470059"/>
                  </a:lnTo>
                  <a:cubicBezTo>
                    <a:pt x="20479" y="470059"/>
                    <a:pt x="7144" y="456724"/>
                    <a:pt x="7144" y="439579"/>
                  </a:cubicBezTo>
                  <a:lnTo>
                    <a:pt x="7144" y="98584"/>
                  </a:lnTo>
                  <a:cubicBezTo>
                    <a:pt x="7144" y="48101"/>
                    <a:pt x="48101" y="7144"/>
                    <a:pt x="98584" y="7144"/>
                  </a:cubicBezTo>
                  <a:lnTo>
                    <a:pt x="498634" y="7144"/>
                  </a:lnTo>
                  <a:cubicBezTo>
                    <a:pt x="549116" y="7144"/>
                    <a:pt x="590074" y="48101"/>
                    <a:pt x="590074" y="98584"/>
                  </a:cubicBezTo>
                  <a:lnTo>
                    <a:pt x="590074" y="440531"/>
                  </a:lnTo>
                  <a:cubicBezTo>
                    <a:pt x="589121" y="456724"/>
                    <a:pt x="574834" y="470059"/>
                    <a:pt x="558641" y="470059"/>
                  </a:cubicBez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28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+mn-cs"/>
              </a:endParaRPr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1BA21EDB-0712-4DF1-9C27-E5547F34ED91}"/>
                </a:ext>
              </a:extLst>
            </p:cNvPr>
            <p:cNvSpPr/>
            <p:nvPr/>
          </p:nvSpPr>
          <p:spPr>
            <a:xfrm flipH="1">
              <a:off x="8762407" y="6075596"/>
              <a:ext cx="1821059" cy="326857"/>
            </a:xfrm>
            <a:custGeom>
              <a:avLst/>
              <a:gdLst>
                <a:gd name="connsiteX0" fmla="*/ 711994 w 742950"/>
                <a:gd name="connsiteY0" fmla="*/ 129064 h 133350"/>
                <a:gd name="connsiteX1" fmla="*/ 37624 w 742950"/>
                <a:gd name="connsiteY1" fmla="*/ 129064 h 133350"/>
                <a:gd name="connsiteX2" fmla="*/ 7144 w 742950"/>
                <a:gd name="connsiteY2" fmla="*/ 98584 h 133350"/>
                <a:gd name="connsiteX3" fmla="*/ 7144 w 742950"/>
                <a:gd name="connsiteY3" fmla="*/ 98584 h 133350"/>
                <a:gd name="connsiteX4" fmla="*/ 98584 w 742950"/>
                <a:gd name="connsiteY4" fmla="*/ 7144 h 133350"/>
                <a:gd name="connsiteX5" fmla="*/ 651986 w 742950"/>
                <a:gd name="connsiteY5" fmla="*/ 7144 h 133350"/>
                <a:gd name="connsiteX6" fmla="*/ 743426 w 742950"/>
                <a:gd name="connsiteY6" fmla="*/ 98584 h 133350"/>
                <a:gd name="connsiteX7" fmla="*/ 743426 w 742950"/>
                <a:gd name="connsiteY7" fmla="*/ 98584 h 133350"/>
                <a:gd name="connsiteX8" fmla="*/ 711994 w 742950"/>
                <a:gd name="connsiteY8" fmla="*/ 129064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42950" h="133350">
                  <a:moveTo>
                    <a:pt x="711994" y="129064"/>
                  </a:moveTo>
                  <a:lnTo>
                    <a:pt x="37624" y="129064"/>
                  </a:lnTo>
                  <a:cubicBezTo>
                    <a:pt x="20479" y="129064"/>
                    <a:pt x="7144" y="115729"/>
                    <a:pt x="7144" y="98584"/>
                  </a:cubicBezTo>
                  <a:lnTo>
                    <a:pt x="7144" y="98584"/>
                  </a:lnTo>
                  <a:cubicBezTo>
                    <a:pt x="7144" y="48101"/>
                    <a:pt x="48101" y="7144"/>
                    <a:pt x="98584" y="7144"/>
                  </a:cubicBezTo>
                  <a:lnTo>
                    <a:pt x="651986" y="7144"/>
                  </a:lnTo>
                  <a:cubicBezTo>
                    <a:pt x="702469" y="7144"/>
                    <a:pt x="743426" y="48101"/>
                    <a:pt x="743426" y="98584"/>
                  </a:cubicBezTo>
                  <a:lnTo>
                    <a:pt x="743426" y="98584"/>
                  </a:lnTo>
                  <a:cubicBezTo>
                    <a:pt x="742474" y="115729"/>
                    <a:pt x="729139" y="129064"/>
                    <a:pt x="711994" y="129064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28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+mn-cs"/>
              </a:endParaRPr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223665E-B66C-4CD8-B38F-B4AD57E4F764}"/>
                </a:ext>
              </a:extLst>
            </p:cNvPr>
            <p:cNvSpPr/>
            <p:nvPr/>
          </p:nvSpPr>
          <p:spPr>
            <a:xfrm flipH="1">
              <a:off x="9084594" y="5209427"/>
              <a:ext cx="233469" cy="233469"/>
            </a:xfrm>
            <a:custGeom>
              <a:avLst/>
              <a:gdLst>
                <a:gd name="connsiteX0" fmla="*/ 94774 w 95250"/>
                <a:gd name="connsiteY0" fmla="*/ 50959 h 95250"/>
                <a:gd name="connsiteX1" fmla="*/ 50959 w 95250"/>
                <a:gd name="connsiteY1" fmla="*/ 94774 h 95250"/>
                <a:gd name="connsiteX2" fmla="*/ 7144 w 95250"/>
                <a:gd name="connsiteY2" fmla="*/ 50959 h 95250"/>
                <a:gd name="connsiteX3" fmla="*/ 50959 w 95250"/>
                <a:gd name="connsiteY3" fmla="*/ 7144 h 95250"/>
                <a:gd name="connsiteX4" fmla="*/ 94774 w 95250"/>
                <a:gd name="connsiteY4" fmla="*/ 50959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" h="95250">
                  <a:moveTo>
                    <a:pt x="94774" y="50959"/>
                  </a:moveTo>
                  <a:cubicBezTo>
                    <a:pt x="94774" y="74771"/>
                    <a:pt x="74771" y="94774"/>
                    <a:pt x="50959" y="94774"/>
                  </a:cubicBezTo>
                  <a:cubicBezTo>
                    <a:pt x="27146" y="94774"/>
                    <a:pt x="7144" y="74771"/>
                    <a:pt x="7144" y="50959"/>
                  </a:cubicBezTo>
                  <a:cubicBezTo>
                    <a:pt x="7144" y="27146"/>
                    <a:pt x="27146" y="7144"/>
                    <a:pt x="50959" y="7144"/>
                  </a:cubicBezTo>
                  <a:cubicBezTo>
                    <a:pt x="74771" y="7144"/>
                    <a:pt x="94774" y="27146"/>
                    <a:pt x="94774" y="50959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28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+mn-cs"/>
              </a:endParaRPr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51B2C291-F240-4FB2-B677-B42BA4BB1FBF}"/>
              </a:ext>
            </a:extLst>
          </p:cNvPr>
          <p:cNvSpPr txBox="1"/>
          <p:nvPr/>
        </p:nvSpPr>
        <p:spPr>
          <a:xfrm>
            <a:off x="918931" y="3216534"/>
            <a:ext cx="852464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marR="0" lvl="0" indent="-742950" algn="l" defTabSz="9142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altLang="ko-KR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cs typeface="Arial" pitchFamily="34" charset="0"/>
              </a:rPr>
              <a:t>Connect two motors to L298N H-bridge</a:t>
            </a:r>
          </a:p>
          <a:p>
            <a:pPr marL="742950" marR="0" lvl="0" indent="-742950" algn="l" defTabSz="9142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altLang="ko-KR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 pitchFamily="34" charset="0"/>
              <a:cs typeface="Arial" pitchFamily="34" charset="0"/>
            </a:endParaRPr>
          </a:p>
          <a:p>
            <a:pPr marL="742950" marR="0" lvl="0" indent="-742950" algn="l" defTabSz="9142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altLang="ko-KR" sz="3200" dirty="0">
                <a:solidFill>
                  <a:prstClr val="white"/>
                </a:solidFill>
                <a:latin typeface="Century Gothic" panose="020B0502020202020204" pitchFamily="34" charset="0"/>
                <a:cs typeface="Arial" pitchFamily="34" charset="0"/>
              </a:rPr>
              <a:t>An the claw is based on a servo motors</a:t>
            </a:r>
            <a:endParaRPr kumimoji="0" lang="en-US" altLang="ko-KR" sz="4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305316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9EA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3065A2A4-D469-45DB-87FB-13E0D88275DD}"/>
              </a:ext>
            </a:extLst>
          </p:cNvPr>
          <p:cNvSpPr txBox="1">
            <a:spLocks/>
          </p:cNvSpPr>
          <p:nvPr/>
        </p:nvSpPr>
        <p:spPr>
          <a:xfrm>
            <a:off x="11832000" y="6317740"/>
            <a:ext cx="360000" cy="3600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8DB212-BFA2-403F-85EF-DFD3FF6D973A}" type="slidenum">
              <a:rPr kumimoji="0" lang="en-ZA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ZA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5" name="Picture 4" descr="alt tag">
            <a:extLst>
              <a:ext uri="{FF2B5EF4-FFF2-40B4-BE49-F238E27FC236}">
                <a16:creationId xmlns:a16="http://schemas.microsoft.com/office/drawing/2014/main" id="{E2831B9B-955A-463A-BE85-3603E2C24B80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2610830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F9D6CE8-6234-4003-B201-A747BBA377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95708" y="6228099"/>
            <a:ext cx="1596292" cy="404614"/>
          </a:xfrm>
        </p:spPr>
        <p:txBody>
          <a:bodyPr/>
          <a:lstStyle/>
          <a:p>
            <a:fld id="{19B51A1E-902D-48AF-9020-955120F399B6}" type="slidenum">
              <a:rPr lang="en-ZA" smtClean="0"/>
              <a:pPr/>
              <a:t>26</a:t>
            </a:fld>
            <a:endParaRPr lang="en-ZA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A899819-0DCC-4554-A7E8-32BC8057E7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7982" y="307948"/>
            <a:ext cx="5751444" cy="56175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9160AD1-D615-43C6-952F-6B2989547E2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1793"/>
          <a:stretch/>
        </p:blipFill>
        <p:spPr>
          <a:xfrm rot="10800000">
            <a:off x="6754085" y="3694289"/>
            <a:ext cx="4664765" cy="273611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1" name="Arrow: Curved Up 10">
            <a:extLst>
              <a:ext uri="{FF2B5EF4-FFF2-40B4-BE49-F238E27FC236}">
                <a16:creationId xmlns:a16="http://schemas.microsoft.com/office/drawing/2014/main" id="{E959203A-BF66-484F-A59A-BB4DA6D6B838}"/>
              </a:ext>
            </a:extLst>
          </p:cNvPr>
          <p:cNvSpPr/>
          <p:nvPr/>
        </p:nvSpPr>
        <p:spPr>
          <a:xfrm rot="1348826">
            <a:off x="5779207" y="5199917"/>
            <a:ext cx="3149494" cy="1451112"/>
          </a:xfrm>
          <a:prstGeom prst="curvedUpArrow">
            <a:avLst>
              <a:gd name="adj1" fmla="val 25000"/>
              <a:gd name="adj2" fmla="val 42728"/>
              <a:gd name="adj3" fmla="val 46915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8420B31-7405-4EA3-B879-A71CD94621E1}"/>
              </a:ext>
            </a:extLst>
          </p:cNvPr>
          <p:cNvSpPr txBox="1"/>
          <p:nvPr/>
        </p:nvSpPr>
        <p:spPr>
          <a:xfrm rot="20722774">
            <a:off x="2268642" y="4082722"/>
            <a:ext cx="6705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</a:rPr>
              <a:t>H-bridge</a:t>
            </a:r>
          </a:p>
        </p:txBody>
      </p:sp>
    </p:spTree>
    <p:extLst>
      <p:ext uri="{BB962C8B-B14F-4D97-AF65-F5344CB8AC3E}">
        <p14:creationId xmlns:p14="http://schemas.microsoft.com/office/powerpoint/2010/main" val="260408307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F98E81-42A1-48D6-833C-4D68E8688400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11710057" y="6336790"/>
            <a:ext cx="360000" cy="360000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8DB212-BFA2-403F-85EF-DFD3FF6D973A}" type="slidenum">
              <a:rPr kumimoji="0" lang="en-ZA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ZA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44" name="Title 43" hidden="1">
            <a:extLst>
              <a:ext uri="{FF2B5EF4-FFF2-40B4-BE49-F238E27FC236}">
                <a16:creationId xmlns:a16="http://schemas.microsoft.com/office/drawing/2014/main" id="{ABF790F1-75C2-4A7C-9DB3-54D4B975AD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Slide 10</a:t>
            </a:r>
          </a:p>
        </p:txBody>
      </p:sp>
      <p:sp>
        <p:nvSpPr>
          <p:cNvPr id="63" name="Half Frame 62">
            <a:extLst>
              <a:ext uri="{FF2B5EF4-FFF2-40B4-BE49-F238E27FC236}">
                <a16:creationId xmlns:a16="http://schemas.microsoft.com/office/drawing/2014/main" id="{3FB09558-5217-46D1-ACE1-72FB52F852B3}"/>
              </a:ext>
            </a:extLst>
          </p:cNvPr>
          <p:cNvSpPr/>
          <p:nvPr/>
        </p:nvSpPr>
        <p:spPr>
          <a:xfrm rot="10800000" flipH="1">
            <a:off x="85782" y="6033802"/>
            <a:ext cx="915400" cy="748319"/>
          </a:xfrm>
          <a:prstGeom prst="halfFrame">
            <a:avLst>
              <a:gd name="adj1" fmla="val 9360"/>
              <a:gd name="adj2" fmla="val 1059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64" name="Half Frame 63">
            <a:extLst>
              <a:ext uri="{FF2B5EF4-FFF2-40B4-BE49-F238E27FC236}">
                <a16:creationId xmlns:a16="http://schemas.microsoft.com/office/drawing/2014/main" id="{D0A66B8D-F055-4E38-884D-1C614DEB665D}"/>
              </a:ext>
            </a:extLst>
          </p:cNvPr>
          <p:cNvSpPr/>
          <p:nvPr/>
        </p:nvSpPr>
        <p:spPr>
          <a:xfrm flipH="1">
            <a:off x="11154657" y="80380"/>
            <a:ext cx="915400" cy="748319"/>
          </a:xfrm>
          <a:prstGeom prst="halfFrame">
            <a:avLst>
              <a:gd name="adj1" fmla="val 9360"/>
              <a:gd name="adj2" fmla="val 1059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CA38E07F-57A4-4988-A480-4EDC2090CE7F}"/>
              </a:ext>
            </a:extLst>
          </p:cNvPr>
          <p:cNvSpPr txBox="1"/>
          <p:nvPr/>
        </p:nvSpPr>
        <p:spPr>
          <a:xfrm>
            <a:off x="1001183" y="723268"/>
            <a:ext cx="9635607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4000" b="0" i="0" u="none" strike="noStrike" kern="1200" cap="none" spc="0" normalizeH="0" baseline="0" noProof="0" dirty="0">
                <a:ln>
                  <a:noFill/>
                </a:ln>
                <a:solidFill>
                  <a:srgbClr val="13141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entury Gothic" panose="020B0502020202020204" pitchFamily="34" charset="0"/>
                <a:ea typeface="+mn-ea"/>
                <a:cs typeface="Arial" pitchFamily="34" charset="0"/>
              </a:rPr>
              <a:t>Motors and Claws connections phase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54D49B5E-965D-4A91-83C6-2FDB72AE3EF0}"/>
              </a:ext>
            </a:extLst>
          </p:cNvPr>
          <p:cNvSpPr/>
          <p:nvPr/>
        </p:nvSpPr>
        <p:spPr>
          <a:xfrm>
            <a:off x="589512" y="1595021"/>
            <a:ext cx="10565145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Programming language the we used to control motors and claw is C =&gt; Arduino IDE.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According</a:t>
            </a:r>
            <a:r>
              <a:rPr kumimoji="0" lang="ar-AE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 the command that user give the Alluka perform the movement.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Also there is an advance option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    of telling Alluka the number of steps.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The default number of steps is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    5 steps.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2400" dirty="0">
                <a:solidFill>
                  <a:prstClr val="black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Catching stuff using claw</a:t>
            </a:r>
            <a:endParaRPr kumimoji="0" lang="ar-AE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Arial" panose="020B0604020202020204" pitchFamily="34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7F6ED4A6-3ACB-46D4-994F-19FF15501AD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73559547"/>
              </p:ext>
            </p:extLst>
          </p:nvPr>
        </p:nvGraphicFramePr>
        <p:xfrm>
          <a:off x="6003234" y="3233530"/>
          <a:ext cx="6485121" cy="34551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207692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F98E81-42A1-48D6-833C-4D68E8688400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11710057" y="6336790"/>
            <a:ext cx="360000" cy="360000"/>
          </a:xfrm>
        </p:spPr>
        <p:txBody>
          <a:bodyPr/>
          <a:lstStyle/>
          <a:p>
            <a:fld id="{058DB212-BFA2-403F-85EF-DFD3FF6D973A}" type="slidenum">
              <a:rPr lang="en-ZA" smtClean="0"/>
              <a:pPr/>
              <a:t>28</a:t>
            </a:fld>
            <a:endParaRPr lang="en-ZA" dirty="0"/>
          </a:p>
        </p:txBody>
      </p:sp>
      <p:sp>
        <p:nvSpPr>
          <p:cNvPr id="44" name="Title 43" hidden="1">
            <a:extLst>
              <a:ext uri="{FF2B5EF4-FFF2-40B4-BE49-F238E27FC236}">
                <a16:creationId xmlns:a16="http://schemas.microsoft.com/office/drawing/2014/main" id="{ABF790F1-75C2-4A7C-9DB3-54D4B975AD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Slide 10</a:t>
            </a:r>
          </a:p>
        </p:txBody>
      </p:sp>
      <p:sp>
        <p:nvSpPr>
          <p:cNvPr id="63" name="Half Frame 62">
            <a:extLst>
              <a:ext uri="{FF2B5EF4-FFF2-40B4-BE49-F238E27FC236}">
                <a16:creationId xmlns:a16="http://schemas.microsoft.com/office/drawing/2014/main" id="{3FB09558-5217-46D1-ACE1-72FB52F852B3}"/>
              </a:ext>
            </a:extLst>
          </p:cNvPr>
          <p:cNvSpPr/>
          <p:nvPr/>
        </p:nvSpPr>
        <p:spPr>
          <a:xfrm rot="10800000" flipH="1">
            <a:off x="85782" y="6033802"/>
            <a:ext cx="915400" cy="748319"/>
          </a:xfrm>
          <a:prstGeom prst="halfFrame">
            <a:avLst>
              <a:gd name="adj1" fmla="val 9360"/>
              <a:gd name="adj2" fmla="val 1059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4" name="Half Frame 63">
            <a:extLst>
              <a:ext uri="{FF2B5EF4-FFF2-40B4-BE49-F238E27FC236}">
                <a16:creationId xmlns:a16="http://schemas.microsoft.com/office/drawing/2014/main" id="{D0A66B8D-F055-4E38-884D-1C614DEB665D}"/>
              </a:ext>
            </a:extLst>
          </p:cNvPr>
          <p:cNvSpPr/>
          <p:nvPr/>
        </p:nvSpPr>
        <p:spPr>
          <a:xfrm flipH="1">
            <a:off x="11154657" y="80380"/>
            <a:ext cx="915400" cy="748319"/>
          </a:xfrm>
          <a:prstGeom prst="halfFrame">
            <a:avLst>
              <a:gd name="adj1" fmla="val 9360"/>
              <a:gd name="adj2" fmla="val 1059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CA38E07F-57A4-4988-A480-4EDC2090CE7F}"/>
              </a:ext>
            </a:extLst>
          </p:cNvPr>
          <p:cNvSpPr txBox="1"/>
          <p:nvPr/>
        </p:nvSpPr>
        <p:spPr>
          <a:xfrm>
            <a:off x="421530" y="454539"/>
            <a:ext cx="11362452" cy="175432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5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Arial" pitchFamily="34" charset="0"/>
              </a:rPr>
              <a:t>Serial Communication between RP and Arduino phase</a:t>
            </a:r>
          </a:p>
        </p:txBody>
      </p:sp>
      <p:pic>
        <p:nvPicPr>
          <p:cNvPr id="1026" name="Picture 2" descr="https://cdn.instructables.com/FMN/FA9V/IH3OZR99/FMNFA9VIH3OZR99.LARGE.jpg?auto=webp&amp;width=700">
            <a:extLst>
              <a:ext uri="{FF2B5EF4-FFF2-40B4-BE49-F238E27FC236}">
                <a16:creationId xmlns:a16="http://schemas.microsoft.com/office/drawing/2014/main" id="{15C93574-7C3E-4972-9305-1FED7D72696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538"/>
          <a:stretch/>
        </p:blipFill>
        <p:spPr bwMode="auto">
          <a:xfrm>
            <a:off x="3206583" y="2042396"/>
            <a:ext cx="6298074" cy="4815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98795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0578ED10-B54D-48F7-BC47-7EA9C9C9561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914400"/>
          </a:xfrm>
          <a:solidFill>
            <a:schemeClr val="accent6">
              <a:lumMod val="50000"/>
            </a:schemeClr>
          </a:solidFill>
        </p:spPr>
      </p:sp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C3F03504-7FA2-44D3-B8DA-5EC96B6E97E1}"/>
              </a:ext>
            </a:extLst>
          </p:cNvPr>
          <p:cNvPicPr>
            <a:picLocks noGrp="1" noChangeAspect="1"/>
          </p:cNvPicPr>
          <p:nvPr>
            <p:ph type="pic" sz="quarter" idx="42"/>
          </p:nvPr>
        </p:nvPicPr>
        <p:blipFill>
          <a:blip r:embed="rId2"/>
          <a:srcRect l="16624" r="16624"/>
          <a:stretch>
            <a:fillRect/>
          </a:stretch>
        </p:blipFill>
        <p:spPr>
          <a:xfrm>
            <a:off x="314325" y="293688"/>
            <a:ext cx="2444750" cy="2443162"/>
          </a:xfrm>
          <a:solidFill>
            <a:schemeClr val="bg2"/>
          </a:solidFill>
        </p:spPr>
      </p:pic>
      <p:sp>
        <p:nvSpPr>
          <p:cNvPr id="11" name="Slide Number Placeholder 3">
            <a:extLst>
              <a:ext uri="{FF2B5EF4-FFF2-40B4-BE49-F238E27FC236}">
                <a16:creationId xmlns:a16="http://schemas.microsoft.com/office/drawing/2014/main" id="{F1BE45E1-06A1-4FCB-80F5-5BF17BE4F657}"/>
              </a:ext>
            </a:extLst>
          </p:cNvPr>
          <p:cNvSpPr txBox="1">
            <a:spLocks/>
          </p:cNvSpPr>
          <p:nvPr/>
        </p:nvSpPr>
        <p:spPr>
          <a:xfrm>
            <a:off x="11710057" y="6336790"/>
            <a:ext cx="360000" cy="360000"/>
          </a:xfrm>
          <a:prstGeom prst="rect">
            <a:avLst/>
          </a:prstGeom>
          <a:ln w="3175">
            <a:solidFill>
              <a:sysClr val="window" lastClr="FFFFFF">
                <a:lumMod val="85000"/>
              </a:sysClr>
            </a:solidFill>
          </a:ln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8DB212-BFA2-403F-85EF-DFD3FF6D973A}" type="slidenum">
              <a:rPr kumimoji="0" lang="en-ZA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ZA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8B45130-10B5-489A-9D5F-329DF616E7B0}"/>
              </a:ext>
            </a:extLst>
          </p:cNvPr>
          <p:cNvSpPr txBox="1"/>
          <p:nvPr/>
        </p:nvSpPr>
        <p:spPr>
          <a:xfrm>
            <a:off x="2589581" y="1118001"/>
            <a:ext cx="4885895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4000" b="0" i="0" u="none" strike="noStrike" kern="1200" cap="none" spc="0" normalizeH="0" baseline="0" noProof="0" dirty="0">
                <a:ln>
                  <a:noFill/>
                </a:ln>
                <a:solidFill>
                  <a:srgbClr val="13141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entury Gothic" panose="020B0502020202020204" pitchFamily="34" charset="0"/>
                <a:ea typeface="+mn-ea"/>
                <a:cs typeface="Arial" pitchFamily="34" charset="0"/>
              </a:rPr>
              <a:t>Raspberry Pi side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4A3C698-77AD-4668-8A6C-441F926CAF43}"/>
              </a:ext>
            </a:extLst>
          </p:cNvPr>
          <p:cNvSpPr/>
          <p:nvPr/>
        </p:nvSpPr>
        <p:spPr>
          <a:xfrm>
            <a:off x="2589582" y="2023138"/>
            <a:ext cx="928809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Before connecting the Arduino with Raspberry Pi through USB a port between them must be defined through this piece of code.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C10C519-99E2-4C9F-AC8B-8A24F7D4F218}"/>
              </a:ext>
            </a:extLst>
          </p:cNvPr>
          <p:cNvSpPr/>
          <p:nvPr/>
        </p:nvSpPr>
        <p:spPr>
          <a:xfrm>
            <a:off x="3071447" y="3429000"/>
            <a:ext cx="7971692" cy="1633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en-US" sz="2400" b="1" dirty="0">
                <a:solidFill>
                  <a:srgbClr val="008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import</a:t>
            </a:r>
            <a:r>
              <a:rPr lang="en-US" sz="24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serial</a:t>
            </a:r>
            <a:br>
              <a:rPr lang="en-US" sz="24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en-US" sz="24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ser </a:t>
            </a:r>
            <a:r>
              <a:rPr lang="en-US" sz="2400" dirty="0">
                <a:solidFill>
                  <a:srgbClr val="666666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US" sz="24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serial</a:t>
            </a:r>
            <a:r>
              <a:rPr lang="en-US" sz="2400" dirty="0" err="1">
                <a:solidFill>
                  <a:srgbClr val="666666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US" sz="24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Serial</a:t>
            </a:r>
            <a:r>
              <a:rPr lang="en-US" sz="24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US" sz="2400" dirty="0">
                <a:solidFill>
                  <a:srgbClr val="BA2121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'/dev/ttyUSB0'</a:t>
            </a:r>
            <a:r>
              <a:rPr lang="en-US" sz="24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2400" dirty="0">
                <a:solidFill>
                  <a:srgbClr val="666666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9600</a:t>
            </a:r>
            <a:r>
              <a:rPr lang="en-US" sz="24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</a:p>
          <a:p>
            <a:pPr>
              <a:lnSpc>
                <a:spcPct val="115000"/>
              </a:lnSpc>
            </a:pPr>
            <a:r>
              <a:rPr lang="en-US" sz="24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ser</a:t>
            </a:r>
            <a:r>
              <a:rPr lang="en-US" sz="2400" dirty="0" err="1">
                <a:solidFill>
                  <a:srgbClr val="666666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US" sz="24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write</a:t>
            </a:r>
            <a:r>
              <a:rPr lang="en-US" sz="24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US" sz="2400" dirty="0">
                <a:solidFill>
                  <a:srgbClr val="BA2121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b'3'</a:t>
            </a:r>
            <a:r>
              <a:rPr lang="en-US" sz="24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endParaRPr lang="en-US" sz="2400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</a:pPr>
            <a:endParaRPr lang="en-US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97382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E9EA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15680" y="401869"/>
            <a:ext cx="8976320" cy="934707"/>
          </a:xfrm>
          <a:custGeom>
            <a:avLst/>
            <a:gdLst/>
            <a:ahLst/>
            <a:cxnLst/>
            <a:rect l="l" t="t" r="r" b="b"/>
            <a:pathLst>
              <a:path w="6291808" h="701030">
                <a:moveTo>
                  <a:pt x="350515" y="0"/>
                </a:moveTo>
                <a:lnTo>
                  <a:pt x="6291808" y="0"/>
                </a:lnTo>
                <a:lnTo>
                  <a:pt x="6291808" y="701030"/>
                </a:lnTo>
                <a:lnTo>
                  <a:pt x="350515" y="701030"/>
                </a:lnTo>
                <a:cubicBezTo>
                  <a:pt x="156931" y="701030"/>
                  <a:pt x="0" y="544099"/>
                  <a:pt x="0" y="350515"/>
                </a:cubicBezTo>
                <a:cubicBezTo>
                  <a:pt x="0" y="156931"/>
                  <a:pt x="156931" y="0"/>
                  <a:pt x="350515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3" name="Title 2"/>
          <p:cNvSpPr txBox="1">
            <a:spLocks/>
          </p:cNvSpPr>
          <p:nvPr/>
        </p:nvSpPr>
        <p:spPr>
          <a:xfrm>
            <a:off x="3730531" y="452670"/>
            <a:ext cx="8461469" cy="768085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Arial" pitchFamily="34" charset="0"/>
              </a:rPr>
              <a:t>What we will cover?</a:t>
            </a:r>
          </a:p>
        </p:txBody>
      </p:sp>
      <p:sp>
        <p:nvSpPr>
          <p:cNvPr id="5" name="Oval 4"/>
          <p:cNvSpPr/>
          <p:nvPr/>
        </p:nvSpPr>
        <p:spPr>
          <a:xfrm>
            <a:off x="4175787" y="1848463"/>
            <a:ext cx="960107" cy="960107"/>
          </a:xfrm>
          <a:prstGeom prst="ellipse">
            <a:avLst/>
          </a:prstGeom>
          <a:solidFill>
            <a:schemeClr val="accent6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Oval 5"/>
          <p:cNvSpPr/>
          <p:nvPr/>
        </p:nvSpPr>
        <p:spPr>
          <a:xfrm>
            <a:off x="3439704" y="3036781"/>
            <a:ext cx="960107" cy="960107"/>
          </a:xfrm>
          <a:prstGeom prst="ellipse">
            <a:avLst/>
          </a:prstGeom>
          <a:solidFill>
            <a:schemeClr val="accent6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Oval 6"/>
          <p:cNvSpPr/>
          <p:nvPr/>
        </p:nvSpPr>
        <p:spPr>
          <a:xfrm>
            <a:off x="2703623" y="4225100"/>
            <a:ext cx="960107" cy="960107"/>
          </a:xfrm>
          <a:prstGeom prst="ellipse">
            <a:avLst/>
          </a:prstGeom>
          <a:solidFill>
            <a:schemeClr val="accent6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8" name="Oval 7"/>
          <p:cNvSpPr/>
          <p:nvPr/>
        </p:nvSpPr>
        <p:spPr>
          <a:xfrm>
            <a:off x="1967541" y="5413420"/>
            <a:ext cx="960107" cy="960107"/>
          </a:xfrm>
          <a:prstGeom prst="ellipse">
            <a:avLst/>
          </a:prstGeom>
          <a:solidFill>
            <a:schemeClr val="accent6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2" name="TextBox 11"/>
          <p:cNvSpPr txBox="1"/>
          <p:nvPr/>
        </p:nvSpPr>
        <p:spPr>
          <a:xfrm>
            <a:off x="5327915" y="2017826"/>
            <a:ext cx="6144683" cy="6667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3733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Arial" pitchFamily="34" charset="0"/>
              </a:rPr>
              <a:t>What is Alluka?</a:t>
            </a:r>
            <a:endParaRPr lang="ko-KR" altLang="en-US" sz="3733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175786" y="2036129"/>
            <a:ext cx="960109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bg1"/>
                </a:solidFill>
                <a:cs typeface="Arial" pitchFamily="34" charset="0"/>
              </a:rPr>
              <a:t>01</a:t>
            </a:r>
            <a:endParaRPr lang="ko-KR" altLang="en-US" sz="3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439702" y="3224447"/>
            <a:ext cx="960109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bg1"/>
                </a:solidFill>
                <a:cs typeface="Arial" pitchFamily="34" charset="0"/>
              </a:rPr>
              <a:t>02</a:t>
            </a:r>
            <a:endParaRPr lang="ko-KR" altLang="en-US" sz="3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703618" y="4412764"/>
            <a:ext cx="960109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bg1"/>
                </a:solidFill>
                <a:cs typeface="Arial" pitchFamily="34" charset="0"/>
              </a:rPr>
              <a:t>03</a:t>
            </a:r>
            <a:endParaRPr lang="ko-KR" altLang="en-US" sz="3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67534" y="5601081"/>
            <a:ext cx="960109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bg1"/>
                </a:solidFill>
                <a:cs typeface="Arial" pitchFamily="34" charset="0"/>
              </a:rPr>
              <a:t>04</a:t>
            </a:r>
            <a:endParaRPr lang="ko-KR" altLang="en-US" sz="3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609397" y="3236748"/>
            <a:ext cx="6144683" cy="6667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3733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Arial" pitchFamily="34" charset="0"/>
              </a:rPr>
              <a:t>How was Alluka designed?</a:t>
            </a:r>
            <a:endParaRPr lang="ko-KR" altLang="en-US" sz="3733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887755" y="4240554"/>
            <a:ext cx="7936884" cy="12412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3733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Arial" pitchFamily="34" charset="0"/>
              </a:rPr>
              <a:t>What are the obstacles that we faced?</a:t>
            </a:r>
            <a:endParaRPr lang="ko-KR" altLang="en-US" sz="3733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215680" y="5635055"/>
            <a:ext cx="6144683" cy="6667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3733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Arial" pitchFamily="34" charset="0"/>
              </a:rPr>
              <a:t>Future works</a:t>
            </a:r>
            <a:endParaRPr lang="ko-KR" altLang="en-US" sz="3733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cs typeface="Arial" pitchFamily="34" charset="0"/>
            </a:endParaRPr>
          </a:p>
        </p:txBody>
      </p:sp>
      <p:pic>
        <p:nvPicPr>
          <p:cNvPr id="2050" name="Picture 2" descr="Related image">
            <a:extLst>
              <a:ext uri="{FF2B5EF4-FFF2-40B4-BE49-F238E27FC236}">
                <a16:creationId xmlns:a16="http://schemas.microsoft.com/office/drawing/2014/main" id="{0290940E-A960-463D-88BE-F8B0367C94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321" y="627573"/>
            <a:ext cx="2460303" cy="2547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Slide Number Placeholder 12">
            <a:extLst>
              <a:ext uri="{FF2B5EF4-FFF2-40B4-BE49-F238E27FC236}">
                <a16:creationId xmlns:a16="http://schemas.microsoft.com/office/drawing/2014/main" id="{7140DD41-0F01-49B6-9946-2BBBD23D784D}"/>
              </a:ext>
            </a:extLst>
          </p:cNvPr>
          <p:cNvSpPr txBox="1">
            <a:spLocks/>
          </p:cNvSpPr>
          <p:nvPr/>
        </p:nvSpPr>
        <p:spPr>
          <a:xfrm>
            <a:off x="11580000" y="6311112"/>
            <a:ext cx="360000" cy="360000"/>
          </a:xfrm>
          <a:prstGeom prst="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058DB212-BFA2-403F-85EF-DFD3FF6D973A}" type="slidenum">
              <a:rPr lang="en-ZA" sz="1200" smtClean="0"/>
              <a:pPr algn="ctr"/>
              <a:t>3</a:t>
            </a:fld>
            <a:endParaRPr lang="en-ZA" sz="1200" dirty="0"/>
          </a:p>
        </p:txBody>
      </p:sp>
    </p:spTree>
    <p:extLst>
      <p:ext uri="{BB962C8B-B14F-4D97-AF65-F5344CB8AC3E}">
        <p14:creationId xmlns:p14="http://schemas.microsoft.com/office/powerpoint/2010/main" val="1386326204"/>
      </p:ext>
    </p:extLst>
  </p:cSld>
  <p:clrMapOvr>
    <a:masterClrMapping/>
  </p:clrMapOvr>
  <p:transition spd="slow">
    <p:cover dir="u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0578ED10-B54D-48F7-BC47-7EA9C9C9561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914400"/>
          </a:xfrm>
          <a:solidFill>
            <a:schemeClr val="accent6">
              <a:lumMod val="50000"/>
            </a:schemeClr>
          </a:solidFill>
        </p:spPr>
      </p:sp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C3F03504-7FA2-44D3-B8DA-5EC96B6E97E1}"/>
              </a:ext>
            </a:extLst>
          </p:cNvPr>
          <p:cNvPicPr>
            <a:picLocks noGrp="1" noChangeAspect="1"/>
          </p:cNvPicPr>
          <p:nvPr>
            <p:ph type="pic" sz="quarter" idx="42"/>
          </p:nvPr>
        </p:nvPicPr>
        <p:blipFill>
          <a:blip r:embed="rId2"/>
          <a:stretch>
            <a:fillRect/>
          </a:stretch>
        </p:blipFill>
        <p:spPr>
          <a:xfrm>
            <a:off x="315119" y="293688"/>
            <a:ext cx="2443162" cy="2443162"/>
          </a:xfrm>
          <a:solidFill>
            <a:schemeClr val="bg2"/>
          </a:solidFill>
        </p:spPr>
      </p:pic>
      <p:sp>
        <p:nvSpPr>
          <p:cNvPr id="11" name="Slide Number Placeholder 3">
            <a:extLst>
              <a:ext uri="{FF2B5EF4-FFF2-40B4-BE49-F238E27FC236}">
                <a16:creationId xmlns:a16="http://schemas.microsoft.com/office/drawing/2014/main" id="{F1BE45E1-06A1-4FCB-80F5-5BF17BE4F657}"/>
              </a:ext>
            </a:extLst>
          </p:cNvPr>
          <p:cNvSpPr txBox="1">
            <a:spLocks/>
          </p:cNvSpPr>
          <p:nvPr/>
        </p:nvSpPr>
        <p:spPr>
          <a:xfrm>
            <a:off x="11710057" y="6336790"/>
            <a:ext cx="360000" cy="360000"/>
          </a:xfrm>
          <a:prstGeom prst="rect">
            <a:avLst/>
          </a:prstGeom>
          <a:ln w="3175">
            <a:solidFill>
              <a:sysClr val="window" lastClr="FFFFFF">
                <a:lumMod val="85000"/>
              </a:sysClr>
            </a:solidFill>
          </a:ln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8DB212-BFA2-403F-85EF-DFD3FF6D973A}" type="slidenum">
              <a:rPr kumimoji="0" lang="en-ZA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ZA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8B45130-10B5-489A-9D5F-329DF616E7B0}"/>
              </a:ext>
            </a:extLst>
          </p:cNvPr>
          <p:cNvSpPr txBox="1"/>
          <p:nvPr/>
        </p:nvSpPr>
        <p:spPr>
          <a:xfrm>
            <a:off x="2589581" y="1118001"/>
            <a:ext cx="4885895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4000" b="0" i="0" u="none" strike="noStrike" kern="1200" cap="none" spc="0" normalizeH="0" baseline="0" noProof="0" dirty="0">
                <a:ln>
                  <a:noFill/>
                </a:ln>
                <a:solidFill>
                  <a:srgbClr val="13141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entury Gothic" panose="020B0502020202020204" pitchFamily="34" charset="0"/>
                <a:ea typeface="+mn-ea"/>
                <a:cs typeface="Arial" pitchFamily="34" charset="0"/>
              </a:rPr>
              <a:t>Arduino side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4A3C698-77AD-4668-8A6C-441F926CAF43}"/>
              </a:ext>
            </a:extLst>
          </p:cNvPr>
          <p:cNvSpPr/>
          <p:nvPr/>
        </p:nvSpPr>
        <p:spPr>
          <a:xfrm>
            <a:off x="2589582" y="2023138"/>
            <a:ext cx="928809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2400" dirty="0">
                <a:solidFill>
                  <a:prstClr val="black"/>
                </a:solidFill>
                <a:latin typeface="Century Gothic" panose="020B0502020202020204" pitchFamily="34" charset="0"/>
              </a:rPr>
              <a:t>After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 connecting the Arduino with Raspberry Pi through USB a predefined port between them the baud rate that the Arduino receive data through must be defined as the following: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C10C519-99E2-4C9F-AC8B-8A24F7D4F218}"/>
              </a:ext>
            </a:extLst>
          </p:cNvPr>
          <p:cNvSpPr/>
          <p:nvPr/>
        </p:nvSpPr>
        <p:spPr>
          <a:xfrm>
            <a:off x="3024554" y="3709917"/>
            <a:ext cx="7971692" cy="2626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en-US" sz="2400" dirty="0">
                <a:solidFill>
                  <a:srgbClr val="B0004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void</a:t>
            </a:r>
            <a:r>
              <a:rPr lang="en-US" sz="24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setup</a:t>
            </a:r>
            <a:r>
              <a:rPr lang="en-US" sz="24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()</a:t>
            </a:r>
            <a:endParaRPr lang="en-US" sz="2400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</a:pPr>
            <a:r>
              <a:rPr lang="en-US" sz="24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{</a:t>
            </a:r>
            <a:br>
              <a:rPr lang="en-US" sz="24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en-US" sz="24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 </a:t>
            </a:r>
            <a:r>
              <a:rPr lang="en-US" sz="24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Serial.begin</a:t>
            </a:r>
            <a:r>
              <a:rPr lang="en-US" sz="24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US" sz="2400" dirty="0">
                <a:solidFill>
                  <a:srgbClr val="666666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9600</a:t>
            </a:r>
            <a:r>
              <a:rPr lang="en-US" sz="24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);</a:t>
            </a:r>
            <a:br>
              <a:rPr lang="en-US" sz="24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en-US" sz="24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}</a:t>
            </a:r>
          </a:p>
          <a:p>
            <a:pPr>
              <a:lnSpc>
                <a:spcPct val="115000"/>
              </a:lnSpc>
            </a:pPr>
            <a:r>
              <a:rPr lang="en-US" sz="2400" b="1" dirty="0">
                <a:solidFill>
                  <a:srgbClr val="008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if</a:t>
            </a:r>
            <a:r>
              <a:rPr lang="en-US" sz="24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US" sz="24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Serial.available</a:t>
            </a:r>
            <a:r>
              <a:rPr lang="en-US" sz="24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())</a:t>
            </a:r>
            <a:endParaRPr lang="en-US" sz="2400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  <a:tabLst>
                <a:tab pos="457200" algn="l"/>
                <a:tab pos="2105025" algn="l"/>
              </a:tabLst>
            </a:pPr>
            <a:r>
              <a:rPr lang="en-US" sz="24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   </a:t>
            </a:r>
            <a:r>
              <a:rPr lang="en-US" sz="24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Serial.read</a:t>
            </a:r>
            <a:r>
              <a:rPr lang="en-US" sz="24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();</a:t>
            </a:r>
            <a:endParaRPr lang="en-US" sz="2400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845368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F98E81-42A1-48D6-833C-4D68E8688400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11710057" y="6336790"/>
            <a:ext cx="360000" cy="360000"/>
          </a:xfrm>
        </p:spPr>
        <p:txBody>
          <a:bodyPr/>
          <a:lstStyle/>
          <a:p>
            <a:fld id="{058DB212-BFA2-403F-85EF-DFD3FF6D973A}" type="slidenum">
              <a:rPr lang="en-ZA" smtClean="0"/>
              <a:pPr/>
              <a:t>31</a:t>
            </a:fld>
            <a:endParaRPr lang="en-ZA" dirty="0"/>
          </a:p>
        </p:txBody>
      </p:sp>
      <p:sp>
        <p:nvSpPr>
          <p:cNvPr id="44" name="Title 43" hidden="1">
            <a:extLst>
              <a:ext uri="{FF2B5EF4-FFF2-40B4-BE49-F238E27FC236}">
                <a16:creationId xmlns:a16="http://schemas.microsoft.com/office/drawing/2014/main" id="{ABF790F1-75C2-4A7C-9DB3-54D4B975AD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Slide 10</a:t>
            </a:r>
          </a:p>
        </p:txBody>
      </p:sp>
      <p:sp>
        <p:nvSpPr>
          <p:cNvPr id="63" name="Half Frame 62">
            <a:extLst>
              <a:ext uri="{FF2B5EF4-FFF2-40B4-BE49-F238E27FC236}">
                <a16:creationId xmlns:a16="http://schemas.microsoft.com/office/drawing/2014/main" id="{3FB09558-5217-46D1-ACE1-72FB52F852B3}"/>
              </a:ext>
            </a:extLst>
          </p:cNvPr>
          <p:cNvSpPr/>
          <p:nvPr/>
        </p:nvSpPr>
        <p:spPr>
          <a:xfrm rot="10800000" flipH="1">
            <a:off x="85782" y="6033802"/>
            <a:ext cx="915400" cy="748319"/>
          </a:xfrm>
          <a:prstGeom prst="halfFrame">
            <a:avLst>
              <a:gd name="adj1" fmla="val 9360"/>
              <a:gd name="adj2" fmla="val 1059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4" name="Half Frame 63">
            <a:extLst>
              <a:ext uri="{FF2B5EF4-FFF2-40B4-BE49-F238E27FC236}">
                <a16:creationId xmlns:a16="http://schemas.microsoft.com/office/drawing/2014/main" id="{D0A66B8D-F055-4E38-884D-1C614DEB665D}"/>
              </a:ext>
            </a:extLst>
          </p:cNvPr>
          <p:cNvSpPr/>
          <p:nvPr/>
        </p:nvSpPr>
        <p:spPr>
          <a:xfrm flipH="1">
            <a:off x="11154657" y="80380"/>
            <a:ext cx="915400" cy="748319"/>
          </a:xfrm>
          <a:prstGeom prst="halfFrame">
            <a:avLst>
              <a:gd name="adj1" fmla="val 9360"/>
              <a:gd name="adj2" fmla="val 1059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CA38E07F-57A4-4988-A480-4EDC2090CE7F}"/>
              </a:ext>
            </a:extLst>
          </p:cNvPr>
          <p:cNvSpPr txBox="1"/>
          <p:nvPr/>
        </p:nvSpPr>
        <p:spPr>
          <a:xfrm>
            <a:off x="347605" y="886724"/>
            <a:ext cx="11362452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8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Arial" pitchFamily="34" charset="0"/>
              </a:rPr>
              <a:t>DEMO</a:t>
            </a:r>
          </a:p>
        </p:txBody>
      </p:sp>
      <p:pic>
        <p:nvPicPr>
          <p:cNvPr id="2" name="Picture 2" descr="Image result for demo">
            <a:extLst>
              <a:ext uri="{FF2B5EF4-FFF2-40B4-BE49-F238E27FC236}">
                <a16:creationId xmlns:a16="http://schemas.microsoft.com/office/drawing/2014/main" id="{85E3D0F7-B247-41E8-A360-658F5C6E99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6255" y="2391295"/>
            <a:ext cx="4199489" cy="3707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39567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A53317B-7099-4DB2-9B9B-CB6B8052FD23}"/>
              </a:ext>
            </a:extLst>
          </p:cNvPr>
          <p:cNvSpPr txBox="1"/>
          <p:nvPr/>
        </p:nvSpPr>
        <p:spPr>
          <a:xfrm>
            <a:off x="-412617" y="317480"/>
            <a:ext cx="9050495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 defTabSz="914286">
              <a:defRPr/>
            </a:pPr>
            <a:r>
              <a:rPr lang="en-US" altLang="ko-KR" sz="44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Arial" pitchFamily="34" charset="0"/>
              </a:rPr>
              <a:t>Discussion and Results </a:t>
            </a:r>
            <a:endParaRPr kumimoji="0" lang="en-US" altLang="ko-KR" sz="4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entury Gothic" panose="020B0502020202020204" pitchFamily="34" charset="0"/>
              <a:cs typeface="Arial" pitchFamily="34" charset="0"/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1842B362-5267-4E8E-9DC9-5E7BCDBA4944}"/>
              </a:ext>
            </a:extLst>
          </p:cNvPr>
          <p:cNvSpPr/>
          <p:nvPr/>
        </p:nvSpPr>
        <p:spPr>
          <a:xfrm rot="2914269" flipH="1">
            <a:off x="8980819" y="1707709"/>
            <a:ext cx="2091480" cy="965298"/>
          </a:xfrm>
          <a:custGeom>
            <a:avLst/>
            <a:gdLst>
              <a:gd name="connsiteX0" fmla="*/ 7144 w 371475"/>
              <a:gd name="connsiteY0" fmla="*/ 145256 h 171450"/>
              <a:gd name="connsiteX1" fmla="*/ 90011 w 371475"/>
              <a:gd name="connsiteY1" fmla="*/ 32861 h 171450"/>
              <a:gd name="connsiteX2" fmla="*/ 250984 w 371475"/>
              <a:gd name="connsiteY2" fmla="*/ 7144 h 171450"/>
              <a:gd name="connsiteX3" fmla="*/ 361474 w 371475"/>
              <a:gd name="connsiteY3" fmla="*/ 103346 h 171450"/>
              <a:gd name="connsiteX4" fmla="*/ 367189 w 371475"/>
              <a:gd name="connsiteY4" fmla="*/ 139541 h 171450"/>
              <a:gd name="connsiteX5" fmla="*/ 343376 w 371475"/>
              <a:gd name="connsiteY5" fmla="*/ 143351 h 171450"/>
              <a:gd name="connsiteX6" fmla="*/ 234791 w 371475"/>
              <a:gd name="connsiteY6" fmla="*/ 58579 h 171450"/>
              <a:gd name="connsiteX7" fmla="*/ 117634 w 371475"/>
              <a:gd name="connsiteY7" fmla="*/ 76676 h 171450"/>
              <a:gd name="connsiteX8" fmla="*/ 58579 w 371475"/>
              <a:gd name="connsiteY8" fmla="*/ 167164 h 171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1475" h="171450">
                <a:moveTo>
                  <a:pt x="7144" y="145256"/>
                </a:moveTo>
                <a:lnTo>
                  <a:pt x="90011" y="32861"/>
                </a:lnTo>
                <a:lnTo>
                  <a:pt x="250984" y="7144"/>
                </a:lnTo>
                <a:lnTo>
                  <a:pt x="361474" y="103346"/>
                </a:lnTo>
                <a:lnTo>
                  <a:pt x="367189" y="139541"/>
                </a:lnTo>
                <a:lnTo>
                  <a:pt x="343376" y="143351"/>
                </a:lnTo>
                <a:lnTo>
                  <a:pt x="234791" y="58579"/>
                </a:lnTo>
                <a:lnTo>
                  <a:pt x="117634" y="76676"/>
                </a:lnTo>
                <a:lnTo>
                  <a:pt x="58579" y="167164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2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637BFAD2-9B23-49E5-9442-6B5F0426A5D3}"/>
              </a:ext>
            </a:extLst>
          </p:cNvPr>
          <p:cNvSpPr/>
          <p:nvPr/>
        </p:nvSpPr>
        <p:spPr>
          <a:xfrm rot="18276566" flipH="1">
            <a:off x="8661127" y="2989838"/>
            <a:ext cx="2037854" cy="1126178"/>
          </a:xfrm>
          <a:custGeom>
            <a:avLst/>
            <a:gdLst>
              <a:gd name="connsiteX0" fmla="*/ 7144 w 361950"/>
              <a:gd name="connsiteY0" fmla="*/ 114776 h 200025"/>
              <a:gd name="connsiteX1" fmla="*/ 120491 w 361950"/>
              <a:gd name="connsiteY1" fmla="*/ 194786 h 200025"/>
              <a:gd name="connsiteX2" fmla="*/ 281464 w 361950"/>
              <a:gd name="connsiteY2" fmla="*/ 169069 h 200025"/>
              <a:gd name="connsiteX3" fmla="*/ 355759 w 361950"/>
              <a:gd name="connsiteY3" fmla="*/ 43339 h 200025"/>
              <a:gd name="connsiteX4" fmla="*/ 350044 w 361950"/>
              <a:gd name="connsiteY4" fmla="*/ 7144 h 200025"/>
              <a:gd name="connsiteX5" fmla="*/ 327184 w 361950"/>
              <a:gd name="connsiteY5" fmla="*/ 10954 h 200025"/>
              <a:gd name="connsiteX6" fmla="*/ 250031 w 361950"/>
              <a:gd name="connsiteY6" fmla="*/ 125254 h 200025"/>
              <a:gd name="connsiteX7" fmla="*/ 132874 w 361950"/>
              <a:gd name="connsiteY7" fmla="*/ 144304 h 200025"/>
              <a:gd name="connsiteX8" fmla="*/ 48101 w 361950"/>
              <a:gd name="connsiteY8" fmla="*/ 77629 h 20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61950" h="200025">
                <a:moveTo>
                  <a:pt x="7144" y="114776"/>
                </a:moveTo>
                <a:lnTo>
                  <a:pt x="120491" y="194786"/>
                </a:lnTo>
                <a:lnTo>
                  <a:pt x="281464" y="169069"/>
                </a:lnTo>
                <a:lnTo>
                  <a:pt x="355759" y="43339"/>
                </a:lnTo>
                <a:lnTo>
                  <a:pt x="350044" y="7144"/>
                </a:lnTo>
                <a:lnTo>
                  <a:pt x="327184" y="10954"/>
                </a:lnTo>
                <a:lnTo>
                  <a:pt x="250031" y="125254"/>
                </a:lnTo>
                <a:lnTo>
                  <a:pt x="132874" y="144304"/>
                </a:lnTo>
                <a:lnTo>
                  <a:pt x="48101" y="77629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2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F35F2C2-69E3-47FE-9C7F-D0A371094E5D}"/>
              </a:ext>
            </a:extLst>
          </p:cNvPr>
          <p:cNvGrpSpPr/>
          <p:nvPr/>
        </p:nvGrpSpPr>
        <p:grpSpPr>
          <a:xfrm>
            <a:off x="9477606" y="2745827"/>
            <a:ext cx="2714394" cy="3991079"/>
            <a:chOff x="8071338" y="1797556"/>
            <a:chExt cx="3062742" cy="4604897"/>
          </a:xfrm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181F10C5-CBFA-446B-8950-5626666D2980}"/>
                </a:ext>
              </a:extLst>
            </p:cNvPr>
            <p:cNvSpPr/>
            <p:nvPr/>
          </p:nvSpPr>
          <p:spPr>
            <a:xfrm flipH="1">
              <a:off x="8563708" y="2003884"/>
              <a:ext cx="2440002" cy="1449856"/>
            </a:xfrm>
            <a:custGeom>
              <a:avLst/>
              <a:gdLst>
                <a:gd name="connsiteX0" fmla="*/ 558641 w 657225"/>
                <a:gd name="connsiteY0" fmla="*/ 7144 h 390525"/>
                <a:gd name="connsiteX1" fmla="*/ 7144 w 657225"/>
                <a:gd name="connsiteY1" fmla="*/ 382429 h 390525"/>
                <a:gd name="connsiteX2" fmla="*/ 220504 w 657225"/>
                <a:gd name="connsiteY2" fmla="*/ 390049 h 390525"/>
                <a:gd name="connsiteX3" fmla="*/ 651986 w 657225"/>
                <a:gd name="connsiteY3" fmla="*/ 100489 h 390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7225" h="390525">
                  <a:moveTo>
                    <a:pt x="558641" y="7144"/>
                  </a:moveTo>
                  <a:lnTo>
                    <a:pt x="7144" y="382429"/>
                  </a:lnTo>
                  <a:lnTo>
                    <a:pt x="220504" y="390049"/>
                  </a:lnTo>
                  <a:lnTo>
                    <a:pt x="651986" y="10048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28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+mn-cs"/>
              </a:endParaRPr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35159FDA-FFBF-47D6-BA1F-D7F868E15D2E}"/>
                </a:ext>
              </a:extLst>
            </p:cNvPr>
            <p:cNvSpPr/>
            <p:nvPr/>
          </p:nvSpPr>
          <p:spPr>
            <a:xfrm flipH="1">
              <a:off x="8215716" y="3284575"/>
              <a:ext cx="2918364" cy="1377468"/>
            </a:xfrm>
            <a:custGeom>
              <a:avLst/>
              <a:gdLst>
                <a:gd name="connsiteX0" fmla="*/ 1037597 w 1190625"/>
                <a:gd name="connsiteY0" fmla="*/ 429536 h 561975"/>
                <a:gd name="connsiteX1" fmla="*/ 1146182 w 1190625"/>
                <a:gd name="connsiteY1" fmla="*/ 340953 h 561975"/>
                <a:gd name="connsiteX2" fmla="*/ 1179519 w 1190625"/>
                <a:gd name="connsiteY2" fmla="*/ 350478 h 561975"/>
                <a:gd name="connsiteX3" fmla="*/ 1187139 w 1190625"/>
                <a:gd name="connsiteY3" fmla="*/ 328571 h 561975"/>
                <a:gd name="connsiteX4" fmla="*/ 167012 w 1190625"/>
                <a:gd name="connsiteY4" fmla="*/ 13293 h 561975"/>
                <a:gd name="connsiteX5" fmla="*/ 13659 w 1190625"/>
                <a:gd name="connsiteY5" fmla="*/ 90446 h 561975"/>
                <a:gd name="connsiteX6" fmla="*/ 90812 w 1190625"/>
                <a:gd name="connsiteY6" fmla="*/ 244751 h 561975"/>
                <a:gd name="connsiteX7" fmla="*/ 1111892 w 1190625"/>
                <a:gd name="connsiteY7" fmla="*/ 560028 h 561975"/>
                <a:gd name="connsiteX8" fmla="*/ 1119512 w 1190625"/>
                <a:gd name="connsiteY8" fmla="*/ 537168 h 561975"/>
                <a:gd name="connsiteX9" fmla="*/ 1037597 w 1190625"/>
                <a:gd name="connsiteY9" fmla="*/ 429536 h 561975"/>
                <a:gd name="connsiteX10" fmla="*/ 153677 w 1190625"/>
                <a:gd name="connsiteY10" fmla="*/ 163788 h 561975"/>
                <a:gd name="connsiteX11" fmla="*/ 96527 w 1190625"/>
                <a:gd name="connsiteY11" fmla="*/ 93303 h 561975"/>
                <a:gd name="connsiteX12" fmla="*/ 153677 w 1190625"/>
                <a:gd name="connsiteY12" fmla="*/ 163788 h 561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90625" h="561975">
                  <a:moveTo>
                    <a:pt x="1037597" y="429536"/>
                  </a:moveTo>
                  <a:cubicBezTo>
                    <a:pt x="1043312" y="375243"/>
                    <a:pt x="1091889" y="335238"/>
                    <a:pt x="1146182" y="340953"/>
                  </a:cubicBezTo>
                  <a:cubicBezTo>
                    <a:pt x="1158564" y="341906"/>
                    <a:pt x="1169994" y="345716"/>
                    <a:pt x="1179519" y="350478"/>
                  </a:cubicBezTo>
                  <a:lnTo>
                    <a:pt x="1187139" y="328571"/>
                  </a:lnTo>
                  <a:lnTo>
                    <a:pt x="167012" y="13293"/>
                  </a:lnTo>
                  <a:cubicBezTo>
                    <a:pt x="103194" y="-7662"/>
                    <a:pt x="34614" y="26628"/>
                    <a:pt x="13659" y="90446"/>
                  </a:cubicBezTo>
                  <a:cubicBezTo>
                    <a:pt x="-8248" y="155216"/>
                    <a:pt x="26994" y="223796"/>
                    <a:pt x="90812" y="244751"/>
                  </a:cubicBezTo>
                  <a:lnTo>
                    <a:pt x="1111892" y="560028"/>
                  </a:lnTo>
                  <a:lnTo>
                    <a:pt x="1119512" y="537168"/>
                  </a:lnTo>
                  <a:cubicBezTo>
                    <a:pt x="1068077" y="527643"/>
                    <a:pt x="1032834" y="481923"/>
                    <a:pt x="1037597" y="429536"/>
                  </a:cubicBezTo>
                  <a:close/>
                  <a:moveTo>
                    <a:pt x="153677" y="163788"/>
                  </a:moveTo>
                  <a:cubicBezTo>
                    <a:pt x="103194" y="194268"/>
                    <a:pt x="56522" y="136166"/>
                    <a:pt x="96527" y="93303"/>
                  </a:cubicBezTo>
                  <a:cubicBezTo>
                    <a:pt x="147009" y="62823"/>
                    <a:pt x="194634" y="120926"/>
                    <a:pt x="153677" y="163788"/>
                  </a:cubicBez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28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+mn-cs"/>
              </a:endParaRPr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A1A5A1C-5F9B-46B4-B933-3A5636C6A581}"/>
                </a:ext>
              </a:extLst>
            </p:cNvPr>
            <p:cNvSpPr/>
            <p:nvPr/>
          </p:nvSpPr>
          <p:spPr>
            <a:xfrm flipH="1">
              <a:off x="8363825" y="1797556"/>
              <a:ext cx="726668" cy="726668"/>
            </a:xfrm>
            <a:custGeom>
              <a:avLst/>
              <a:gdLst>
                <a:gd name="connsiteX0" fmla="*/ 102790 w 238125"/>
                <a:gd name="connsiteY0" fmla="*/ 8493 h 238125"/>
                <a:gd name="connsiteX1" fmla="*/ 8493 w 238125"/>
                <a:gd name="connsiteY1" fmla="*/ 138985 h 238125"/>
                <a:gd name="connsiteX2" fmla="*/ 138985 w 238125"/>
                <a:gd name="connsiteY2" fmla="*/ 233283 h 238125"/>
                <a:gd name="connsiteX3" fmla="*/ 233283 w 238125"/>
                <a:gd name="connsiteY3" fmla="*/ 102790 h 238125"/>
                <a:gd name="connsiteX4" fmla="*/ 102790 w 238125"/>
                <a:gd name="connsiteY4" fmla="*/ 8493 h 238125"/>
                <a:gd name="connsiteX5" fmla="*/ 128508 w 238125"/>
                <a:gd name="connsiteY5" fmla="*/ 164703 h 238125"/>
                <a:gd name="connsiteX6" fmla="*/ 78025 w 238125"/>
                <a:gd name="connsiteY6" fmla="*/ 128508 h 238125"/>
                <a:gd name="connsiteX7" fmla="*/ 114220 w 238125"/>
                <a:gd name="connsiteY7" fmla="*/ 78025 h 238125"/>
                <a:gd name="connsiteX8" fmla="*/ 164703 w 238125"/>
                <a:gd name="connsiteY8" fmla="*/ 114220 h 238125"/>
                <a:gd name="connsiteX9" fmla="*/ 128508 w 238125"/>
                <a:gd name="connsiteY9" fmla="*/ 164703 h 2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125" h="238125">
                  <a:moveTo>
                    <a:pt x="102790" y="8493"/>
                  </a:moveTo>
                  <a:cubicBezTo>
                    <a:pt x="40878" y="18018"/>
                    <a:pt x="-1032" y="77073"/>
                    <a:pt x="8493" y="138985"/>
                  </a:cubicBezTo>
                  <a:cubicBezTo>
                    <a:pt x="18018" y="200898"/>
                    <a:pt x="77073" y="242808"/>
                    <a:pt x="138985" y="233283"/>
                  </a:cubicBezTo>
                  <a:cubicBezTo>
                    <a:pt x="200898" y="223758"/>
                    <a:pt x="242808" y="164703"/>
                    <a:pt x="233283" y="102790"/>
                  </a:cubicBezTo>
                  <a:cubicBezTo>
                    <a:pt x="222805" y="40878"/>
                    <a:pt x="164703" y="-1032"/>
                    <a:pt x="102790" y="8493"/>
                  </a:cubicBezTo>
                  <a:close/>
                  <a:moveTo>
                    <a:pt x="128508" y="164703"/>
                  </a:moveTo>
                  <a:cubicBezTo>
                    <a:pt x="104695" y="168513"/>
                    <a:pt x="81835" y="152320"/>
                    <a:pt x="78025" y="128508"/>
                  </a:cubicBezTo>
                  <a:cubicBezTo>
                    <a:pt x="74215" y="104695"/>
                    <a:pt x="90408" y="81835"/>
                    <a:pt x="114220" y="78025"/>
                  </a:cubicBezTo>
                  <a:cubicBezTo>
                    <a:pt x="138033" y="74215"/>
                    <a:pt x="160893" y="90408"/>
                    <a:pt x="164703" y="114220"/>
                  </a:cubicBezTo>
                  <a:cubicBezTo>
                    <a:pt x="169465" y="138033"/>
                    <a:pt x="152320" y="160893"/>
                    <a:pt x="128508" y="164703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28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+mn-cs"/>
              </a:endParaRPr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40FF674-C67C-4EFC-8E86-0877F7FE5B7B}"/>
                </a:ext>
              </a:extLst>
            </p:cNvPr>
            <p:cNvSpPr/>
            <p:nvPr/>
          </p:nvSpPr>
          <p:spPr>
            <a:xfrm flipH="1">
              <a:off x="8071338" y="4014940"/>
              <a:ext cx="1494202" cy="1634284"/>
            </a:xfrm>
            <a:custGeom>
              <a:avLst/>
              <a:gdLst>
                <a:gd name="connsiteX0" fmla="*/ 564356 w 609600"/>
                <a:gd name="connsiteY0" fmla="*/ 35362 h 666750"/>
                <a:gd name="connsiteX1" fmla="*/ 392906 w 609600"/>
                <a:gd name="connsiteY1" fmla="*/ 50602 h 666750"/>
                <a:gd name="connsiteX2" fmla="*/ 7144 w 609600"/>
                <a:gd name="connsiteY2" fmla="*/ 512564 h 666750"/>
                <a:gd name="connsiteX3" fmla="*/ 193834 w 609600"/>
                <a:gd name="connsiteY3" fmla="*/ 668774 h 666750"/>
                <a:gd name="connsiteX4" fmla="*/ 579596 w 609600"/>
                <a:gd name="connsiteY4" fmla="*/ 206812 h 666750"/>
                <a:gd name="connsiteX5" fmla="*/ 564356 w 609600"/>
                <a:gd name="connsiteY5" fmla="*/ 35362 h 666750"/>
                <a:gd name="connsiteX6" fmla="*/ 497681 w 609600"/>
                <a:gd name="connsiteY6" fmla="*/ 168712 h 666750"/>
                <a:gd name="connsiteX7" fmla="*/ 450056 w 609600"/>
                <a:gd name="connsiteY7" fmla="*/ 128707 h 666750"/>
                <a:gd name="connsiteX8" fmla="*/ 490061 w 609600"/>
                <a:gd name="connsiteY8" fmla="*/ 81082 h 666750"/>
                <a:gd name="connsiteX9" fmla="*/ 537686 w 609600"/>
                <a:gd name="connsiteY9" fmla="*/ 121087 h 666750"/>
                <a:gd name="connsiteX10" fmla="*/ 497681 w 609600"/>
                <a:gd name="connsiteY10" fmla="*/ 168712 h 666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09600" h="666750">
                  <a:moveTo>
                    <a:pt x="564356" y="35362"/>
                  </a:moveTo>
                  <a:cubicBezTo>
                    <a:pt x="512921" y="-7501"/>
                    <a:pt x="436721" y="-833"/>
                    <a:pt x="392906" y="50602"/>
                  </a:cubicBezTo>
                  <a:lnTo>
                    <a:pt x="7144" y="512564"/>
                  </a:lnTo>
                  <a:lnTo>
                    <a:pt x="193834" y="668774"/>
                  </a:lnTo>
                  <a:lnTo>
                    <a:pt x="579596" y="206812"/>
                  </a:lnTo>
                  <a:cubicBezTo>
                    <a:pt x="623411" y="155377"/>
                    <a:pt x="615791" y="78224"/>
                    <a:pt x="564356" y="35362"/>
                  </a:cubicBezTo>
                  <a:close/>
                  <a:moveTo>
                    <a:pt x="497681" y="168712"/>
                  </a:moveTo>
                  <a:cubicBezTo>
                    <a:pt x="473869" y="170617"/>
                    <a:pt x="451961" y="153472"/>
                    <a:pt x="450056" y="128707"/>
                  </a:cubicBezTo>
                  <a:cubicBezTo>
                    <a:pt x="448151" y="104894"/>
                    <a:pt x="465296" y="82987"/>
                    <a:pt x="490061" y="81082"/>
                  </a:cubicBezTo>
                  <a:cubicBezTo>
                    <a:pt x="513874" y="79177"/>
                    <a:pt x="535781" y="96322"/>
                    <a:pt x="537686" y="121087"/>
                  </a:cubicBezTo>
                  <a:cubicBezTo>
                    <a:pt x="539591" y="145852"/>
                    <a:pt x="522446" y="166807"/>
                    <a:pt x="497681" y="168712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28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+mn-cs"/>
              </a:endParaRPr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E475370-FD97-463A-AC6B-5293E5F0C1F6}"/>
                </a:ext>
              </a:extLst>
            </p:cNvPr>
            <p:cNvSpPr/>
            <p:nvPr/>
          </p:nvSpPr>
          <p:spPr>
            <a:xfrm flipH="1">
              <a:off x="8960854" y="5081018"/>
              <a:ext cx="1447508" cy="1167346"/>
            </a:xfrm>
            <a:custGeom>
              <a:avLst/>
              <a:gdLst>
                <a:gd name="connsiteX0" fmla="*/ 558641 w 590550"/>
                <a:gd name="connsiteY0" fmla="*/ 470059 h 476250"/>
                <a:gd name="connsiteX1" fmla="*/ 37624 w 590550"/>
                <a:gd name="connsiteY1" fmla="*/ 470059 h 476250"/>
                <a:gd name="connsiteX2" fmla="*/ 7144 w 590550"/>
                <a:gd name="connsiteY2" fmla="*/ 439579 h 476250"/>
                <a:gd name="connsiteX3" fmla="*/ 7144 w 590550"/>
                <a:gd name="connsiteY3" fmla="*/ 98584 h 476250"/>
                <a:gd name="connsiteX4" fmla="*/ 98584 w 590550"/>
                <a:gd name="connsiteY4" fmla="*/ 7144 h 476250"/>
                <a:gd name="connsiteX5" fmla="*/ 498634 w 590550"/>
                <a:gd name="connsiteY5" fmla="*/ 7144 h 476250"/>
                <a:gd name="connsiteX6" fmla="*/ 590074 w 590550"/>
                <a:gd name="connsiteY6" fmla="*/ 98584 h 476250"/>
                <a:gd name="connsiteX7" fmla="*/ 590074 w 590550"/>
                <a:gd name="connsiteY7" fmla="*/ 440531 h 476250"/>
                <a:gd name="connsiteX8" fmla="*/ 558641 w 590550"/>
                <a:gd name="connsiteY8" fmla="*/ 470059 h 47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0550" h="476250">
                  <a:moveTo>
                    <a:pt x="558641" y="470059"/>
                  </a:moveTo>
                  <a:lnTo>
                    <a:pt x="37624" y="470059"/>
                  </a:lnTo>
                  <a:cubicBezTo>
                    <a:pt x="20479" y="470059"/>
                    <a:pt x="7144" y="456724"/>
                    <a:pt x="7144" y="439579"/>
                  </a:cubicBezTo>
                  <a:lnTo>
                    <a:pt x="7144" y="98584"/>
                  </a:lnTo>
                  <a:cubicBezTo>
                    <a:pt x="7144" y="48101"/>
                    <a:pt x="48101" y="7144"/>
                    <a:pt x="98584" y="7144"/>
                  </a:cubicBezTo>
                  <a:lnTo>
                    <a:pt x="498634" y="7144"/>
                  </a:lnTo>
                  <a:cubicBezTo>
                    <a:pt x="549116" y="7144"/>
                    <a:pt x="590074" y="48101"/>
                    <a:pt x="590074" y="98584"/>
                  </a:cubicBezTo>
                  <a:lnTo>
                    <a:pt x="590074" y="440531"/>
                  </a:lnTo>
                  <a:cubicBezTo>
                    <a:pt x="589121" y="456724"/>
                    <a:pt x="574834" y="470059"/>
                    <a:pt x="558641" y="470059"/>
                  </a:cubicBez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28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+mn-cs"/>
              </a:endParaRPr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1BA21EDB-0712-4DF1-9C27-E5547F34ED91}"/>
                </a:ext>
              </a:extLst>
            </p:cNvPr>
            <p:cNvSpPr/>
            <p:nvPr/>
          </p:nvSpPr>
          <p:spPr>
            <a:xfrm flipH="1">
              <a:off x="8762407" y="6075596"/>
              <a:ext cx="1821059" cy="326857"/>
            </a:xfrm>
            <a:custGeom>
              <a:avLst/>
              <a:gdLst>
                <a:gd name="connsiteX0" fmla="*/ 711994 w 742950"/>
                <a:gd name="connsiteY0" fmla="*/ 129064 h 133350"/>
                <a:gd name="connsiteX1" fmla="*/ 37624 w 742950"/>
                <a:gd name="connsiteY1" fmla="*/ 129064 h 133350"/>
                <a:gd name="connsiteX2" fmla="*/ 7144 w 742950"/>
                <a:gd name="connsiteY2" fmla="*/ 98584 h 133350"/>
                <a:gd name="connsiteX3" fmla="*/ 7144 w 742950"/>
                <a:gd name="connsiteY3" fmla="*/ 98584 h 133350"/>
                <a:gd name="connsiteX4" fmla="*/ 98584 w 742950"/>
                <a:gd name="connsiteY4" fmla="*/ 7144 h 133350"/>
                <a:gd name="connsiteX5" fmla="*/ 651986 w 742950"/>
                <a:gd name="connsiteY5" fmla="*/ 7144 h 133350"/>
                <a:gd name="connsiteX6" fmla="*/ 743426 w 742950"/>
                <a:gd name="connsiteY6" fmla="*/ 98584 h 133350"/>
                <a:gd name="connsiteX7" fmla="*/ 743426 w 742950"/>
                <a:gd name="connsiteY7" fmla="*/ 98584 h 133350"/>
                <a:gd name="connsiteX8" fmla="*/ 711994 w 742950"/>
                <a:gd name="connsiteY8" fmla="*/ 129064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42950" h="133350">
                  <a:moveTo>
                    <a:pt x="711994" y="129064"/>
                  </a:moveTo>
                  <a:lnTo>
                    <a:pt x="37624" y="129064"/>
                  </a:lnTo>
                  <a:cubicBezTo>
                    <a:pt x="20479" y="129064"/>
                    <a:pt x="7144" y="115729"/>
                    <a:pt x="7144" y="98584"/>
                  </a:cubicBezTo>
                  <a:lnTo>
                    <a:pt x="7144" y="98584"/>
                  </a:lnTo>
                  <a:cubicBezTo>
                    <a:pt x="7144" y="48101"/>
                    <a:pt x="48101" y="7144"/>
                    <a:pt x="98584" y="7144"/>
                  </a:cubicBezTo>
                  <a:lnTo>
                    <a:pt x="651986" y="7144"/>
                  </a:lnTo>
                  <a:cubicBezTo>
                    <a:pt x="702469" y="7144"/>
                    <a:pt x="743426" y="48101"/>
                    <a:pt x="743426" y="98584"/>
                  </a:cubicBezTo>
                  <a:lnTo>
                    <a:pt x="743426" y="98584"/>
                  </a:lnTo>
                  <a:cubicBezTo>
                    <a:pt x="742474" y="115729"/>
                    <a:pt x="729139" y="129064"/>
                    <a:pt x="711994" y="129064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28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+mn-cs"/>
              </a:endParaRPr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223665E-B66C-4CD8-B38F-B4AD57E4F764}"/>
                </a:ext>
              </a:extLst>
            </p:cNvPr>
            <p:cNvSpPr/>
            <p:nvPr/>
          </p:nvSpPr>
          <p:spPr>
            <a:xfrm flipH="1">
              <a:off x="9084594" y="5209427"/>
              <a:ext cx="233469" cy="233469"/>
            </a:xfrm>
            <a:custGeom>
              <a:avLst/>
              <a:gdLst>
                <a:gd name="connsiteX0" fmla="*/ 94774 w 95250"/>
                <a:gd name="connsiteY0" fmla="*/ 50959 h 95250"/>
                <a:gd name="connsiteX1" fmla="*/ 50959 w 95250"/>
                <a:gd name="connsiteY1" fmla="*/ 94774 h 95250"/>
                <a:gd name="connsiteX2" fmla="*/ 7144 w 95250"/>
                <a:gd name="connsiteY2" fmla="*/ 50959 h 95250"/>
                <a:gd name="connsiteX3" fmla="*/ 50959 w 95250"/>
                <a:gd name="connsiteY3" fmla="*/ 7144 h 95250"/>
                <a:gd name="connsiteX4" fmla="*/ 94774 w 95250"/>
                <a:gd name="connsiteY4" fmla="*/ 50959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" h="95250">
                  <a:moveTo>
                    <a:pt x="94774" y="50959"/>
                  </a:moveTo>
                  <a:cubicBezTo>
                    <a:pt x="94774" y="74771"/>
                    <a:pt x="74771" y="94774"/>
                    <a:pt x="50959" y="94774"/>
                  </a:cubicBezTo>
                  <a:cubicBezTo>
                    <a:pt x="27146" y="94774"/>
                    <a:pt x="7144" y="74771"/>
                    <a:pt x="7144" y="50959"/>
                  </a:cubicBezTo>
                  <a:cubicBezTo>
                    <a:pt x="7144" y="27146"/>
                    <a:pt x="27146" y="7144"/>
                    <a:pt x="50959" y="7144"/>
                  </a:cubicBezTo>
                  <a:cubicBezTo>
                    <a:pt x="74771" y="7144"/>
                    <a:pt x="94774" y="27146"/>
                    <a:pt x="94774" y="50959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28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+mn-cs"/>
              </a:endParaRPr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51B2C291-F240-4FB2-B677-B42BA4BB1FBF}"/>
              </a:ext>
            </a:extLst>
          </p:cNvPr>
          <p:cNvSpPr txBox="1"/>
          <p:nvPr/>
        </p:nvSpPr>
        <p:spPr>
          <a:xfrm>
            <a:off x="448082" y="1442734"/>
            <a:ext cx="852464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accent6">
                    <a:lumMod val="50000"/>
                  </a:schemeClr>
                </a:solidFill>
                <a:latin typeface="Century Gothic" panose="020B0502020202020204" pitchFamily="34" charset="0"/>
              </a:rPr>
              <a:t>The experiments show a good efficiency results of open source Jasper with </a:t>
            </a:r>
            <a:r>
              <a:rPr lang="en-US" sz="2800" u="sng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eSpeakTTS</a:t>
            </a:r>
            <a:r>
              <a:rPr lang="en-US" sz="2800" u="sng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 </a:t>
            </a:r>
            <a:r>
              <a:rPr lang="en-US" sz="2800" dirty="0">
                <a:solidFill>
                  <a:schemeClr val="accent6">
                    <a:lumMod val="50000"/>
                  </a:schemeClr>
                </a:solidFill>
                <a:latin typeface="Century Gothic" panose="020B0502020202020204" pitchFamily="34" charset="0"/>
              </a:rPr>
              <a:t>and </a:t>
            </a:r>
            <a:r>
              <a:rPr lang="en-US" sz="2800" u="sng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PocketSphinx</a:t>
            </a:r>
            <a:r>
              <a:rPr lang="en-US" sz="2800" dirty="0">
                <a:solidFill>
                  <a:schemeClr val="accent6">
                    <a:lumMod val="50000"/>
                  </a:schemeClr>
                </a:solidFill>
                <a:latin typeface="Century Gothic" panose="020B0502020202020204" pitchFamily="34" charset="0"/>
              </a:rPr>
              <a:t> as SST engines in voice recognition. But in fact, that the TTS engine sound a little bad for the children to uses.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82F855C-650E-4F85-8D94-BAB8C9E5E1FB}"/>
              </a:ext>
            </a:extLst>
          </p:cNvPr>
          <p:cNvSpPr txBox="1"/>
          <p:nvPr/>
        </p:nvSpPr>
        <p:spPr>
          <a:xfrm>
            <a:off x="471685" y="4206619"/>
            <a:ext cx="852464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accent4">
                    <a:lumMod val="50000"/>
                  </a:schemeClr>
                </a:solidFill>
                <a:latin typeface="Century Gothic" panose="020B0502020202020204" pitchFamily="34" charset="0"/>
              </a:rPr>
              <a:t>Maybe the question that come to the mind that why not to choose other TTS engine that have a clear voice to children? </a:t>
            </a:r>
          </a:p>
        </p:txBody>
      </p:sp>
    </p:spTree>
    <p:extLst>
      <p:ext uri="{BB962C8B-B14F-4D97-AF65-F5344CB8AC3E}">
        <p14:creationId xmlns:p14="http://schemas.microsoft.com/office/powerpoint/2010/main" val="361007809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30ADDB2-4C58-43AF-A7CE-B1B4DF24C13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8DB212-BFA2-403F-85EF-DFD3FF6D973A}" type="slidenum">
              <a:rPr kumimoji="0" lang="en-ZA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ZA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8A2CFAF-49A0-418B-B051-86B3B94CD8E5}"/>
              </a:ext>
            </a:extLst>
          </p:cNvPr>
          <p:cNvSpPr/>
          <p:nvPr/>
        </p:nvSpPr>
        <p:spPr>
          <a:xfrm>
            <a:off x="4034377" y="486620"/>
            <a:ext cx="412324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Future Work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B01B745-2672-4AD0-9811-0E5C39FD6B69}"/>
              </a:ext>
            </a:extLst>
          </p:cNvPr>
          <p:cNvSpPr/>
          <p:nvPr/>
        </p:nvSpPr>
        <p:spPr>
          <a:xfrm>
            <a:off x="1174980" y="2128879"/>
            <a:ext cx="11017020" cy="32209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57250" lvl="0" indent="-857250">
              <a:lnSpc>
                <a:spcPct val="115000"/>
              </a:lnSpc>
              <a:buFont typeface="Wingdings" panose="05000000000000000000" pitchFamily="2" charset="2"/>
              <a:buChar char="§"/>
              <a:tabLst>
                <a:tab pos="457200" algn="l"/>
              </a:tabLst>
            </a:pPr>
            <a:r>
              <a:rPr lang="en-US" sz="3600" dirty="0"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Color recognition using image processing</a:t>
            </a:r>
          </a:p>
          <a:p>
            <a:pPr marL="857250" marR="0" lvl="0" indent="-857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457200" algn="l"/>
              </a:tabLst>
            </a:pPr>
            <a:r>
              <a:rPr lang="en-US" sz="3600" dirty="0"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Rearrange Alluka body</a:t>
            </a:r>
          </a:p>
          <a:p>
            <a:pPr marL="857250" marR="0" lvl="0" indent="-857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457200" algn="l"/>
              </a:tabLst>
            </a:pPr>
            <a:r>
              <a:rPr lang="en-US" sz="3600" dirty="0"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Have a better STT engine </a:t>
            </a:r>
          </a:p>
          <a:p>
            <a:pPr marL="857250" marR="0" lvl="0" indent="-857250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§"/>
              <a:tabLst>
                <a:tab pos="457200" algn="l"/>
              </a:tabLst>
            </a:pPr>
            <a:r>
              <a:rPr lang="en-US" sz="3600" dirty="0"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Support more features as complex arithmetic operation </a:t>
            </a:r>
          </a:p>
        </p:txBody>
      </p:sp>
      <p:sp>
        <p:nvSpPr>
          <p:cNvPr id="28" name="Right Bracket 27">
            <a:extLst>
              <a:ext uri="{FF2B5EF4-FFF2-40B4-BE49-F238E27FC236}">
                <a16:creationId xmlns:a16="http://schemas.microsoft.com/office/drawing/2014/main" id="{6C74F37A-65B3-4E41-A890-2C017CC48862}"/>
              </a:ext>
            </a:extLst>
          </p:cNvPr>
          <p:cNvSpPr/>
          <p:nvPr/>
        </p:nvSpPr>
        <p:spPr>
          <a:xfrm>
            <a:off x="8479838" y="486620"/>
            <a:ext cx="442411" cy="923330"/>
          </a:xfrm>
          <a:prstGeom prst="rightBracket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29" name="Right Bracket 28">
            <a:extLst>
              <a:ext uri="{FF2B5EF4-FFF2-40B4-BE49-F238E27FC236}">
                <a16:creationId xmlns:a16="http://schemas.microsoft.com/office/drawing/2014/main" id="{EC3A4618-34C8-4470-A4E6-22E037EB62BB}"/>
              </a:ext>
            </a:extLst>
          </p:cNvPr>
          <p:cNvSpPr/>
          <p:nvPr/>
        </p:nvSpPr>
        <p:spPr>
          <a:xfrm flipH="1">
            <a:off x="3269753" y="486620"/>
            <a:ext cx="442411" cy="923330"/>
          </a:xfrm>
          <a:prstGeom prst="rightBracket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7" name="Half Frame 6">
            <a:extLst>
              <a:ext uri="{FF2B5EF4-FFF2-40B4-BE49-F238E27FC236}">
                <a16:creationId xmlns:a16="http://schemas.microsoft.com/office/drawing/2014/main" id="{0A26C50B-95BC-4894-8B6B-AFF1BDF8C0F6}"/>
              </a:ext>
            </a:extLst>
          </p:cNvPr>
          <p:cNvSpPr/>
          <p:nvPr/>
        </p:nvSpPr>
        <p:spPr>
          <a:xfrm rot="10800000" flipH="1">
            <a:off x="85782" y="6033802"/>
            <a:ext cx="915400" cy="748319"/>
          </a:xfrm>
          <a:prstGeom prst="halfFrame">
            <a:avLst>
              <a:gd name="adj1" fmla="val 9360"/>
              <a:gd name="adj2" fmla="val 1059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Half Frame 7">
            <a:extLst>
              <a:ext uri="{FF2B5EF4-FFF2-40B4-BE49-F238E27FC236}">
                <a16:creationId xmlns:a16="http://schemas.microsoft.com/office/drawing/2014/main" id="{D8201B0D-8EF4-430D-BB5D-9424CE0D577A}"/>
              </a:ext>
            </a:extLst>
          </p:cNvPr>
          <p:cNvSpPr/>
          <p:nvPr/>
        </p:nvSpPr>
        <p:spPr>
          <a:xfrm flipH="1">
            <a:off x="11154657" y="80380"/>
            <a:ext cx="915400" cy="748319"/>
          </a:xfrm>
          <a:prstGeom prst="halfFrame">
            <a:avLst>
              <a:gd name="adj1" fmla="val 9360"/>
              <a:gd name="adj2" fmla="val 1059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869827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6">
            <a:extLst>
              <a:ext uri="{FF2B5EF4-FFF2-40B4-BE49-F238E27FC236}">
                <a16:creationId xmlns:a16="http://schemas.microsoft.com/office/drawing/2014/main" id="{34BDD74C-5263-464C-AA3C-D945D23978FF}"/>
              </a:ext>
            </a:extLst>
          </p:cNvPr>
          <p:cNvSpPr txBox="1">
            <a:spLocks/>
          </p:cNvSpPr>
          <p:nvPr/>
        </p:nvSpPr>
        <p:spPr>
          <a:xfrm>
            <a:off x="1219937" y="3556366"/>
            <a:ext cx="8915736" cy="927824"/>
          </a:xfrm>
          <a:prstGeom prst="rect">
            <a:avLst/>
          </a:prstGeom>
        </p:spPr>
        <p:txBody>
          <a:bodyPr vert="horz" lIns="457200" tIns="45720" rIns="45720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200" b="1" i="0" kern="1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Segoe UI Semilight" panose="020B0402040204020203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1" u="none" strike="noStrike" kern="1200" cap="none" spc="30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orbel"/>
                <a:ea typeface="+mn-ea"/>
                <a:cs typeface="Segoe UI Semilight" panose="020B0402040204020203" pitchFamily="34" charset="0"/>
              </a:rPr>
              <a:t>THANK YOU FOR LISTENING</a:t>
            </a:r>
          </a:p>
        </p:txBody>
      </p:sp>
      <p:sp>
        <p:nvSpPr>
          <p:cNvPr id="17" name="Oval 16"/>
          <p:cNvSpPr/>
          <p:nvPr/>
        </p:nvSpPr>
        <p:spPr>
          <a:xfrm>
            <a:off x="1219938" y="-739444"/>
            <a:ext cx="9107555" cy="9034439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1219939" y="-739444"/>
            <a:ext cx="9107555" cy="9034439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5907634" y="3213970"/>
            <a:ext cx="2805809" cy="2783284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5907634" y="3213970"/>
            <a:ext cx="2805809" cy="2783284"/>
          </a:xfrm>
          <a:prstGeom prst="ellipse">
            <a:avLst/>
          </a:prstGeom>
          <a:noFill/>
          <a:ln w="19050" cmpd="thinThick">
            <a:solidFill>
              <a:schemeClr val="accent1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23" name="Title 6"/>
          <p:cNvSpPr txBox="1">
            <a:spLocks/>
          </p:cNvSpPr>
          <p:nvPr/>
        </p:nvSpPr>
        <p:spPr>
          <a:xfrm>
            <a:off x="1679957" y="3280601"/>
            <a:ext cx="5909265" cy="874205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200" b="1" i="0" kern="1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Segoe UI Semilight" panose="020B0402040204020203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800" b="1" i="0" u="none" strike="noStrike" kern="1200" cap="none" spc="-300" normalizeH="0" baseline="0" noProof="0" dirty="0">
              <a:ln>
                <a:noFill/>
              </a:ln>
              <a:gradFill>
                <a:gsLst>
                  <a:gs pos="0">
                    <a:srgbClr val="25C6E3">
                      <a:lumMod val="5000"/>
                      <a:lumOff val="95000"/>
                    </a:srgbClr>
                  </a:gs>
                  <a:gs pos="100000">
                    <a:srgbClr val="FFFFFF"/>
                  </a:gs>
                </a:gsLst>
                <a:lin ang="5400000" scaled="1"/>
              </a:gradFill>
              <a:effectLst/>
              <a:uLnTx/>
              <a:uFillTx/>
              <a:latin typeface="Calibri Light"/>
              <a:ea typeface="+mn-ea"/>
              <a:cs typeface="Segoe UI Semilight" panose="020B0402040204020203" pitchFamily="34" charset="0"/>
            </a:endParaRPr>
          </a:p>
        </p:txBody>
      </p:sp>
      <p:sp>
        <p:nvSpPr>
          <p:cNvPr id="24" name="Title 2"/>
          <p:cNvSpPr txBox="1">
            <a:spLocks/>
          </p:cNvSpPr>
          <p:nvPr/>
        </p:nvSpPr>
        <p:spPr>
          <a:xfrm>
            <a:off x="1219938" y="2577446"/>
            <a:ext cx="9107555" cy="1200329"/>
          </a:xfrm>
          <a:prstGeom prst="rect">
            <a:avLst/>
          </a:prstGeom>
        </p:spPr>
        <p:txBody>
          <a:bodyPr vert="horz" wrap="square" lIns="457200" tIns="45720" rIns="457200" bIns="4572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1" i="0" kern="1200" spc="40" baseline="0" dirty="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chemeClr val="bg1"/>
                    </a:gs>
                  </a:gsLst>
                  <a:lin ang="5400000" scaled="1"/>
                </a:gradFill>
                <a:latin typeface="+mn-lt"/>
                <a:ea typeface="+mn-ea"/>
                <a:cs typeface="Segoe UI Semilight" panose="020B0402040204020203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800" b="1" i="0" u="none" strike="noStrike" kern="1200" cap="none" spc="4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 Light"/>
                <a:ea typeface="+mn-ea"/>
                <a:cs typeface="Segoe UI Semilight" panose="020B0402040204020203" pitchFamily="34" charset="0"/>
              </a:rPr>
              <a:t>Any Questions?</a:t>
            </a:r>
          </a:p>
        </p:txBody>
      </p:sp>
      <p:sp>
        <p:nvSpPr>
          <p:cNvPr id="10" name="Slide Number Placeholder 2">
            <a:extLst>
              <a:ext uri="{FF2B5EF4-FFF2-40B4-BE49-F238E27FC236}">
                <a16:creationId xmlns:a16="http://schemas.microsoft.com/office/drawing/2014/main" id="{3929F2CB-CD7D-472F-A077-E4F646F80B88}"/>
              </a:ext>
            </a:extLst>
          </p:cNvPr>
          <p:cNvSpPr txBox="1">
            <a:spLocks/>
          </p:cNvSpPr>
          <p:nvPr/>
        </p:nvSpPr>
        <p:spPr>
          <a:xfrm>
            <a:off x="11594287" y="6311112"/>
            <a:ext cx="478650" cy="54688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58DB212-BFA2-403F-85EF-DFD3FF6D973A}" type="slidenum">
              <a:rPr lang="en-ZA" smtClean="0"/>
              <a:pPr/>
              <a:t>34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212228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30ADDB2-4C58-43AF-A7CE-B1B4DF24C13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58DB212-BFA2-403F-85EF-DFD3FF6D973A}" type="slidenum">
              <a:rPr lang="en-ZA" smtClean="0"/>
              <a:pPr/>
              <a:t>4</a:t>
            </a:fld>
            <a:endParaRPr lang="en-ZA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8A2CFAF-49A0-418B-B051-86B3B94CD8E5}"/>
              </a:ext>
            </a:extLst>
          </p:cNvPr>
          <p:cNvSpPr/>
          <p:nvPr/>
        </p:nvSpPr>
        <p:spPr>
          <a:xfrm>
            <a:off x="3490959" y="486620"/>
            <a:ext cx="521008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What is Alluka?</a:t>
            </a:r>
            <a:endParaRPr lang="en-US" sz="5400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" name="Right Bracket 27">
            <a:extLst>
              <a:ext uri="{FF2B5EF4-FFF2-40B4-BE49-F238E27FC236}">
                <a16:creationId xmlns:a16="http://schemas.microsoft.com/office/drawing/2014/main" id="{6C74F37A-65B3-4E41-A890-2C017CC48862}"/>
              </a:ext>
            </a:extLst>
          </p:cNvPr>
          <p:cNvSpPr/>
          <p:nvPr/>
        </p:nvSpPr>
        <p:spPr>
          <a:xfrm>
            <a:off x="8479838" y="486620"/>
            <a:ext cx="442411" cy="923330"/>
          </a:xfrm>
          <a:prstGeom prst="rightBracket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ight Bracket 28">
            <a:extLst>
              <a:ext uri="{FF2B5EF4-FFF2-40B4-BE49-F238E27FC236}">
                <a16:creationId xmlns:a16="http://schemas.microsoft.com/office/drawing/2014/main" id="{EC3A4618-34C8-4470-A4E6-22E037EB62BB}"/>
              </a:ext>
            </a:extLst>
          </p:cNvPr>
          <p:cNvSpPr/>
          <p:nvPr/>
        </p:nvSpPr>
        <p:spPr>
          <a:xfrm flipH="1">
            <a:off x="3269753" y="486620"/>
            <a:ext cx="442411" cy="923330"/>
          </a:xfrm>
          <a:prstGeom prst="rightBracket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F770FBCA-2DC9-4A48-ABFB-47DA72B8E299}"/>
              </a:ext>
            </a:extLst>
          </p:cNvPr>
          <p:cNvSpPr/>
          <p:nvPr/>
        </p:nvSpPr>
        <p:spPr>
          <a:xfrm>
            <a:off x="950967" y="1564662"/>
            <a:ext cx="1080903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lvl="0" indent="-571500">
              <a:buFont typeface="Wingdings" panose="05000000000000000000" pitchFamily="2" charset="2"/>
              <a:buChar char="§"/>
            </a:pPr>
            <a:r>
              <a:rPr lang="en-US" sz="3600" b="1" dirty="0">
                <a:solidFill>
                  <a:prstClr val="black"/>
                </a:solidFill>
              </a:rPr>
              <a:t>Alluka</a:t>
            </a:r>
            <a:r>
              <a:rPr lang="en-US" sz="2800" dirty="0">
                <a:solidFill>
                  <a:prstClr val="black"/>
                </a:solidFill>
              </a:rPr>
              <a:t> is an educational virtual assistant robot that helps people in their learning process this robot targets children and students.</a:t>
            </a:r>
          </a:p>
        </p:txBody>
      </p:sp>
      <p:sp>
        <p:nvSpPr>
          <p:cNvPr id="34" name="Right Brace 33">
            <a:extLst>
              <a:ext uri="{FF2B5EF4-FFF2-40B4-BE49-F238E27FC236}">
                <a16:creationId xmlns:a16="http://schemas.microsoft.com/office/drawing/2014/main" id="{E1017509-A9D5-45FD-B9ED-FB3CCE8821E0}"/>
              </a:ext>
            </a:extLst>
          </p:cNvPr>
          <p:cNvSpPr/>
          <p:nvPr/>
        </p:nvSpPr>
        <p:spPr>
          <a:xfrm rot="16200000">
            <a:off x="5811830" y="-1073312"/>
            <a:ext cx="568333" cy="9152644"/>
          </a:xfrm>
          <a:prstGeom prst="righ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BFB31560-6796-4913-A3AC-48DBDF0601AB}"/>
              </a:ext>
            </a:extLst>
          </p:cNvPr>
          <p:cNvSpPr/>
          <p:nvPr/>
        </p:nvSpPr>
        <p:spPr>
          <a:xfrm>
            <a:off x="4217487" y="2699529"/>
            <a:ext cx="375702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Support two main features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C2978ECA-8BBF-435F-A013-AF250B42B8C9}"/>
              </a:ext>
            </a:extLst>
          </p:cNvPr>
          <p:cNvSpPr/>
          <p:nvPr/>
        </p:nvSpPr>
        <p:spPr>
          <a:xfrm>
            <a:off x="666946" y="3802123"/>
            <a:ext cx="20569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Informative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53D20205-F78F-4DBD-8C8F-58F33E0D1036}"/>
              </a:ext>
            </a:extLst>
          </p:cNvPr>
          <p:cNvSpPr/>
          <p:nvPr/>
        </p:nvSpPr>
        <p:spPr>
          <a:xfrm>
            <a:off x="9621216" y="3845312"/>
            <a:ext cx="23187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Entertainment 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9B9C320D-C2AA-44F8-ACA7-169E9C46365C}"/>
              </a:ext>
            </a:extLst>
          </p:cNvPr>
          <p:cNvSpPr/>
          <p:nvPr/>
        </p:nvSpPr>
        <p:spPr>
          <a:xfrm>
            <a:off x="252000" y="4263788"/>
            <a:ext cx="5689793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400" dirty="0"/>
              <a:t>Supported by: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sz="2400" b="1" dirty="0"/>
              <a:t>Asking for current time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sz="2400" b="1" dirty="0"/>
              <a:t>Perform simple arithmetic operations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sz="2400" b="1" dirty="0"/>
              <a:t>Weather and News in case of internet connection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sz="2400" b="1" dirty="0"/>
              <a:t>Telling jokes</a:t>
            </a:r>
          </a:p>
          <a:p>
            <a:pPr marL="342900" lvl="0" indent="-342900">
              <a:buFont typeface="+mj-lt"/>
              <a:buAutoNum type="arabicPeriod"/>
            </a:pPr>
            <a:endParaRPr lang="en-US" b="1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9B4A35EB-CEF1-4ACD-A98F-FA810CCB9B2A}"/>
              </a:ext>
            </a:extLst>
          </p:cNvPr>
          <p:cNvSpPr/>
          <p:nvPr/>
        </p:nvSpPr>
        <p:spPr>
          <a:xfrm>
            <a:off x="6391360" y="4052717"/>
            <a:ext cx="5998207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400" dirty="0"/>
              <a:t>Supported by: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sz="2400" b="1" dirty="0"/>
              <a:t>Asking Alluka to perform movements moving forward, backward, to the right and to the left.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sz="2400" b="1" dirty="0"/>
              <a:t>Within an option of giving specific number of steps to perform movement.</a:t>
            </a:r>
            <a:endParaRPr lang="ar-AE" sz="2400" b="1" dirty="0"/>
          </a:p>
          <a:p>
            <a:pPr marL="342900" lvl="0" indent="-342900">
              <a:buFont typeface="+mj-lt"/>
              <a:buAutoNum type="arabicPeriod"/>
            </a:pPr>
            <a:r>
              <a:rPr lang="en-US" sz="2400" b="1" dirty="0"/>
              <a:t>Catching stuff.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1169203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79DAFE0-B18D-4668-95AC-1E25D86565F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58DB212-BFA2-403F-85EF-DFD3FF6D973A}" type="slidenum">
              <a:rPr lang="en-ZA" smtClean="0"/>
              <a:t>5</a:t>
            </a:fld>
            <a:endParaRPr lang="en-ZA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4906A9A-7218-4E36-A8C1-0D6BEAD6B6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6904" y="361122"/>
            <a:ext cx="8203096" cy="568518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22EF04F-C62F-40F9-BFD7-D94CA5859972}"/>
              </a:ext>
            </a:extLst>
          </p:cNvPr>
          <p:cNvSpPr txBox="1"/>
          <p:nvPr/>
        </p:nvSpPr>
        <p:spPr>
          <a:xfrm>
            <a:off x="5612295" y="6167946"/>
            <a:ext cx="41479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Structure of Alluka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A3A0A9F-892A-4A9B-8FC5-31015FE45D3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9111"/>
          <a:stretch/>
        </p:blipFill>
        <p:spPr>
          <a:xfrm>
            <a:off x="612000" y="3609388"/>
            <a:ext cx="4227444" cy="288172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4919469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68A2CFAF-49A0-418B-B051-86B3B94CD8E5}"/>
              </a:ext>
            </a:extLst>
          </p:cNvPr>
          <p:cNvSpPr/>
          <p:nvPr/>
        </p:nvSpPr>
        <p:spPr>
          <a:xfrm>
            <a:off x="1204820" y="2692205"/>
            <a:ext cx="10163360" cy="1015663"/>
          </a:xfrm>
          <a:prstGeom prst="rect">
            <a:avLst/>
          </a:prstGeom>
          <a:solidFill>
            <a:schemeClr val="accent6">
              <a:lumMod val="9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en-US" sz="6000" dirty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How Alluka was designed?</a:t>
            </a:r>
          </a:p>
        </p:txBody>
      </p:sp>
      <p:sp>
        <p:nvSpPr>
          <p:cNvPr id="16" name="Slide Number Placeholder 1">
            <a:extLst>
              <a:ext uri="{FF2B5EF4-FFF2-40B4-BE49-F238E27FC236}">
                <a16:creationId xmlns:a16="http://schemas.microsoft.com/office/drawing/2014/main" id="{73E5A879-EC98-4210-AE65-44398836AE4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580000" y="6311112"/>
            <a:ext cx="360000" cy="360000"/>
          </a:xfrm>
        </p:spPr>
        <p:txBody>
          <a:bodyPr/>
          <a:lstStyle/>
          <a:p>
            <a:fld id="{058DB212-BFA2-403F-85EF-DFD3FF6D973A}" type="slidenum">
              <a:rPr lang="en-ZA" smtClean="0"/>
              <a:pPr/>
              <a:t>6</a:t>
            </a:fld>
            <a:endParaRPr lang="en-ZA" dirty="0"/>
          </a:p>
        </p:txBody>
      </p:sp>
      <p:sp>
        <p:nvSpPr>
          <p:cNvPr id="4" name="Multiplication Sign 3">
            <a:extLst>
              <a:ext uri="{FF2B5EF4-FFF2-40B4-BE49-F238E27FC236}">
                <a16:creationId xmlns:a16="http://schemas.microsoft.com/office/drawing/2014/main" id="{5EF64653-1555-49DE-AB2C-74A1FA8E4440}"/>
              </a:ext>
            </a:extLst>
          </p:cNvPr>
          <p:cNvSpPr/>
          <p:nvPr/>
        </p:nvSpPr>
        <p:spPr>
          <a:xfrm>
            <a:off x="952500" y="477765"/>
            <a:ext cx="742950" cy="830395"/>
          </a:xfrm>
          <a:prstGeom prst="mathMultiply">
            <a:avLst/>
          </a:prstGeom>
          <a:solidFill>
            <a:schemeClr val="tx1">
              <a:alpha val="18000"/>
            </a:schemeClr>
          </a:solidFill>
          <a:ln>
            <a:solidFill>
              <a:schemeClr val="tx1">
                <a:alpha val="1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ivision Sign 4">
            <a:extLst>
              <a:ext uri="{FF2B5EF4-FFF2-40B4-BE49-F238E27FC236}">
                <a16:creationId xmlns:a16="http://schemas.microsoft.com/office/drawing/2014/main" id="{C90D792C-CE40-46B3-9EFD-49D122FB757C}"/>
              </a:ext>
            </a:extLst>
          </p:cNvPr>
          <p:cNvSpPr/>
          <p:nvPr/>
        </p:nvSpPr>
        <p:spPr>
          <a:xfrm>
            <a:off x="1104900" y="5091912"/>
            <a:ext cx="1943100" cy="1219200"/>
          </a:xfrm>
          <a:prstGeom prst="mathDivide">
            <a:avLst/>
          </a:prstGeom>
          <a:solidFill>
            <a:schemeClr val="tx1">
              <a:alpha val="18000"/>
            </a:schemeClr>
          </a:solidFill>
          <a:ln>
            <a:solidFill>
              <a:schemeClr val="tx1">
                <a:alpha val="1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Equals 5">
            <a:extLst>
              <a:ext uri="{FF2B5EF4-FFF2-40B4-BE49-F238E27FC236}">
                <a16:creationId xmlns:a16="http://schemas.microsoft.com/office/drawing/2014/main" id="{B39BE387-BD10-4CCE-A17B-02FFA55E5881}"/>
              </a:ext>
            </a:extLst>
          </p:cNvPr>
          <p:cNvSpPr/>
          <p:nvPr/>
        </p:nvSpPr>
        <p:spPr>
          <a:xfrm>
            <a:off x="6553200" y="1400539"/>
            <a:ext cx="2209800" cy="1053178"/>
          </a:xfrm>
          <a:prstGeom prst="mathEqual">
            <a:avLst/>
          </a:prstGeom>
          <a:solidFill>
            <a:schemeClr val="tx1">
              <a:alpha val="18000"/>
            </a:schemeClr>
          </a:solidFill>
          <a:ln>
            <a:solidFill>
              <a:schemeClr val="tx1">
                <a:alpha val="1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Minus Sign 6">
            <a:extLst>
              <a:ext uri="{FF2B5EF4-FFF2-40B4-BE49-F238E27FC236}">
                <a16:creationId xmlns:a16="http://schemas.microsoft.com/office/drawing/2014/main" id="{599784FF-CC07-4CF7-A475-39EF1AAE7F68}"/>
              </a:ext>
            </a:extLst>
          </p:cNvPr>
          <p:cNvSpPr/>
          <p:nvPr/>
        </p:nvSpPr>
        <p:spPr>
          <a:xfrm>
            <a:off x="3067050" y="534233"/>
            <a:ext cx="1943100" cy="1015663"/>
          </a:xfrm>
          <a:prstGeom prst="mathMinus">
            <a:avLst/>
          </a:prstGeom>
          <a:solidFill>
            <a:schemeClr val="tx1">
              <a:alpha val="18000"/>
            </a:schemeClr>
          </a:solidFill>
          <a:ln>
            <a:solidFill>
              <a:schemeClr val="tx1">
                <a:alpha val="1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lus Sign 7">
            <a:extLst>
              <a:ext uri="{FF2B5EF4-FFF2-40B4-BE49-F238E27FC236}">
                <a16:creationId xmlns:a16="http://schemas.microsoft.com/office/drawing/2014/main" id="{B1AD2339-EC65-4FEF-B61F-3566ED13A416}"/>
              </a:ext>
            </a:extLst>
          </p:cNvPr>
          <p:cNvSpPr/>
          <p:nvPr/>
        </p:nvSpPr>
        <p:spPr>
          <a:xfrm>
            <a:off x="10187080" y="476250"/>
            <a:ext cx="1181100" cy="1190625"/>
          </a:xfrm>
          <a:prstGeom prst="mathPlus">
            <a:avLst/>
          </a:prstGeom>
          <a:solidFill>
            <a:schemeClr val="tx1">
              <a:alpha val="18000"/>
            </a:schemeClr>
          </a:solidFill>
          <a:ln>
            <a:solidFill>
              <a:schemeClr val="tx1">
                <a:alpha val="1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Multiplication Sign 21">
            <a:extLst>
              <a:ext uri="{FF2B5EF4-FFF2-40B4-BE49-F238E27FC236}">
                <a16:creationId xmlns:a16="http://schemas.microsoft.com/office/drawing/2014/main" id="{7CE5583E-277B-4D62-BC30-6D255E8D4AF7}"/>
              </a:ext>
            </a:extLst>
          </p:cNvPr>
          <p:cNvSpPr/>
          <p:nvPr/>
        </p:nvSpPr>
        <p:spPr>
          <a:xfrm>
            <a:off x="9948955" y="4197133"/>
            <a:ext cx="1138145" cy="1072130"/>
          </a:xfrm>
          <a:prstGeom prst="mathMultiply">
            <a:avLst/>
          </a:prstGeom>
          <a:solidFill>
            <a:schemeClr val="tx1">
              <a:alpha val="18000"/>
            </a:schemeClr>
          </a:solidFill>
          <a:ln>
            <a:solidFill>
              <a:schemeClr val="tx1">
                <a:alpha val="1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Equals 22">
            <a:extLst>
              <a:ext uri="{FF2B5EF4-FFF2-40B4-BE49-F238E27FC236}">
                <a16:creationId xmlns:a16="http://schemas.microsoft.com/office/drawing/2014/main" id="{09A56540-BDCA-4669-9EC4-A9F5A3FF1D61}"/>
              </a:ext>
            </a:extLst>
          </p:cNvPr>
          <p:cNvSpPr/>
          <p:nvPr/>
        </p:nvSpPr>
        <p:spPr>
          <a:xfrm>
            <a:off x="4819650" y="4273943"/>
            <a:ext cx="1276350" cy="576234"/>
          </a:xfrm>
          <a:prstGeom prst="mathEqual">
            <a:avLst/>
          </a:prstGeom>
          <a:solidFill>
            <a:schemeClr val="tx1">
              <a:alpha val="18000"/>
            </a:schemeClr>
          </a:solidFill>
          <a:ln>
            <a:solidFill>
              <a:schemeClr val="tx1">
                <a:alpha val="1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5" name="Minus Sign 24">
            <a:extLst>
              <a:ext uri="{FF2B5EF4-FFF2-40B4-BE49-F238E27FC236}">
                <a16:creationId xmlns:a16="http://schemas.microsoft.com/office/drawing/2014/main" id="{70939ED9-70D6-49F8-8ADB-D9DBC29DE147}"/>
              </a:ext>
            </a:extLst>
          </p:cNvPr>
          <p:cNvSpPr/>
          <p:nvPr/>
        </p:nvSpPr>
        <p:spPr>
          <a:xfrm>
            <a:off x="7658100" y="5523030"/>
            <a:ext cx="1733550" cy="968082"/>
          </a:xfrm>
          <a:prstGeom prst="mathMinus">
            <a:avLst/>
          </a:prstGeom>
          <a:solidFill>
            <a:schemeClr val="tx1">
              <a:alpha val="18000"/>
            </a:schemeClr>
          </a:solidFill>
          <a:ln>
            <a:solidFill>
              <a:schemeClr val="tx1">
                <a:alpha val="1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Plus Sign 25">
            <a:extLst>
              <a:ext uri="{FF2B5EF4-FFF2-40B4-BE49-F238E27FC236}">
                <a16:creationId xmlns:a16="http://schemas.microsoft.com/office/drawing/2014/main" id="{07FDB38E-790A-49E6-BEBD-FE1C833DBD2F}"/>
              </a:ext>
            </a:extLst>
          </p:cNvPr>
          <p:cNvSpPr/>
          <p:nvPr/>
        </p:nvSpPr>
        <p:spPr>
          <a:xfrm>
            <a:off x="188073" y="3429000"/>
            <a:ext cx="1181100" cy="1190625"/>
          </a:xfrm>
          <a:prstGeom prst="mathPlus">
            <a:avLst/>
          </a:prstGeom>
          <a:solidFill>
            <a:schemeClr val="tx1">
              <a:alpha val="18000"/>
            </a:schemeClr>
          </a:solidFill>
          <a:ln>
            <a:solidFill>
              <a:schemeClr val="tx1">
                <a:alpha val="1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6535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1478968-3C38-4ACF-8F8A-8BCCE885593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58DB212-BFA2-403F-85EF-DFD3FF6D973A}" type="slidenum">
              <a:rPr lang="en-ZA" smtClean="0"/>
              <a:t>7</a:t>
            </a:fld>
            <a:endParaRPr lang="en-ZA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5AE1F32-CA8E-4474-BB6E-2C1EFDCD506C}"/>
              </a:ext>
            </a:extLst>
          </p:cNvPr>
          <p:cNvSpPr/>
          <p:nvPr/>
        </p:nvSpPr>
        <p:spPr>
          <a:xfrm>
            <a:off x="1018328" y="288868"/>
            <a:ext cx="10216258" cy="10156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0"/>
            <a:r>
              <a:rPr lang="en-US" sz="6000" dirty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Phases of designing system</a:t>
            </a:r>
          </a:p>
        </p:txBody>
      </p:sp>
      <p:pic>
        <p:nvPicPr>
          <p:cNvPr id="3074" name="Picture 2" descr="Image result for stairs clipart">
            <a:extLst>
              <a:ext uri="{FF2B5EF4-FFF2-40B4-BE49-F238E27FC236}">
                <a16:creationId xmlns:a16="http://schemas.microsoft.com/office/drawing/2014/main" id="{F4E08DA1-D520-4AB9-BB47-83167A97CF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" y="419707"/>
            <a:ext cx="7791011" cy="7176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4A94868-8482-41E5-B451-B590C48752B7}"/>
              </a:ext>
            </a:extLst>
          </p:cNvPr>
          <p:cNvSpPr txBox="1"/>
          <p:nvPr/>
        </p:nvSpPr>
        <p:spPr>
          <a:xfrm>
            <a:off x="2362977" y="5418172"/>
            <a:ext cx="8871609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altLang="ko-KR" sz="2800" dirty="0">
                <a:solidFill>
                  <a:srgbClr val="131418"/>
                </a:solidFill>
                <a:latin typeface="Century Gothic" panose="020B0502020202020204" pitchFamily="34" charset="0"/>
                <a:cs typeface="Arial" pitchFamily="34" charset="0"/>
              </a:rPr>
              <a:t>Virtual Assistant and voice recognition phase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8B33FA0-3379-4E20-A08D-A00461319AB0}"/>
              </a:ext>
            </a:extLst>
          </p:cNvPr>
          <p:cNvSpPr txBox="1"/>
          <p:nvPr/>
        </p:nvSpPr>
        <p:spPr>
          <a:xfrm>
            <a:off x="4020989" y="4173099"/>
            <a:ext cx="786252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altLang="ko-KR" sz="2800" dirty="0">
                <a:solidFill>
                  <a:schemeClr val="accent6">
                    <a:lumMod val="25000"/>
                  </a:schemeClr>
                </a:solidFill>
                <a:latin typeface="Century Gothic" panose="020B0502020202020204" pitchFamily="34" charset="0"/>
                <a:cs typeface="Arial" pitchFamily="34" charset="0"/>
              </a:rPr>
              <a:t>Motors and Claw connections phase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F658F8D-B23A-4090-8FC1-ACB3DC92B440}"/>
              </a:ext>
            </a:extLst>
          </p:cNvPr>
          <p:cNvSpPr txBox="1"/>
          <p:nvPr/>
        </p:nvSpPr>
        <p:spPr>
          <a:xfrm>
            <a:off x="5868726" y="2847282"/>
            <a:ext cx="6323274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altLang="ko-KR" sz="2800" dirty="0">
                <a:solidFill>
                  <a:schemeClr val="accent6">
                    <a:lumMod val="50000"/>
                  </a:schemeClr>
                </a:solidFill>
                <a:latin typeface="Century Gothic" panose="020B0502020202020204" pitchFamily="34" charset="0"/>
                <a:cs typeface="Arial" pitchFamily="34" charset="0"/>
              </a:rPr>
              <a:t>Serial Communication between Raspberry Pi and Arduino</a:t>
            </a:r>
          </a:p>
        </p:txBody>
      </p:sp>
      <p:sp>
        <p:nvSpPr>
          <p:cNvPr id="9" name="Half Frame 8">
            <a:extLst>
              <a:ext uri="{FF2B5EF4-FFF2-40B4-BE49-F238E27FC236}">
                <a16:creationId xmlns:a16="http://schemas.microsoft.com/office/drawing/2014/main" id="{14C8CBB5-17BF-4CE3-8030-9C8DF25497F2}"/>
              </a:ext>
            </a:extLst>
          </p:cNvPr>
          <p:cNvSpPr/>
          <p:nvPr/>
        </p:nvSpPr>
        <p:spPr>
          <a:xfrm rot="10800000">
            <a:off x="10465229" y="572587"/>
            <a:ext cx="915400" cy="748319"/>
          </a:xfrm>
          <a:prstGeom prst="halfFrame">
            <a:avLst>
              <a:gd name="adj1" fmla="val 9360"/>
              <a:gd name="adj2" fmla="val 1059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Half Frame 11">
            <a:extLst>
              <a:ext uri="{FF2B5EF4-FFF2-40B4-BE49-F238E27FC236}">
                <a16:creationId xmlns:a16="http://schemas.microsoft.com/office/drawing/2014/main" id="{008660DC-028D-4EF0-9C90-A97ED1F6CE5F}"/>
              </a:ext>
            </a:extLst>
          </p:cNvPr>
          <p:cNvSpPr/>
          <p:nvPr/>
        </p:nvSpPr>
        <p:spPr>
          <a:xfrm rot="10800000" flipH="1">
            <a:off x="811371" y="536695"/>
            <a:ext cx="915400" cy="748319"/>
          </a:xfrm>
          <a:prstGeom prst="halfFrame">
            <a:avLst>
              <a:gd name="adj1" fmla="val 9360"/>
              <a:gd name="adj2" fmla="val 1059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6054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E9EA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F98E81-42A1-48D6-833C-4D68E8688400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11710057" y="6336790"/>
            <a:ext cx="360000" cy="360000"/>
          </a:xfrm>
        </p:spPr>
        <p:txBody>
          <a:bodyPr/>
          <a:lstStyle/>
          <a:p>
            <a:fld id="{058DB212-BFA2-403F-85EF-DFD3FF6D973A}" type="slidenum">
              <a:rPr lang="en-ZA" smtClean="0"/>
              <a:pPr/>
              <a:t>8</a:t>
            </a:fld>
            <a:endParaRPr lang="en-ZA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F82B3E3-0165-47EF-845C-D38FB9A58BE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82482" y="3346360"/>
            <a:ext cx="2160000" cy="495300"/>
          </a:xfrm>
        </p:spPr>
        <p:txBody>
          <a:bodyPr/>
          <a:lstStyle/>
          <a:p>
            <a:r>
              <a:rPr lang="en-Z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Raspberry Pi 3 B+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B8CB4AE-FC3F-4840-919A-8F05D7BD8753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2820482" y="3346360"/>
            <a:ext cx="2160000" cy="495300"/>
          </a:xfrm>
        </p:spPr>
        <p:txBody>
          <a:bodyPr/>
          <a:lstStyle/>
          <a:p>
            <a:r>
              <a:rPr lang="en-Z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Arduino Uno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4C9B834-A256-4B06-9C34-1816BF612607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5058482" y="3346360"/>
            <a:ext cx="2160000" cy="495300"/>
          </a:xfrm>
        </p:spPr>
        <p:txBody>
          <a:bodyPr/>
          <a:lstStyle/>
          <a:p>
            <a:r>
              <a:rPr lang="en-Z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Claw / </a:t>
            </a:r>
            <a:r>
              <a:rPr lang="en-ZA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grapper</a:t>
            </a:r>
            <a:endParaRPr lang="en-ZA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B20FA24-A686-48B5-AB28-7FD7C6B0EEDE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7296482" y="3346360"/>
            <a:ext cx="2160000" cy="495300"/>
          </a:xfrm>
        </p:spPr>
        <p:txBody>
          <a:bodyPr/>
          <a:lstStyle/>
          <a:p>
            <a:r>
              <a:rPr lang="en-Z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DC Motors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80C243B-AEB8-4AB0-9264-A594A134F7BF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9534482" y="3346360"/>
            <a:ext cx="2160000" cy="495300"/>
          </a:xfrm>
        </p:spPr>
        <p:txBody>
          <a:bodyPr/>
          <a:lstStyle/>
          <a:p>
            <a:r>
              <a:rPr lang="en-Z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Voice Controlled Platform 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1AD2C2F1-D6CE-4427-B6D9-B2521F46104F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582482" y="6089140"/>
            <a:ext cx="2160000" cy="495300"/>
          </a:xfrm>
        </p:spPr>
        <p:txBody>
          <a:bodyPr/>
          <a:lstStyle/>
          <a:p>
            <a:r>
              <a:rPr lang="en-Z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Python 2.7 / C for Arduino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A3790A17-25DD-4A73-B701-C35606DFB58B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2820482" y="6089140"/>
            <a:ext cx="2160000" cy="495300"/>
          </a:xfrm>
        </p:spPr>
        <p:txBody>
          <a:bodyPr/>
          <a:lstStyle/>
          <a:p>
            <a:r>
              <a:rPr lang="en-Z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H-Bridge L298N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F46C0E9-2303-4F9E-9D12-D851A16884C5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>
          <a:xfrm>
            <a:off x="5058482" y="6089140"/>
            <a:ext cx="2160000" cy="495300"/>
          </a:xfrm>
        </p:spPr>
        <p:txBody>
          <a:bodyPr/>
          <a:lstStyle/>
          <a:p>
            <a:r>
              <a:rPr lang="en-Z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USB Microphone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17BFD512-D741-4CC2-BE60-1D3EFCD97FE9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>
          <a:xfrm>
            <a:off x="7296482" y="6089140"/>
            <a:ext cx="2160000" cy="495300"/>
          </a:xfrm>
        </p:spPr>
        <p:txBody>
          <a:bodyPr/>
          <a:lstStyle/>
          <a:p>
            <a:r>
              <a:rPr lang="en-Z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USB Speakers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8C68A201-261A-4E34-8F4C-458558BEF160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>
          <a:xfrm>
            <a:off x="9534482" y="6089140"/>
            <a:ext cx="2160000" cy="495300"/>
          </a:xfrm>
        </p:spPr>
        <p:txBody>
          <a:bodyPr/>
          <a:lstStyle/>
          <a:p>
            <a:r>
              <a:rPr lang="en-ZA" dirty="0">
                <a:solidFill>
                  <a:srgbClr val="13141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TTS/STT Engines</a:t>
            </a:r>
          </a:p>
        </p:txBody>
      </p:sp>
      <p:sp>
        <p:nvSpPr>
          <p:cNvPr id="44" name="Title 43" hidden="1">
            <a:extLst>
              <a:ext uri="{FF2B5EF4-FFF2-40B4-BE49-F238E27FC236}">
                <a16:creationId xmlns:a16="http://schemas.microsoft.com/office/drawing/2014/main" id="{ABF790F1-75C2-4A7C-9DB3-54D4B975AD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Slide 10</a:t>
            </a:r>
          </a:p>
        </p:txBody>
      </p:sp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72E42504-2E57-4BA2-8EBC-A2A1EAB1964B}"/>
              </a:ext>
            </a:extLst>
          </p:cNvPr>
          <p:cNvPicPr>
            <a:picLocks noGrp="1" noChangeAspect="1"/>
          </p:cNvPicPr>
          <p:nvPr>
            <p:ph type="pic" sz="quarter" idx="24"/>
          </p:nvPr>
        </p:nvPicPr>
        <p:blipFill rotWithShape="1">
          <a:blip r:embed="rId2"/>
          <a:srcRect l="17854" r="17340"/>
          <a:stretch/>
        </p:blipFill>
        <p:spPr>
          <a:xfrm flipH="1">
            <a:off x="587993" y="1186360"/>
            <a:ext cx="2154488" cy="2072518"/>
          </a:xfrm>
          <a:ln>
            <a:solidFill>
              <a:schemeClr val="tx1"/>
            </a:solidFill>
          </a:ln>
        </p:spPr>
      </p:pic>
      <p:pic>
        <p:nvPicPr>
          <p:cNvPr id="24" name="Picture Placeholder 23">
            <a:extLst>
              <a:ext uri="{FF2B5EF4-FFF2-40B4-BE49-F238E27FC236}">
                <a16:creationId xmlns:a16="http://schemas.microsoft.com/office/drawing/2014/main" id="{18E876E2-D9B8-4250-951E-F26C11C5A2F6}"/>
              </a:ext>
            </a:extLst>
          </p:cNvPr>
          <p:cNvPicPr>
            <a:picLocks noGrp="1" noChangeAspect="1"/>
          </p:cNvPicPr>
          <p:nvPr>
            <p:ph type="pic" sz="quarter" idx="26"/>
          </p:nvPr>
        </p:nvPicPr>
        <p:blipFill>
          <a:blip r:embed="rId3"/>
          <a:srcRect/>
          <a:stretch>
            <a:fillRect/>
          </a:stretch>
        </p:blipFill>
        <p:spPr>
          <a:xfrm rot="5400000" flipH="1">
            <a:off x="2864220" y="1142617"/>
            <a:ext cx="2072521" cy="2160000"/>
          </a:xfrm>
          <a:ln>
            <a:solidFill>
              <a:schemeClr val="tx1"/>
            </a:solidFill>
          </a:ln>
        </p:spPr>
      </p:pic>
      <p:pic>
        <p:nvPicPr>
          <p:cNvPr id="27" name="Picture Placeholder 26">
            <a:extLst>
              <a:ext uri="{FF2B5EF4-FFF2-40B4-BE49-F238E27FC236}">
                <a16:creationId xmlns:a16="http://schemas.microsoft.com/office/drawing/2014/main" id="{B77DC11B-3F60-441E-A9E3-C99AE2C22898}"/>
              </a:ext>
            </a:extLst>
          </p:cNvPr>
          <p:cNvPicPr>
            <a:picLocks noGrp="1" noChangeAspect="1"/>
          </p:cNvPicPr>
          <p:nvPr>
            <p:ph type="pic" sz="quarter" idx="28"/>
          </p:nvPr>
        </p:nvPicPr>
        <p:blipFill>
          <a:blip r:embed="rId4"/>
          <a:srcRect l="37" r="37"/>
          <a:stretch>
            <a:fillRect/>
          </a:stretch>
        </p:blipFill>
        <p:spPr>
          <a:xfrm flipH="1">
            <a:off x="5058482" y="1186360"/>
            <a:ext cx="2160000" cy="2072520"/>
          </a:xfrm>
          <a:ln>
            <a:solidFill>
              <a:schemeClr val="tx1"/>
            </a:solidFill>
          </a:ln>
        </p:spPr>
      </p:pic>
      <p:pic>
        <p:nvPicPr>
          <p:cNvPr id="49" name="Picture Placeholder 48">
            <a:extLst>
              <a:ext uri="{FF2B5EF4-FFF2-40B4-BE49-F238E27FC236}">
                <a16:creationId xmlns:a16="http://schemas.microsoft.com/office/drawing/2014/main" id="{B33E621C-20AA-4D7A-A1AF-CBDB2B8B7DD3}"/>
              </a:ext>
            </a:extLst>
          </p:cNvPr>
          <p:cNvPicPr>
            <a:picLocks noGrp="1" noChangeAspect="1"/>
          </p:cNvPicPr>
          <p:nvPr>
            <p:ph type="pic" sz="quarter" idx="32"/>
          </p:nvPr>
        </p:nvPicPr>
        <p:blipFill>
          <a:blip r:embed="rId5"/>
          <a:srcRect l="22603" r="22603"/>
          <a:stretch>
            <a:fillRect/>
          </a:stretch>
        </p:blipFill>
        <p:spPr>
          <a:xfrm flipH="1">
            <a:off x="9534145" y="1185636"/>
            <a:ext cx="2160587" cy="2073275"/>
          </a:xfrm>
          <a:ln>
            <a:solidFill>
              <a:schemeClr val="tx1"/>
            </a:solidFill>
          </a:ln>
        </p:spPr>
      </p:pic>
      <p:pic>
        <p:nvPicPr>
          <p:cNvPr id="61" name="Picture Placeholder 60">
            <a:extLst>
              <a:ext uri="{FF2B5EF4-FFF2-40B4-BE49-F238E27FC236}">
                <a16:creationId xmlns:a16="http://schemas.microsoft.com/office/drawing/2014/main" id="{0DD40DD6-1F90-4991-B32E-050713827EA7}"/>
              </a:ext>
            </a:extLst>
          </p:cNvPr>
          <p:cNvPicPr>
            <a:picLocks noGrp="1" noChangeAspect="1"/>
          </p:cNvPicPr>
          <p:nvPr>
            <p:ph type="pic" sz="quarter" idx="41"/>
          </p:nvPr>
        </p:nvPicPr>
        <p:blipFill>
          <a:blip r:embed="rId6"/>
          <a:srcRect/>
          <a:stretch>
            <a:fillRect/>
          </a:stretch>
        </p:blipFill>
        <p:spPr>
          <a:xfrm>
            <a:off x="9550058" y="3929108"/>
            <a:ext cx="2159999" cy="2050745"/>
          </a:xfrm>
          <a:ln>
            <a:solidFill>
              <a:schemeClr val="tx1"/>
            </a:solidFill>
          </a:ln>
        </p:spPr>
      </p:pic>
      <p:pic>
        <p:nvPicPr>
          <p:cNvPr id="59" name="Picture Placeholder 58">
            <a:extLst>
              <a:ext uri="{FF2B5EF4-FFF2-40B4-BE49-F238E27FC236}">
                <a16:creationId xmlns:a16="http://schemas.microsoft.com/office/drawing/2014/main" id="{CB3544F6-C5AC-4281-86E4-1DBEC3A7DF79}"/>
              </a:ext>
            </a:extLst>
          </p:cNvPr>
          <p:cNvPicPr>
            <a:picLocks noGrp="1" noChangeAspect="1"/>
          </p:cNvPicPr>
          <p:nvPr>
            <p:ph type="pic" sz="quarter" idx="40"/>
          </p:nvPr>
        </p:nvPicPr>
        <p:blipFill>
          <a:blip r:embed="rId7"/>
          <a:srcRect l="13823" r="13823"/>
          <a:stretch>
            <a:fillRect/>
          </a:stretch>
        </p:blipFill>
        <p:spPr>
          <a:xfrm>
            <a:off x="7312059" y="3929140"/>
            <a:ext cx="2144423" cy="2050746"/>
          </a:xfrm>
          <a:ln>
            <a:solidFill>
              <a:schemeClr val="tx1"/>
            </a:solidFill>
          </a:ln>
        </p:spPr>
      </p:pic>
      <p:pic>
        <p:nvPicPr>
          <p:cNvPr id="36" name="Picture Placeholder 35">
            <a:extLst>
              <a:ext uri="{FF2B5EF4-FFF2-40B4-BE49-F238E27FC236}">
                <a16:creationId xmlns:a16="http://schemas.microsoft.com/office/drawing/2014/main" id="{7C232052-183B-4DDC-A41B-3F3FEDB8A6DC}"/>
              </a:ext>
            </a:extLst>
          </p:cNvPr>
          <p:cNvPicPr>
            <a:picLocks noGrp="1" noChangeAspect="1"/>
          </p:cNvPicPr>
          <p:nvPr>
            <p:ph type="pic" sz="quarter" idx="30"/>
          </p:nvPr>
        </p:nvPicPr>
        <p:blipFill>
          <a:blip r:embed="rId8"/>
          <a:srcRect l="12500" r="12500"/>
          <a:stretch>
            <a:fillRect/>
          </a:stretch>
        </p:blipFill>
        <p:spPr>
          <a:xfrm flipH="1">
            <a:off x="7296482" y="1186360"/>
            <a:ext cx="2160000" cy="2072520"/>
          </a:xfrm>
          <a:ln>
            <a:solidFill>
              <a:schemeClr val="tx1"/>
            </a:solidFill>
          </a:ln>
        </p:spPr>
      </p:pic>
      <p:pic>
        <p:nvPicPr>
          <p:cNvPr id="55" name="Picture Placeholder 54">
            <a:extLst>
              <a:ext uri="{FF2B5EF4-FFF2-40B4-BE49-F238E27FC236}">
                <a16:creationId xmlns:a16="http://schemas.microsoft.com/office/drawing/2014/main" id="{297A4DA2-AB56-48F1-8F7B-43973B395B57}"/>
              </a:ext>
            </a:extLst>
          </p:cNvPr>
          <p:cNvPicPr>
            <a:picLocks noGrp="1" noChangeAspect="1"/>
          </p:cNvPicPr>
          <p:nvPr>
            <p:ph type="pic" sz="quarter" idx="39"/>
          </p:nvPr>
        </p:nvPicPr>
        <p:blipFill>
          <a:blip r:embed="rId9"/>
          <a:srcRect l="37" r="37"/>
          <a:stretch>
            <a:fillRect/>
          </a:stretch>
        </p:blipFill>
        <p:spPr>
          <a:xfrm flipH="1">
            <a:off x="5058482" y="3929140"/>
            <a:ext cx="2160000" cy="2050746"/>
          </a:xfrm>
          <a:ln>
            <a:solidFill>
              <a:schemeClr val="tx1"/>
            </a:solidFill>
          </a:ln>
        </p:spPr>
      </p:pic>
      <p:pic>
        <p:nvPicPr>
          <p:cNvPr id="53" name="Picture Placeholder 52">
            <a:extLst>
              <a:ext uri="{FF2B5EF4-FFF2-40B4-BE49-F238E27FC236}">
                <a16:creationId xmlns:a16="http://schemas.microsoft.com/office/drawing/2014/main" id="{C8E3BE1B-806D-4025-9C56-029D811411F4}"/>
              </a:ext>
            </a:extLst>
          </p:cNvPr>
          <p:cNvPicPr>
            <a:picLocks noGrp="1" noChangeAspect="1"/>
          </p:cNvPicPr>
          <p:nvPr>
            <p:ph type="pic" sz="quarter" idx="38"/>
          </p:nvPr>
        </p:nvPicPr>
        <p:blipFill>
          <a:blip r:embed="rId10"/>
          <a:srcRect/>
          <a:stretch>
            <a:fillRect/>
          </a:stretch>
        </p:blipFill>
        <p:spPr>
          <a:xfrm flipH="1">
            <a:off x="2820482" y="3929140"/>
            <a:ext cx="2160000" cy="2050746"/>
          </a:xfrm>
          <a:ln>
            <a:solidFill>
              <a:schemeClr val="tx1"/>
            </a:solidFill>
          </a:ln>
        </p:spPr>
      </p:pic>
      <p:pic>
        <p:nvPicPr>
          <p:cNvPr id="47" name="Picture Placeholder 46">
            <a:extLst>
              <a:ext uri="{FF2B5EF4-FFF2-40B4-BE49-F238E27FC236}">
                <a16:creationId xmlns:a16="http://schemas.microsoft.com/office/drawing/2014/main" id="{463E0DF3-B45E-46B4-8F28-790B86ECC295}"/>
              </a:ext>
            </a:extLst>
          </p:cNvPr>
          <p:cNvPicPr>
            <a:picLocks noGrp="1" noChangeAspect="1"/>
          </p:cNvPicPr>
          <p:nvPr>
            <p:ph type="pic" sz="quarter" idx="37"/>
          </p:nvPr>
        </p:nvPicPr>
        <p:blipFill>
          <a:blip r:embed="rId11"/>
          <a:stretch>
            <a:fillRect/>
          </a:stretch>
        </p:blipFill>
        <p:spPr>
          <a:xfrm flipH="1">
            <a:off x="566905" y="3929140"/>
            <a:ext cx="2160000" cy="2050746"/>
          </a:xfrm>
          <a:ln>
            <a:solidFill>
              <a:schemeClr val="tx1"/>
            </a:solidFill>
          </a:ln>
        </p:spPr>
      </p:pic>
      <p:sp>
        <p:nvSpPr>
          <p:cNvPr id="62" name="Title 2">
            <a:extLst>
              <a:ext uri="{FF2B5EF4-FFF2-40B4-BE49-F238E27FC236}">
                <a16:creationId xmlns:a16="http://schemas.microsoft.com/office/drawing/2014/main" id="{3CF81E52-7441-4366-BDF8-5D3F3A9A84E4}"/>
              </a:ext>
            </a:extLst>
          </p:cNvPr>
          <p:cNvSpPr txBox="1">
            <a:spLocks/>
          </p:cNvSpPr>
          <p:nvPr/>
        </p:nvSpPr>
        <p:spPr>
          <a:xfrm>
            <a:off x="3170257" y="372661"/>
            <a:ext cx="5936449" cy="912076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4800" dirty="0">
                <a:solidFill>
                  <a:srgbClr val="13141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Arial" pitchFamily="34" charset="0"/>
              </a:rPr>
              <a:t>Tools and Programs</a:t>
            </a:r>
            <a:endParaRPr lang="ko-KR" altLang="en-US" sz="4800" dirty="0">
              <a:solidFill>
                <a:srgbClr val="13141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cs typeface="Arial" pitchFamily="34" charset="0"/>
            </a:endParaRPr>
          </a:p>
        </p:txBody>
      </p:sp>
      <p:sp>
        <p:nvSpPr>
          <p:cNvPr id="63" name="Half Frame 62">
            <a:extLst>
              <a:ext uri="{FF2B5EF4-FFF2-40B4-BE49-F238E27FC236}">
                <a16:creationId xmlns:a16="http://schemas.microsoft.com/office/drawing/2014/main" id="{3FB09558-5217-46D1-ACE1-72FB52F852B3}"/>
              </a:ext>
            </a:extLst>
          </p:cNvPr>
          <p:cNvSpPr/>
          <p:nvPr/>
        </p:nvSpPr>
        <p:spPr>
          <a:xfrm rot="10800000" flipH="1">
            <a:off x="85782" y="6033802"/>
            <a:ext cx="915400" cy="748319"/>
          </a:xfrm>
          <a:prstGeom prst="halfFrame">
            <a:avLst>
              <a:gd name="adj1" fmla="val 9360"/>
              <a:gd name="adj2" fmla="val 1059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4" name="Half Frame 63">
            <a:extLst>
              <a:ext uri="{FF2B5EF4-FFF2-40B4-BE49-F238E27FC236}">
                <a16:creationId xmlns:a16="http://schemas.microsoft.com/office/drawing/2014/main" id="{D0A66B8D-F055-4E38-884D-1C614DEB665D}"/>
              </a:ext>
            </a:extLst>
          </p:cNvPr>
          <p:cNvSpPr/>
          <p:nvPr/>
        </p:nvSpPr>
        <p:spPr>
          <a:xfrm flipH="1">
            <a:off x="11154657" y="80380"/>
            <a:ext cx="915400" cy="748319"/>
          </a:xfrm>
          <a:prstGeom prst="halfFrame">
            <a:avLst>
              <a:gd name="adj1" fmla="val 9360"/>
              <a:gd name="adj2" fmla="val 1059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02740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25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75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5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25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5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5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75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5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25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5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5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75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5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9EA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1A1AB26-4667-4684-88E4-8E59DFF8B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9</a:t>
            </a:fld>
            <a:endParaRPr lang="en-ZA" dirty="0"/>
          </a:p>
        </p:txBody>
      </p:sp>
      <p:pic>
        <p:nvPicPr>
          <p:cNvPr id="2050" name="Picture 2" descr="Image result for brain clipart">
            <a:extLst>
              <a:ext uri="{FF2B5EF4-FFF2-40B4-BE49-F238E27FC236}">
                <a16:creationId xmlns:a16="http://schemas.microsoft.com/office/drawing/2014/main" id="{C9DCE80D-CF57-4E8F-A3F0-ACF8AC1C0B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5931" y="524074"/>
            <a:ext cx="8508593" cy="6131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4C2744B-41F5-48B5-A3BC-975E77148F88}"/>
              </a:ext>
            </a:extLst>
          </p:cNvPr>
          <p:cNvSpPr/>
          <p:nvPr/>
        </p:nvSpPr>
        <p:spPr>
          <a:xfrm>
            <a:off x="2702756" y="1078369"/>
            <a:ext cx="6354941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en-US" sz="4800" dirty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Virtual Assistant and voice recognition phase is the </a:t>
            </a:r>
            <a:r>
              <a:rPr lang="en-US" sz="4800" u="sng" dirty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brain of the system</a:t>
            </a:r>
          </a:p>
        </p:txBody>
      </p:sp>
    </p:spTree>
    <p:extLst>
      <p:ext uri="{BB962C8B-B14F-4D97-AF65-F5344CB8AC3E}">
        <p14:creationId xmlns:p14="http://schemas.microsoft.com/office/powerpoint/2010/main" val="37188226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ektronic">
      <a:dk1>
        <a:sysClr val="windowText" lastClr="000000"/>
      </a:dk1>
      <a:lt1>
        <a:sysClr val="window" lastClr="FFFFFF"/>
      </a:lt1>
      <a:dk2>
        <a:srgbClr val="3E434A"/>
      </a:dk2>
      <a:lt2>
        <a:srgbClr val="D7D8D2"/>
      </a:lt2>
      <a:accent1>
        <a:srgbClr val="1AB5D7"/>
      </a:accent1>
      <a:accent2>
        <a:srgbClr val="192852"/>
      </a:accent2>
      <a:accent3>
        <a:srgbClr val="74C044"/>
      </a:accent3>
      <a:accent4>
        <a:srgbClr val="A4CE3A"/>
      </a:accent4>
      <a:accent5>
        <a:srgbClr val="F05B24"/>
      </a:accent5>
      <a:accent6>
        <a:srgbClr val="F5F5F5"/>
      </a:accent6>
      <a:hlink>
        <a:srgbClr val="1AB5D7"/>
      </a:hlink>
      <a:folHlink>
        <a:srgbClr val="3E434A"/>
      </a:folHlink>
    </a:clrScheme>
    <a:fontScheme name="Custom 164">
      <a:majorFont>
        <a:latin typeface="Bookman Old Style"/>
        <a:ea typeface=""/>
        <a:cs typeface=""/>
      </a:majorFont>
      <a:minorFont>
        <a:latin typeface="Corbe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BPL_Photo Montage_SB -v8" id="{E1CC3B20-DE85-4C0F-A7F6-DCD3133B92CB}" vid="{93109253-B37A-4326-982B-47BF1A663102}"/>
    </a:ext>
  </a:extLst>
</a:theme>
</file>

<file path=ppt/theme/theme2.xml><?xml version="1.0" encoding="utf-8"?>
<a:theme xmlns:a="http://schemas.openxmlformats.org/drawingml/2006/main" name="Contents Slide Master">
  <a:themeElements>
    <a:clrScheme name="ALLPPT-Artificial Intelligen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7ADDB"/>
      </a:accent1>
      <a:accent2>
        <a:srgbClr val="FEDC04"/>
      </a:accent2>
      <a:accent3>
        <a:srgbClr val="4C93DF"/>
      </a:accent3>
      <a:accent4>
        <a:srgbClr val="F77660"/>
      </a:accent4>
      <a:accent5>
        <a:srgbClr val="555A5C"/>
      </a:accent5>
      <a:accent6>
        <a:srgbClr val="737474"/>
      </a:accent6>
      <a:hlink>
        <a:srgbClr val="D8D8D8"/>
      </a:hlink>
      <a:folHlink>
        <a:srgbClr val="D8D8D8"/>
      </a:folHlink>
    </a:clrScheme>
    <a:fontScheme name="MAX-THEME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EEA25CC0A0AC24199CDC46C25B8B0BC" ma:contentTypeVersion="10" ma:contentTypeDescription="Create a new document." ma:contentTypeScope="" ma:versionID="e3b47856d4cf355c0dacb39e1084d14f">
  <xsd:schema xmlns:xsd="http://www.w3.org/2001/XMLSchema" xmlns:xs="http://www.w3.org/2001/XMLSchema" xmlns:p="http://schemas.microsoft.com/office/2006/metadata/properties" xmlns:ns1="http://schemas.microsoft.com/sharepoint/v3" xmlns:ns2="6dc4bcd6-49db-4c07-9060-8acfc67cef9f" xmlns:ns3="fb0879af-3eba-417a-a55a-ffe6dcd6ca77" targetNamespace="http://schemas.microsoft.com/office/2006/metadata/properties" ma:root="true" ma:fieldsID="a845a615265fdb1f7b12cc65ac20ecbd" ns1:_="" ns2:_="" ns3:_="">
    <xsd:import namespace="http://schemas.microsoft.com/sharepoint/v3"/>
    <xsd:import namespace="6dc4bcd6-49db-4c07-9060-8acfc67cef9f"/>
    <xsd:import namespace="fb0879af-3eba-417a-a55a-ffe6dcd6ca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3:SharedWithUsers" minOccurs="0"/>
                <xsd:element ref="ns3:SharedWithDetails" minOccurs="0"/>
                <xsd:element ref="ns3:LastSharedByUser" minOccurs="0"/>
                <xsd:element ref="ns3:LastSharedByTime" minOccurs="0"/>
                <xsd:element ref="ns1:_ip_UnifiedCompliancePolicyProperties" minOccurs="0"/>
                <xsd:element ref="ns1:_ip_UnifiedCompliancePolicyUIAction" minOccurs="0"/>
                <xsd:element ref="ns2:MediaServiceAuto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5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6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c4bcd6-49db-4c07-9060-8acfc67cef9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7" nillable="true" ma:displayName="MediaServiceAutoTags" ma:internalName="MediaServiceAutoTag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0879af-3eba-417a-a55a-ffe6dcd6ca77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3" nillable="true" ma:displayName="Last Shared By User" ma:hidden="true" ma:internalName="LastSharedByUser" ma:readOnly="true">
      <xsd:simpleType>
        <xsd:restriction base="dms:Note"/>
      </xsd:simpleType>
    </xsd:element>
    <xsd:element name="LastSharedByTime" ma:index="14" nillable="true" ma:displayName="Last Shared By Time" ma:hidden="true" ma:internalName="LastSharedByTime" ma:readOnly="true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541EC539-8BB8-450C-A808-015610205AE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64B38D5-95D0-4710-B7D9-673E8E7CA31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dc4bcd6-49db-4c07-9060-8acfc67cef9f"/>
    <ds:schemaRef ds:uri="fb0879af-3eba-417a-a55a-ffe6dcd6ca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FBB8BD0-1203-44FD-A239-ECC49F53881D}">
  <ds:schemaRefs>
    <ds:schemaRef ds:uri="http://schemas.microsoft.com/office/2006/metadata/properties"/>
    <ds:schemaRef ds:uri="http://schemas.microsoft.com/sharepoint/v3"/>
    <ds:schemaRef ds:uri="http://purl.org/dc/terms/"/>
    <ds:schemaRef ds:uri="http://schemas.openxmlformats.org/package/2006/metadata/core-properties"/>
    <ds:schemaRef ds:uri="6dc4bcd6-49db-4c07-9060-8acfc67cef9f"/>
    <ds:schemaRef ds:uri="http://schemas.microsoft.com/office/2006/documentManagement/types"/>
    <ds:schemaRef ds:uri="http://schemas.microsoft.com/office/infopath/2007/PartnerControls"/>
    <ds:schemaRef ds:uri="fb0879af-3eba-417a-a55a-ffe6dcd6ca77"/>
    <ds:schemaRef ds:uri="http://purl.org/dc/elements/1.1/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902</Words>
  <Application>Microsoft Office PowerPoint</Application>
  <PresentationFormat>Widescreen</PresentationFormat>
  <Paragraphs>193</Paragraphs>
  <Slides>34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34</vt:i4>
      </vt:variant>
    </vt:vector>
  </HeadingPairs>
  <TitlesOfParts>
    <vt:vector size="47" baseType="lpstr">
      <vt:lpstr>Arial</vt:lpstr>
      <vt:lpstr>Bookman Old Style</vt:lpstr>
      <vt:lpstr>Calibri</vt:lpstr>
      <vt:lpstr>Calibri Light</vt:lpstr>
      <vt:lpstr>Century Gothic</vt:lpstr>
      <vt:lpstr>Corbel</vt:lpstr>
      <vt:lpstr>Courier New</vt:lpstr>
      <vt:lpstr>Franklin Gothic Book</vt:lpstr>
      <vt:lpstr>Times New Roman</vt:lpstr>
      <vt:lpstr>Wingdings</vt:lpstr>
      <vt:lpstr>Office Theme</vt:lpstr>
      <vt:lpstr>Contents Slide Master</vt:lpstr>
      <vt:lpstr>Crop</vt:lpstr>
      <vt:lpstr>ALLUKA “Smart Virtual Assistant Robot”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Slide 10</vt:lpstr>
      <vt:lpstr>PowerPoint Presentation</vt:lpstr>
      <vt:lpstr>PowerPoint Presentation</vt:lpstr>
      <vt:lpstr>Raspbian installing subphase</vt:lpstr>
      <vt:lpstr>PowerPoint Presentation</vt:lpstr>
      <vt:lpstr>PowerPoint Presentation</vt:lpstr>
      <vt:lpstr>PowerPoint Presentation</vt:lpstr>
      <vt:lpstr>Slide 10</vt:lpstr>
      <vt:lpstr>PowerPoint Presentation</vt:lpstr>
      <vt:lpstr>PowerPoint Presentation</vt:lpstr>
      <vt:lpstr>Slide 10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Slide 10</vt:lpstr>
      <vt:lpstr>Slide 10</vt:lpstr>
      <vt:lpstr>PowerPoint Presentation</vt:lpstr>
      <vt:lpstr>PowerPoint Presentation</vt:lpstr>
      <vt:lpstr>Slide 10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2018-12-19T18:44:39Z</dcterms:created>
  <dcterms:modified xsi:type="dcterms:W3CDTF">2018-12-23T09:18:58Z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0x010100DEEA25CC0A0AC24199CDC46C25B8B0BC</vt:lpwstr>
  </property>
</Properties>
</file>