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8E45-1195-40A2-977E-D0924C4C2B73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6BBB0-8045-4616-B72B-AB01F4323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59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8E45-1195-40A2-977E-D0924C4C2B73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6BBB0-8045-4616-B72B-AB01F4323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187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8E45-1195-40A2-977E-D0924C4C2B73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6BBB0-8045-4616-B72B-AB01F4323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40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8E45-1195-40A2-977E-D0924C4C2B73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6BBB0-8045-4616-B72B-AB01F4323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04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8E45-1195-40A2-977E-D0924C4C2B73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6BBB0-8045-4616-B72B-AB01F4323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663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8E45-1195-40A2-977E-D0924C4C2B73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6BBB0-8045-4616-B72B-AB01F4323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487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8E45-1195-40A2-977E-D0924C4C2B73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6BBB0-8045-4616-B72B-AB01F4323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34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8E45-1195-40A2-977E-D0924C4C2B73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6BBB0-8045-4616-B72B-AB01F4323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81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8E45-1195-40A2-977E-D0924C4C2B73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6BBB0-8045-4616-B72B-AB01F4323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66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8E45-1195-40A2-977E-D0924C4C2B73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6BBB0-8045-4616-B72B-AB01F4323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034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8E45-1195-40A2-977E-D0924C4C2B73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6BBB0-8045-4616-B72B-AB01F4323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68E45-1195-40A2-977E-D0924C4C2B73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6BBB0-8045-4616-B72B-AB01F4323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04" y="156705"/>
            <a:ext cx="8673096" cy="654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833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55" y="533400"/>
            <a:ext cx="7211432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409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95400"/>
            <a:ext cx="7039915" cy="3810000"/>
          </a:xfrm>
        </p:spPr>
      </p:pic>
    </p:spTree>
    <p:extLst>
      <p:ext uri="{BB962C8B-B14F-4D97-AF65-F5344CB8AC3E}">
        <p14:creationId xmlns:p14="http://schemas.microsoft.com/office/powerpoint/2010/main" val="3038477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234" y="999786"/>
            <a:ext cx="3991532" cy="48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107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57200"/>
            <a:ext cx="7571447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031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56" y="152400"/>
            <a:ext cx="8678487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200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04800"/>
            <a:ext cx="85344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76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Fastprint</dc:creator>
  <cp:lastModifiedBy>Fastprint</cp:lastModifiedBy>
  <cp:revision>1</cp:revision>
  <dcterms:created xsi:type="dcterms:W3CDTF">2018-02-01T06:11:47Z</dcterms:created>
  <dcterms:modified xsi:type="dcterms:W3CDTF">2018-02-01T06:15:37Z</dcterms:modified>
</cp:coreProperties>
</file>