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8" r:id="rId3"/>
    <p:sldId id="257" r:id="rId4"/>
    <p:sldId id="271" r:id="rId5"/>
    <p:sldId id="329" r:id="rId6"/>
    <p:sldId id="273" r:id="rId7"/>
    <p:sldId id="272" r:id="rId8"/>
    <p:sldId id="330" r:id="rId9"/>
    <p:sldId id="274" r:id="rId10"/>
    <p:sldId id="275" r:id="rId11"/>
    <p:sldId id="276" r:id="rId12"/>
    <p:sldId id="304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277" r:id="rId25"/>
    <p:sldId id="278" r:id="rId26"/>
    <p:sldId id="279" r:id="rId27"/>
    <p:sldId id="282" r:id="rId28"/>
    <p:sldId id="315" r:id="rId29"/>
    <p:sldId id="343" r:id="rId30"/>
    <p:sldId id="344" r:id="rId31"/>
    <p:sldId id="291" r:id="rId32"/>
    <p:sldId id="284" r:id="rId33"/>
    <p:sldId id="345" r:id="rId34"/>
    <p:sldId id="295" r:id="rId35"/>
    <p:sldId id="346" r:id="rId36"/>
    <p:sldId id="286" r:id="rId37"/>
    <p:sldId id="288" r:id="rId38"/>
    <p:sldId id="348" r:id="rId39"/>
    <p:sldId id="347" r:id="rId40"/>
    <p:sldId id="289" r:id="rId41"/>
    <p:sldId id="323" r:id="rId42"/>
    <p:sldId id="349" r:id="rId43"/>
    <p:sldId id="324" r:id="rId44"/>
    <p:sldId id="322" r:id="rId45"/>
    <p:sldId id="296" r:id="rId46"/>
    <p:sldId id="299" r:id="rId47"/>
    <p:sldId id="350" r:id="rId48"/>
    <p:sldId id="351" r:id="rId49"/>
    <p:sldId id="327" r:id="rId50"/>
    <p:sldId id="326" r:id="rId51"/>
    <p:sldId id="300" r:id="rId52"/>
    <p:sldId id="302" r:id="rId53"/>
    <p:sldId id="290" r:id="rId54"/>
    <p:sldId id="292" r:id="rId55"/>
    <p:sldId id="293" r:id="rId56"/>
    <p:sldId id="294" r:id="rId57"/>
    <p:sldId id="297" r:id="rId58"/>
    <p:sldId id="298" r:id="rId59"/>
    <p:sldId id="259" r:id="rId6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بدون عنوان" id="{28AAF372-ADB2-42DC-A5D6-CCA571968B47}">
          <p14:sldIdLst>
            <p14:sldId id="256"/>
            <p14:sldId id="258"/>
            <p14:sldId id="257"/>
            <p14:sldId id="271"/>
            <p14:sldId id="329"/>
            <p14:sldId id="273"/>
            <p14:sldId id="272"/>
            <p14:sldId id="330"/>
            <p14:sldId id="274"/>
            <p14:sldId id="275"/>
            <p14:sldId id="276"/>
            <p14:sldId id="304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277"/>
            <p14:sldId id="278"/>
            <p14:sldId id="279"/>
            <p14:sldId id="282"/>
            <p14:sldId id="315"/>
            <p14:sldId id="343"/>
            <p14:sldId id="344"/>
            <p14:sldId id="291"/>
            <p14:sldId id="284"/>
            <p14:sldId id="345"/>
            <p14:sldId id="295"/>
            <p14:sldId id="346"/>
            <p14:sldId id="286"/>
            <p14:sldId id="288"/>
            <p14:sldId id="348"/>
            <p14:sldId id="347"/>
            <p14:sldId id="289"/>
            <p14:sldId id="323"/>
            <p14:sldId id="349"/>
            <p14:sldId id="324"/>
            <p14:sldId id="322"/>
            <p14:sldId id="296"/>
            <p14:sldId id="299"/>
            <p14:sldId id="350"/>
            <p14:sldId id="351"/>
            <p14:sldId id="327"/>
            <p14:sldId id="326"/>
            <p14:sldId id="300"/>
            <p14:sldId id="302"/>
            <p14:sldId id="290"/>
            <p14:sldId id="292"/>
            <p14:sldId id="293"/>
            <p14:sldId id="294"/>
            <p14:sldId id="297"/>
            <p14:sldId id="298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530A"/>
    <a:srgbClr val="A50021"/>
    <a:srgbClr val="B02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85" autoAdjust="0"/>
    <p:restoredTop sz="93979" autoAdjust="0"/>
  </p:normalViewPr>
  <p:slideViewPr>
    <p:cSldViewPr>
      <p:cViewPr varScale="1">
        <p:scale>
          <a:sx n="91" d="100"/>
          <a:sy n="91" d="100"/>
        </p:scale>
        <p:origin x="412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1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g"/><Relationship Id="rId2" Type="http://schemas.openxmlformats.org/officeDocument/2006/relationships/image" Target="../media/image175.jpeg"/><Relationship Id="rId1" Type="http://schemas.openxmlformats.org/officeDocument/2006/relationships/image" Target="../media/image174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g"/><Relationship Id="rId2" Type="http://schemas.openxmlformats.org/officeDocument/2006/relationships/image" Target="../media/image178.jpg"/><Relationship Id="rId1" Type="http://schemas.openxmlformats.org/officeDocument/2006/relationships/image" Target="../media/image177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g"/><Relationship Id="rId2" Type="http://schemas.openxmlformats.org/officeDocument/2006/relationships/image" Target="../media/image184.png"/><Relationship Id="rId1" Type="http://schemas.openxmlformats.org/officeDocument/2006/relationships/image" Target="../media/image183.jpeg"/><Relationship Id="rId4" Type="http://schemas.openxmlformats.org/officeDocument/2006/relationships/image" Target="../media/image186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2" Type="http://schemas.openxmlformats.org/officeDocument/2006/relationships/image" Target="../media/image188.png"/><Relationship Id="rId1" Type="http://schemas.openxmlformats.org/officeDocument/2006/relationships/image" Target="../media/image187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jpg"/><Relationship Id="rId2" Type="http://schemas.openxmlformats.org/officeDocument/2006/relationships/image" Target="../media/image175.jpeg"/><Relationship Id="rId1" Type="http://schemas.openxmlformats.org/officeDocument/2006/relationships/image" Target="../media/image174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g"/><Relationship Id="rId2" Type="http://schemas.openxmlformats.org/officeDocument/2006/relationships/image" Target="../media/image178.jpg"/><Relationship Id="rId1" Type="http://schemas.openxmlformats.org/officeDocument/2006/relationships/image" Target="../media/image177.jp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jpg"/><Relationship Id="rId2" Type="http://schemas.openxmlformats.org/officeDocument/2006/relationships/image" Target="../media/image184.png"/><Relationship Id="rId1" Type="http://schemas.openxmlformats.org/officeDocument/2006/relationships/image" Target="../media/image183.jpeg"/><Relationship Id="rId4" Type="http://schemas.openxmlformats.org/officeDocument/2006/relationships/image" Target="../media/image18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2" Type="http://schemas.openxmlformats.org/officeDocument/2006/relationships/image" Target="../media/image188.png"/><Relationship Id="rId1" Type="http://schemas.openxmlformats.org/officeDocument/2006/relationships/image" Target="../media/image18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A07A3-4DA7-4B98-B7D2-165134492E78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7512EA-87D4-42AE-9233-3C47C7046CA1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>
              <a:latin typeface="Andalus" pitchFamily="18" charset="-78"/>
              <a:cs typeface="Andalus" pitchFamily="18" charset="-78"/>
            </a:rPr>
            <a:t>Prevention and Mitigation</a:t>
          </a:r>
          <a:endParaRPr lang="en-US" dirty="0"/>
        </a:p>
      </dgm:t>
    </dgm:pt>
    <dgm:pt modelId="{014B1A37-E8B6-4C02-B997-2B5250D8B217}" type="parTrans" cxnId="{7193DB9F-1A24-4AA2-880D-9D34D2CC7403}">
      <dgm:prSet/>
      <dgm:spPr/>
      <dgm:t>
        <a:bodyPr/>
        <a:lstStyle/>
        <a:p>
          <a:endParaRPr lang="en-US"/>
        </a:p>
      </dgm:t>
    </dgm:pt>
    <dgm:pt modelId="{AB0AC27B-64F7-41D1-955B-678AD6CCD069}" type="sibTrans" cxnId="{7193DB9F-1A24-4AA2-880D-9D34D2CC7403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D2F1DD36-0D0E-4AA4-A6A9-00ECB84D61A5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>
              <a:latin typeface="Andalus" pitchFamily="18" charset="-78"/>
              <a:cs typeface="Andalus" pitchFamily="18" charset="-78"/>
            </a:rPr>
            <a:t>Preparedness</a:t>
          </a:r>
          <a:endParaRPr lang="en-US" b="1" dirty="0">
            <a:latin typeface="Andalus" pitchFamily="18" charset="-78"/>
            <a:cs typeface="Andalus" pitchFamily="18" charset="-78"/>
          </a:endParaRPr>
        </a:p>
      </dgm:t>
    </dgm:pt>
    <dgm:pt modelId="{FD5E0A40-0806-4A0C-8879-E14021DA00EA}" type="parTrans" cxnId="{2C1B0EEB-04A5-418D-AF32-0BD243A8A6E9}">
      <dgm:prSet/>
      <dgm:spPr/>
      <dgm:t>
        <a:bodyPr/>
        <a:lstStyle/>
        <a:p>
          <a:endParaRPr lang="en-US"/>
        </a:p>
      </dgm:t>
    </dgm:pt>
    <dgm:pt modelId="{EE870FA1-7D92-40FF-B55E-00797C637356}" type="sibTrans" cxnId="{2C1B0EEB-04A5-418D-AF32-0BD243A8A6E9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65284A1E-8572-4B9B-B626-01B83DB27DD7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>
              <a:latin typeface="Andalus" pitchFamily="18" charset="-78"/>
              <a:cs typeface="Andalus" pitchFamily="18" charset="-78"/>
            </a:rPr>
            <a:t>Response</a:t>
          </a:r>
          <a:endParaRPr lang="en-US" b="1" dirty="0">
            <a:latin typeface="Andalus" pitchFamily="18" charset="-78"/>
            <a:cs typeface="Andalus" pitchFamily="18" charset="-78"/>
          </a:endParaRPr>
        </a:p>
      </dgm:t>
    </dgm:pt>
    <dgm:pt modelId="{B61FD434-EB09-4584-8A64-38C6564B5323}" type="parTrans" cxnId="{6832E9F8-A2BA-4E05-859A-7BCF07C16A3E}">
      <dgm:prSet/>
      <dgm:spPr/>
      <dgm:t>
        <a:bodyPr/>
        <a:lstStyle/>
        <a:p>
          <a:endParaRPr lang="en-US"/>
        </a:p>
      </dgm:t>
    </dgm:pt>
    <dgm:pt modelId="{B219C814-6A6F-4BC3-BB4E-96193534CAC1}" type="sibTrans" cxnId="{6832E9F8-A2BA-4E05-859A-7BCF07C16A3E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7FDA119D-CA1A-46A5-B555-22A020219510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>
              <a:latin typeface="Andalus" pitchFamily="18" charset="-78"/>
              <a:cs typeface="Andalus" pitchFamily="18" charset="-78"/>
            </a:rPr>
            <a:t>Rehabilitation and Recovery</a:t>
          </a:r>
          <a:endParaRPr lang="en-US" dirty="0"/>
        </a:p>
      </dgm:t>
    </dgm:pt>
    <dgm:pt modelId="{38FE441E-E2BF-4E92-9CA2-4A14EED049F3}" type="parTrans" cxnId="{FF5AC0F2-8700-447B-98B1-A6792A672DD3}">
      <dgm:prSet/>
      <dgm:spPr/>
      <dgm:t>
        <a:bodyPr/>
        <a:lstStyle/>
        <a:p>
          <a:endParaRPr lang="en-US"/>
        </a:p>
      </dgm:t>
    </dgm:pt>
    <dgm:pt modelId="{858A0D32-0989-4A23-8D79-C00C1C5ED5A5}" type="sibTrans" cxnId="{FF5AC0F2-8700-447B-98B1-A6792A672DD3}">
      <dgm:prSet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F169AC14-3FCE-49BB-961C-437DF6EA41BD}" type="pres">
      <dgm:prSet presAssocID="{32DA07A3-4DA7-4B98-B7D2-165134492E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190926-A9EF-47CE-A138-90C596F5AD65}" type="pres">
      <dgm:prSet presAssocID="{D2F1DD36-0D0E-4AA4-A6A9-00ECB84D61A5}" presName="node" presStyleLbl="node1" presStyleIdx="0" presStyleCnt="4" custScaleX="60533" custScaleY="37345" custRadScaleRad="111906" custRadScaleInc="275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1DF09-4A4D-47A9-99D7-2A63796138FD}" type="pres">
      <dgm:prSet presAssocID="{D2F1DD36-0D0E-4AA4-A6A9-00ECB84D61A5}" presName="spNode" presStyleCnt="0"/>
      <dgm:spPr/>
    </dgm:pt>
    <dgm:pt modelId="{C86BEED6-371D-475C-B23A-96350F2671DB}" type="pres">
      <dgm:prSet presAssocID="{EE870FA1-7D92-40FF-B55E-00797C637356}" presName="sibTrans" presStyleLbl="sibTrans1D1" presStyleIdx="0" presStyleCnt="4"/>
      <dgm:spPr/>
      <dgm:t>
        <a:bodyPr/>
        <a:lstStyle/>
        <a:p>
          <a:endParaRPr lang="en-US"/>
        </a:p>
      </dgm:t>
    </dgm:pt>
    <dgm:pt modelId="{534C8BF5-91A3-4DCF-A6EA-45447247225E}" type="pres">
      <dgm:prSet presAssocID="{65284A1E-8572-4B9B-B626-01B83DB27DD7}" presName="node" presStyleLbl="node1" presStyleIdx="1" presStyleCnt="4" custScaleX="53359" custScaleY="63799" custRadScaleRad="87980" custRadScaleInc="3131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A2C32E-C23B-4476-93AC-A4F2D36F17AE}" type="pres">
      <dgm:prSet presAssocID="{65284A1E-8572-4B9B-B626-01B83DB27DD7}" presName="spNode" presStyleCnt="0"/>
      <dgm:spPr/>
    </dgm:pt>
    <dgm:pt modelId="{AC2860C8-3C8F-4171-8BE4-2D178C05CBAE}" type="pres">
      <dgm:prSet presAssocID="{B219C814-6A6F-4BC3-BB4E-96193534CAC1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F351AF4-B905-43F9-9682-DB290F9F6616}" type="pres">
      <dgm:prSet presAssocID="{7FDA119D-CA1A-46A5-B555-22A020219510}" presName="node" presStyleLbl="node1" presStyleIdx="2" presStyleCnt="4" custScaleX="75802" custScaleY="43512" custRadScaleRad="120387" custRadScaleInc="3254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4E21B-1B51-4D85-9E36-B5D33F93283E}" type="pres">
      <dgm:prSet presAssocID="{7FDA119D-CA1A-46A5-B555-22A020219510}" presName="spNode" presStyleCnt="0"/>
      <dgm:spPr/>
    </dgm:pt>
    <dgm:pt modelId="{0DEDD92A-6A51-4C85-BB73-A3DE7D530C86}" type="pres">
      <dgm:prSet presAssocID="{858A0D32-0989-4A23-8D79-C00C1C5ED5A5}" presName="sibTrans" presStyleLbl="sibTrans1D1" presStyleIdx="2" presStyleCnt="4"/>
      <dgm:spPr/>
      <dgm:t>
        <a:bodyPr/>
        <a:lstStyle/>
        <a:p>
          <a:endParaRPr lang="en-US"/>
        </a:p>
      </dgm:t>
    </dgm:pt>
    <dgm:pt modelId="{BCA7957A-DFF9-4671-A980-9F2A89B603D7}" type="pres">
      <dgm:prSet presAssocID="{377512EA-87D4-42AE-9233-3C47C7046CA1}" presName="node" presStyleLbl="node1" presStyleIdx="3" presStyleCnt="4" custScaleX="78473" custScaleY="51792" custRadScaleRad="103205" custRadScaleInc="2856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B761B7-A4ED-4127-83D7-611C60106DE4}" type="pres">
      <dgm:prSet presAssocID="{377512EA-87D4-42AE-9233-3C47C7046CA1}" presName="spNode" presStyleCnt="0"/>
      <dgm:spPr/>
    </dgm:pt>
    <dgm:pt modelId="{27789898-E8DC-42AA-83F3-FBC136839890}" type="pres">
      <dgm:prSet presAssocID="{AB0AC27B-64F7-41D1-955B-678AD6CCD069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8AF96B19-4F2A-485B-8949-AA937D6DA720}" type="presOf" srcId="{7FDA119D-CA1A-46A5-B555-22A020219510}" destId="{CF351AF4-B905-43F9-9682-DB290F9F6616}" srcOrd="0" destOrd="0" presId="urn:microsoft.com/office/officeart/2005/8/layout/cycle6"/>
    <dgm:cxn modelId="{2C1B0EEB-04A5-418D-AF32-0BD243A8A6E9}" srcId="{32DA07A3-4DA7-4B98-B7D2-165134492E78}" destId="{D2F1DD36-0D0E-4AA4-A6A9-00ECB84D61A5}" srcOrd="0" destOrd="0" parTransId="{FD5E0A40-0806-4A0C-8879-E14021DA00EA}" sibTransId="{EE870FA1-7D92-40FF-B55E-00797C637356}"/>
    <dgm:cxn modelId="{1E153866-D850-47B2-A70E-126BF6C026F6}" type="presOf" srcId="{32DA07A3-4DA7-4B98-B7D2-165134492E78}" destId="{F169AC14-3FCE-49BB-961C-437DF6EA41BD}" srcOrd="0" destOrd="0" presId="urn:microsoft.com/office/officeart/2005/8/layout/cycle6"/>
    <dgm:cxn modelId="{3EB449E6-2050-4B1D-8963-B15EF94AACE5}" type="presOf" srcId="{AB0AC27B-64F7-41D1-955B-678AD6CCD069}" destId="{27789898-E8DC-42AA-83F3-FBC136839890}" srcOrd="0" destOrd="0" presId="urn:microsoft.com/office/officeart/2005/8/layout/cycle6"/>
    <dgm:cxn modelId="{7193DB9F-1A24-4AA2-880D-9D34D2CC7403}" srcId="{32DA07A3-4DA7-4B98-B7D2-165134492E78}" destId="{377512EA-87D4-42AE-9233-3C47C7046CA1}" srcOrd="3" destOrd="0" parTransId="{014B1A37-E8B6-4C02-B997-2B5250D8B217}" sibTransId="{AB0AC27B-64F7-41D1-955B-678AD6CCD069}"/>
    <dgm:cxn modelId="{6832E9F8-A2BA-4E05-859A-7BCF07C16A3E}" srcId="{32DA07A3-4DA7-4B98-B7D2-165134492E78}" destId="{65284A1E-8572-4B9B-B626-01B83DB27DD7}" srcOrd="1" destOrd="0" parTransId="{B61FD434-EB09-4584-8A64-38C6564B5323}" sibTransId="{B219C814-6A6F-4BC3-BB4E-96193534CAC1}"/>
    <dgm:cxn modelId="{6CCDE323-6CBC-4A68-8DEA-D41CBD86F01D}" type="presOf" srcId="{377512EA-87D4-42AE-9233-3C47C7046CA1}" destId="{BCA7957A-DFF9-4671-A980-9F2A89B603D7}" srcOrd="0" destOrd="0" presId="urn:microsoft.com/office/officeart/2005/8/layout/cycle6"/>
    <dgm:cxn modelId="{3DD2C948-6581-4734-8F15-00E981910AFB}" type="presOf" srcId="{EE870FA1-7D92-40FF-B55E-00797C637356}" destId="{C86BEED6-371D-475C-B23A-96350F2671DB}" srcOrd="0" destOrd="0" presId="urn:microsoft.com/office/officeart/2005/8/layout/cycle6"/>
    <dgm:cxn modelId="{F3729EEE-9B22-42DD-88E6-967AA8675B1D}" type="presOf" srcId="{D2F1DD36-0D0E-4AA4-A6A9-00ECB84D61A5}" destId="{6A190926-A9EF-47CE-A138-90C596F5AD65}" srcOrd="0" destOrd="0" presId="urn:microsoft.com/office/officeart/2005/8/layout/cycle6"/>
    <dgm:cxn modelId="{3C85FB2E-6158-41FF-8A9A-C6DFA2B9A617}" type="presOf" srcId="{65284A1E-8572-4B9B-B626-01B83DB27DD7}" destId="{534C8BF5-91A3-4DCF-A6EA-45447247225E}" srcOrd="0" destOrd="0" presId="urn:microsoft.com/office/officeart/2005/8/layout/cycle6"/>
    <dgm:cxn modelId="{FF5AC0F2-8700-447B-98B1-A6792A672DD3}" srcId="{32DA07A3-4DA7-4B98-B7D2-165134492E78}" destId="{7FDA119D-CA1A-46A5-B555-22A020219510}" srcOrd="2" destOrd="0" parTransId="{38FE441E-E2BF-4E92-9CA2-4A14EED049F3}" sibTransId="{858A0D32-0989-4A23-8D79-C00C1C5ED5A5}"/>
    <dgm:cxn modelId="{BA7D1622-7CBB-44C3-828E-69B80A0EEDB2}" type="presOf" srcId="{858A0D32-0989-4A23-8D79-C00C1C5ED5A5}" destId="{0DEDD92A-6A51-4C85-BB73-A3DE7D530C86}" srcOrd="0" destOrd="0" presId="urn:microsoft.com/office/officeart/2005/8/layout/cycle6"/>
    <dgm:cxn modelId="{C4F9B644-8F67-495F-BDE0-FA2D62D79CC3}" type="presOf" srcId="{B219C814-6A6F-4BC3-BB4E-96193534CAC1}" destId="{AC2860C8-3C8F-4171-8BE4-2D178C05CBAE}" srcOrd="0" destOrd="0" presId="urn:microsoft.com/office/officeart/2005/8/layout/cycle6"/>
    <dgm:cxn modelId="{244FD64B-8813-453B-823E-B00B0F6EC3A0}" type="presParOf" srcId="{F169AC14-3FCE-49BB-961C-437DF6EA41BD}" destId="{6A190926-A9EF-47CE-A138-90C596F5AD65}" srcOrd="0" destOrd="0" presId="urn:microsoft.com/office/officeart/2005/8/layout/cycle6"/>
    <dgm:cxn modelId="{B4803014-AE61-4D8F-96B1-DFCA1D412B71}" type="presParOf" srcId="{F169AC14-3FCE-49BB-961C-437DF6EA41BD}" destId="{C5F1DF09-4A4D-47A9-99D7-2A63796138FD}" srcOrd="1" destOrd="0" presId="urn:microsoft.com/office/officeart/2005/8/layout/cycle6"/>
    <dgm:cxn modelId="{1B2161C9-5A85-4D6A-9298-B587150DF1C8}" type="presParOf" srcId="{F169AC14-3FCE-49BB-961C-437DF6EA41BD}" destId="{C86BEED6-371D-475C-B23A-96350F2671DB}" srcOrd="2" destOrd="0" presId="urn:microsoft.com/office/officeart/2005/8/layout/cycle6"/>
    <dgm:cxn modelId="{094BFDAA-8E95-4F8D-942E-22E33CDD5451}" type="presParOf" srcId="{F169AC14-3FCE-49BB-961C-437DF6EA41BD}" destId="{534C8BF5-91A3-4DCF-A6EA-45447247225E}" srcOrd="3" destOrd="0" presId="urn:microsoft.com/office/officeart/2005/8/layout/cycle6"/>
    <dgm:cxn modelId="{3F0836A9-CEA2-4D7B-9CBF-B56BDBAB1DC7}" type="presParOf" srcId="{F169AC14-3FCE-49BB-961C-437DF6EA41BD}" destId="{38A2C32E-C23B-4476-93AC-A4F2D36F17AE}" srcOrd="4" destOrd="0" presId="urn:microsoft.com/office/officeart/2005/8/layout/cycle6"/>
    <dgm:cxn modelId="{7F008E21-7E8C-40D9-9D6E-0E423214E8BB}" type="presParOf" srcId="{F169AC14-3FCE-49BB-961C-437DF6EA41BD}" destId="{AC2860C8-3C8F-4171-8BE4-2D178C05CBAE}" srcOrd="5" destOrd="0" presId="urn:microsoft.com/office/officeart/2005/8/layout/cycle6"/>
    <dgm:cxn modelId="{2416E274-85B9-4BC9-85E5-D393953AF167}" type="presParOf" srcId="{F169AC14-3FCE-49BB-961C-437DF6EA41BD}" destId="{CF351AF4-B905-43F9-9682-DB290F9F6616}" srcOrd="6" destOrd="0" presId="urn:microsoft.com/office/officeart/2005/8/layout/cycle6"/>
    <dgm:cxn modelId="{1BEB5778-9312-4B01-A9F2-1F5A63DF80C6}" type="presParOf" srcId="{F169AC14-3FCE-49BB-961C-437DF6EA41BD}" destId="{B804E21B-1B51-4D85-9E36-B5D33F93283E}" srcOrd="7" destOrd="0" presId="urn:microsoft.com/office/officeart/2005/8/layout/cycle6"/>
    <dgm:cxn modelId="{07169F36-EB46-45B4-828A-9F156AE3BB3D}" type="presParOf" srcId="{F169AC14-3FCE-49BB-961C-437DF6EA41BD}" destId="{0DEDD92A-6A51-4C85-BB73-A3DE7D530C86}" srcOrd="8" destOrd="0" presId="urn:microsoft.com/office/officeart/2005/8/layout/cycle6"/>
    <dgm:cxn modelId="{8AB2A88A-BA24-4AAF-886E-BB6320472874}" type="presParOf" srcId="{F169AC14-3FCE-49BB-961C-437DF6EA41BD}" destId="{BCA7957A-DFF9-4671-A980-9F2A89B603D7}" srcOrd="9" destOrd="0" presId="urn:microsoft.com/office/officeart/2005/8/layout/cycle6"/>
    <dgm:cxn modelId="{961EC476-F8A1-4B8B-8A38-F4115F6EC4AC}" type="presParOf" srcId="{F169AC14-3FCE-49BB-961C-437DF6EA41BD}" destId="{27B761B7-A4ED-4127-83D7-611C60106DE4}" srcOrd="10" destOrd="0" presId="urn:microsoft.com/office/officeart/2005/8/layout/cycle6"/>
    <dgm:cxn modelId="{46F9F034-B0F4-4EE3-98CD-997E113425E1}" type="presParOf" srcId="{F169AC14-3FCE-49BB-961C-437DF6EA41BD}" destId="{27789898-E8DC-42AA-83F3-FBC136839890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55F314-3F0C-42E8-ACB1-BE1B2EF8EAA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8D8CA0F-ACE0-4AB1-AF1D-813F805557F2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>
              <a:latin typeface="Andalus" pitchFamily="18" charset="-78"/>
              <a:cs typeface="Andalus" pitchFamily="18" charset="-78"/>
            </a:rPr>
            <a:t>Health Center</a:t>
          </a:r>
        </a:p>
      </dgm:t>
    </dgm:pt>
    <dgm:pt modelId="{AFA2E799-D496-4095-9CF0-010BA6B08FFC}" type="parTrans" cxnId="{56925ABE-695E-47CC-920D-7FBC9566D5CD}">
      <dgm:prSet/>
      <dgm:spPr/>
      <dgm:t>
        <a:bodyPr/>
        <a:lstStyle/>
        <a:p>
          <a:endParaRPr lang="en-US"/>
        </a:p>
      </dgm:t>
    </dgm:pt>
    <dgm:pt modelId="{9FDB48A4-BA17-482C-90DA-CCE18E28631C}" type="sibTrans" cxnId="{56925ABE-695E-47CC-920D-7FBC9566D5CD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2CB49627-630F-4271-8693-7F65EBF20203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1" dirty="0">
              <a:latin typeface="Andalus" pitchFamily="18" charset="-78"/>
              <a:cs typeface="Andalus" pitchFamily="18" charset="-78"/>
            </a:rPr>
            <a:t>Police station</a:t>
          </a:r>
        </a:p>
      </dgm:t>
    </dgm:pt>
    <dgm:pt modelId="{0AF1AB55-6AE8-4139-A225-6635BAEE5307}" type="parTrans" cxnId="{E57644C8-E944-4334-9746-7E33969AC1A6}">
      <dgm:prSet/>
      <dgm:spPr/>
      <dgm:t>
        <a:bodyPr/>
        <a:lstStyle/>
        <a:p>
          <a:endParaRPr lang="en-US"/>
        </a:p>
      </dgm:t>
    </dgm:pt>
    <dgm:pt modelId="{C5C3972E-D965-4903-BB85-E5D09B54BA9E}" type="sibTrans" cxnId="{E57644C8-E944-4334-9746-7E33969AC1A6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966CC96F-32EF-43AC-AD52-A8EDF86A35D6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1" dirty="0">
              <a:latin typeface="Andalus" pitchFamily="18" charset="-78"/>
              <a:cs typeface="Andalus" pitchFamily="18" charset="-78"/>
            </a:rPr>
            <a:t>Bank of Palestine</a:t>
          </a:r>
        </a:p>
      </dgm:t>
    </dgm:pt>
    <dgm:pt modelId="{6BF457D8-9227-4E6B-B609-70435C134828}" type="parTrans" cxnId="{5DCF068F-9E9A-449A-A5E5-4305A7C88D4F}">
      <dgm:prSet/>
      <dgm:spPr/>
      <dgm:t>
        <a:bodyPr/>
        <a:lstStyle/>
        <a:p>
          <a:endParaRPr lang="en-US"/>
        </a:p>
      </dgm:t>
    </dgm:pt>
    <dgm:pt modelId="{C5116077-8332-42AB-99DA-88EAEB27E4BD}" type="sibTrans" cxnId="{5DCF068F-9E9A-449A-A5E5-4305A7C88D4F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C2067DA5-3FE7-4405-8232-1EB35AFF2A01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>
              <a:latin typeface="Andalus" pitchFamily="18" charset="-78"/>
              <a:cs typeface="Andalus" pitchFamily="18" charset="-78"/>
            </a:rPr>
            <a:t>Palestinian Red Crescent Center</a:t>
          </a:r>
        </a:p>
      </dgm:t>
    </dgm:pt>
    <dgm:pt modelId="{73503E15-F2E4-4984-8372-704FBA6AC424}" type="parTrans" cxnId="{5D1C7921-46E0-4F4D-BE90-53FC7962B9F1}">
      <dgm:prSet/>
      <dgm:spPr/>
      <dgm:t>
        <a:bodyPr/>
        <a:lstStyle/>
        <a:p>
          <a:endParaRPr lang="en-US"/>
        </a:p>
      </dgm:t>
    </dgm:pt>
    <dgm:pt modelId="{C9A16295-C7BC-45EF-90DE-2246FDAB97CC}" type="sibTrans" cxnId="{5D1C7921-46E0-4F4D-BE90-53FC7962B9F1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7B93AB59-A73D-4348-8F9A-D9A325E21A09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1" dirty="0">
              <a:latin typeface="Andalus" pitchFamily="18" charset="-78"/>
              <a:cs typeface="Andalus" pitchFamily="18" charset="-78"/>
            </a:rPr>
            <a:t>Civil Defense Center</a:t>
          </a:r>
        </a:p>
      </dgm:t>
    </dgm:pt>
    <dgm:pt modelId="{0A4B72AE-2F6E-4A99-A561-DB2C686F6681}" type="parTrans" cxnId="{FA7C037E-A921-4BB2-B875-71800C8A296B}">
      <dgm:prSet/>
      <dgm:spPr/>
      <dgm:t>
        <a:bodyPr/>
        <a:lstStyle/>
        <a:p>
          <a:endParaRPr lang="en-US"/>
        </a:p>
      </dgm:t>
    </dgm:pt>
    <dgm:pt modelId="{E2C55761-B787-44F5-AA3E-A30001D8FAB8}" type="sibTrans" cxnId="{FA7C037E-A921-4BB2-B875-71800C8A296B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15177A83-2061-4198-A3D6-D26B74A5D9E4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b="1" dirty="0">
              <a:latin typeface="Andalus" pitchFamily="18" charset="-78"/>
              <a:cs typeface="Andalus" pitchFamily="18" charset="-78"/>
            </a:rPr>
            <a:t>Palestine Telecommunications </a:t>
          </a:r>
        </a:p>
      </dgm:t>
    </dgm:pt>
    <dgm:pt modelId="{DE02ED5A-6117-4440-8163-9B01AFAB71BF}" type="parTrans" cxnId="{6A27FF82-C51D-42BE-82A4-87C7BC69F253}">
      <dgm:prSet/>
      <dgm:spPr/>
      <dgm:t>
        <a:bodyPr/>
        <a:lstStyle/>
        <a:p>
          <a:endParaRPr lang="en-US"/>
        </a:p>
      </dgm:t>
    </dgm:pt>
    <dgm:pt modelId="{9F65AF4C-BE65-4E09-BB02-866FE6CB72DB}" type="sibTrans" cxnId="{6A27FF82-C51D-42BE-82A4-87C7BC69F253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  <dgm:pt modelId="{B29D0866-A699-4249-8F44-FF05E41DF916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200" b="1" dirty="0">
              <a:latin typeface="Andalus" pitchFamily="18" charset="-78"/>
              <a:cs typeface="Andalus" pitchFamily="18" charset="-78"/>
            </a:rPr>
            <a:t>Northern Electricity Distribution Company</a:t>
          </a:r>
        </a:p>
      </dgm:t>
    </dgm:pt>
    <dgm:pt modelId="{F0A3C2D1-10A3-4AD7-8DAB-EB0C64BEDB6B}" type="parTrans" cxnId="{9CBAE52D-170E-4800-AB9E-FF499424BEF9}">
      <dgm:prSet/>
      <dgm:spPr/>
      <dgm:t>
        <a:bodyPr/>
        <a:lstStyle/>
        <a:p>
          <a:endParaRPr lang="en-US"/>
        </a:p>
      </dgm:t>
    </dgm:pt>
    <dgm:pt modelId="{17F5F87A-59D6-44B4-839F-72C1B0224AC1}" type="sibTrans" cxnId="{9CBAE52D-170E-4800-AB9E-FF499424BEF9}">
      <dgm:prSet/>
      <dgm:spPr/>
      <dgm:t>
        <a:bodyPr/>
        <a:lstStyle/>
        <a:p>
          <a:endParaRPr lang="en-US"/>
        </a:p>
      </dgm:t>
    </dgm:pt>
    <dgm:pt modelId="{8ADA9A22-8E9E-4F30-B0A2-22CF14BA74B1}" type="pres">
      <dgm:prSet presAssocID="{1255F314-3F0C-42E8-ACB1-BE1B2EF8EA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9524C5-FD32-49B3-AB3B-3998B60D17C8}" type="pres">
      <dgm:prSet presAssocID="{1255F314-3F0C-42E8-ACB1-BE1B2EF8EAAC}" presName="cycle" presStyleCnt="0"/>
      <dgm:spPr/>
    </dgm:pt>
    <dgm:pt modelId="{B12C094C-8A6B-4047-9D60-A7266976B7FE}" type="pres">
      <dgm:prSet presAssocID="{D8D8CA0F-ACE0-4AB1-AF1D-813F805557F2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95F21-C4B2-4D9B-B4F0-E2687061497C}" type="pres">
      <dgm:prSet presAssocID="{9FDB48A4-BA17-482C-90DA-CCE18E28631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20101679-13C9-4660-88AA-6420F3B2C01B}" type="pres">
      <dgm:prSet presAssocID="{B29D0866-A699-4249-8F44-FF05E41DF916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257F0-A09B-4BB7-97C5-34F945470994}" type="pres">
      <dgm:prSet presAssocID="{2CB49627-630F-4271-8693-7F65EBF20203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AB039C-4BC8-4402-B235-7E100FE259B9}" type="pres">
      <dgm:prSet presAssocID="{966CC96F-32EF-43AC-AD52-A8EDF86A35D6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FE8E5-6C67-440D-A136-7ECF5CC4FC1C}" type="pres">
      <dgm:prSet presAssocID="{C2067DA5-3FE7-4405-8232-1EB35AFF2A01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BCF8BB-CFE8-4480-B5A9-4636898B3A06}" type="pres">
      <dgm:prSet presAssocID="{7B93AB59-A73D-4348-8F9A-D9A325E21A09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F09B30-2A62-4E28-AC7A-1CF2CA254AEE}" type="pres">
      <dgm:prSet presAssocID="{15177A83-2061-4198-A3D6-D26B74A5D9E4}" presName="nodeFollowingNodes" presStyleLbl="node1" presStyleIdx="6" presStyleCnt="7" custScaleX="1210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CF068F-9E9A-449A-A5E5-4305A7C88D4F}" srcId="{1255F314-3F0C-42E8-ACB1-BE1B2EF8EAAC}" destId="{966CC96F-32EF-43AC-AD52-A8EDF86A35D6}" srcOrd="3" destOrd="0" parTransId="{6BF457D8-9227-4E6B-B609-70435C134828}" sibTransId="{C5116077-8332-42AB-99DA-88EAEB27E4BD}"/>
    <dgm:cxn modelId="{6A27FF82-C51D-42BE-82A4-87C7BC69F253}" srcId="{1255F314-3F0C-42E8-ACB1-BE1B2EF8EAAC}" destId="{15177A83-2061-4198-A3D6-D26B74A5D9E4}" srcOrd="6" destOrd="0" parTransId="{DE02ED5A-6117-4440-8163-9B01AFAB71BF}" sibTransId="{9F65AF4C-BE65-4E09-BB02-866FE6CB72DB}"/>
    <dgm:cxn modelId="{0A998E64-DD80-4B21-ADDC-565051DB757D}" type="presOf" srcId="{D8D8CA0F-ACE0-4AB1-AF1D-813F805557F2}" destId="{B12C094C-8A6B-4047-9D60-A7266976B7FE}" srcOrd="0" destOrd="0" presId="urn:microsoft.com/office/officeart/2005/8/layout/cycle3"/>
    <dgm:cxn modelId="{A3EC6000-413E-42C0-B0CE-388F0188101C}" type="presOf" srcId="{C2067DA5-3FE7-4405-8232-1EB35AFF2A01}" destId="{767FE8E5-6C67-440D-A136-7ECF5CC4FC1C}" srcOrd="0" destOrd="0" presId="urn:microsoft.com/office/officeart/2005/8/layout/cycle3"/>
    <dgm:cxn modelId="{3A2FE0DA-26A8-4A4B-BB2C-0B1637FCBCF4}" type="presOf" srcId="{B29D0866-A699-4249-8F44-FF05E41DF916}" destId="{20101679-13C9-4660-88AA-6420F3B2C01B}" srcOrd="0" destOrd="0" presId="urn:microsoft.com/office/officeart/2005/8/layout/cycle3"/>
    <dgm:cxn modelId="{D51C55E3-E16F-48F3-8D0F-237FD52E5C4D}" type="presOf" srcId="{7B93AB59-A73D-4348-8F9A-D9A325E21A09}" destId="{A0BCF8BB-CFE8-4480-B5A9-4636898B3A06}" srcOrd="0" destOrd="0" presId="urn:microsoft.com/office/officeart/2005/8/layout/cycle3"/>
    <dgm:cxn modelId="{AACDFC9A-8FC8-4EAE-8355-6764F4B35533}" type="presOf" srcId="{1255F314-3F0C-42E8-ACB1-BE1B2EF8EAAC}" destId="{8ADA9A22-8E9E-4F30-B0A2-22CF14BA74B1}" srcOrd="0" destOrd="0" presId="urn:microsoft.com/office/officeart/2005/8/layout/cycle3"/>
    <dgm:cxn modelId="{5D1C7921-46E0-4F4D-BE90-53FC7962B9F1}" srcId="{1255F314-3F0C-42E8-ACB1-BE1B2EF8EAAC}" destId="{C2067DA5-3FE7-4405-8232-1EB35AFF2A01}" srcOrd="4" destOrd="0" parTransId="{73503E15-F2E4-4984-8372-704FBA6AC424}" sibTransId="{C9A16295-C7BC-45EF-90DE-2246FDAB97CC}"/>
    <dgm:cxn modelId="{E625CC91-DCB6-4C8B-B1D8-1071757C76E8}" type="presOf" srcId="{15177A83-2061-4198-A3D6-D26B74A5D9E4}" destId="{BAF09B30-2A62-4E28-AC7A-1CF2CA254AEE}" srcOrd="0" destOrd="0" presId="urn:microsoft.com/office/officeart/2005/8/layout/cycle3"/>
    <dgm:cxn modelId="{5265F421-A710-493D-840B-3767F81BEF01}" type="presOf" srcId="{966CC96F-32EF-43AC-AD52-A8EDF86A35D6}" destId="{36AB039C-4BC8-4402-B235-7E100FE259B9}" srcOrd="0" destOrd="0" presId="urn:microsoft.com/office/officeart/2005/8/layout/cycle3"/>
    <dgm:cxn modelId="{9CBAE52D-170E-4800-AB9E-FF499424BEF9}" srcId="{1255F314-3F0C-42E8-ACB1-BE1B2EF8EAAC}" destId="{B29D0866-A699-4249-8F44-FF05E41DF916}" srcOrd="1" destOrd="0" parTransId="{F0A3C2D1-10A3-4AD7-8DAB-EB0C64BEDB6B}" sibTransId="{17F5F87A-59D6-44B4-839F-72C1B0224AC1}"/>
    <dgm:cxn modelId="{03A53107-4F5C-42D2-B88D-B8D650B1F793}" type="presOf" srcId="{9FDB48A4-BA17-482C-90DA-CCE18E28631C}" destId="{F7D95F21-C4B2-4D9B-B4F0-E2687061497C}" srcOrd="0" destOrd="0" presId="urn:microsoft.com/office/officeart/2005/8/layout/cycle3"/>
    <dgm:cxn modelId="{FA7C037E-A921-4BB2-B875-71800C8A296B}" srcId="{1255F314-3F0C-42E8-ACB1-BE1B2EF8EAAC}" destId="{7B93AB59-A73D-4348-8F9A-D9A325E21A09}" srcOrd="5" destOrd="0" parTransId="{0A4B72AE-2F6E-4A99-A561-DB2C686F6681}" sibTransId="{E2C55761-B787-44F5-AA3E-A30001D8FAB8}"/>
    <dgm:cxn modelId="{56925ABE-695E-47CC-920D-7FBC9566D5CD}" srcId="{1255F314-3F0C-42E8-ACB1-BE1B2EF8EAAC}" destId="{D8D8CA0F-ACE0-4AB1-AF1D-813F805557F2}" srcOrd="0" destOrd="0" parTransId="{AFA2E799-D496-4095-9CF0-010BA6B08FFC}" sibTransId="{9FDB48A4-BA17-482C-90DA-CCE18E28631C}"/>
    <dgm:cxn modelId="{53D46E9F-A7B5-4161-85FB-2B61B6067BE5}" type="presOf" srcId="{2CB49627-630F-4271-8693-7F65EBF20203}" destId="{319257F0-A09B-4BB7-97C5-34F945470994}" srcOrd="0" destOrd="0" presId="urn:microsoft.com/office/officeart/2005/8/layout/cycle3"/>
    <dgm:cxn modelId="{E57644C8-E944-4334-9746-7E33969AC1A6}" srcId="{1255F314-3F0C-42E8-ACB1-BE1B2EF8EAAC}" destId="{2CB49627-630F-4271-8693-7F65EBF20203}" srcOrd="2" destOrd="0" parTransId="{0AF1AB55-6AE8-4139-A225-6635BAEE5307}" sibTransId="{C5C3972E-D965-4903-BB85-E5D09B54BA9E}"/>
    <dgm:cxn modelId="{3A499910-64E5-4054-A89A-E7BB3C80E632}" type="presParOf" srcId="{8ADA9A22-8E9E-4F30-B0A2-22CF14BA74B1}" destId="{C49524C5-FD32-49B3-AB3B-3998B60D17C8}" srcOrd="0" destOrd="0" presId="urn:microsoft.com/office/officeart/2005/8/layout/cycle3"/>
    <dgm:cxn modelId="{AEF4A9BA-CA22-4E72-9603-81F3A12807E0}" type="presParOf" srcId="{C49524C5-FD32-49B3-AB3B-3998B60D17C8}" destId="{B12C094C-8A6B-4047-9D60-A7266976B7FE}" srcOrd="0" destOrd="0" presId="urn:microsoft.com/office/officeart/2005/8/layout/cycle3"/>
    <dgm:cxn modelId="{DAC1D3AC-C3C4-4008-A9A4-07688C3A48AB}" type="presParOf" srcId="{C49524C5-FD32-49B3-AB3B-3998B60D17C8}" destId="{F7D95F21-C4B2-4D9B-B4F0-E2687061497C}" srcOrd="1" destOrd="0" presId="urn:microsoft.com/office/officeart/2005/8/layout/cycle3"/>
    <dgm:cxn modelId="{4597EEDC-7D23-4DDD-A154-FBEFA4FE3AED}" type="presParOf" srcId="{C49524C5-FD32-49B3-AB3B-3998B60D17C8}" destId="{20101679-13C9-4660-88AA-6420F3B2C01B}" srcOrd="2" destOrd="0" presId="urn:microsoft.com/office/officeart/2005/8/layout/cycle3"/>
    <dgm:cxn modelId="{BA0D082B-8BC7-46A5-B95D-3969B3596660}" type="presParOf" srcId="{C49524C5-FD32-49B3-AB3B-3998B60D17C8}" destId="{319257F0-A09B-4BB7-97C5-34F945470994}" srcOrd="3" destOrd="0" presId="urn:microsoft.com/office/officeart/2005/8/layout/cycle3"/>
    <dgm:cxn modelId="{2F0E6373-1EC3-406A-840D-73DE371A358A}" type="presParOf" srcId="{C49524C5-FD32-49B3-AB3B-3998B60D17C8}" destId="{36AB039C-4BC8-4402-B235-7E100FE259B9}" srcOrd="4" destOrd="0" presId="urn:microsoft.com/office/officeart/2005/8/layout/cycle3"/>
    <dgm:cxn modelId="{0BE95B15-6DCB-43D4-BDB6-ECB8F49FC70F}" type="presParOf" srcId="{C49524C5-FD32-49B3-AB3B-3998B60D17C8}" destId="{767FE8E5-6C67-440D-A136-7ECF5CC4FC1C}" srcOrd="5" destOrd="0" presId="urn:microsoft.com/office/officeart/2005/8/layout/cycle3"/>
    <dgm:cxn modelId="{F067D580-C100-4C21-861D-0151C4B398CA}" type="presParOf" srcId="{C49524C5-FD32-49B3-AB3B-3998B60D17C8}" destId="{A0BCF8BB-CFE8-4480-B5A9-4636898B3A06}" srcOrd="6" destOrd="0" presId="urn:microsoft.com/office/officeart/2005/8/layout/cycle3"/>
    <dgm:cxn modelId="{54134A37-CCE1-4D53-8336-BE50DB4BEAEC}" type="presParOf" srcId="{C49524C5-FD32-49B3-AB3B-3998B60D17C8}" destId="{BAF09B30-2A62-4E28-AC7A-1CF2CA254AEE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C4CFC1-F09F-4221-A66F-E6C6710F477D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BD6C281-EE74-4E56-9BF6-AEE69C6A5B13}">
      <dgm:prSet phldrT="[Text]" custT="1"/>
      <dgm:spPr>
        <a:xfrm>
          <a:off x="2139686" y="371240"/>
          <a:ext cx="2907248" cy="2312343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2400" b="1" dirty="0">
              <a:solidFill>
                <a:sysClr val="window" lastClr="FFFFFF"/>
              </a:solidFill>
              <a:latin typeface="MV Boli" panose="02000500030200090000" pitchFamily="2" charset="0"/>
              <a:ea typeface="+mn-ea"/>
              <a:cs typeface="MV Boli" panose="02000500030200090000" pitchFamily="2" charset="0"/>
            </a:rPr>
            <a:t>Disaster Risk Management Plan (DRMP)</a:t>
          </a:r>
          <a:endParaRPr lang="en-US" sz="24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CA25A405-C219-4E0A-A63D-C1B65BF6D743}" type="parTrans" cxnId="{A1F47517-26D9-4A4A-8BE7-6C6CA1F1B6BB}">
      <dgm:prSet/>
      <dgm:spPr/>
      <dgm:t>
        <a:bodyPr/>
        <a:lstStyle/>
        <a:p>
          <a:endParaRPr lang="en-US"/>
        </a:p>
      </dgm:t>
    </dgm:pt>
    <dgm:pt modelId="{E4ECED79-7456-49BD-95B0-273A4B4409D6}" type="sibTrans" cxnId="{A1F47517-26D9-4A4A-8BE7-6C6CA1F1B6BB}">
      <dgm:prSet/>
      <dgm:spPr/>
      <dgm:t>
        <a:bodyPr/>
        <a:lstStyle/>
        <a:p>
          <a:endParaRPr lang="en-US"/>
        </a:p>
      </dgm:t>
    </dgm:pt>
    <dgm:pt modelId="{A9575C3C-16F2-4C40-977D-EA4281B94467}">
      <dgm:prSet phldrT="[Text]" custT="1"/>
      <dgm:spPr>
        <a:xfrm>
          <a:off x="603447" y="52331"/>
          <a:ext cx="1543980" cy="1262422"/>
        </a:xfrm>
        <a:prstGeom prst="ellipse">
          <a:avLst/>
        </a:prstGeom>
        <a:solidFill>
          <a:srgbClr val="ED7D31">
            <a:hueOff val="-545761"/>
            <a:satOff val="-31473"/>
            <a:lumOff val="323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Response plan</a:t>
          </a:r>
        </a:p>
      </dgm:t>
    </dgm:pt>
    <dgm:pt modelId="{C84685C4-E5E5-4F8E-8DE3-15CD52306B0C}" type="parTrans" cxnId="{DC1355FB-49C6-46ED-A5F3-7A56A63B2284}">
      <dgm:prSet/>
      <dgm:spPr/>
      <dgm:t>
        <a:bodyPr/>
        <a:lstStyle/>
        <a:p>
          <a:endParaRPr lang="en-US"/>
        </a:p>
      </dgm:t>
    </dgm:pt>
    <dgm:pt modelId="{036427A7-66D7-4B2F-B16A-0F74507DF711}" type="sibTrans" cxnId="{DC1355FB-49C6-46ED-A5F3-7A56A63B2284}">
      <dgm:prSet/>
      <dgm:spPr/>
      <dgm:t>
        <a:bodyPr/>
        <a:lstStyle/>
        <a:p>
          <a:endParaRPr lang="en-US"/>
        </a:p>
      </dgm:t>
    </dgm:pt>
    <dgm:pt modelId="{00A216A6-00C4-427A-ABDD-48562A38856B}">
      <dgm:prSet phldrT="[Text]" custT="1"/>
      <dgm:spPr>
        <a:xfrm>
          <a:off x="5322699" y="227952"/>
          <a:ext cx="2001698" cy="1452125"/>
        </a:xfrm>
        <a:prstGeom prst="ellipse">
          <a:avLst/>
        </a:prstGeom>
        <a:solidFill>
          <a:srgbClr val="ED7D31">
            <a:hueOff val="-1182482"/>
            <a:satOff val="-68191"/>
            <a:lumOff val="701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Prevention and mitigation plan</a:t>
          </a:r>
        </a:p>
      </dgm:t>
    </dgm:pt>
    <dgm:pt modelId="{68091194-7179-4676-B58B-987D2DF36710}" type="parTrans" cxnId="{9208185B-0999-4CED-A19B-434E97F93014}">
      <dgm:prSet/>
      <dgm:spPr/>
      <dgm:t>
        <a:bodyPr/>
        <a:lstStyle/>
        <a:p>
          <a:endParaRPr lang="en-US"/>
        </a:p>
      </dgm:t>
    </dgm:pt>
    <dgm:pt modelId="{D9FF9ECD-EDB9-4671-AB59-05E1EF8DD04B}" type="sibTrans" cxnId="{9208185B-0999-4CED-A19B-434E97F93014}">
      <dgm:prSet/>
      <dgm:spPr/>
      <dgm:t>
        <a:bodyPr/>
        <a:lstStyle/>
        <a:p>
          <a:endParaRPr lang="en-US"/>
        </a:p>
      </dgm:t>
    </dgm:pt>
    <dgm:pt modelId="{9422A8B0-5823-4166-80E9-2C9384FC9607}">
      <dgm:prSet custT="1"/>
      <dgm:spPr>
        <a:xfrm>
          <a:off x="5620632" y="2339152"/>
          <a:ext cx="1880352" cy="1457203"/>
        </a:xfrm>
        <a:prstGeom prst="ellipse">
          <a:avLst/>
        </a:prstGeom>
        <a:solidFill>
          <a:srgbClr val="ED7D31">
            <a:hueOff val="-818642"/>
            <a:satOff val="-47210"/>
            <a:lumOff val="48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Preparedness plan</a:t>
          </a:r>
        </a:p>
      </dgm:t>
    </dgm:pt>
    <dgm:pt modelId="{E112FCB7-C08F-471B-8521-53055B893E2B}" type="parTrans" cxnId="{F9A40CF8-F55D-4C99-9923-A223205837AE}">
      <dgm:prSet/>
      <dgm:spPr/>
      <dgm:t>
        <a:bodyPr/>
        <a:lstStyle/>
        <a:p>
          <a:endParaRPr lang="en-US"/>
        </a:p>
      </dgm:t>
    </dgm:pt>
    <dgm:pt modelId="{BB80DC56-34F2-438B-875C-8680E6828ADB}" type="sibTrans" cxnId="{F9A40CF8-F55D-4C99-9923-A223205837AE}">
      <dgm:prSet/>
      <dgm:spPr/>
      <dgm:t>
        <a:bodyPr/>
        <a:lstStyle/>
        <a:p>
          <a:endParaRPr lang="en-US"/>
        </a:p>
      </dgm:t>
    </dgm:pt>
    <dgm:pt modelId="{35E54E7C-B032-4A99-9B44-913D27467B9C}">
      <dgm:prSet custT="1"/>
      <dgm:spPr>
        <a:xfrm>
          <a:off x="844082" y="2664559"/>
          <a:ext cx="2136918" cy="1443235"/>
        </a:xfrm>
        <a:prstGeom prst="ellipse">
          <a:avLst/>
        </a:prstGeom>
        <a:solidFill>
          <a:srgbClr val="ED7D31">
            <a:hueOff val="-1364403"/>
            <a:satOff val="-78683"/>
            <a:lumOff val="808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Recovery and rehabilitation plan</a:t>
          </a:r>
        </a:p>
      </dgm:t>
    </dgm:pt>
    <dgm:pt modelId="{CFFB56C1-019D-42D0-ADF2-071700DBC9A4}" type="parTrans" cxnId="{A2907934-9D8C-4D83-A8C1-56226BEEF6A9}">
      <dgm:prSet/>
      <dgm:spPr/>
      <dgm:t>
        <a:bodyPr/>
        <a:lstStyle/>
        <a:p>
          <a:endParaRPr lang="en-US"/>
        </a:p>
      </dgm:t>
    </dgm:pt>
    <dgm:pt modelId="{2EDBE7C6-444F-428F-B888-41AF68B7E663}" type="sibTrans" cxnId="{A2907934-9D8C-4D83-A8C1-56226BEEF6A9}">
      <dgm:prSet/>
      <dgm:spPr/>
      <dgm:t>
        <a:bodyPr/>
        <a:lstStyle/>
        <a:p>
          <a:endParaRPr lang="en-US"/>
        </a:p>
      </dgm:t>
    </dgm:pt>
    <dgm:pt modelId="{826F2873-7019-49C4-9657-9B99619F6546}" type="pres">
      <dgm:prSet presAssocID="{F9C4CFC1-F09F-4221-A66F-E6C6710F477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D3770906-D785-4B9F-94CA-9C73811B66B3}" type="pres">
      <dgm:prSet presAssocID="{8BD6C281-EE74-4E56-9BF6-AEE69C6A5B13}" presName="Parent" presStyleLbl="node0" presStyleIdx="0" presStyleCnt="1" custScaleX="100786" custScaleY="80158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EC0039D6-8118-41BA-9D52-AC0AB0958294}" type="pres">
      <dgm:prSet presAssocID="{8BD6C281-EE74-4E56-9BF6-AEE69C6A5B13}" presName="Accent1" presStyleLbl="node1" presStyleIdx="0" presStyleCnt="17" custLinFactX="199913" custLinFactNeighborX="200000" custLinFactNeighborY="95474"/>
      <dgm:spPr>
        <a:xfrm>
          <a:off x="5079697" y="259875"/>
          <a:ext cx="320705" cy="321051"/>
        </a:xfrm>
        <a:prstGeom prst="ellips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B565D9C2-F24A-45FD-9617-145AA9699C6A}" type="pres">
      <dgm:prSet presAssocID="{8BD6C281-EE74-4E56-9BF6-AEE69C6A5B13}" presName="Accent2" presStyleLbl="node1" presStyleIdx="1" presStyleCnt="17" custLinFactX="300000" custLinFactY="100000" custLinFactNeighborX="301473" custLinFactNeighborY="171909"/>
      <dgm:spPr>
        <a:xfrm>
          <a:off x="4436665" y="3387363"/>
          <a:ext cx="232541" cy="232396"/>
        </a:xfrm>
        <a:prstGeom prst="ellipse">
          <a:avLst/>
        </a:prstGeom>
        <a:solidFill>
          <a:srgbClr val="ED7D31">
            <a:hueOff val="-90960"/>
            <a:satOff val="-5246"/>
            <a:lumOff val="53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9FE1EBEC-07D0-4848-AAE4-A673D55C19CE}" type="pres">
      <dgm:prSet presAssocID="{8BD6C281-EE74-4E56-9BF6-AEE69C6A5B13}" presName="Accent3" presStyleLbl="node1" presStyleIdx="2" presStyleCnt="17" custLinFactX="-100000" custLinFactY="349839" custLinFactNeighborX="-160626" custLinFactNeighborY="400000"/>
      <dgm:spPr>
        <a:xfrm>
          <a:off x="4615331" y="2998238"/>
          <a:ext cx="232541" cy="232396"/>
        </a:xfrm>
        <a:prstGeom prst="ellipse">
          <a:avLst/>
        </a:prstGeom>
        <a:solidFill>
          <a:srgbClr val="ED7D31">
            <a:hueOff val="-181920"/>
            <a:satOff val="-10491"/>
            <a:lumOff val="107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B7764400-D1C1-4E58-AD6A-D5BD16F07906}" type="pres">
      <dgm:prSet presAssocID="{8BD6C281-EE74-4E56-9BF6-AEE69C6A5B13}" presName="Accent4" presStyleLbl="node1" presStyleIdx="3" presStyleCnt="17" custLinFactX="-100000" custLinFactY="-400000" custLinFactNeighborX="-179186" custLinFactNeighborY="-436090"/>
      <dgm:spPr>
        <a:xfrm>
          <a:off x="3214802" y="318203"/>
          <a:ext cx="320705" cy="321051"/>
        </a:xfrm>
        <a:prstGeom prst="ellipse">
          <a:avLst/>
        </a:prstGeom>
        <a:solidFill>
          <a:srgbClr val="ED7D31">
            <a:hueOff val="-272881"/>
            <a:satOff val="-15736"/>
            <a:lumOff val="161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DCC31128-9E0A-450F-87C9-54A4152B34EC}" type="pres">
      <dgm:prSet presAssocID="{8BD6C281-EE74-4E56-9BF6-AEE69C6A5B13}" presName="Accent5" presStyleLbl="node1" presStyleIdx="4" presStyleCnt="17" custLinFactX="314006" custLinFactY="-53521" custLinFactNeighborX="400000" custLinFactNeighborY="-100000"/>
      <dgm:spPr>
        <a:xfrm>
          <a:off x="4763438" y="52332"/>
          <a:ext cx="232541" cy="232396"/>
        </a:xfrm>
        <a:prstGeom prst="ellipse">
          <a:avLst/>
        </a:prstGeom>
        <a:solidFill>
          <a:srgbClr val="ED7D31">
            <a:hueOff val="-363841"/>
            <a:satOff val="-20982"/>
            <a:lumOff val="215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740AF0C2-84F7-4F0E-BC3C-A5EFBECA74CD}" type="pres">
      <dgm:prSet presAssocID="{8BD6C281-EE74-4E56-9BF6-AEE69C6A5B13}" presName="Accent6" presStyleLbl="node1" presStyleIdx="5" presStyleCnt="17" custLinFactX="100000" custLinFactY="-300000" custLinFactNeighborX="121187" custLinFactNeighborY="-313495"/>
      <dgm:spPr>
        <a:xfrm>
          <a:off x="2885488" y="314054"/>
          <a:ext cx="232541" cy="232396"/>
        </a:xfrm>
        <a:prstGeom prst="ellipse">
          <a:avLst/>
        </a:prstGeom>
        <a:solidFill>
          <a:srgbClr val="ED7D31">
            <a:hueOff val="-454801"/>
            <a:satOff val="-26228"/>
            <a:lumOff val="269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B5B39245-5591-4097-8071-E5E97ACB8333}" type="pres">
      <dgm:prSet presAssocID="{A9575C3C-16F2-4C40-977D-EA4281B94467}" presName="Child1" presStyleLbl="node1" presStyleIdx="6" presStyleCnt="17" custScaleX="131653" custScaleY="107647" custLinFactNeighborX="-39241" custLinFactNeighborY="-4333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FCEB730-9136-4E3E-84D4-BEF77BE82BB8}" type="pres">
      <dgm:prSet presAssocID="{A9575C3C-16F2-4C40-977D-EA4281B94467}" presName="Accent7" presStyleCnt="0"/>
      <dgm:spPr/>
    </dgm:pt>
    <dgm:pt modelId="{CAC75796-0FC1-4D8C-AD16-7B73E57FEC09}" type="pres">
      <dgm:prSet presAssocID="{A9575C3C-16F2-4C40-977D-EA4281B94467}" presName="AccentHold1" presStyleLbl="node1" presStyleIdx="7" presStyleCnt="17" custLinFactX="177034" custLinFactNeighborX="200000" custLinFactNeighborY="-2969"/>
      <dgm:spPr>
        <a:xfrm>
          <a:off x="4682067" y="409906"/>
          <a:ext cx="320705" cy="321051"/>
        </a:xfrm>
        <a:prstGeom prst="ellipse">
          <a:avLst/>
        </a:prstGeom>
        <a:solidFill>
          <a:srgbClr val="ED7D31">
            <a:hueOff val="-636721"/>
            <a:satOff val="-36718"/>
            <a:lumOff val="377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00CE1EBE-CBBC-46C0-B300-F33CCFCB37CF}" type="pres">
      <dgm:prSet presAssocID="{A9575C3C-16F2-4C40-977D-EA4281B94467}" presName="Accent8" presStyleCnt="0"/>
      <dgm:spPr/>
    </dgm:pt>
    <dgm:pt modelId="{ECF504B4-943A-49AB-A4F6-4B8464079085}" type="pres">
      <dgm:prSet presAssocID="{A9575C3C-16F2-4C40-977D-EA4281B94467}" presName="AccentHold2" presStyleLbl="node1" presStyleIdx="8" presStyleCnt="17" custLinFactNeighborX="28011" custLinFactNeighborY="-48219"/>
      <dgm:spPr>
        <a:xfrm>
          <a:off x="1522337" y="1841796"/>
          <a:ext cx="579873" cy="580131"/>
        </a:xfrm>
        <a:prstGeom prst="ellipse">
          <a:avLst/>
        </a:prstGeom>
        <a:solidFill>
          <a:srgbClr val="ED7D31">
            <a:hueOff val="-727682"/>
            <a:satOff val="-41964"/>
            <a:lumOff val="431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EE793B16-8A8E-4DF3-9897-FBD3A6463BF5}" type="pres">
      <dgm:prSet presAssocID="{9422A8B0-5823-4166-80E9-2C9384FC9607}" presName="Child2" presStyleLbl="node1" presStyleIdx="9" presStyleCnt="17" custScaleX="160335" custScaleY="124256" custLinFactY="100000" custLinFactNeighborX="54775" custLinFactNeighborY="10701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5296E9E2-8C2E-4E05-A762-DBA13EF3D85A}" type="pres">
      <dgm:prSet presAssocID="{9422A8B0-5823-4166-80E9-2C9384FC9607}" presName="Accent9" presStyleCnt="0"/>
      <dgm:spPr/>
    </dgm:pt>
    <dgm:pt modelId="{5C76B22B-C3E2-4FFB-8509-C0CFA1005A12}" type="pres">
      <dgm:prSet presAssocID="{9422A8B0-5823-4166-80E9-2C9384FC9607}" presName="AccentHold1" presStyleLbl="node1" presStyleIdx="10" presStyleCnt="17" custLinFactX="-100000" custLinFactY="200000" custLinFactNeighborX="-130890" custLinFactNeighborY="266570"/>
      <dgm:spPr>
        <a:xfrm>
          <a:off x="4067905" y="2361506"/>
          <a:ext cx="320705" cy="321051"/>
        </a:xfrm>
        <a:prstGeom prst="ellipse">
          <a:avLst/>
        </a:prstGeom>
        <a:solidFill>
          <a:srgbClr val="ED7D31">
            <a:hueOff val="-909602"/>
            <a:satOff val="-52455"/>
            <a:lumOff val="539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E4B94183-E8BE-491C-8775-53CC398596C9}" type="pres">
      <dgm:prSet presAssocID="{9422A8B0-5823-4166-80E9-2C9384FC9607}" presName="Accent10" presStyleCnt="0"/>
      <dgm:spPr/>
    </dgm:pt>
    <dgm:pt modelId="{C777DE91-9172-4D62-B740-7912A7A735CC}" type="pres">
      <dgm:prSet presAssocID="{9422A8B0-5823-4166-80E9-2C9384FC9607}" presName="AccentHold2" presStyleLbl="node1" presStyleIdx="11" presStyleCnt="17" custLinFactY="-100000" custLinFactNeighborX="50446" custLinFactNeighborY="-113558"/>
      <dgm:spPr>
        <a:xfrm>
          <a:off x="1256509" y="2315532"/>
          <a:ext cx="232541" cy="232396"/>
        </a:xfrm>
        <a:prstGeom prst="ellipse">
          <a:avLst/>
        </a:prstGeom>
        <a:solidFill>
          <a:srgbClr val="ED7D31">
            <a:hueOff val="-1000562"/>
            <a:satOff val="-57701"/>
            <a:lumOff val="593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972BC929-33F8-4E70-A9B1-DF9572EAD21D}" type="pres">
      <dgm:prSet presAssocID="{9422A8B0-5823-4166-80E9-2C9384FC9607}" presName="Accent11" presStyleCnt="0"/>
      <dgm:spPr/>
    </dgm:pt>
    <dgm:pt modelId="{4CE8F5C6-61B5-45EB-B641-39A4AF4EC232}" type="pres">
      <dgm:prSet presAssocID="{9422A8B0-5823-4166-80E9-2C9384FC9607}" presName="AccentHold3" presStyleLbl="node1" presStyleIdx="12" presStyleCnt="17" custLinFactX="352812" custLinFactY="-100000" custLinFactNeighborX="400000" custLinFactNeighborY="-199266"/>
      <dgm:spPr>
        <a:xfrm>
          <a:off x="5206928" y="1785399"/>
          <a:ext cx="232541" cy="232396"/>
        </a:xfrm>
        <a:prstGeom prst="ellipse">
          <a:avLst/>
        </a:prstGeom>
        <a:solidFill>
          <a:srgbClr val="ED7D31">
            <a:hueOff val="-1091522"/>
            <a:satOff val="-62946"/>
            <a:lumOff val="647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6A9CD585-7211-4081-B9A0-6D55B7889D1A}" type="pres">
      <dgm:prSet presAssocID="{00A216A6-00C4-427A-ABDD-48562A38856B}" presName="Child3" presStyleLbl="node1" presStyleIdx="13" presStyleCnt="17" custScaleX="170682" custScaleY="123823" custLinFactY="-46068" custLinFactNeighborX="-12479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89B2545-0E6C-42EE-ACB0-BC57F3F1145D}" type="pres">
      <dgm:prSet presAssocID="{00A216A6-00C4-427A-ABDD-48562A38856B}" presName="Accent12" presStyleCnt="0"/>
      <dgm:spPr/>
    </dgm:pt>
    <dgm:pt modelId="{718F2F21-4776-4B5A-B212-263B33D3EE19}" type="pres">
      <dgm:prSet presAssocID="{00A216A6-00C4-427A-ABDD-48562A38856B}" presName="AccentHold1" presStyleLbl="node1" presStyleIdx="14" presStyleCnt="17" custLinFactX="-289831" custLinFactY="175431" custLinFactNeighborX="-300000" custLinFactNeighborY="200000"/>
      <dgm:spPr>
        <a:xfrm>
          <a:off x="4181151" y="2912249"/>
          <a:ext cx="232541" cy="232396"/>
        </a:xfrm>
        <a:prstGeom prst="ellipse">
          <a:avLst/>
        </a:prstGeom>
        <a:solidFill>
          <a:srgbClr val="ED7D31">
            <a:hueOff val="-1273443"/>
            <a:satOff val="-73437"/>
            <a:lumOff val="754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05093BAE-F006-431E-ACC2-0B24F8D55E76}" type="pres">
      <dgm:prSet presAssocID="{35E54E7C-B032-4A99-9B44-913D27467B9C}" presName="Child4" presStyleLbl="node1" presStyleIdx="15" presStyleCnt="17" custScaleX="182212" custScaleY="123065" custLinFactX="-1566" custLinFactNeighborX="-100000" custLinFactNeighborY="-2425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2621FD6-7487-4C98-B3CB-A9AC3977D0E7}" type="pres">
      <dgm:prSet presAssocID="{35E54E7C-B032-4A99-9B44-913D27467B9C}" presName="Accent13" presStyleCnt="0"/>
      <dgm:spPr/>
    </dgm:pt>
    <dgm:pt modelId="{7602D8BB-08AA-4819-817D-645E516B9856}" type="pres">
      <dgm:prSet presAssocID="{35E54E7C-B032-4A99-9B44-913D27467B9C}" presName="AccentHold1" presStyleLbl="node1" presStyleIdx="16" presStyleCnt="17" custLinFactX="247146" custLinFactY="-289408" custLinFactNeighborX="300000" custLinFactNeighborY="-300000"/>
      <dgm:spPr>
        <a:xfrm>
          <a:off x="4836952" y="1674896"/>
          <a:ext cx="232541" cy="232396"/>
        </a:xfrm>
        <a:prstGeom prst="ellipse">
          <a:avLst/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</dgm:ptLst>
  <dgm:cxnLst>
    <dgm:cxn modelId="{1C8E8B95-830C-4CAE-9B0C-4F881C8D06DE}" type="presOf" srcId="{35E54E7C-B032-4A99-9B44-913D27467B9C}" destId="{05093BAE-F006-431E-ACC2-0B24F8D55E76}" srcOrd="0" destOrd="0" presId="urn:microsoft.com/office/officeart/2009/3/layout/CircleRelationship"/>
    <dgm:cxn modelId="{53A9A946-7515-47CB-BB42-106C923D37DE}" type="presOf" srcId="{A9575C3C-16F2-4C40-977D-EA4281B94467}" destId="{B5B39245-5591-4097-8071-E5E97ACB8333}" srcOrd="0" destOrd="0" presId="urn:microsoft.com/office/officeart/2009/3/layout/CircleRelationship"/>
    <dgm:cxn modelId="{F6BF073C-6EDE-49C2-BE12-B991FE24CAFD}" type="presOf" srcId="{00A216A6-00C4-427A-ABDD-48562A38856B}" destId="{6A9CD585-7211-4081-B9A0-6D55B7889D1A}" srcOrd="0" destOrd="0" presId="urn:microsoft.com/office/officeart/2009/3/layout/CircleRelationship"/>
    <dgm:cxn modelId="{F9A40CF8-F55D-4C99-9923-A223205837AE}" srcId="{8BD6C281-EE74-4E56-9BF6-AEE69C6A5B13}" destId="{9422A8B0-5823-4166-80E9-2C9384FC9607}" srcOrd="1" destOrd="0" parTransId="{E112FCB7-C08F-471B-8521-53055B893E2B}" sibTransId="{BB80DC56-34F2-438B-875C-8680E6828ADB}"/>
    <dgm:cxn modelId="{A4EB6770-3E7D-4AF1-BC10-F2BAE4D855D7}" type="presOf" srcId="{F9C4CFC1-F09F-4221-A66F-E6C6710F477D}" destId="{826F2873-7019-49C4-9657-9B99619F6546}" srcOrd="0" destOrd="0" presId="urn:microsoft.com/office/officeart/2009/3/layout/CircleRelationship"/>
    <dgm:cxn modelId="{9208185B-0999-4CED-A19B-434E97F93014}" srcId="{8BD6C281-EE74-4E56-9BF6-AEE69C6A5B13}" destId="{00A216A6-00C4-427A-ABDD-48562A38856B}" srcOrd="2" destOrd="0" parTransId="{68091194-7179-4676-B58B-987D2DF36710}" sibTransId="{D9FF9ECD-EDB9-4671-AB59-05E1EF8DD04B}"/>
    <dgm:cxn modelId="{6913F19D-3496-4FE3-968D-8411525E7C66}" type="presOf" srcId="{9422A8B0-5823-4166-80E9-2C9384FC9607}" destId="{EE793B16-8A8E-4DF3-9897-FBD3A6463BF5}" srcOrd="0" destOrd="0" presId="urn:microsoft.com/office/officeart/2009/3/layout/CircleRelationship"/>
    <dgm:cxn modelId="{DC1355FB-49C6-46ED-A5F3-7A56A63B2284}" srcId="{8BD6C281-EE74-4E56-9BF6-AEE69C6A5B13}" destId="{A9575C3C-16F2-4C40-977D-EA4281B94467}" srcOrd="0" destOrd="0" parTransId="{C84685C4-E5E5-4F8E-8DE3-15CD52306B0C}" sibTransId="{036427A7-66D7-4B2F-B16A-0F74507DF711}"/>
    <dgm:cxn modelId="{A1F47517-26D9-4A4A-8BE7-6C6CA1F1B6BB}" srcId="{F9C4CFC1-F09F-4221-A66F-E6C6710F477D}" destId="{8BD6C281-EE74-4E56-9BF6-AEE69C6A5B13}" srcOrd="0" destOrd="0" parTransId="{CA25A405-C219-4E0A-A63D-C1B65BF6D743}" sibTransId="{E4ECED79-7456-49BD-95B0-273A4B4409D6}"/>
    <dgm:cxn modelId="{A2907934-9D8C-4D83-A8C1-56226BEEF6A9}" srcId="{8BD6C281-EE74-4E56-9BF6-AEE69C6A5B13}" destId="{35E54E7C-B032-4A99-9B44-913D27467B9C}" srcOrd="3" destOrd="0" parTransId="{CFFB56C1-019D-42D0-ADF2-071700DBC9A4}" sibTransId="{2EDBE7C6-444F-428F-B888-41AF68B7E663}"/>
    <dgm:cxn modelId="{DBC3F680-BE6C-4152-AEEC-F2F67E95A3BF}" type="presOf" srcId="{8BD6C281-EE74-4E56-9BF6-AEE69C6A5B13}" destId="{D3770906-D785-4B9F-94CA-9C73811B66B3}" srcOrd="0" destOrd="0" presId="urn:microsoft.com/office/officeart/2009/3/layout/CircleRelationship"/>
    <dgm:cxn modelId="{9C10A7B5-3B57-4C90-AE6B-1F5697122FC1}" type="presParOf" srcId="{826F2873-7019-49C4-9657-9B99619F6546}" destId="{D3770906-D785-4B9F-94CA-9C73811B66B3}" srcOrd="0" destOrd="0" presId="urn:microsoft.com/office/officeart/2009/3/layout/CircleRelationship"/>
    <dgm:cxn modelId="{E2976B91-C3DF-4BB0-8A9B-B41D5646E2E2}" type="presParOf" srcId="{826F2873-7019-49C4-9657-9B99619F6546}" destId="{EC0039D6-8118-41BA-9D52-AC0AB0958294}" srcOrd="1" destOrd="0" presId="urn:microsoft.com/office/officeart/2009/3/layout/CircleRelationship"/>
    <dgm:cxn modelId="{2BDD06B3-519A-4AC8-B068-099D3B580140}" type="presParOf" srcId="{826F2873-7019-49C4-9657-9B99619F6546}" destId="{B565D9C2-F24A-45FD-9617-145AA9699C6A}" srcOrd="2" destOrd="0" presId="urn:microsoft.com/office/officeart/2009/3/layout/CircleRelationship"/>
    <dgm:cxn modelId="{FAFFDEE3-6FCC-4296-BCB5-A0947B2D365C}" type="presParOf" srcId="{826F2873-7019-49C4-9657-9B99619F6546}" destId="{9FE1EBEC-07D0-4848-AAE4-A673D55C19CE}" srcOrd="3" destOrd="0" presId="urn:microsoft.com/office/officeart/2009/3/layout/CircleRelationship"/>
    <dgm:cxn modelId="{219564E6-0156-4CCD-9704-C600A83DEC18}" type="presParOf" srcId="{826F2873-7019-49C4-9657-9B99619F6546}" destId="{B7764400-D1C1-4E58-AD6A-D5BD16F07906}" srcOrd="4" destOrd="0" presId="urn:microsoft.com/office/officeart/2009/3/layout/CircleRelationship"/>
    <dgm:cxn modelId="{87A6FEE9-63C3-4A4F-96C6-241B7CC0B1CF}" type="presParOf" srcId="{826F2873-7019-49C4-9657-9B99619F6546}" destId="{DCC31128-9E0A-450F-87C9-54A4152B34EC}" srcOrd="5" destOrd="0" presId="urn:microsoft.com/office/officeart/2009/3/layout/CircleRelationship"/>
    <dgm:cxn modelId="{1CDC4D53-BAF9-4C38-912B-456137BBFB16}" type="presParOf" srcId="{826F2873-7019-49C4-9657-9B99619F6546}" destId="{740AF0C2-84F7-4F0E-BC3C-A5EFBECA74CD}" srcOrd="6" destOrd="0" presId="urn:microsoft.com/office/officeart/2009/3/layout/CircleRelationship"/>
    <dgm:cxn modelId="{770B47BF-723D-417D-91EA-CA06AC0B09C2}" type="presParOf" srcId="{826F2873-7019-49C4-9657-9B99619F6546}" destId="{B5B39245-5591-4097-8071-E5E97ACB8333}" srcOrd="7" destOrd="0" presId="urn:microsoft.com/office/officeart/2009/3/layout/CircleRelationship"/>
    <dgm:cxn modelId="{A592D361-3C1C-46DB-B2B1-8CAB50052212}" type="presParOf" srcId="{826F2873-7019-49C4-9657-9B99619F6546}" destId="{1FCEB730-9136-4E3E-84D4-BEF77BE82BB8}" srcOrd="8" destOrd="0" presId="urn:microsoft.com/office/officeart/2009/3/layout/CircleRelationship"/>
    <dgm:cxn modelId="{2354C937-3139-495B-943C-BCBCA417F0B9}" type="presParOf" srcId="{1FCEB730-9136-4E3E-84D4-BEF77BE82BB8}" destId="{CAC75796-0FC1-4D8C-AD16-7B73E57FEC09}" srcOrd="0" destOrd="0" presId="urn:microsoft.com/office/officeart/2009/3/layout/CircleRelationship"/>
    <dgm:cxn modelId="{FC391047-C44E-45AD-A5AA-B4D4A6A1861A}" type="presParOf" srcId="{826F2873-7019-49C4-9657-9B99619F6546}" destId="{00CE1EBE-CBBC-46C0-B300-F33CCFCB37CF}" srcOrd="9" destOrd="0" presId="urn:microsoft.com/office/officeart/2009/3/layout/CircleRelationship"/>
    <dgm:cxn modelId="{B35021CE-4177-4083-9079-0E7B583D1510}" type="presParOf" srcId="{00CE1EBE-CBBC-46C0-B300-F33CCFCB37CF}" destId="{ECF504B4-943A-49AB-A4F6-4B8464079085}" srcOrd="0" destOrd="0" presId="urn:microsoft.com/office/officeart/2009/3/layout/CircleRelationship"/>
    <dgm:cxn modelId="{21E8C4DF-5CD8-465A-9FCD-5E08345162CE}" type="presParOf" srcId="{826F2873-7019-49C4-9657-9B99619F6546}" destId="{EE793B16-8A8E-4DF3-9897-FBD3A6463BF5}" srcOrd="10" destOrd="0" presId="urn:microsoft.com/office/officeart/2009/3/layout/CircleRelationship"/>
    <dgm:cxn modelId="{3897B81E-2FE9-4F24-B66F-E5AC6815668E}" type="presParOf" srcId="{826F2873-7019-49C4-9657-9B99619F6546}" destId="{5296E9E2-8C2E-4E05-A762-DBA13EF3D85A}" srcOrd="11" destOrd="0" presId="urn:microsoft.com/office/officeart/2009/3/layout/CircleRelationship"/>
    <dgm:cxn modelId="{4D1EB1E8-ADA1-46D7-8E27-F9C6D2FDFFAD}" type="presParOf" srcId="{5296E9E2-8C2E-4E05-A762-DBA13EF3D85A}" destId="{5C76B22B-C3E2-4FFB-8509-C0CFA1005A12}" srcOrd="0" destOrd="0" presId="urn:microsoft.com/office/officeart/2009/3/layout/CircleRelationship"/>
    <dgm:cxn modelId="{5B2F92DC-BB39-45E7-B5CE-954408EA6A4B}" type="presParOf" srcId="{826F2873-7019-49C4-9657-9B99619F6546}" destId="{E4B94183-E8BE-491C-8775-53CC398596C9}" srcOrd="12" destOrd="0" presId="urn:microsoft.com/office/officeart/2009/3/layout/CircleRelationship"/>
    <dgm:cxn modelId="{C867968D-D90E-402C-A461-B40105F4C9E7}" type="presParOf" srcId="{E4B94183-E8BE-491C-8775-53CC398596C9}" destId="{C777DE91-9172-4D62-B740-7912A7A735CC}" srcOrd="0" destOrd="0" presId="urn:microsoft.com/office/officeart/2009/3/layout/CircleRelationship"/>
    <dgm:cxn modelId="{47F68F9C-7680-4B5C-ACD1-41286AA41419}" type="presParOf" srcId="{826F2873-7019-49C4-9657-9B99619F6546}" destId="{972BC929-33F8-4E70-A9B1-DF9572EAD21D}" srcOrd="13" destOrd="0" presId="urn:microsoft.com/office/officeart/2009/3/layout/CircleRelationship"/>
    <dgm:cxn modelId="{4E2CB2E9-0A01-48B6-B832-46B8F010D6A7}" type="presParOf" srcId="{972BC929-33F8-4E70-A9B1-DF9572EAD21D}" destId="{4CE8F5C6-61B5-45EB-B641-39A4AF4EC232}" srcOrd="0" destOrd="0" presId="urn:microsoft.com/office/officeart/2009/3/layout/CircleRelationship"/>
    <dgm:cxn modelId="{AB125709-1E81-4800-A665-FEAF90962577}" type="presParOf" srcId="{826F2873-7019-49C4-9657-9B99619F6546}" destId="{6A9CD585-7211-4081-B9A0-6D55B7889D1A}" srcOrd="14" destOrd="0" presId="urn:microsoft.com/office/officeart/2009/3/layout/CircleRelationship"/>
    <dgm:cxn modelId="{FE7FEF46-269C-479A-BF63-F6AF5E1791F3}" type="presParOf" srcId="{826F2873-7019-49C4-9657-9B99619F6546}" destId="{489B2545-0E6C-42EE-ACB0-BC57F3F1145D}" srcOrd="15" destOrd="0" presId="urn:microsoft.com/office/officeart/2009/3/layout/CircleRelationship"/>
    <dgm:cxn modelId="{9A874F33-0CD4-410B-9CAB-AE82855226F6}" type="presParOf" srcId="{489B2545-0E6C-42EE-ACB0-BC57F3F1145D}" destId="{718F2F21-4776-4B5A-B212-263B33D3EE19}" srcOrd="0" destOrd="0" presId="urn:microsoft.com/office/officeart/2009/3/layout/CircleRelationship"/>
    <dgm:cxn modelId="{F26E6E10-6503-4B22-9893-C560E5B243C7}" type="presParOf" srcId="{826F2873-7019-49C4-9657-9B99619F6546}" destId="{05093BAE-F006-431E-ACC2-0B24F8D55E76}" srcOrd="16" destOrd="0" presId="urn:microsoft.com/office/officeart/2009/3/layout/CircleRelationship"/>
    <dgm:cxn modelId="{C481E434-0364-43C1-86FE-B53B90D04198}" type="presParOf" srcId="{826F2873-7019-49C4-9657-9B99619F6546}" destId="{B2621FD6-7487-4C98-B3CB-A9AC3977D0E7}" srcOrd="17" destOrd="0" presId="urn:microsoft.com/office/officeart/2009/3/layout/CircleRelationship"/>
    <dgm:cxn modelId="{3B1FDF92-82B4-4E10-8778-27E8CC89B444}" type="presParOf" srcId="{B2621FD6-7487-4C98-B3CB-A9AC3977D0E7}" destId="{7602D8BB-08AA-4819-817D-645E516B9856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42F501-ED5B-4E07-A79F-22ABD21086B4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C7BCD2D-31BF-4523-B177-64DB8EE6C7FE}">
      <dgm:prSet phldrT="[Text]"/>
      <dgm:spPr>
        <a:xfrm rot="16200000">
          <a:off x="-691893" y="987313"/>
          <a:ext cx="3594437" cy="2199903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Physical</a:t>
          </a:r>
        </a:p>
      </dgm:t>
    </dgm:pt>
    <dgm:pt modelId="{5D0A0DEB-7A7E-4453-B27A-DCCDFFF70EFE}" type="parTrans" cxnId="{9F5633CD-6E0A-417B-AAE2-DD96682CAC4F}">
      <dgm:prSet/>
      <dgm:spPr/>
      <dgm:t>
        <a:bodyPr/>
        <a:lstStyle/>
        <a:p>
          <a:endParaRPr lang="en-US"/>
        </a:p>
      </dgm:t>
    </dgm:pt>
    <dgm:pt modelId="{8F23AD18-3868-4470-8F46-2CBD4BEF794F}" type="sibTrans" cxnId="{9F5633CD-6E0A-417B-AAE2-DD96682CAC4F}">
      <dgm:prSet/>
      <dgm:spPr/>
      <dgm:t>
        <a:bodyPr/>
        <a:lstStyle/>
        <a:p>
          <a:endParaRPr lang="en-US"/>
        </a:p>
      </dgm:t>
    </dgm:pt>
    <dgm:pt modelId="{A3EE5212-1481-47EB-90F9-E0B18F0FE410}">
      <dgm:prSet phldrT="[Text]"/>
      <dgm:spPr>
        <a:xfrm rot="16200000">
          <a:off x="-691893" y="987313"/>
          <a:ext cx="3594437" cy="2199903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Tools</a:t>
          </a:r>
        </a:p>
      </dgm:t>
    </dgm:pt>
    <dgm:pt modelId="{432C8A56-4063-4B8E-8D16-224AD9F01AE9}" type="parTrans" cxnId="{99D5ADDE-15B2-44F6-9BF8-91D0EE64A110}">
      <dgm:prSet/>
      <dgm:spPr/>
      <dgm:t>
        <a:bodyPr/>
        <a:lstStyle/>
        <a:p>
          <a:endParaRPr lang="en-US"/>
        </a:p>
      </dgm:t>
    </dgm:pt>
    <dgm:pt modelId="{B72F358D-E4C8-4BEF-B247-6282463141AC}" type="sibTrans" cxnId="{99D5ADDE-15B2-44F6-9BF8-91D0EE64A110}">
      <dgm:prSet/>
      <dgm:spPr/>
      <dgm:t>
        <a:bodyPr/>
        <a:lstStyle/>
        <a:p>
          <a:endParaRPr lang="en-US"/>
        </a:p>
      </dgm:t>
    </dgm:pt>
    <dgm:pt modelId="{D772B50D-9099-46A6-B0D5-4F8B21542EB7}">
      <dgm:prSet phldrT="[Text]"/>
      <dgm:spPr>
        <a:xfrm rot="16200000">
          <a:off x="2125619" y="987273"/>
          <a:ext cx="2755106" cy="2199982"/>
        </a:xfrm>
        <a:prstGeom prst="flowChartManualOperation">
          <a:avLst/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Institutional</a:t>
          </a:r>
        </a:p>
      </dgm:t>
    </dgm:pt>
    <dgm:pt modelId="{BA2C8256-164C-45BF-858B-D153299D3A72}" type="parTrans" cxnId="{4FE9D525-42A4-47E2-9898-4CFFD257E16A}">
      <dgm:prSet/>
      <dgm:spPr/>
      <dgm:t>
        <a:bodyPr/>
        <a:lstStyle/>
        <a:p>
          <a:endParaRPr lang="en-US"/>
        </a:p>
      </dgm:t>
    </dgm:pt>
    <dgm:pt modelId="{B852B407-D582-40CC-A8FB-D79B78672293}" type="sibTrans" cxnId="{4FE9D525-42A4-47E2-9898-4CFFD257E16A}">
      <dgm:prSet/>
      <dgm:spPr/>
      <dgm:t>
        <a:bodyPr/>
        <a:lstStyle/>
        <a:p>
          <a:endParaRPr lang="en-US"/>
        </a:p>
      </dgm:t>
    </dgm:pt>
    <dgm:pt modelId="{7C137310-86DC-4FD0-8E6E-02DF00EEEFB3}">
      <dgm:prSet phldrT="[Text]"/>
      <dgm:spPr>
        <a:xfrm rot="16200000">
          <a:off x="2125619" y="987273"/>
          <a:ext cx="2755106" cy="2199982"/>
        </a:xfrm>
        <a:prstGeom prst="flowChartManualOperation">
          <a:avLst/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Roles and responsibilities for related parties</a:t>
          </a:r>
        </a:p>
      </dgm:t>
    </dgm:pt>
    <dgm:pt modelId="{0DA03F7E-4F38-46A5-8994-EC3F31E20810}" type="parTrans" cxnId="{D08A480D-87E5-4FC6-844F-EA9AB41A75D4}">
      <dgm:prSet/>
      <dgm:spPr/>
      <dgm:t>
        <a:bodyPr/>
        <a:lstStyle/>
        <a:p>
          <a:endParaRPr lang="en-US"/>
        </a:p>
      </dgm:t>
    </dgm:pt>
    <dgm:pt modelId="{78ABC79E-7C05-4375-9706-21FDF0759100}" type="sibTrans" cxnId="{D08A480D-87E5-4FC6-844F-EA9AB41A75D4}">
      <dgm:prSet/>
      <dgm:spPr/>
      <dgm:t>
        <a:bodyPr/>
        <a:lstStyle/>
        <a:p>
          <a:endParaRPr lang="en-US"/>
        </a:p>
      </dgm:t>
    </dgm:pt>
    <dgm:pt modelId="{68EFBA08-86A7-4C66-8E7E-06B71EDC3AB5}">
      <dgm:prSet phldrT="[Text]"/>
      <dgm:spPr>
        <a:xfrm rot="16200000">
          <a:off x="4601766" y="1103483"/>
          <a:ext cx="2366165" cy="1967563"/>
        </a:xfrm>
        <a:prstGeom prst="flowChartManualOperation">
          <a:avLst/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Capacity building </a:t>
          </a:r>
        </a:p>
      </dgm:t>
    </dgm:pt>
    <dgm:pt modelId="{8EE03015-5DC8-485E-8245-C3471394B1FC}" type="parTrans" cxnId="{61D6DBC8-6086-4B05-83F4-840614094BF9}">
      <dgm:prSet/>
      <dgm:spPr/>
      <dgm:t>
        <a:bodyPr/>
        <a:lstStyle/>
        <a:p>
          <a:endParaRPr lang="en-US"/>
        </a:p>
      </dgm:t>
    </dgm:pt>
    <dgm:pt modelId="{5234344B-9A88-4015-92BB-191066696F3F}" type="sibTrans" cxnId="{61D6DBC8-6086-4B05-83F4-840614094BF9}">
      <dgm:prSet/>
      <dgm:spPr/>
      <dgm:t>
        <a:bodyPr/>
        <a:lstStyle/>
        <a:p>
          <a:endParaRPr lang="en-US"/>
        </a:p>
      </dgm:t>
    </dgm:pt>
    <dgm:pt modelId="{ACF39B6B-44B4-4541-A755-43BCA79B0DFF}">
      <dgm:prSet phldrT="[Text]"/>
      <dgm:spPr>
        <a:xfrm rot="16200000">
          <a:off x="4601766" y="1103483"/>
          <a:ext cx="2366165" cy="1967563"/>
        </a:xfrm>
        <a:prstGeom prst="flowChartManualOperation">
          <a:avLst/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Enact regulations, laws</a:t>
          </a:r>
        </a:p>
      </dgm:t>
    </dgm:pt>
    <dgm:pt modelId="{5C7F44A8-6033-411A-A2EA-D5E8AC7933E8}" type="parTrans" cxnId="{D7CBE61D-F809-4536-ABAC-88E5FC303B78}">
      <dgm:prSet/>
      <dgm:spPr/>
      <dgm:t>
        <a:bodyPr/>
        <a:lstStyle/>
        <a:p>
          <a:endParaRPr lang="en-US"/>
        </a:p>
      </dgm:t>
    </dgm:pt>
    <dgm:pt modelId="{59B93626-2438-4AE1-A676-2EC7995D750C}" type="sibTrans" cxnId="{D7CBE61D-F809-4536-ABAC-88E5FC303B78}">
      <dgm:prSet/>
      <dgm:spPr/>
      <dgm:t>
        <a:bodyPr/>
        <a:lstStyle/>
        <a:p>
          <a:endParaRPr lang="en-US"/>
        </a:p>
      </dgm:t>
    </dgm:pt>
    <dgm:pt modelId="{2213C386-42AB-41EB-80FC-B2F26B8D5B50}">
      <dgm:prSet phldrT="[Text]"/>
      <dgm:spPr>
        <a:xfrm rot="16200000">
          <a:off x="-691893" y="987313"/>
          <a:ext cx="3594437" cy="2199903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Equipment</a:t>
          </a:r>
        </a:p>
      </dgm:t>
    </dgm:pt>
    <dgm:pt modelId="{7DF7D99C-1540-4EEC-80AE-45692ADB6CEB}" type="parTrans" cxnId="{84BFF4F6-EE37-431A-8D97-41AE8D0249D2}">
      <dgm:prSet/>
      <dgm:spPr/>
      <dgm:t>
        <a:bodyPr/>
        <a:lstStyle/>
        <a:p>
          <a:endParaRPr lang="en-US"/>
        </a:p>
      </dgm:t>
    </dgm:pt>
    <dgm:pt modelId="{FF054AF7-BB56-40FA-834B-2E6B5127FAA4}" type="sibTrans" cxnId="{84BFF4F6-EE37-431A-8D97-41AE8D0249D2}">
      <dgm:prSet/>
      <dgm:spPr/>
      <dgm:t>
        <a:bodyPr/>
        <a:lstStyle/>
        <a:p>
          <a:endParaRPr lang="en-US"/>
        </a:p>
      </dgm:t>
    </dgm:pt>
    <dgm:pt modelId="{D3C62B2B-C4CD-4C15-8E2D-4B78AFD1BC4C}">
      <dgm:prSet phldrT="[Text]"/>
      <dgm:spPr>
        <a:xfrm rot="16200000">
          <a:off x="-691893" y="987313"/>
          <a:ext cx="3594437" cy="2199903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Material</a:t>
          </a:r>
        </a:p>
      </dgm:t>
    </dgm:pt>
    <dgm:pt modelId="{AE9E105E-C7E5-48F2-B995-6D6C6C4C6A0C}" type="parTrans" cxnId="{C67745AA-7467-45EF-8190-F6B8D76768FA}">
      <dgm:prSet/>
      <dgm:spPr/>
      <dgm:t>
        <a:bodyPr/>
        <a:lstStyle/>
        <a:p>
          <a:endParaRPr lang="en-US"/>
        </a:p>
      </dgm:t>
    </dgm:pt>
    <dgm:pt modelId="{A5566A01-E100-450A-A43D-CE7055D5E473}" type="sibTrans" cxnId="{C67745AA-7467-45EF-8190-F6B8D76768FA}">
      <dgm:prSet/>
      <dgm:spPr/>
      <dgm:t>
        <a:bodyPr/>
        <a:lstStyle/>
        <a:p>
          <a:endParaRPr lang="en-US"/>
        </a:p>
      </dgm:t>
    </dgm:pt>
    <dgm:pt modelId="{53BF523F-2C50-4A5F-962C-B4C02090E154}">
      <dgm:prSet phldrT="[Text]"/>
      <dgm:spPr>
        <a:xfrm rot="16200000">
          <a:off x="-691893" y="987313"/>
          <a:ext cx="3594437" cy="2199903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Infrastructure projects</a:t>
          </a:r>
        </a:p>
      </dgm:t>
    </dgm:pt>
    <dgm:pt modelId="{BEEB1AF3-547F-4A23-B5E6-3BD5CF2CD79C}" type="parTrans" cxnId="{D57C2750-F8F2-4B66-8D5F-71293EFA6FAA}">
      <dgm:prSet/>
      <dgm:spPr/>
      <dgm:t>
        <a:bodyPr/>
        <a:lstStyle/>
        <a:p>
          <a:endParaRPr lang="en-US"/>
        </a:p>
      </dgm:t>
    </dgm:pt>
    <dgm:pt modelId="{073A0F3A-8192-4F1A-B5EE-4E28049CFC3D}" type="sibTrans" cxnId="{D57C2750-F8F2-4B66-8D5F-71293EFA6FAA}">
      <dgm:prSet/>
      <dgm:spPr/>
      <dgm:t>
        <a:bodyPr/>
        <a:lstStyle/>
        <a:p>
          <a:endParaRPr lang="en-US"/>
        </a:p>
      </dgm:t>
    </dgm:pt>
    <dgm:pt modelId="{CB7DF3BF-E45C-4501-810C-785021EEAAAE}">
      <dgm:prSet phldrT="[Text]"/>
      <dgm:spPr>
        <a:xfrm rot="16200000">
          <a:off x="2125619" y="987273"/>
          <a:ext cx="2755106" cy="2199982"/>
        </a:xfrm>
        <a:prstGeom prst="flowChartManualOperation">
          <a:avLst/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Preparing systems and procedures</a:t>
          </a:r>
        </a:p>
      </dgm:t>
    </dgm:pt>
    <dgm:pt modelId="{38769D41-C16E-4AE9-8BD4-C5ABC95E6B5A}" type="parTrans" cxnId="{AC8D2A4B-8298-433E-A3F3-2F2A8B5BDEF3}">
      <dgm:prSet/>
      <dgm:spPr/>
      <dgm:t>
        <a:bodyPr/>
        <a:lstStyle/>
        <a:p>
          <a:endParaRPr lang="en-US"/>
        </a:p>
      </dgm:t>
    </dgm:pt>
    <dgm:pt modelId="{AAFACC2C-06B6-4BBE-B5DA-AC69E11B5AE2}" type="sibTrans" cxnId="{AC8D2A4B-8298-433E-A3F3-2F2A8B5BDEF3}">
      <dgm:prSet/>
      <dgm:spPr/>
      <dgm:t>
        <a:bodyPr/>
        <a:lstStyle/>
        <a:p>
          <a:endParaRPr lang="en-US"/>
        </a:p>
      </dgm:t>
    </dgm:pt>
    <dgm:pt modelId="{E35E533B-5372-4906-A3C9-740BF5233582}">
      <dgm:prSet/>
      <dgm:spPr>
        <a:xfrm rot="16200000">
          <a:off x="4601766" y="1103483"/>
          <a:ext cx="2366165" cy="1967563"/>
        </a:xfrm>
        <a:prstGeom prst="flowChartManualOperation">
          <a:avLst/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Providing control or monitoring procedures</a:t>
          </a:r>
        </a:p>
      </dgm:t>
    </dgm:pt>
    <dgm:pt modelId="{EF6DC673-6E51-44E1-B05B-CCB97026C153}" type="parTrans" cxnId="{F2B5DA5E-B250-4B73-9FD2-1BFB02BFB787}">
      <dgm:prSet/>
      <dgm:spPr/>
      <dgm:t>
        <a:bodyPr/>
        <a:lstStyle/>
        <a:p>
          <a:endParaRPr lang="en-US"/>
        </a:p>
      </dgm:t>
    </dgm:pt>
    <dgm:pt modelId="{AC26D559-1C2F-4A3D-8598-D7C737D165BB}" type="sibTrans" cxnId="{F2B5DA5E-B250-4B73-9FD2-1BFB02BFB787}">
      <dgm:prSet/>
      <dgm:spPr/>
      <dgm:t>
        <a:bodyPr/>
        <a:lstStyle/>
        <a:p>
          <a:endParaRPr lang="en-US"/>
        </a:p>
      </dgm:t>
    </dgm:pt>
    <dgm:pt modelId="{FB26844D-5840-432D-80A4-527028C9B9C9}">
      <dgm:prSet phldrT="[Text]"/>
      <dgm:spPr>
        <a:xfrm rot="16200000">
          <a:off x="6439604" y="1001219"/>
          <a:ext cx="3225951" cy="2172090"/>
        </a:xfrm>
        <a:prstGeom prst="flowChartManualOperation">
          <a:avLst/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Awareness</a:t>
          </a:r>
        </a:p>
      </dgm:t>
    </dgm:pt>
    <dgm:pt modelId="{262E1C58-DFFA-4C10-AB89-BA4EE9322437}" type="parTrans" cxnId="{287A598E-3548-4402-8E8F-FB3030265F12}">
      <dgm:prSet/>
      <dgm:spPr/>
      <dgm:t>
        <a:bodyPr/>
        <a:lstStyle/>
        <a:p>
          <a:endParaRPr lang="en-US"/>
        </a:p>
      </dgm:t>
    </dgm:pt>
    <dgm:pt modelId="{9CE825C7-689E-4289-A0AB-12217FC1EB34}" type="sibTrans" cxnId="{287A598E-3548-4402-8E8F-FB3030265F12}">
      <dgm:prSet/>
      <dgm:spPr/>
      <dgm:t>
        <a:bodyPr/>
        <a:lstStyle/>
        <a:p>
          <a:endParaRPr lang="en-US"/>
        </a:p>
      </dgm:t>
    </dgm:pt>
    <dgm:pt modelId="{8177E33C-57D4-43F3-88C7-A6CB7D4B9815}">
      <dgm:prSet phldrT="[Text]"/>
      <dgm:spPr>
        <a:xfrm rot="16200000">
          <a:off x="6439604" y="1001219"/>
          <a:ext cx="3225951" cy="2172090"/>
        </a:xfrm>
        <a:prstGeom prst="flowChartManualOperation">
          <a:avLst/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Developing  awareness programs for helping citizens to deal with different types of disasters</a:t>
          </a:r>
        </a:p>
      </dgm:t>
    </dgm:pt>
    <dgm:pt modelId="{24D3FE1D-00E0-42C2-B0F6-014DDE3B5587}" type="sibTrans" cxnId="{BDE69C99-C71A-46F9-BAA4-7D059C3BFEE1}">
      <dgm:prSet/>
      <dgm:spPr/>
      <dgm:t>
        <a:bodyPr/>
        <a:lstStyle/>
        <a:p>
          <a:endParaRPr lang="en-US"/>
        </a:p>
      </dgm:t>
    </dgm:pt>
    <dgm:pt modelId="{1D24FC71-AC85-4772-A756-E1027D2BC8AC}" type="parTrans" cxnId="{BDE69C99-C71A-46F9-BAA4-7D059C3BFEE1}">
      <dgm:prSet/>
      <dgm:spPr/>
      <dgm:t>
        <a:bodyPr/>
        <a:lstStyle/>
        <a:p>
          <a:endParaRPr lang="en-US"/>
        </a:p>
      </dgm:t>
    </dgm:pt>
    <dgm:pt modelId="{708122CF-102D-4366-9F53-524C925819C0}" type="pres">
      <dgm:prSet presAssocID="{4E42F501-ED5B-4E07-A79F-22ABD21086B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F66E27-24F1-40FE-A18A-4C6A1AB1661A}" type="pres">
      <dgm:prSet presAssocID="{BC7BCD2D-31BF-4523-B177-64DB8EE6C7FE}" presName="node" presStyleLbl="node1" presStyleIdx="0" presStyleCnt="4" custScaleX="83370" custScaleY="86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0CF0D-A799-4D9D-83AC-87538499FACE}" type="pres">
      <dgm:prSet presAssocID="{8F23AD18-3868-4470-8F46-2CBD4BEF794F}" presName="sibTrans" presStyleCnt="0"/>
      <dgm:spPr/>
    </dgm:pt>
    <dgm:pt modelId="{203C1E2E-077C-4ED7-85C3-FDB3FD0ECF92}" type="pres">
      <dgm:prSet presAssocID="{D772B50D-9099-46A6-B0D5-4F8B21542EB7}" presName="node" presStyleLbl="node1" presStyleIdx="1" presStyleCnt="4" custScaleX="83373" custScaleY="65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454462-12C8-4895-B45D-592E62AE7D5E}" type="pres">
      <dgm:prSet presAssocID="{B852B407-D582-40CC-A8FB-D79B78672293}" presName="sibTrans" presStyleCnt="0"/>
      <dgm:spPr/>
    </dgm:pt>
    <dgm:pt modelId="{01FB1F0E-71D1-41EA-AF20-56FB10CBBEE1}" type="pres">
      <dgm:prSet presAssocID="{68EFBA08-86A7-4C66-8E7E-06B71EDC3AB5}" presName="node" presStyleLbl="node1" presStyleIdx="2" presStyleCnt="4" custScaleX="74565" custScaleY="566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CD67CB-EC82-43E3-8D2E-32DF02C54E09}" type="pres">
      <dgm:prSet presAssocID="{5234344B-9A88-4015-92BB-191066696F3F}" presName="sibTrans" presStyleCnt="0"/>
      <dgm:spPr/>
    </dgm:pt>
    <dgm:pt modelId="{9E4B3D92-79E9-4CB2-9767-5C84CA0B7285}" type="pres">
      <dgm:prSet presAssocID="{FB26844D-5840-432D-80A4-527028C9B9C9}" presName="node" presStyleLbl="node1" presStyleIdx="3" presStyleCnt="4" custScaleX="82316" custScaleY="77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4FB3D5-F679-4103-91FB-EAD6A0989B5A}" type="presOf" srcId="{ACF39B6B-44B4-4541-A755-43BCA79B0DFF}" destId="{01FB1F0E-71D1-41EA-AF20-56FB10CBBEE1}" srcOrd="0" destOrd="1" presId="urn:microsoft.com/office/officeart/2005/8/layout/hList6"/>
    <dgm:cxn modelId="{287A598E-3548-4402-8E8F-FB3030265F12}" srcId="{4E42F501-ED5B-4E07-A79F-22ABD21086B4}" destId="{FB26844D-5840-432D-80A4-527028C9B9C9}" srcOrd="3" destOrd="0" parTransId="{262E1C58-DFFA-4C10-AB89-BA4EE9322437}" sibTransId="{9CE825C7-689E-4289-A0AB-12217FC1EB34}"/>
    <dgm:cxn modelId="{89506D08-CA33-44B0-AEEA-8F0DC4817912}" type="presOf" srcId="{4E42F501-ED5B-4E07-A79F-22ABD21086B4}" destId="{708122CF-102D-4366-9F53-524C925819C0}" srcOrd="0" destOrd="0" presId="urn:microsoft.com/office/officeart/2005/8/layout/hList6"/>
    <dgm:cxn modelId="{D08A480D-87E5-4FC6-844F-EA9AB41A75D4}" srcId="{D772B50D-9099-46A6-B0D5-4F8B21542EB7}" destId="{7C137310-86DC-4FD0-8E6E-02DF00EEEFB3}" srcOrd="0" destOrd="0" parTransId="{0DA03F7E-4F38-46A5-8994-EC3F31E20810}" sibTransId="{78ABC79E-7C05-4375-9706-21FDF0759100}"/>
    <dgm:cxn modelId="{61D6DBC8-6086-4B05-83F4-840614094BF9}" srcId="{4E42F501-ED5B-4E07-A79F-22ABD21086B4}" destId="{68EFBA08-86A7-4C66-8E7E-06B71EDC3AB5}" srcOrd="2" destOrd="0" parTransId="{8EE03015-5DC8-485E-8245-C3471394B1FC}" sibTransId="{5234344B-9A88-4015-92BB-191066696F3F}"/>
    <dgm:cxn modelId="{2A163444-E6C5-4C6C-B3E8-4EDCAF39F35C}" type="presOf" srcId="{D772B50D-9099-46A6-B0D5-4F8B21542EB7}" destId="{203C1E2E-077C-4ED7-85C3-FDB3FD0ECF92}" srcOrd="0" destOrd="0" presId="urn:microsoft.com/office/officeart/2005/8/layout/hList6"/>
    <dgm:cxn modelId="{66BDD7F9-7A18-43CB-93BA-31C7AB7B074F}" type="presOf" srcId="{BC7BCD2D-31BF-4523-B177-64DB8EE6C7FE}" destId="{E3F66E27-24F1-40FE-A18A-4C6A1AB1661A}" srcOrd="0" destOrd="0" presId="urn:microsoft.com/office/officeart/2005/8/layout/hList6"/>
    <dgm:cxn modelId="{99D5ADDE-15B2-44F6-9BF8-91D0EE64A110}" srcId="{BC7BCD2D-31BF-4523-B177-64DB8EE6C7FE}" destId="{A3EE5212-1481-47EB-90F9-E0B18F0FE410}" srcOrd="0" destOrd="0" parTransId="{432C8A56-4063-4B8E-8D16-224AD9F01AE9}" sibTransId="{B72F358D-E4C8-4BEF-B247-6282463141AC}"/>
    <dgm:cxn modelId="{BDE69C99-C71A-46F9-BAA4-7D059C3BFEE1}" srcId="{FB26844D-5840-432D-80A4-527028C9B9C9}" destId="{8177E33C-57D4-43F3-88C7-A6CB7D4B9815}" srcOrd="0" destOrd="0" parTransId="{1D24FC71-AC85-4772-A756-E1027D2BC8AC}" sibTransId="{24D3FE1D-00E0-42C2-B0F6-014DDE3B5587}"/>
    <dgm:cxn modelId="{9ED2C315-F998-458F-996E-0F0CCA398851}" type="presOf" srcId="{FB26844D-5840-432D-80A4-527028C9B9C9}" destId="{9E4B3D92-79E9-4CB2-9767-5C84CA0B7285}" srcOrd="0" destOrd="0" presId="urn:microsoft.com/office/officeart/2005/8/layout/hList6"/>
    <dgm:cxn modelId="{84BFF4F6-EE37-431A-8D97-41AE8D0249D2}" srcId="{BC7BCD2D-31BF-4523-B177-64DB8EE6C7FE}" destId="{2213C386-42AB-41EB-80FC-B2F26B8D5B50}" srcOrd="1" destOrd="0" parTransId="{7DF7D99C-1540-4EEC-80AE-45692ADB6CEB}" sibTransId="{FF054AF7-BB56-40FA-834B-2E6B5127FAA4}"/>
    <dgm:cxn modelId="{512DC5C8-0117-4E86-BF36-733CFD7B5093}" type="presOf" srcId="{D3C62B2B-C4CD-4C15-8E2D-4B78AFD1BC4C}" destId="{E3F66E27-24F1-40FE-A18A-4C6A1AB1661A}" srcOrd="0" destOrd="3" presId="urn:microsoft.com/office/officeart/2005/8/layout/hList6"/>
    <dgm:cxn modelId="{D155DC51-3D94-4CF7-9648-717B86B77DB0}" type="presOf" srcId="{CB7DF3BF-E45C-4501-810C-785021EEAAAE}" destId="{203C1E2E-077C-4ED7-85C3-FDB3FD0ECF92}" srcOrd="0" destOrd="2" presId="urn:microsoft.com/office/officeart/2005/8/layout/hList6"/>
    <dgm:cxn modelId="{F91ABEE9-142C-4D66-B20F-07F6C3562352}" type="presOf" srcId="{8177E33C-57D4-43F3-88C7-A6CB7D4B9815}" destId="{9E4B3D92-79E9-4CB2-9767-5C84CA0B7285}" srcOrd="0" destOrd="1" presId="urn:microsoft.com/office/officeart/2005/8/layout/hList6"/>
    <dgm:cxn modelId="{DE4F73AB-4724-47B5-AB5F-0569DC08EAD7}" type="presOf" srcId="{E35E533B-5372-4906-A3C9-740BF5233582}" destId="{01FB1F0E-71D1-41EA-AF20-56FB10CBBEE1}" srcOrd="0" destOrd="2" presId="urn:microsoft.com/office/officeart/2005/8/layout/hList6"/>
    <dgm:cxn modelId="{F10A04A5-0B03-4C8F-AD71-29810D4C25A4}" type="presOf" srcId="{53BF523F-2C50-4A5F-962C-B4C02090E154}" destId="{E3F66E27-24F1-40FE-A18A-4C6A1AB1661A}" srcOrd="0" destOrd="4" presId="urn:microsoft.com/office/officeart/2005/8/layout/hList6"/>
    <dgm:cxn modelId="{EC09A10E-BC10-4C46-ACE8-78C673D4ACD9}" type="presOf" srcId="{2213C386-42AB-41EB-80FC-B2F26B8D5B50}" destId="{E3F66E27-24F1-40FE-A18A-4C6A1AB1661A}" srcOrd="0" destOrd="2" presId="urn:microsoft.com/office/officeart/2005/8/layout/hList6"/>
    <dgm:cxn modelId="{9F5633CD-6E0A-417B-AAE2-DD96682CAC4F}" srcId="{4E42F501-ED5B-4E07-A79F-22ABD21086B4}" destId="{BC7BCD2D-31BF-4523-B177-64DB8EE6C7FE}" srcOrd="0" destOrd="0" parTransId="{5D0A0DEB-7A7E-4453-B27A-DCCDFFF70EFE}" sibTransId="{8F23AD18-3868-4470-8F46-2CBD4BEF794F}"/>
    <dgm:cxn modelId="{386C81E0-CDE2-4A7C-9D9D-ADCFBA0B72D2}" type="presOf" srcId="{A3EE5212-1481-47EB-90F9-E0B18F0FE410}" destId="{E3F66E27-24F1-40FE-A18A-4C6A1AB1661A}" srcOrd="0" destOrd="1" presId="urn:microsoft.com/office/officeart/2005/8/layout/hList6"/>
    <dgm:cxn modelId="{F2B5DA5E-B250-4B73-9FD2-1BFB02BFB787}" srcId="{68EFBA08-86A7-4C66-8E7E-06B71EDC3AB5}" destId="{E35E533B-5372-4906-A3C9-740BF5233582}" srcOrd="1" destOrd="0" parTransId="{EF6DC673-6E51-44E1-B05B-CCB97026C153}" sibTransId="{AC26D559-1C2F-4A3D-8598-D7C737D165BB}"/>
    <dgm:cxn modelId="{1B43E73C-54E1-4C4D-91C5-0259E16006A4}" type="presOf" srcId="{68EFBA08-86A7-4C66-8E7E-06B71EDC3AB5}" destId="{01FB1F0E-71D1-41EA-AF20-56FB10CBBEE1}" srcOrd="0" destOrd="0" presId="urn:microsoft.com/office/officeart/2005/8/layout/hList6"/>
    <dgm:cxn modelId="{D7CBE61D-F809-4536-ABAC-88E5FC303B78}" srcId="{68EFBA08-86A7-4C66-8E7E-06B71EDC3AB5}" destId="{ACF39B6B-44B4-4541-A755-43BCA79B0DFF}" srcOrd="0" destOrd="0" parTransId="{5C7F44A8-6033-411A-A2EA-D5E8AC7933E8}" sibTransId="{59B93626-2438-4AE1-A676-2EC7995D750C}"/>
    <dgm:cxn modelId="{AC8D2A4B-8298-433E-A3F3-2F2A8B5BDEF3}" srcId="{D772B50D-9099-46A6-B0D5-4F8B21542EB7}" destId="{CB7DF3BF-E45C-4501-810C-785021EEAAAE}" srcOrd="1" destOrd="0" parTransId="{38769D41-C16E-4AE9-8BD4-C5ABC95E6B5A}" sibTransId="{AAFACC2C-06B6-4BBE-B5DA-AC69E11B5AE2}"/>
    <dgm:cxn modelId="{60D5E94E-FC82-4AC8-917D-A474DCE2684C}" type="presOf" srcId="{7C137310-86DC-4FD0-8E6E-02DF00EEEFB3}" destId="{203C1E2E-077C-4ED7-85C3-FDB3FD0ECF92}" srcOrd="0" destOrd="1" presId="urn:microsoft.com/office/officeart/2005/8/layout/hList6"/>
    <dgm:cxn modelId="{4FE9D525-42A4-47E2-9898-4CFFD257E16A}" srcId="{4E42F501-ED5B-4E07-A79F-22ABD21086B4}" destId="{D772B50D-9099-46A6-B0D5-4F8B21542EB7}" srcOrd="1" destOrd="0" parTransId="{BA2C8256-164C-45BF-858B-D153299D3A72}" sibTransId="{B852B407-D582-40CC-A8FB-D79B78672293}"/>
    <dgm:cxn modelId="{D57C2750-F8F2-4B66-8D5F-71293EFA6FAA}" srcId="{BC7BCD2D-31BF-4523-B177-64DB8EE6C7FE}" destId="{53BF523F-2C50-4A5F-962C-B4C02090E154}" srcOrd="3" destOrd="0" parTransId="{BEEB1AF3-547F-4A23-B5E6-3BD5CF2CD79C}" sibTransId="{073A0F3A-8192-4F1A-B5EE-4E28049CFC3D}"/>
    <dgm:cxn modelId="{C67745AA-7467-45EF-8190-F6B8D76768FA}" srcId="{BC7BCD2D-31BF-4523-B177-64DB8EE6C7FE}" destId="{D3C62B2B-C4CD-4C15-8E2D-4B78AFD1BC4C}" srcOrd="2" destOrd="0" parTransId="{AE9E105E-C7E5-48F2-B995-6D6C6C4C6A0C}" sibTransId="{A5566A01-E100-450A-A43D-CE7055D5E473}"/>
    <dgm:cxn modelId="{C0733F2E-4472-47B7-B96A-A9E5E54D80E6}" type="presParOf" srcId="{708122CF-102D-4366-9F53-524C925819C0}" destId="{E3F66E27-24F1-40FE-A18A-4C6A1AB1661A}" srcOrd="0" destOrd="0" presId="urn:microsoft.com/office/officeart/2005/8/layout/hList6"/>
    <dgm:cxn modelId="{6F533F02-EFD9-4B09-B93B-0EFDFBCA1902}" type="presParOf" srcId="{708122CF-102D-4366-9F53-524C925819C0}" destId="{0F50CF0D-A799-4D9D-83AC-87538499FACE}" srcOrd="1" destOrd="0" presId="urn:microsoft.com/office/officeart/2005/8/layout/hList6"/>
    <dgm:cxn modelId="{53417CCF-0885-4371-B281-173B281F044C}" type="presParOf" srcId="{708122CF-102D-4366-9F53-524C925819C0}" destId="{203C1E2E-077C-4ED7-85C3-FDB3FD0ECF92}" srcOrd="2" destOrd="0" presId="urn:microsoft.com/office/officeart/2005/8/layout/hList6"/>
    <dgm:cxn modelId="{9B945F20-F08C-499E-880B-68C48230E4C8}" type="presParOf" srcId="{708122CF-102D-4366-9F53-524C925819C0}" destId="{52454462-12C8-4895-B45D-592E62AE7D5E}" srcOrd="3" destOrd="0" presId="urn:microsoft.com/office/officeart/2005/8/layout/hList6"/>
    <dgm:cxn modelId="{86D31310-D557-4044-9F46-61360FBE2E0F}" type="presParOf" srcId="{708122CF-102D-4366-9F53-524C925819C0}" destId="{01FB1F0E-71D1-41EA-AF20-56FB10CBBEE1}" srcOrd="4" destOrd="0" presId="urn:microsoft.com/office/officeart/2005/8/layout/hList6"/>
    <dgm:cxn modelId="{6C289CD5-7B64-483B-A6A3-7D8C19604544}" type="presParOf" srcId="{708122CF-102D-4366-9F53-524C925819C0}" destId="{25CD67CB-EC82-43E3-8D2E-32DF02C54E09}" srcOrd="5" destOrd="0" presId="urn:microsoft.com/office/officeart/2005/8/layout/hList6"/>
    <dgm:cxn modelId="{05FEDC79-AAAD-4A4B-8FB2-09444480CAF1}" type="presParOf" srcId="{708122CF-102D-4366-9F53-524C925819C0}" destId="{9E4B3D92-79E9-4CB2-9767-5C84CA0B7285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81219D-ECB3-416D-8989-E52AAD81CB8B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4D47A986-E9A1-46EF-9D04-4A8210858789}">
      <dgm:prSet phldrT="[Text]" custT="1"/>
      <dgm:spPr/>
      <dgm:t>
        <a:bodyPr/>
        <a:lstStyle/>
        <a:p>
          <a:pPr rtl="1"/>
          <a:r>
            <a:rPr lang="en-US" sz="1100" dirty="0"/>
            <a:t>Percentage of areas covered by early warning networks (%)</a:t>
          </a:r>
          <a:endParaRPr lang="ar-SA" sz="1100" dirty="0"/>
        </a:p>
      </dgm:t>
    </dgm:pt>
    <dgm:pt modelId="{D2FD2218-844C-4D49-99F4-41059A789DF5}" type="parTrans" cxnId="{5644972E-5FEB-457B-A879-D88E42C319AA}">
      <dgm:prSet/>
      <dgm:spPr/>
      <dgm:t>
        <a:bodyPr/>
        <a:lstStyle/>
        <a:p>
          <a:pPr rtl="1"/>
          <a:endParaRPr lang="ar-SA"/>
        </a:p>
      </dgm:t>
    </dgm:pt>
    <dgm:pt modelId="{9A9E31EB-205D-47F3-A7EA-61A744E27830}" type="sibTrans" cxnId="{5644972E-5FEB-457B-A879-D88E42C319AA}">
      <dgm:prSet/>
      <dgm:spPr/>
      <dgm:t>
        <a:bodyPr/>
        <a:lstStyle/>
        <a:p>
          <a:pPr rtl="1"/>
          <a:endParaRPr lang="ar-SA"/>
        </a:p>
      </dgm:t>
    </dgm:pt>
    <dgm:pt modelId="{877C791E-2FC7-49CF-B4C9-2A1388C7C826}">
      <dgm:prSet phldrT="[Text]" custT="1"/>
      <dgm:spPr/>
      <dgm:t>
        <a:bodyPr/>
        <a:lstStyle/>
        <a:p>
          <a:pPr rtl="1"/>
          <a:r>
            <a:rPr lang="en-US" sz="1100" dirty="0"/>
            <a:t>Percentage of benefit from municipalities twinning in developing risk management plans (%)</a:t>
          </a:r>
          <a:endParaRPr lang="ar-SA" sz="1100" dirty="0"/>
        </a:p>
      </dgm:t>
    </dgm:pt>
    <dgm:pt modelId="{E397778B-8C54-4C69-97E0-818BBE0FDC95}" type="parTrans" cxnId="{AD77D768-4D60-4CFA-8B31-1525E4DBA706}">
      <dgm:prSet/>
      <dgm:spPr/>
      <dgm:t>
        <a:bodyPr/>
        <a:lstStyle/>
        <a:p>
          <a:pPr rtl="1"/>
          <a:endParaRPr lang="ar-SA"/>
        </a:p>
      </dgm:t>
    </dgm:pt>
    <dgm:pt modelId="{058B73F6-5704-4FCD-8DB1-C76294B7B21F}" type="sibTrans" cxnId="{AD77D768-4D60-4CFA-8B31-1525E4DBA706}">
      <dgm:prSet/>
      <dgm:spPr/>
      <dgm:t>
        <a:bodyPr/>
        <a:lstStyle/>
        <a:p>
          <a:pPr rtl="1"/>
          <a:endParaRPr lang="ar-SA"/>
        </a:p>
      </dgm:t>
    </dgm:pt>
    <dgm:pt modelId="{E4688132-14F0-4AE6-A56F-2E564FDDEB76}">
      <dgm:prSet custT="1"/>
      <dgm:spPr/>
      <dgm:t>
        <a:bodyPr/>
        <a:lstStyle/>
        <a:p>
          <a:pPr rtl="1"/>
          <a:r>
            <a:rPr lang="en-US" sz="1100" dirty="0"/>
            <a:t>Percentage of disaster risk reduction (%)</a:t>
          </a:r>
          <a:endParaRPr lang="ar-SA" sz="1100" dirty="0"/>
        </a:p>
      </dgm:t>
    </dgm:pt>
    <dgm:pt modelId="{D22BB915-1299-4280-8E91-C5D8B3879717}" type="parTrans" cxnId="{108AA4BA-0274-4833-AD7C-8CAC2E11ED74}">
      <dgm:prSet/>
      <dgm:spPr/>
      <dgm:t>
        <a:bodyPr/>
        <a:lstStyle/>
        <a:p>
          <a:pPr rtl="1"/>
          <a:endParaRPr lang="ar-SA"/>
        </a:p>
      </dgm:t>
    </dgm:pt>
    <dgm:pt modelId="{5FEEA680-E47F-4282-8A5F-E347814FA191}" type="sibTrans" cxnId="{108AA4BA-0274-4833-AD7C-8CAC2E11ED74}">
      <dgm:prSet/>
      <dgm:spPr/>
      <dgm:t>
        <a:bodyPr/>
        <a:lstStyle/>
        <a:p>
          <a:pPr rtl="1"/>
          <a:endParaRPr lang="ar-SA"/>
        </a:p>
      </dgm:t>
    </dgm:pt>
    <dgm:pt modelId="{65BF5DB2-8173-477F-AABF-484C5A093D24}" type="pres">
      <dgm:prSet presAssocID="{6281219D-ECB3-416D-8989-E52AAD81CB8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75526F-A985-4D69-A035-408CC0702EBE}" type="pres">
      <dgm:prSet presAssocID="{4D47A986-E9A1-46EF-9D04-4A8210858789}" presName="composite" presStyleCnt="0"/>
      <dgm:spPr/>
    </dgm:pt>
    <dgm:pt modelId="{185D7D3C-FC7E-44C3-85FF-3AFB9D3A0A69}" type="pres">
      <dgm:prSet presAssocID="{4D47A986-E9A1-46EF-9D04-4A821085878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875F2F7-F52C-4E87-A790-0979AFF0E645}" type="pres">
      <dgm:prSet presAssocID="{4D47A986-E9A1-46EF-9D04-4A8210858789}" presName="txShp" presStyleLbl="node1" presStyleIdx="0" presStyleCnt="3" custLinFactNeighborX="-1067" custLinFactNeighborY="-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7C6D7-6A5B-4F5F-B4AD-8D00CF5F6504}" type="pres">
      <dgm:prSet presAssocID="{9A9E31EB-205D-47F3-A7EA-61A744E27830}" presName="spacing" presStyleCnt="0"/>
      <dgm:spPr/>
    </dgm:pt>
    <dgm:pt modelId="{750B5825-A6AA-4EAA-92C2-19D31F4E524E}" type="pres">
      <dgm:prSet presAssocID="{E4688132-14F0-4AE6-A56F-2E564FDDEB76}" presName="composite" presStyleCnt="0"/>
      <dgm:spPr/>
    </dgm:pt>
    <dgm:pt modelId="{9170C3A6-D3AC-4713-8CF3-22AB2F1B363E}" type="pres">
      <dgm:prSet presAssocID="{E4688132-14F0-4AE6-A56F-2E564FDDEB76}" presName="imgShp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6080068E-70D2-4844-AD9C-9BCAB9DE9660}" type="pres">
      <dgm:prSet presAssocID="{E4688132-14F0-4AE6-A56F-2E564FDDEB7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CDCAC-F683-430E-B83D-1E8A45693F11}" type="pres">
      <dgm:prSet presAssocID="{5FEEA680-E47F-4282-8A5F-E347814FA191}" presName="spacing" presStyleCnt="0"/>
      <dgm:spPr/>
    </dgm:pt>
    <dgm:pt modelId="{3656B9CC-3A9F-4F84-A6F3-953F1A213D67}" type="pres">
      <dgm:prSet presAssocID="{877C791E-2FC7-49CF-B4C9-2A1388C7C826}" presName="composite" presStyleCnt="0"/>
      <dgm:spPr/>
    </dgm:pt>
    <dgm:pt modelId="{CAA57F82-E181-43EA-9B3D-396B40510176}" type="pres">
      <dgm:prSet presAssocID="{877C791E-2FC7-49CF-B4C9-2A1388C7C826}" presName="imgShp" presStyleLbl="fgImgPlace1" presStyleIdx="2" presStyleCnt="3" custLinFactNeighborX="-15176" custLinFactNeighborY="2666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9836A8E-7C5C-4921-AEB0-E704B72E1D1E}" type="pres">
      <dgm:prSet presAssocID="{877C791E-2FC7-49CF-B4C9-2A1388C7C82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1BDDFB-90CB-4499-BE95-CEC86753E87C}" type="presOf" srcId="{4D47A986-E9A1-46EF-9D04-4A8210858789}" destId="{D875F2F7-F52C-4E87-A790-0979AFF0E645}" srcOrd="0" destOrd="0" presId="urn:microsoft.com/office/officeart/2005/8/layout/vList3"/>
    <dgm:cxn modelId="{AD77D768-4D60-4CFA-8B31-1525E4DBA706}" srcId="{6281219D-ECB3-416D-8989-E52AAD81CB8B}" destId="{877C791E-2FC7-49CF-B4C9-2A1388C7C826}" srcOrd="2" destOrd="0" parTransId="{E397778B-8C54-4C69-97E0-818BBE0FDC95}" sibTransId="{058B73F6-5704-4FCD-8DB1-C76294B7B21F}"/>
    <dgm:cxn modelId="{5644972E-5FEB-457B-A879-D88E42C319AA}" srcId="{6281219D-ECB3-416D-8989-E52AAD81CB8B}" destId="{4D47A986-E9A1-46EF-9D04-4A8210858789}" srcOrd="0" destOrd="0" parTransId="{D2FD2218-844C-4D49-99F4-41059A789DF5}" sibTransId="{9A9E31EB-205D-47F3-A7EA-61A744E27830}"/>
    <dgm:cxn modelId="{DF6AE97C-C62C-47A2-9C46-AB6AE443E53B}" type="presOf" srcId="{E4688132-14F0-4AE6-A56F-2E564FDDEB76}" destId="{6080068E-70D2-4844-AD9C-9BCAB9DE9660}" srcOrd="0" destOrd="0" presId="urn:microsoft.com/office/officeart/2005/8/layout/vList3"/>
    <dgm:cxn modelId="{108AA4BA-0274-4833-AD7C-8CAC2E11ED74}" srcId="{6281219D-ECB3-416D-8989-E52AAD81CB8B}" destId="{E4688132-14F0-4AE6-A56F-2E564FDDEB76}" srcOrd="1" destOrd="0" parTransId="{D22BB915-1299-4280-8E91-C5D8B3879717}" sibTransId="{5FEEA680-E47F-4282-8A5F-E347814FA191}"/>
    <dgm:cxn modelId="{72C5607F-8D4E-4C89-8DDA-C5560FE2A448}" type="presOf" srcId="{877C791E-2FC7-49CF-B4C9-2A1388C7C826}" destId="{59836A8E-7C5C-4921-AEB0-E704B72E1D1E}" srcOrd="0" destOrd="0" presId="urn:microsoft.com/office/officeart/2005/8/layout/vList3"/>
    <dgm:cxn modelId="{690E0CC2-9FB6-456E-A0C0-746AB7D4005D}" type="presOf" srcId="{6281219D-ECB3-416D-8989-E52AAD81CB8B}" destId="{65BF5DB2-8173-477F-AABF-484C5A093D24}" srcOrd="0" destOrd="0" presId="urn:microsoft.com/office/officeart/2005/8/layout/vList3"/>
    <dgm:cxn modelId="{57F3D243-D433-44CE-BF93-29AD6EC16C7B}" type="presParOf" srcId="{65BF5DB2-8173-477F-AABF-484C5A093D24}" destId="{7F75526F-A985-4D69-A035-408CC0702EBE}" srcOrd="0" destOrd="0" presId="urn:microsoft.com/office/officeart/2005/8/layout/vList3"/>
    <dgm:cxn modelId="{B83D178E-BA86-4243-A2C8-0425D1B8971A}" type="presParOf" srcId="{7F75526F-A985-4D69-A035-408CC0702EBE}" destId="{185D7D3C-FC7E-44C3-85FF-3AFB9D3A0A69}" srcOrd="0" destOrd="0" presId="urn:microsoft.com/office/officeart/2005/8/layout/vList3"/>
    <dgm:cxn modelId="{9C7E036B-5776-46B0-BEAD-614997B26F82}" type="presParOf" srcId="{7F75526F-A985-4D69-A035-408CC0702EBE}" destId="{D875F2F7-F52C-4E87-A790-0979AFF0E645}" srcOrd="1" destOrd="0" presId="urn:microsoft.com/office/officeart/2005/8/layout/vList3"/>
    <dgm:cxn modelId="{919D280D-E106-4847-9A4E-F2ED20718DE4}" type="presParOf" srcId="{65BF5DB2-8173-477F-AABF-484C5A093D24}" destId="{C737C6D7-6A5B-4F5F-B4AD-8D00CF5F6504}" srcOrd="1" destOrd="0" presId="urn:microsoft.com/office/officeart/2005/8/layout/vList3"/>
    <dgm:cxn modelId="{31B036EE-BE4B-4CC3-B103-66C6B024E34D}" type="presParOf" srcId="{65BF5DB2-8173-477F-AABF-484C5A093D24}" destId="{750B5825-A6AA-4EAA-92C2-19D31F4E524E}" srcOrd="2" destOrd="0" presId="urn:microsoft.com/office/officeart/2005/8/layout/vList3"/>
    <dgm:cxn modelId="{5432A657-006F-4237-83F3-C4495EBF784B}" type="presParOf" srcId="{750B5825-A6AA-4EAA-92C2-19D31F4E524E}" destId="{9170C3A6-D3AC-4713-8CF3-22AB2F1B363E}" srcOrd="0" destOrd="0" presId="urn:microsoft.com/office/officeart/2005/8/layout/vList3"/>
    <dgm:cxn modelId="{BA6D68EA-7B48-4C80-A06F-E862E730FD64}" type="presParOf" srcId="{750B5825-A6AA-4EAA-92C2-19D31F4E524E}" destId="{6080068E-70D2-4844-AD9C-9BCAB9DE9660}" srcOrd="1" destOrd="0" presId="urn:microsoft.com/office/officeart/2005/8/layout/vList3"/>
    <dgm:cxn modelId="{D103C010-93C3-45BA-84BE-BB1247A45832}" type="presParOf" srcId="{65BF5DB2-8173-477F-AABF-484C5A093D24}" destId="{145CDCAC-F683-430E-B83D-1E8A45693F11}" srcOrd="3" destOrd="0" presId="urn:microsoft.com/office/officeart/2005/8/layout/vList3"/>
    <dgm:cxn modelId="{6FE7C14B-C287-431E-8A84-9D5730687436}" type="presParOf" srcId="{65BF5DB2-8173-477F-AABF-484C5A093D24}" destId="{3656B9CC-3A9F-4F84-A6F3-953F1A213D67}" srcOrd="4" destOrd="0" presId="urn:microsoft.com/office/officeart/2005/8/layout/vList3"/>
    <dgm:cxn modelId="{784E59AE-132E-45E8-B9F9-AB3B0B342249}" type="presParOf" srcId="{3656B9CC-3A9F-4F84-A6F3-953F1A213D67}" destId="{CAA57F82-E181-43EA-9B3D-396B40510176}" srcOrd="0" destOrd="0" presId="urn:microsoft.com/office/officeart/2005/8/layout/vList3"/>
    <dgm:cxn modelId="{4302F9AD-C03D-462D-8ECE-D47D64664096}" type="presParOf" srcId="{3656B9CC-3A9F-4F84-A6F3-953F1A213D67}" destId="{59836A8E-7C5C-4921-AEB0-E704B72E1D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81219D-ECB3-416D-8989-E52AAD81CB8B}" type="doc">
      <dgm:prSet loTypeId="urn:microsoft.com/office/officeart/2005/8/layout/vList3" loCatId="list" qsTypeId="urn:microsoft.com/office/officeart/2005/8/quickstyle/simple1" qsCatId="simple" csTypeId="urn:microsoft.com/office/officeart/2005/8/colors/accent3_1" csCatId="accent3" phldr="1"/>
      <dgm:spPr/>
    </dgm:pt>
    <dgm:pt modelId="{4D47A986-E9A1-46EF-9D04-4A8210858789}">
      <dgm:prSet phldrT="[Text]" custT="1"/>
      <dgm:spPr/>
      <dgm:t>
        <a:bodyPr/>
        <a:lstStyle/>
        <a:p>
          <a:pPr rtl="1"/>
          <a:r>
            <a:rPr lang="en-US" sz="1100" dirty="0"/>
            <a:t>Percentage of citizens’ commitment to the new laws for risk management plans (%)</a:t>
          </a:r>
          <a:endParaRPr lang="ar-SA" sz="1100" dirty="0"/>
        </a:p>
      </dgm:t>
    </dgm:pt>
    <dgm:pt modelId="{D2FD2218-844C-4D49-99F4-41059A789DF5}" type="parTrans" cxnId="{5644972E-5FEB-457B-A879-D88E42C319AA}">
      <dgm:prSet/>
      <dgm:spPr/>
      <dgm:t>
        <a:bodyPr/>
        <a:lstStyle/>
        <a:p>
          <a:pPr rtl="1"/>
          <a:endParaRPr lang="ar-SA"/>
        </a:p>
      </dgm:t>
    </dgm:pt>
    <dgm:pt modelId="{9A9E31EB-205D-47F3-A7EA-61A744E27830}" type="sibTrans" cxnId="{5644972E-5FEB-457B-A879-D88E42C319AA}">
      <dgm:prSet/>
      <dgm:spPr/>
      <dgm:t>
        <a:bodyPr/>
        <a:lstStyle/>
        <a:p>
          <a:pPr rtl="1"/>
          <a:endParaRPr lang="ar-SA"/>
        </a:p>
      </dgm:t>
    </dgm:pt>
    <dgm:pt modelId="{E93053B4-832D-405D-A64F-47E6ABAF5723}">
      <dgm:prSet custT="1"/>
      <dgm:spPr/>
      <dgm:t>
        <a:bodyPr/>
        <a:lstStyle/>
        <a:p>
          <a:pPr rtl="1"/>
          <a:r>
            <a:rPr lang="en-US" sz="1050" dirty="0"/>
            <a:t>Proportion of the population with sufficient knowledge to deal with basic disasters (%)</a:t>
          </a:r>
          <a:endParaRPr lang="ar-SA" sz="1050" dirty="0"/>
        </a:p>
      </dgm:t>
    </dgm:pt>
    <dgm:pt modelId="{BF04FF9C-D9AC-493F-8874-22B6BE254FE9}" type="parTrans" cxnId="{D82CFE29-15D3-4FD6-8FD1-FE0C56F4961C}">
      <dgm:prSet/>
      <dgm:spPr/>
      <dgm:t>
        <a:bodyPr/>
        <a:lstStyle/>
        <a:p>
          <a:pPr rtl="1"/>
          <a:endParaRPr lang="ar-SA"/>
        </a:p>
      </dgm:t>
    </dgm:pt>
    <dgm:pt modelId="{BCBBBE91-B97F-42A5-AA84-91F8DD50D32B}" type="sibTrans" cxnId="{D82CFE29-15D3-4FD6-8FD1-FE0C56F4961C}">
      <dgm:prSet/>
      <dgm:spPr/>
      <dgm:t>
        <a:bodyPr/>
        <a:lstStyle/>
        <a:p>
          <a:pPr rtl="1"/>
          <a:endParaRPr lang="ar-SA"/>
        </a:p>
      </dgm:t>
    </dgm:pt>
    <dgm:pt modelId="{5C41A90A-468B-4C12-B16D-5866FC2B77ED}">
      <dgm:prSet custT="1"/>
      <dgm:spPr/>
      <dgm:t>
        <a:bodyPr/>
        <a:lstStyle/>
        <a:p>
          <a:pPr rtl="1"/>
          <a:r>
            <a:rPr lang="en-US" sz="1100" dirty="0"/>
            <a:t>Response rate to Availability of tools and equipment needed to implement the plans (%)</a:t>
          </a:r>
          <a:endParaRPr lang="ar-SA" sz="1100" dirty="0"/>
        </a:p>
      </dgm:t>
    </dgm:pt>
    <dgm:pt modelId="{71A68D56-8FC2-4EF3-8FD1-E1226C7CDF0E}" type="parTrans" cxnId="{75684681-9069-42CD-983E-E1F676D568FA}">
      <dgm:prSet/>
      <dgm:spPr/>
      <dgm:t>
        <a:bodyPr/>
        <a:lstStyle/>
        <a:p>
          <a:pPr rtl="1"/>
          <a:endParaRPr lang="ar-SA"/>
        </a:p>
      </dgm:t>
    </dgm:pt>
    <dgm:pt modelId="{DEDC43CE-4C3F-4588-B80D-8361798FD489}" type="sibTrans" cxnId="{75684681-9069-42CD-983E-E1F676D568FA}">
      <dgm:prSet/>
      <dgm:spPr/>
      <dgm:t>
        <a:bodyPr/>
        <a:lstStyle/>
        <a:p>
          <a:pPr rtl="1"/>
          <a:endParaRPr lang="ar-SA"/>
        </a:p>
      </dgm:t>
    </dgm:pt>
    <dgm:pt modelId="{65BF5DB2-8173-477F-AABF-484C5A093D24}" type="pres">
      <dgm:prSet presAssocID="{6281219D-ECB3-416D-8989-E52AAD81CB8B}" presName="linearFlow" presStyleCnt="0">
        <dgm:presLayoutVars>
          <dgm:dir/>
          <dgm:resizeHandles val="exact"/>
        </dgm:presLayoutVars>
      </dgm:prSet>
      <dgm:spPr/>
    </dgm:pt>
    <dgm:pt modelId="{7F75526F-A985-4D69-A035-408CC0702EBE}" type="pres">
      <dgm:prSet presAssocID="{4D47A986-E9A1-46EF-9D04-4A8210858789}" presName="composite" presStyleCnt="0"/>
      <dgm:spPr/>
    </dgm:pt>
    <dgm:pt modelId="{185D7D3C-FC7E-44C3-85FF-3AFB9D3A0A69}" type="pres">
      <dgm:prSet presAssocID="{4D47A986-E9A1-46EF-9D04-4A8210858789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D875F2F7-F52C-4E87-A790-0979AFF0E645}" type="pres">
      <dgm:prSet presAssocID="{4D47A986-E9A1-46EF-9D04-4A8210858789}" presName="txShp" presStyleLbl="node1" presStyleIdx="0" presStyleCnt="3" custLinFactNeighborX="-1067" custLinFactNeighborY="-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7C6D7-6A5B-4F5F-B4AD-8D00CF5F6504}" type="pres">
      <dgm:prSet presAssocID="{9A9E31EB-205D-47F3-A7EA-61A744E27830}" presName="spacing" presStyleCnt="0"/>
      <dgm:spPr/>
    </dgm:pt>
    <dgm:pt modelId="{294667E5-C423-45C8-B824-EC99D2273549}" type="pres">
      <dgm:prSet presAssocID="{E93053B4-832D-405D-A64F-47E6ABAF5723}" presName="composite" presStyleCnt="0"/>
      <dgm:spPr/>
    </dgm:pt>
    <dgm:pt modelId="{3D86D62C-DB9C-4EDA-8570-ADE778FDE860}" type="pres">
      <dgm:prSet presAssocID="{E93053B4-832D-405D-A64F-47E6ABAF5723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581F699-E02D-43AD-9D93-7F26622F73D2}" type="pres">
      <dgm:prSet presAssocID="{E93053B4-832D-405D-A64F-47E6ABAF572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AC378-9E28-463D-A780-1A2E82FAF78B}" type="pres">
      <dgm:prSet presAssocID="{BCBBBE91-B97F-42A5-AA84-91F8DD50D32B}" presName="spacing" presStyleCnt="0"/>
      <dgm:spPr/>
    </dgm:pt>
    <dgm:pt modelId="{0B77CA4B-A505-460C-AF49-AC40D4456501}" type="pres">
      <dgm:prSet presAssocID="{5C41A90A-468B-4C12-B16D-5866FC2B77ED}" presName="composite" presStyleCnt="0"/>
      <dgm:spPr/>
    </dgm:pt>
    <dgm:pt modelId="{A00D1C86-4BA9-4E30-BAEC-B8B7649C65A6}" type="pres">
      <dgm:prSet presAssocID="{5C41A90A-468B-4C12-B16D-5866FC2B77ED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A7C8B62-98CC-4609-BE1A-7CA95AFAE039}" type="pres">
      <dgm:prSet presAssocID="{5C41A90A-468B-4C12-B16D-5866FC2B77E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50F55A-1E1C-4ADE-9B08-13DCEEF8E1AF}" type="presOf" srcId="{6281219D-ECB3-416D-8989-E52AAD81CB8B}" destId="{65BF5DB2-8173-477F-AABF-484C5A093D24}" srcOrd="0" destOrd="0" presId="urn:microsoft.com/office/officeart/2005/8/layout/vList3"/>
    <dgm:cxn modelId="{C143E827-2BB1-4881-BBBA-D06E102C1B9C}" type="presOf" srcId="{4D47A986-E9A1-46EF-9D04-4A8210858789}" destId="{D875F2F7-F52C-4E87-A790-0979AFF0E645}" srcOrd="0" destOrd="0" presId="urn:microsoft.com/office/officeart/2005/8/layout/vList3"/>
    <dgm:cxn modelId="{27826DB1-49BC-4E0C-ADD2-92A9514FF323}" type="presOf" srcId="{E93053B4-832D-405D-A64F-47E6ABAF5723}" destId="{8581F699-E02D-43AD-9D93-7F26622F73D2}" srcOrd="0" destOrd="0" presId="urn:microsoft.com/office/officeart/2005/8/layout/vList3"/>
    <dgm:cxn modelId="{5644972E-5FEB-457B-A879-D88E42C319AA}" srcId="{6281219D-ECB3-416D-8989-E52AAD81CB8B}" destId="{4D47A986-E9A1-46EF-9D04-4A8210858789}" srcOrd="0" destOrd="0" parTransId="{D2FD2218-844C-4D49-99F4-41059A789DF5}" sibTransId="{9A9E31EB-205D-47F3-A7EA-61A744E27830}"/>
    <dgm:cxn modelId="{D82CFE29-15D3-4FD6-8FD1-FE0C56F4961C}" srcId="{6281219D-ECB3-416D-8989-E52AAD81CB8B}" destId="{E93053B4-832D-405D-A64F-47E6ABAF5723}" srcOrd="1" destOrd="0" parTransId="{BF04FF9C-D9AC-493F-8874-22B6BE254FE9}" sibTransId="{BCBBBE91-B97F-42A5-AA84-91F8DD50D32B}"/>
    <dgm:cxn modelId="{75684681-9069-42CD-983E-E1F676D568FA}" srcId="{6281219D-ECB3-416D-8989-E52AAD81CB8B}" destId="{5C41A90A-468B-4C12-B16D-5866FC2B77ED}" srcOrd="2" destOrd="0" parTransId="{71A68D56-8FC2-4EF3-8FD1-E1226C7CDF0E}" sibTransId="{DEDC43CE-4C3F-4588-B80D-8361798FD489}"/>
    <dgm:cxn modelId="{B573A8A9-C932-4C9F-AD73-061718B68840}" type="presOf" srcId="{5C41A90A-468B-4C12-B16D-5866FC2B77ED}" destId="{FA7C8B62-98CC-4609-BE1A-7CA95AFAE039}" srcOrd="0" destOrd="0" presId="urn:microsoft.com/office/officeart/2005/8/layout/vList3"/>
    <dgm:cxn modelId="{489DD15C-4259-4C03-AC6C-4EE5035E0C37}" type="presParOf" srcId="{65BF5DB2-8173-477F-AABF-484C5A093D24}" destId="{7F75526F-A985-4D69-A035-408CC0702EBE}" srcOrd="0" destOrd="0" presId="urn:microsoft.com/office/officeart/2005/8/layout/vList3"/>
    <dgm:cxn modelId="{5110D2B6-9FDA-4BA6-B313-8413764A98A3}" type="presParOf" srcId="{7F75526F-A985-4D69-A035-408CC0702EBE}" destId="{185D7D3C-FC7E-44C3-85FF-3AFB9D3A0A69}" srcOrd="0" destOrd="0" presId="urn:microsoft.com/office/officeart/2005/8/layout/vList3"/>
    <dgm:cxn modelId="{782DA5C6-49A0-453D-9713-9125A5FD3441}" type="presParOf" srcId="{7F75526F-A985-4D69-A035-408CC0702EBE}" destId="{D875F2F7-F52C-4E87-A790-0979AFF0E645}" srcOrd="1" destOrd="0" presId="urn:microsoft.com/office/officeart/2005/8/layout/vList3"/>
    <dgm:cxn modelId="{E55A4808-DCF5-4AF7-8DEF-5793E33A53B0}" type="presParOf" srcId="{65BF5DB2-8173-477F-AABF-484C5A093D24}" destId="{C737C6D7-6A5B-4F5F-B4AD-8D00CF5F6504}" srcOrd="1" destOrd="0" presId="urn:microsoft.com/office/officeart/2005/8/layout/vList3"/>
    <dgm:cxn modelId="{757B6E13-0B72-4F35-9D19-588E1BCFDB23}" type="presParOf" srcId="{65BF5DB2-8173-477F-AABF-484C5A093D24}" destId="{294667E5-C423-45C8-B824-EC99D2273549}" srcOrd="2" destOrd="0" presId="urn:microsoft.com/office/officeart/2005/8/layout/vList3"/>
    <dgm:cxn modelId="{E1482493-A8CF-4AFD-9BB8-798EC52CAF31}" type="presParOf" srcId="{294667E5-C423-45C8-B824-EC99D2273549}" destId="{3D86D62C-DB9C-4EDA-8570-ADE778FDE860}" srcOrd="0" destOrd="0" presId="urn:microsoft.com/office/officeart/2005/8/layout/vList3"/>
    <dgm:cxn modelId="{16B5C89E-84F4-45C5-ADC2-A729521FC789}" type="presParOf" srcId="{294667E5-C423-45C8-B824-EC99D2273549}" destId="{8581F699-E02D-43AD-9D93-7F26622F73D2}" srcOrd="1" destOrd="0" presId="urn:microsoft.com/office/officeart/2005/8/layout/vList3"/>
    <dgm:cxn modelId="{16D60EB4-3036-43BE-8A72-465199261E97}" type="presParOf" srcId="{65BF5DB2-8173-477F-AABF-484C5A093D24}" destId="{FC6AC378-9E28-463D-A780-1A2E82FAF78B}" srcOrd="3" destOrd="0" presId="urn:microsoft.com/office/officeart/2005/8/layout/vList3"/>
    <dgm:cxn modelId="{A9BB2CE3-FCCD-4799-9265-49531D3E4E9D}" type="presParOf" srcId="{65BF5DB2-8173-477F-AABF-484C5A093D24}" destId="{0B77CA4B-A505-460C-AF49-AC40D4456501}" srcOrd="4" destOrd="0" presId="urn:microsoft.com/office/officeart/2005/8/layout/vList3"/>
    <dgm:cxn modelId="{CF797081-E149-436A-9E4E-8F8A55B4D108}" type="presParOf" srcId="{0B77CA4B-A505-460C-AF49-AC40D4456501}" destId="{A00D1C86-4BA9-4E30-BAEC-B8B7649C65A6}" srcOrd="0" destOrd="0" presId="urn:microsoft.com/office/officeart/2005/8/layout/vList3"/>
    <dgm:cxn modelId="{ABB66354-B6FB-4BAA-A2E8-C2ED704FD76C}" type="presParOf" srcId="{0B77CA4B-A505-460C-AF49-AC40D4456501}" destId="{FA7C8B62-98CC-4609-BE1A-7CA95AFAE03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5207AF-A35B-4EC4-8519-0230865EF297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1C64D066-6131-4482-B65A-2F5CDBFEC155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dirty="0"/>
            <a:t>Continuous development in the methodology of risk assessment </a:t>
          </a:r>
          <a:endParaRPr lang="ar-SA" dirty="0"/>
        </a:p>
      </dgm:t>
    </dgm:pt>
    <dgm:pt modelId="{D53E2365-2563-49E0-9C71-59D102893829}" type="parTrans" cxnId="{ECB04CD4-D852-4C1E-8737-085DD910D3F6}">
      <dgm:prSet/>
      <dgm:spPr/>
      <dgm:t>
        <a:bodyPr/>
        <a:lstStyle/>
        <a:p>
          <a:pPr rtl="1"/>
          <a:endParaRPr lang="ar-SA"/>
        </a:p>
      </dgm:t>
    </dgm:pt>
    <dgm:pt modelId="{08F8A658-5A8F-4F69-8A0F-752705B72C57}" type="sibTrans" cxnId="{ECB04CD4-D852-4C1E-8737-085DD910D3F6}">
      <dgm:prSet/>
      <dgm:spPr/>
      <dgm:t>
        <a:bodyPr/>
        <a:lstStyle/>
        <a:p>
          <a:pPr rtl="1"/>
          <a:endParaRPr lang="ar-SA"/>
        </a:p>
      </dgm:t>
    </dgm:pt>
    <dgm:pt modelId="{2D622665-256D-4DDD-BFA0-425494E54E62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/>
            <a:t>Carrying out all measures to prepare for possible future disasters through developing the current situation.</a:t>
          </a:r>
          <a:endParaRPr lang="ar-SA" dirty="0"/>
        </a:p>
      </dgm:t>
    </dgm:pt>
    <dgm:pt modelId="{604568E0-37DA-4854-9B10-CCDB9628818C}" type="parTrans" cxnId="{1AB7A661-30C6-4882-A6EF-273EA540B72A}">
      <dgm:prSet/>
      <dgm:spPr/>
      <dgm:t>
        <a:bodyPr/>
        <a:lstStyle/>
        <a:p>
          <a:pPr rtl="1"/>
          <a:endParaRPr lang="ar-SA"/>
        </a:p>
      </dgm:t>
    </dgm:pt>
    <dgm:pt modelId="{F302953B-9D1C-48D6-A4A7-2FDB43498893}" type="sibTrans" cxnId="{1AB7A661-30C6-4882-A6EF-273EA540B72A}">
      <dgm:prSet/>
      <dgm:spPr/>
      <dgm:t>
        <a:bodyPr/>
        <a:lstStyle/>
        <a:p>
          <a:pPr rtl="1"/>
          <a:endParaRPr lang="ar-SA"/>
        </a:p>
      </dgm:t>
    </dgm:pt>
    <dgm:pt modelId="{71893151-B951-484A-B457-27A9B310F91B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/>
            <a:t>Continuous contact with other municipalities from different countries and benefit from them.</a:t>
          </a:r>
          <a:endParaRPr lang="ar-SA" dirty="0"/>
        </a:p>
      </dgm:t>
    </dgm:pt>
    <dgm:pt modelId="{7DB3797F-86B3-4527-9477-227D60799ADF}" type="parTrans" cxnId="{60B3D50A-D54F-49D9-9B2C-419ABB467593}">
      <dgm:prSet/>
      <dgm:spPr/>
      <dgm:t>
        <a:bodyPr/>
        <a:lstStyle/>
        <a:p>
          <a:pPr rtl="1"/>
          <a:endParaRPr lang="ar-SA"/>
        </a:p>
      </dgm:t>
    </dgm:pt>
    <dgm:pt modelId="{5D158347-DD07-44DB-A232-34B1CCF8B477}" type="sibTrans" cxnId="{60B3D50A-D54F-49D9-9B2C-419ABB467593}">
      <dgm:prSet/>
      <dgm:spPr/>
      <dgm:t>
        <a:bodyPr/>
        <a:lstStyle/>
        <a:p>
          <a:pPr rtl="1"/>
          <a:endParaRPr lang="ar-SA"/>
        </a:p>
      </dgm:t>
    </dgm:pt>
    <dgm:pt modelId="{7A4195EE-D668-46DC-8C39-E57331E0F85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/>
            <a:t>Continuous documentation of all disasters to which the town is restricted.</a:t>
          </a:r>
          <a:endParaRPr lang="ar-SA" dirty="0"/>
        </a:p>
      </dgm:t>
    </dgm:pt>
    <dgm:pt modelId="{4C6E9223-8294-4723-8E14-E1AC1BDEF841}" type="parTrans" cxnId="{E44DA2A3-7F73-44E7-A039-EC3874DAF8C1}">
      <dgm:prSet/>
      <dgm:spPr/>
      <dgm:t>
        <a:bodyPr/>
        <a:lstStyle/>
        <a:p>
          <a:pPr rtl="1"/>
          <a:endParaRPr lang="ar-SA"/>
        </a:p>
      </dgm:t>
    </dgm:pt>
    <dgm:pt modelId="{97EA49A5-E0DA-4153-ADFC-26F051DA1286}" type="sibTrans" cxnId="{E44DA2A3-7F73-44E7-A039-EC3874DAF8C1}">
      <dgm:prSet/>
      <dgm:spPr/>
      <dgm:t>
        <a:bodyPr/>
        <a:lstStyle/>
        <a:p>
          <a:pPr rtl="1"/>
          <a:endParaRPr lang="ar-SA"/>
        </a:p>
      </dgm:t>
    </dgm:pt>
    <dgm:pt modelId="{E43492C3-6DDF-43D6-A04F-80D57868630E}" type="pres">
      <dgm:prSet presAssocID="{F45207AF-A35B-4EC4-8519-0230865EF297}" presName="Name0" presStyleCnt="0">
        <dgm:presLayoutVars>
          <dgm:dir/>
          <dgm:resizeHandles val="exact"/>
        </dgm:presLayoutVars>
      </dgm:prSet>
      <dgm:spPr/>
    </dgm:pt>
    <dgm:pt modelId="{1BC77056-6DCF-4895-9A08-2BAE668374F5}" type="pres">
      <dgm:prSet presAssocID="{F45207AF-A35B-4EC4-8519-0230865EF297}" presName="fgShape" presStyleLbl="fgShp" presStyleIdx="0" presStyleCn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</dgm:pt>
    <dgm:pt modelId="{D6E65796-8FD7-4D4F-8D7A-E631996E3738}" type="pres">
      <dgm:prSet presAssocID="{F45207AF-A35B-4EC4-8519-0230865EF297}" presName="linComp" presStyleCnt="0"/>
      <dgm:spPr/>
    </dgm:pt>
    <dgm:pt modelId="{8372C10F-5C76-4D4F-977E-FB23FD23298C}" type="pres">
      <dgm:prSet presAssocID="{1C64D066-6131-4482-B65A-2F5CDBFEC155}" presName="compNode" presStyleCnt="0"/>
      <dgm:spPr/>
    </dgm:pt>
    <dgm:pt modelId="{750AB7AC-4CFA-434F-8B68-A53952CE5FE8}" type="pres">
      <dgm:prSet presAssocID="{1C64D066-6131-4482-B65A-2F5CDBFEC155}" presName="bkgdShape" presStyleLbl="node1" presStyleIdx="0" presStyleCnt="4"/>
      <dgm:spPr/>
      <dgm:t>
        <a:bodyPr/>
        <a:lstStyle/>
        <a:p>
          <a:endParaRPr lang="en-US"/>
        </a:p>
      </dgm:t>
    </dgm:pt>
    <dgm:pt modelId="{F20AFA5F-C55D-4DBC-A7AC-C79237D62A5C}" type="pres">
      <dgm:prSet presAssocID="{1C64D066-6131-4482-B65A-2F5CDBFEC155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4A4BA-5D07-4162-AA4E-4A9DEFF0E831}" type="pres">
      <dgm:prSet presAssocID="{1C64D066-6131-4482-B65A-2F5CDBFEC155}" presName="invisiNode" presStyleLbl="node1" presStyleIdx="0" presStyleCnt="4"/>
      <dgm:spPr/>
    </dgm:pt>
    <dgm:pt modelId="{84836E86-10FE-4A8A-B180-89AD694CE439}" type="pres">
      <dgm:prSet presAssocID="{1C64D066-6131-4482-B65A-2F5CDBFEC155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16080B62-3E08-4AD9-982D-F204B8C3CA14}" type="pres">
      <dgm:prSet presAssocID="{08F8A658-5A8F-4F69-8A0F-752705B72C5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A7AA203-7BE3-4373-BE86-853F8872C92A}" type="pres">
      <dgm:prSet presAssocID="{2D622665-256D-4DDD-BFA0-425494E54E62}" presName="compNode" presStyleCnt="0"/>
      <dgm:spPr/>
    </dgm:pt>
    <dgm:pt modelId="{5A9CE05F-C4B3-42CB-AB12-AA62B64D699F}" type="pres">
      <dgm:prSet presAssocID="{2D622665-256D-4DDD-BFA0-425494E54E62}" presName="bkgdShape" presStyleLbl="node1" presStyleIdx="1" presStyleCnt="4"/>
      <dgm:spPr/>
      <dgm:t>
        <a:bodyPr/>
        <a:lstStyle/>
        <a:p>
          <a:endParaRPr lang="en-US"/>
        </a:p>
      </dgm:t>
    </dgm:pt>
    <dgm:pt modelId="{E2BCA0ED-0CF5-4EC8-81D0-BDDE01BE311A}" type="pres">
      <dgm:prSet presAssocID="{2D622665-256D-4DDD-BFA0-425494E54E62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9D28B-E925-4251-8CDA-C1EF37C3E2B4}" type="pres">
      <dgm:prSet presAssocID="{2D622665-256D-4DDD-BFA0-425494E54E62}" presName="invisiNode" presStyleLbl="node1" presStyleIdx="1" presStyleCnt="4"/>
      <dgm:spPr/>
    </dgm:pt>
    <dgm:pt modelId="{33139C72-05F2-4F03-B05A-2C26E2A34377}" type="pres">
      <dgm:prSet presAssocID="{2D622665-256D-4DDD-BFA0-425494E54E62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11F5303D-56E0-412A-BF99-5671EC0A44C9}" type="pres">
      <dgm:prSet presAssocID="{F302953B-9D1C-48D6-A4A7-2FDB4349889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8A539E-CF82-487E-B5BE-4BC73BFF9DAF}" type="pres">
      <dgm:prSet presAssocID="{7A4195EE-D668-46DC-8C39-E57331E0F85A}" presName="compNode" presStyleCnt="0"/>
      <dgm:spPr/>
    </dgm:pt>
    <dgm:pt modelId="{33EB1831-3CB1-4208-A420-0DF1BF834E47}" type="pres">
      <dgm:prSet presAssocID="{7A4195EE-D668-46DC-8C39-E57331E0F85A}" presName="bkgdShape" presStyleLbl="node1" presStyleIdx="2" presStyleCnt="4"/>
      <dgm:spPr/>
      <dgm:t>
        <a:bodyPr/>
        <a:lstStyle/>
        <a:p>
          <a:endParaRPr lang="en-US"/>
        </a:p>
      </dgm:t>
    </dgm:pt>
    <dgm:pt modelId="{8971FC7F-EEB5-4F25-B169-EB539F32A1B4}" type="pres">
      <dgm:prSet presAssocID="{7A4195EE-D668-46DC-8C39-E57331E0F85A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F362C-C545-4124-8EC6-80194314F691}" type="pres">
      <dgm:prSet presAssocID="{7A4195EE-D668-46DC-8C39-E57331E0F85A}" presName="invisiNode" presStyleLbl="node1" presStyleIdx="2" presStyleCnt="4"/>
      <dgm:spPr/>
    </dgm:pt>
    <dgm:pt modelId="{2B75636D-DDD1-4537-A9CE-09F7BB452AA6}" type="pres">
      <dgm:prSet presAssocID="{7A4195EE-D668-46DC-8C39-E57331E0F85A}" presName="imagNode" presStyleLbl="fgImgPlace1" presStyleIdx="2" presStyleCnt="4" custLinFactNeighborX="4568" custLinFactNeighborY="-164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E0B8D48-D1F8-4759-9B19-F7131B07F161}" type="pres">
      <dgm:prSet presAssocID="{97EA49A5-E0DA-4153-ADFC-26F051DA128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E5D313F-678D-49C3-BFC7-FFA4B2CC37FD}" type="pres">
      <dgm:prSet presAssocID="{71893151-B951-484A-B457-27A9B310F91B}" presName="compNode" presStyleCnt="0"/>
      <dgm:spPr/>
    </dgm:pt>
    <dgm:pt modelId="{82057695-E366-43A8-B60F-7F8EC070E0E1}" type="pres">
      <dgm:prSet presAssocID="{71893151-B951-484A-B457-27A9B310F91B}" presName="bkgdShape" presStyleLbl="node1" presStyleIdx="3" presStyleCnt="4"/>
      <dgm:spPr/>
      <dgm:t>
        <a:bodyPr/>
        <a:lstStyle/>
        <a:p>
          <a:endParaRPr lang="en-US"/>
        </a:p>
      </dgm:t>
    </dgm:pt>
    <dgm:pt modelId="{5FA73E34-6746-478E-81BE-A3624E1A8491}" type="pres">
      <dgm:prSet presAssocID="{71893151-B951-484A-B457-27A9B310F91B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A09A50-4FC0-42AB-9278-55BF347288E6}" type="pres">
      <dgm:prSet presAssocID="{71893151-B951-484A-B457-27A9B310F91B}" presName="invisiNode" presStyleLbl="node1" presStyleIdx="3" presStyleCnt="4"/>
      <dgm:spPr/>
    </dgm:pt>
    <dgm:pt modelId="{6D01C1E7-BA33-4C2E-AE31-66C335E56911}" type="pres">
      <dgm:prSet presAssocID="{71893151-B951-484A-B457-27A9B310F91B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</dgm:ptLst>
  <dgm:cxnLst>
    <dgm:cxn modelId="{E44DA2A3-7F73-44E7-A039-EC3874DAF8C1}" srcId="{F45207AF-A35B-4EC4-8519-0230865EF297}" destId="{7A4195EE-D668-46DC-8C39-E57331E0F85A}" srcOrd="2" destOrd="0" parTransId="{4C6E9223-8294-4723-8E14-E1AC1BDEF841}" sibTransId="{97EA49A5-E0DA-4153-ADFC-26F051DA1286}"/>
    <dgm:cxn modelId="{FA50D400-8C2C-4FAE-BC3D-914AB44E5855}" type="presOf" srcId="{7A4195EE-D668-46DC-8C39-E57331E0F85A}" destId="{8971FC7F-EEB5-4F25-B169-EB539F32A1B4}" srcOrd="1" destOrd="0" presId="urn:microsoft.com/office/officeart/2005/8/layout/hList7"/>
    <dgm:cxn modelId="{60B3D50A-D54F-49D9-9B2C-419ABB467593}" srcId="{F45207AF-A35B-4EC4-8519-0230865EF297}" destId="{71893151-B951-484A-B457-27A9B310F91B}" srcOrd="3" destOrd="0" parTransId="{7DB3797F-86B3-4527-9477-227D60799ADF}" sibTransId="{5D158347-DD07-44DB-A232-34B1CCF8B477}"/>
    <dgm:cxn modelId="{564BF89E-CB29-41C8-99CA-28202272312F}" type="presOf" srcId="{7A4195EE-D668-46DC-8C39-E57331E0F85A}" destId="{33EB1831-3CB1-4208-A420-0DF1BF834E47}" srcOrd="0" destOrd="0" presId="urn:microsoft.com/office/officeart/2005/8/layout/hList7"/>
    <dgm:cxn modelId="{65417DF5-FFD7-44EC-9492-22BACD6E3A0C}" type="presOf" srcId="{2D622665-256D-4DDD-BFA0-425494E54E62}" destId="{E2BCA0ED-0CF5-4EC8-81D0-BDDE01BE311A}" srcOrd="1" destOrd="0" presId="urn:microsoft.com/office/officeart/2005/8/layout/hList7"/>
    <dgm:cxn modelId="{4882FC34-DBA2-4335-8CE3-364C55E9F50F}" type="presOf" srcId="{71893151-B951-484A-B457-27A9B310F91B}" destId="{82057695-E366-43A8-B60F-7F8EC070E0E1}" srcOrd="0" destOrd="0" presId="urn:microsoft.com/office/officeart/2005/8/layout/hList7"/>
    <dgm:cxn modelId="{16265016-146A-4A52-BEC1-E181C9D1ED52}" type="presOf" srcId="{08F8A658-5A8F-4F69-8A0F-752705B72C57}" destId="{16080B62-3E08-4AD9-982D-F204B8C3CA14}" srcOrd="0" destOrd="0" presId="urn:microsoft.com/office/officeart/2005/8/layout/hList7"/>
    <dgm:cxn modelId="{2F90571C-E220-4536-8FCE-D2283C7A8A99}" type="presOf" srcId="{2D622665-256D-4DDD-BFA0-425494E54E62}" destId="{5A9CE05F-C4B3-42CB-AB12-AA62B64D699F}" srcOrd="0" destOrd="0" presId="urn:microsoft.com/office/officeart/2005/8/layout/hList7"/>
    <dgm:cxn modelId="{D1E63409-8FA0-46AB-BEB5-E1619368AAED}" type="presOf" srcId="{F45207AF-A35B-4EC4-8519-0230865EF297}" destId="{E43492C3-6DDF-43D6-A04F-80D57868630E}" srcOrd="0" destOrd="0" presId="urn:microsoft.com/office/officeart/2005/8/layout/hList7"/>
    <dgm:cxn modelId="{20BF08DE-2AE1-458E-B73E-2847D049EE82}" type="presOf" srcId="{71893151-B951-484A-B457-27A9B310F91B}" destId="{5FA73E34-6746-478E-81BE-A3624E1A8491}" srcOrd="1" destOrd="0" presId="urn:microsoft.com/office/officeart/2005/8/layout/hList7"/>
    <dgm:cxn modelId="{1AB7A661-30C6-4882-A6EF-273EA540B72A}" srcId="{F45207AF-A35B-4EC4-8519-0230865EF297}" destId="{2D622665-256D-4DDD-BFA0-425494E54E62}" srcOrd="1" destOrd="0" parTransId="{604568E0-37DA-4854-9B10-CCDB9628818C}" sibTransId="{F302953B-9D1C-48D6-A4A7-2FDB43498893}"/>
    <dgm:cxn modelId="{ECB04CD4-D852-4C1E-8737-085DD910D3F6}" srcId="{F45207AF-A35B-4EC4-8519-0230865EF297}" destId="{1C64D066-6131-4482-B65A-2F5CDBFEC155}" srcOrd="0" destOrd="0" parTransId="{D53E2365-2563-49E0-9C71-59D102893829}" sibTransId="{08F8A658-5A8F-4F69-8A0F-752705B72C57}"/>
    <dgm:cxn modelId="{0F527ACD-6E4B-422E-9803-3C9F0D6975C4}" type="presOf" srcId="{F302953B-9D1C-48D6-A4A7-2FDB43498893}" destId="{11F5303D-56E0-412A-BF99-5671EC0A44C9}" srcOrd="0" destOrd="0" presId="urn:microsoft.com/office/officeart/2005/8/layout/hList7"/>
    <dgm:cxn modelId="{E2D4DD6E-F9B4-4B00-AFB6-B9693237F2A2}" type="presOf" srcId="{1C64D066-6131-4482-B65A-2F5CDBFEC155}" destId="{F20AFA5F-C55D-4DBC-A7AC-C79237D62A5C}" srcOrd="1" destOrd="0" presId="urn:microsoft.com/office/officeart/2005/8/layout/hList7"/>
    <dgm:cxn modelId="{53B0C80E-D30B-459C-8918-815E79905D10}" type="presOf" srcId="{97EA49A5-E0DA-4153-ADFC-26F051DA1286}" destId="{6E0B8D48-D1F8-4759-9B19-F7131B07F161}" srcOrd="0" destOrd="0" presId="urn:microsoft.com/office/officeart/2005/8/layout/hList7"/>
    <dgm:cxn modelId="{51D7C7E3-AE96-42D6-8044-619A4FACE8F4}" type="presOf" srcId="{1C64D066-6131-4482-B65A-2F5CDBFEC155}" destId="{750AB7AC-4CFA-434F-8B68-A53952CE5FE8}" srcOrd="0" destOrd="0" presId="urn:microsoft.com/office/officeart/2005/8/layout/hList7"/>
    <dgm:cxn modelId="{E4E1934B-43B9-40F1-A895-38DEBA4AE5B2}" type="presParOf" srcId="{E43492C3-6DDF-43D6-A04F-80D57868630E}" destId="{1BC77056-6DCF-4895-9A08-2BAE668374F5}" srcOrd="0" destOrd="0" presId="urn:microsoft.com/office/officeart/2005/8/layout/hList7"/>
    <dgm:cxn modelId="{E1665FE9-A583-4DA3-9959-69AB89D271D9}" type="presParOf" srcId="{E43492C3-6DDF-43D6-A04F-80D57868630E}" destId="{D6E65796-8FD7-4D4F-8D7A-E631996E3738}" srcOrd="1" destOrd="0" presId="urn:microsoft.com/office/officeart/2005/8/layout/hList7"/>
    <dgm:cxn modelId="{1C9715C3-40A1-483C-BC90-455AAE1AE475}" type="presParOf" srcId="{D6E65796-8FD7-4D4F-8D7A-E631996E3738}" destId="{8372C10F-5C76-4D4F-977E-FB23FD23298C}" srcOrd="0" destOrd="0" presId="urn:microsoft.com/office/officeart/2005/8/layout/hList7"/>
    <dgm:cxn modelId="{4B3B5D2D-4702-4191-BD26-A448A3C9FA1A}" type="presParOf" srcId="{8372C10F-5C76-4D4F-977E-FB23FD23298C}" destId="{750AB7AC-4CFA-434F-8B68-A53952CE5FE8}" srcOrd="0" destOrd="0" presId="urn:microsoft.com/office/officeart/2005/8/layout/hList7"/>
    <dgm:cxn modelId="{F5F0B8AC-1049-497D-A82D-117C99338652}" type="presParOf" srcId="{8372C10F-5C76-4D4F-977E-FB23FD23298C}" destId="{F20AFA5F-C55D-4DBC-A7AC-C79237D62A5C}" srcOrd="1" destOrd="0" presId="urn:microsoft.com/office/officeart/2005/8/layout/hList7"/>
    <dgm:cxn modelId="{FC8D2574-6260-42A0-8EB3-90CF54423813}" type="presParOf" srcId="{8372C10F-5C76-4D4F-977E-FB23FD23298C}" destId="{CCB4A4BA-5D07-4162-AA4E-4A9DEFF0E831}" srcOrd="2" destOrd="0" presId="urn:microsoft.com/office/officeart/2005/8/layout/hList7"/>
    <dgm:cxn modelId="{50A67912-9132-460A-89A1-AF1C4503F0CD}" type="presParOf" srcId="{8372C10F-5C76-4D4F-977E-FB23FD23298C}" destId="{84836E86-10FE-4A8A-B180-89AD694CE439}" srcOrd="3" destOrd="0" presId="urn:microsoft.com/office/officeart/2005/8/layout/hList7"/>
    <dgm:cxn modelId="{2026A8BD-D5D1-4255-BBDD-0E362A6EA2A1}" type="presParOf" srcId="{D6E65796-8FD7-4D4F-8D7A-E631996E3738}" destId="{16080B62-3E08-4AD9-982D-F204B8C3CA14}" srcOrd="1" destOrd="0" presId="urn:microsoft.com/office/officeart/2005/8/layout/hList7"/>
    <dgm:cxn modelId="{045BF26E-7F7D-4383-9A88-D720EC36FDBE}" type="presParOf" srcId="{D6E65796-8FD7-4D4F-8D7A-E631996E3738}" destId="{0A7AA203-7BE3-4373-BE86-853F8872C92A}" srcOrd="2" destOrd="0" presId="urn:microsoft.com/office/officeart/2005/8/layout/hList7"/>
    <dgm:cxn modelId="{FF649D78-1994-4AA3-BFFF-98931AF88F55}" type="presParOf" srcId="{0A7AA203-7BE3-4373-BE86-853F8872C92A}" destId="{5A9CE05F-C4B3-42CB-AB12-AA62B64D699F}" srcOrd="0" destOrd="0" presId="urn:microsoft.com/office/officeart/2005/8/layout/hList7"/>
    <dgm:cxn modelId="{F7C97E45-D835-47EF-AA52-BEEC110EF1E2}" type="presParOf" srcId="{0A7AA203-7BE3-4373-BE86-853F8872C92A}" destId="{E2BCA0ED-0CF5-4EC8-81D0-BDDE01BE311A}" srcOrd="1" destOrd="0" presId="urn:microsoft.com/office/officeart/2005/8/layout/hList7"/>
    <dgm:cxn modelId="{83089304-C09E-449D-9166-5EC27CF71144}" type="presParOf" srcId="{0A7AA203-7BE3-4373-BE86-853F8872C92A}" destId="{E419D28B-E925-4251-8CDA-C1EF37C3E2B4}" srcOrd="2" destOrd="0" presId="urn:microsoft.com/office/officeart/2005/8/layout/hList7"/>
    <dgm:cxn modelId="{6018933B-7397-4329-A0B1-D77D69AE985A}" type="presParOf" srcId="{0A7AA203-7BE3-4373-BE86-853F8872C92A}" destId="{33139C72-05F2-4F03-B05A-2C26E2A34377}" srcOrd="3" destOrd="0" presId="urn:microsoft.com/office/officeart/2005/8/layout/hList7"/>
    <dgm:cxn modelId="{8EFEA2D3-0E34-43BB-87AE-10E4550CFAE6}" type="presParOf" srcId="{D6E65796-8FD7-4D4F-8D7A-E631996E3738}" destId="{11F5303D-56E0-412A-BF99-5671EC0A44C9}" srcOrd="3" destOrd="0" presId="urn:microsoft.com/office/officeart/2005/8/layout/hList7"/>
    <dgm:cxn modelId="{E814C589-9A74-4162-A994-740A00B0B5ED}" type="presParOf" srcId="{D6E65796-8FD7-4D4F-8D7A-E631996E3738}" destId="{368A539E-CF82-487E-B5BE-4BC73BFF9DAF}" srcOrd="4" destOrd="0" presId="urn:microsoft.com/office/officeart/2005/8/layout/hList7"/>
    <dgm:cxn modelId="{AECEBAD7-B6F0-45D0-B6E0-4E0B9CF92832}" type="presParOf" srcId="{368A539E-CF82-487E-B5BE-4BC73BFF9DAF}" destId="{33EB1831-3CB1-4208-A420-0DF1BF834E47}" srcOrd="0" destOrd="0" presId="urn:microsoft.com/office/officeart/2005/8/layout/hList7"/>
    <dgm:cxn modelId="{41CA2E2E-059C-4E1F-AA7D-E2BC9D5A92F2}" type="presParOf" srcId="{368A539E-CF82-487E-B5BE-4BC73BFF9DAF}" destId="{8971FC7F-EEB5-4F25-B169-EB539F32A1B4}" srcOrd="1" destOrd="0" presId="urn:microsoft.com/office/officeart/2005/8/layout/hList7"/>
    <dgm:cxn modelId="{65BA9549-3C08-4388-8D51-837A1771E644}" type="presParOf" srcId="{368A539E-CF82-487E-B5BE-4BC73BFF9DAF}" destId="{563F362C-C545-4124-8EC6-80194314F691}" srcOrd="2" destOrd="0" presId="urn:microsoft.com/office/officeart/2005/8/layout/hList7"/>
    <dgm:cxn modelId="{AA5E850A-72EB-42A3-BCA1-62468F75EF34}" type="presParOf" srcId="{368A539E-CF82-487E-B5BE-4BC73BFF9DAF}" destId="{2B75636D-DDD1-4537-A9CE-09F7BB452AA6}" srcOrd="3" destOrd="0" presId="urn:microsoft.com/office/officeart/2005/8/layout/hList7"/>
    <dgm:cxn modelId="{A5DE3BD4-392F-4F6C-9E87-2C69AFBE7AB2}" type="presParOf" srcId="{D6E65796-8FD7-4D4F-8D7A-E631996E3738}" destId="{6E0B8D48-D1F8-4759-9B19-F7131B07F161}" srcOrd="5" destOrd="0" presId="urn:microsoft.com/office/officeart/2005/8/layout/hList7"/>
    <dgm:cxn modelId="{4B0D364A-B621-4223-8C8F-3666868D8FB7}" type="presParOf" srcId="{D6E65796-8FD7-4D4F-8D7A-E631996E3738}" destId="{FE5D313F-678D-49C3-BFC7-FFA4B2CC37FD}" srcOrd="6" destOrd="0" presId="urn:microsoft.com/office/officeart/2005/8/layout/hList7"/>
    <dgm:cxn modelId="{94A6FD31-220A-47F2-8C09-EAF7B1583513}" type="presParOf" srcId="{FE5D313F-678D-49C3-BFC7-FFA4B2CC37FD}" destId="{82057695-E366-43A8-B60F-7F8EC070E0E1}" srcOrd="0" destOrd="0" presId="urn:microsoft.com/office/officeart/2005/8/layout/hList7"/>
    <dgm:cxn modelId="{CF9754E2-703B-4282-9CBD-B7C964F3C25B}" type="presParOf" srcId="{FE5D313F-678D-49C3-BFC7-FFA4B2CC37FD}" destId="{5FA73E34-6746-478E-81BE-A3624E1A8491}" srcOrd="1" destOrd="0" presId="urn:microsoft.com/office/officeart/2005/8/layout/hList7"/>
    <dgm:cxn modelId="{7ED5848C-610B-46B4-8742-EE71702F23E0}" type="presParOf" srcId="{FE5D313F-678D-49C3-BFC7-FFA4B2CC37FD}" destId="{CEA09A50-4FC0-42AB-9278-55BF347288E6}" srcOrd="2" destOrd="0" presId="urn:microsoft.com/office/officeart/2005/8/layout/hList7"/>
    <dgm:cxn modelId="{166A8E6D-BFAC-4A66-BB07-98421FAD5D19}" type="presParOf" srcId="{FE5D313F-678D-49C3-BFC7-FFA4B2CC37FD}" destId="{6D01C1E7-BA33-4C2E-AE31-66C335E5691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5207AF-A35B-4EC4-8519-0230865EF297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1C64D066-6131-4482-B65A-2F5CDBFEC155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dirty="0"/>
            <a:t> Commitment to the existing structure and work on its development.</a:t>
          </a:r>
          <a:endParaRPr lang="ar-SA" dirty="0"/>
        </a:p>
      </dgm:t>
    </dgm:pt>
    <dgm:pt modelId="{D53E2365-2563-49E0-9C71-59D102893829}" type="parTrans" cxnId="{ECB04CD4-D852-4C1E-8737-085DD910D3F6}">
      <dgm:prSet/>
      <dgm:spPr/>
      <dgm:t>
        <a:bodyPr/>
        <a:lstStyle/>
        <a:p>
          <a:pPr rtl="1"/>
          <a:endParaRPr lang="ar-SA"/>
        </a:p>
      </dgm:t>
    </dgm:pt>
    <dgm:pt modelId="{08F8A658-5A8F-4F69-8A0F-752705B72C57}" type="sibTrans" cxnId="{ECB04CD4-D852-4C1E-8737-085DD910D3F6}">
      <dgm:prSet/>
      <dgm:spPr/>
      <dgm:t>
        <a:bodyPr/>
        <a:lstStyle/>
        <a:p>
          <a:pPr rtl="1"/>
          <a:endParaRPr lang="ar-SA"/>
        </a:p>
      </dgm:t>
    </dgm:pt>
    <dgm:pt modelId="{2D622665-256D-4DDD-BFA0-425494E54E62}">
      <dgm:prSet phldrT="[Tex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sz="1700" dirty="0"/>
            <a:t>Work to provide a website for municipality of Asira, to include: Emergency and disaster page</a:t>
          </a:r>
          <a:endParaRPr lang="ar-SA" sz="1700" dirty="0"/>
        </a:p>
      </dgm:t>
    </dgm:pt>
    <dgm:pt modelId="{604568E0-37DA-4854-9B10-CCDB9628818C}" type="parTrans" cxnId="{1AB7A661-30C6-4882-A6EF-273EA540B72A}">
      <dgm:prSet/>
      <dgm:spPr/>
      <dgm:t>
        <a:bodyPr/>
        <a:lstStyle/>
        <a:p>
          <a:pPr rtl="1"/>
          <a:endParaRPr lang="ar-SA"/>
        </a:p>
      </dgm:t>
    </dgm:pt>
    <dgm:pt modelId="{F302953B-9D1C-48D6-A4A7-2FDB43498893}" type="sibTrans" cxnId="{1AB7A661-30C6-4882-A6EF-273EA540B72A}">
      <dgm:prSet/>
      <dgm:spPr/>
      <dgm:t>
        <a:bodyPr/>
        <a:lstStyle/>
        <a:p>
          <a:pPr rtl="1"/>
          <a:endParaRPr lang="ar-SA"/>
        </a:p>
      </dgm:t>
    </dgm:pt>
    <dgm:pt modelId="{7A4195EE-D668-46DC-8C39-E57331E0F85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en-US" dirty="0"/>
            <a:t>Work on evaluating the town in terms of its ability to cover risk management plans.</a:t>
          </a:r>
          <a:endParaRPr lang="ar-SA" dirty="0"/>
        </a:p>
      </dgm:t>
    </dgm:pt>
    <dgm:pt modelId="{4C6E9223-8294-4723-8E14-E1AC1BDEF841}" type="parTrans" cxnId="{E44DA2A3-7F73-44E7-A039-EC3874DAF8C1}">
      <dgm:prSet/>
      <dgm:spPr/>
      <dgm:t>
        <a:bodyPr/>
        <a:lstStyle/>
        <a:p>
          <a:pPr rtl="1"/>
          <a:endParaRPr lang="ar-SA"/>
        </a:p>
      </dgm:t>
    </dgm:pt>
    <dgm:pt modelId="{97EA49A5-E0DA-4153-ADFC-26F051DA1286}" type="sibTrans" cxnId="{E44DA2A3-7F73-44E7-A039-EC3874DAF8C1}">
      <dgm:prSet/>
      <dgm:spPr/>
      <dgm:t>
        <a:bodyPr/>
        <a:lstStyle/>
        <a:p>
          <a:pPr rtl="1"/>
          <a:endParaRPr lang="ar-SA"/>
        </a:p>
      </dgm:t>
    </dgm:pt>
    <dgm:pt modelId="{E43492C3-6DDF-43D6-A04F-80D57868630E}" type="pres">
      <dgm:prSet presAssocID="{F45207AF-A35B-4EC4-8519-0230865EF297}" presName="Name0" presStyleCnt="0">
        <dgm:presLayoutVars>
          <dgm:dir/>
          <dgm:resizeHandles val="exact"/>
        </dgm:presLayoutVars>
      </dgm:prSet>
      <dgm:spPr/>
    </dgm:pt>
    <dgm:pt modelId="{1BC77056-6DCF-4895-9A08-2BAE668374F5}" type="pres">
      <dgm:prSet presAssocID="{F45207AF-A35B-4EC4-8519-0230865EF297}" presName="fgShape" presStyleLbl="fgShp" presStyleIdx="0" presStyleCn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</dgm:pt>
    <dgm:pt modelId="{D6E65796-8FD7-4D4F-8D7A-E631996E3738}" type="pres">
      <dgm:prSet presAssocID="{F45207AF-A35B-4EC4-8519-0230865EF297}" presName="linComp" presStyleCnt="0"/>
      <dgm:spPr/>
    </dgm:pt>
    <dgm:pt modelId="{8372C10F-5C76-4D4F-977E-FB23FD23298C}" type="pres">
      <dgm:prSet presAssocID="{1C64D066-6131-4482-B65A-2F5CDBFEC155}" presName="compNode" presStyleCnt="0"/>
      <dgm:spPr/>
    </dgm:pt>
    <dgm:pt modelId="{750AB7AC-4CFA-434F-8B68-A53952CE5FE8}" type="pres">
      <dgm:prSet presAssocID="{1C64D066-6131-4482-B65A-2F5CDBFEC155}" presName="bkgdShape" presStyleLbl="node1" presStyleIdx="0" presStyleCnt="3"/>
      <dgm:spPr/>
      <dgm:t>
        <a:bodyPr/>
        <a:lstStyle/>
        <a:p>
          <a:endParaRPr lang="en-US"/>
        </a:p>
      </dgm:t>
    </dgm:pt>
    <dgm:pt modelId="{F20AFA5F-C55D-4DBC-A7AC-C79237D62A5C}" type="pres">
      <dgm:prSet presAssocID="{1C64D066-6131-4482-B65A-2F5CDBFEC15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4A4BA-5D07-4162-AA4E-4A9DEFF0E831}" type="pres">
      <dgm:prSet presAssocID="{1C64D066-6131-4482-B65A-2F5CDBFEC155}" presName="invisiNode" presStyleLbl="node1" presStyleIdx="0" presStyleCnt="3"/>
      <dgm:spPr/>
    </dgm:pt>
    <dgm:pt modelId="{84836E86-10FE-4A8A-B180-89AD694CE439}" type="pres">
      <dgm:prSet presAssocID="{1C64D066-6131-4482-B65A-2F5CDBFEC155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16080B62-3E08-4AD9-982D-F204B8C3CA14}" type="pres">
      <dgm:prSet presAssocID="{08F8A658-5A8F-4F69-8A0F-752705B72C5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A7AA203-7BE3-4373-BE86-853F8872C92A}" type="pres">
      <dgm:prSet presAssocID="{2D622665-256D-4DDD-BFA0-425494E54E62}" presName="compNode" presStyleCnt="0"/>
      <dgm:spPr/>
    </dgm:pt>
    <dgm:pt modelId="{5A9CE05F-C4B3-42CB-AB12-AA62B64D699F}" type="pres">
      <dgm:prSet presAssocID="{2D622665-256D-4DDD-BFA0-425494E54E62}" presName="bkgdShape" presStyleLbl="node1" presStyleIdx="1" presStyleCnt="3"/>
      <dgm:spPr/>
      <dgm:t>
        <a:bodyPr/>
        <a:lstStyle/>
        <a:p>
          <a:endParaRPr lang="en-US"/>
        </a:p>
      </dgm:t>
    </dgm:pt>
    <dgm:pt modelId="{E2BCA0ED-0CF5-4EC8-81D0-BDDE01BE311A}" type="pres">
      <dgm:prSet presAssocID="{2D622665-256D-4DDD-BFA0-425494E54E6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9D28B-E925-4251-8CDA-C1EF37C3E2B4}" type="pres">
      <dgm:prSet presAssocID="{2D622665-256D-4DDD-BFA0-425494E54E62}" presName="invisiNode" presStyleLbl="node1" presStyleIdx="1" presStyleCnt="3"/>
      <dgm:spPr/>
    </dgm:pt>
    <dgm:pt modelId="{33139C72-05F2-4F03-B05A-2C26E2A34377}" type="pres">
      <dgm:prSet presAssocID="{2D622665-256D-4DDD-BFA0-425494E54E62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11F5303D-56E0-412A-BF99-5671EC0A44C9}" type="pres">
      <dgm:prSet presAssocID="{F302953B-9D1C-48D6-A4A7-2FDB4349889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8A539E-CF82-487E-B5BE-4BC73BFF9DAF}" type="pres">
      <dgm:prSet presAssocID="{7A4195EE-D668-46DC-8C39-E57331E0F85A}" presName="compNode" presStyleCnt="0"/>
      <dgm:spPr/>
    </dgm:pt>
    <dgm:pt modelId="{33EB1831-3CB1-4208-A420-0DF1BF834E47}" type="pres">
      <dgm:prSet presAssocID="{7A4195EE-D668-46DC-8C39-E57331E0F85A}" presName="bkgdShape" presStyleLbl="node1" presStyleIdx="2" presStyleCnt="3"/>
      <dgm:spPr/>
      <dgm:t>
        <a:bodyPr/>
        <a:lstStyle/>
        <a:p>
          <a:endParaRPr lang="en-US"/>
        </a:p>
      </dgm:t>
    </dgm:pt>
    <dgm:pt modelId="{8971FC7F-EEB5-4F25-B169-EB539F32A1B4}" type="pres">
      <dgm:prSet presAssocID="{7A4195EE-D668-46DC-8C39-E57331E0F85A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F362C-C545-4124-8EC6-80194314F691}" type="pres">
      <dgm:prSet presAssocID="{7A4195EE-D668-46DC-8C39-E57331E0F85A}" presName="invisiNode" presStyleLbl="node1" presStyleIdx="2" presStyleCnt="3"/>
      <dgm:spPr/>
    </dgm:pt>
    <dgm:pt modelId="{2B75636D-DDD1-4537-A9CE-09F7BB452AA6}" type="pres">
      <dgm:prSet presAssocID="{7A4195EE-D668-46DC-8C39-E57331E0F85A}" presName="imagNode" presStyleLbl="fgImgPlace1" presStyleIdx="2" presStyleCnt="3" custLinFactNeighborX="4568" custLinFactNeighborY="-164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E44DA2A3-7F73-44E7-A039-EC3874DAF8C1}" srcId="{F45207AF-A35B-4EC4-8519-0230865EF297}" destId="{7A4195EE-D668-46DC-8C39-E57331E0F85A}" srcOrd="2" destOrd="0" parTransId="{4C6E9223-8294-4723-8E14-E1AC1BDEF841}" sibTransId="{97EA49A5-E0DA-4153-ADFC-26F051DA1286}"/>
    <dgm:cxn modelId="{26658D39-E37E-4C74-98B1-02B5BEF36577}" type="presOf" srcId="{F302953B-9D1C-48D6-A4A7-2FDB43498893}" destId="{11F5303D-56E0-412A-BF99-5671EC0A44C9}" srcOrd="0" destOrd="0" presId="urn:microsoft.com/office/officeart/2005/8/layout/hList7"/>
    <dgm:cxn modelId="{C9EB3715-20B4-4A76-81F5-BCF5AD34C06D}" type="presOf" srcId="{08F8A658-5A8F-4F69-8A0F-752705B72C57}" destId="{16080B62-3E08-4AD9-982D-F204B8C3CA14}" srcOrd="0" destOrd="0" presId="urn:microsoft.com/office/officeart/2005/8/layout/hList7"/>
    <dgm:cxn modelId="{EA83CB8C-F48D-4A2E-A1C0-EF95DF1F67E6}" type="presOf" srcId="{2D622665-256D-4DDD-BFA0-425494E54E62}" destId="{E2BCA0ED-0CF5-4EC8-81D0-BDDE01BE311A}" srcOrd="1" destOrd="0" presId="urn:microsoft.com/office/officeart/2005/8/layout/hList7"/>
    <dgm:cxn modelId="{01E14351-D5C5-4571-96D6-1A72EE21198F}" type="presOf" srcId="{7A4195EE-D668-46DC-8C39-E57331E0F85A}" destId="{33EB1831-3CB1-4208-A420-0DF1BF834E47}" srcOrd="0" destOrd="0" presId="urn:microsoft.com/office/officeart/2005/8/layout/hList7"/>
    <dgm:cxn modelId="{78A81B19-E8D8-4AFE-9777-54B972765EAF}" type="presOf" srcId="{7A4195EE-D668-46DC-8C39-E57331E0F85A}" destId="{8971FC7F-EEB5-4F25-B169-EB539F32A1B4}" srcOrd="1" destOrd="0" presId="urn:microsoft.com/office/officeart/2005/8/layout/hList7"/>
    <dgm:cxn modelId="{D293FE50-818B-48B8-9E53-48369B2B6DE7}" type="presOf" srcId="{1C64D066-6131-4482-B65A-2F5CDBFEC155}" destId="{F20AFA5F-C55D-4DBC-A7AC-C79237D62A5C}" srcOrd="1" destOrd="0" presId="urn:microsoft.com/office/officeart/2005/8/layout/hList7"/>
    <dgm:cxn modelId="{1AB7A661-30C6-4882-A6EF-273EA540B72A}" srcId="{F45207AF-A35B-4EC4-8519-0230865EF297}" destId="{2D622665-256D-4DDD-BFA0-425494E54E62}" srcOrd="1" destOrd="0" parTransId="{604568E0-37DA-4854-9B10-CCDB9628818C}" sibTransId="{F302953B-9D1C-48D6-A4A7-2FDB43498893}"/>
    <dgm:cxn modelId="{9E5216EF-B059-4623-813A-B828AA53D32B}" type="presOf" srcId="{F45207AF-A35B-4EC4-8519-0230865EF297}" destId="{E43492C3-6DDF-43D6-A04F-80D57868630E}" srcOrd="0" destOrd="0" presId="urn:microsoft.com/office/officeart/2005/8/layout/hList7"/>
    <dgm:cxn modelId="{149699CB-2D43-47B0-8F1C-903A511B5B41}" type="presOf" srcId="{2D622665-256D-4DDD-BFA0-425494E54E62}" destId="{5A9CE05F-C4B3-42CB-AB12-AA62B64D699F}" srcOrd="0" destOrd="0" presId="urn:microsoft.com/office/officeart/2005/8/layout/hList7"/>
    <dgm:cxn modelId="{ECB04CD4-D852-4C1E-8737-085DD910D3F6}" srcId="{F45207AF-A35B-4EC4-8519-0230865EF297}" destId="{1C64D066-6131-4482-B65A-2F5CDBFEC155}" srcOrd="0" destOrd="0" parTransId="{D53E2365-2563-49E0-9C71-59D102893829}" sibTransId="{08F8A658-5A8F-4F69-8A0F-752705B72C57}"/>
    <dgm:cxn modelId="{033D1B84-DE59-4DAB-8916-7943E37A105B}" type="presOf" srcId="{1C64D066-6131-4482-B65A-2F5CDBFEC155}" destId="{750AB7AC-4CFA-434F-8B68-A53952CE5FE8}" srcOrd="0" destOrd="0" presId="urn:microsoft.com/office/officeart/2005/8/layout/hList7"/>
    <dgm:cxn modelId="{B85581FD-5589-4893-AEF0-6185AFDB09CA}" type="presParOf" srcId="{E43492C3-6DDF-43D6-A04F-80D57868630E}" destId="{1BC77056-6DCF-4895-9A08-2BAE668374F5}" srcOrd="0" destOrd="0" presId="urn:microsoft.com/office/officeart/2005/8/layout/hList7"/>
    <dgm:cxn modelId="{3BDA31A9-2493-4BFF-92C6-7041B46BA7A9}" type="presParOf" srcId="{E43492C3-6DDF-43D6-A04F-80D57868630E}" destId="{D6E65796-8FD7-4D4F-8D7A-E631996E3738}" srcOrd="1" destOrd="0" presId="urn:microsoft.com/office/officeart/2005/8/layout/hList7"/>
    <dgm:cxn modelId="{B2C2936F-D343-43A9-8132-B09F28D15A0B}" type="presParOf" srcId="{D6E65796-8FD7-4D4F-8D7A-E631996E3738}" destId="{8372C10F-5C76-4D4F-977E-FB23FD23298C}" srcOrd="0" destOrd="0" presId="urn:microsoft.com/office/officeart/2005/8/layout/hList7"/>
    <dgm:cxn modelId="{62D013BA-8FAA-4893-87B5-E34841213D3B}" type="presParOf" srcId="{8372C10F-5C76-4D4F-977E-FB23FD23298C}" destId="{750AB7AC-4CFA-434F-8B68-A53952CE5FE8}" srcOrd="0" destOrd="0" presId="urn:microsoft.com/office/officeart/2005/8/layout/hList7"/>
    <dgm:cxn modelId="{FE80163A-8260-4FDE-A776-DAA02282F955}" type="presParOf" srcId="{8372C10F-5C76-4D4F-977E-FB23FD23298C}" destId="{F20AFA5F-C55D-4DBC-A7AC-C79237D62A5C}" srcOrd="1" destOrd="0" presId="urn:microsoft.com/office/officeart/2005/8/layout/hList7"/>
    <dgm:cxn modelId="{2C63FCE2-3161-4546-A506-38CE008C35E3}" type="presParOf" srcId="{8372C10F-5C76-4D4F-977E-FB23FD23298C}" destId="{CCB4A4BA-5D07-4162-AA4E-4A9DEFF0E831}" srcOrd="2" destOrd="0" presId="urn:microsoft.com/office/officeart/2005/8/layout/hList7"/>
    <dgm:cxn modelId="{15E27EC1-04E0-4175-B5BF-6E63F08B2346}" type="presParOf" srcId="{8372C10F-5C76-4D4F-977E-FB23FD23298C}" destId="{84836E86-10FE-4A8A-B180-89AD694CE439}" srcOrd="3" destOrd="0" presId="urn:microsoft.com/office/officeart/2005/8/layout/hList7"/>
    <dgm:cxn modelId="{5AF93E51-56C5-4C78-B534-E2B5DEE726CC}" type="presParOf" srcId="{D6E65796-8FD7-4D4F-8D7A-E631996E3738}" destId="{16080B62-3E08-4AD9-982D-F204B8C3CA14}" srcOrd="1" destOrd="0" presId="urn:microsoft.com/office/officeart/2005/8/layout/hList7"/>
    <dgm:cxn modelId="{927550D7-28AD-44FF-A8CA-B1F94DA4F936}" type="presParOf" srcId="{D6E65796-8FD7-4D4F-8D7A-E631996E3738}" destId="{0A7AA203-7BE3-4373-BE86-853F8872C92A}" srcOrd="2" destOrd="0" presId="urn:microsoft.com/office/officeart/2005/8/layout/hList7"/>
    <dgm:cxn modelId="{69E24B3C-9AC2-45E9-A21A-B0B864967A63}" type="presParOf" srcId="{0A7AA203-7BE3-4373-BE86-853F8872C92A}" destId="{5A9CE05F-C4B3-42CB-AB12-AA62B64D699F}" srcOrd="0" destOrd="0" presId="urn:microsoft.com/office/officeart/2005/8/layout/hList7"/>
    <dgm:cxn modelId="{15B655A0-37B7-4740-8AE6-41942655156D}" type="presParOf" srcId="{0A7AA203-7BE3-4373-BE86-853F8872C92A}" destId="{E2BCA0ED-0CF5-4EC8-81D0-BDDE01BE311A}" srcOrd="1" destOrd="0" presId="urn:microsoft.com/office/officeart/2005/8/layout/hList7"/>
    <dgm:cxn modelId="{E7809088-A9AD-4A09-B7C9-B0D1405D2D04}" type="presParOf" srcId="{0A7AA203-7BE3-4373-BE86-853F8872C92A}" destId="{E419D28B-E925-4251-8CDA-C1EF37C3E2B4}" srcOrd="2" destOrd="0" presId="urn:microsoft.com/office/officeart/2005/8/layout/hList7"/>
    <dgm:cxn modelId="{CF1B5F39-A9EB-4843-BB58-B770249BC47C}" type="presParOf" srcId="{0A7AA203-7BE3-4373-BE86-853F8872C92A}" destId="{33139C72-05F2-4F03-B05A-2C26E2A34377}" srcOrd="3" destOrd="0" presId="urn:microsoft.com/office/officeart/2005/8/layout/hList7"/>
    <dgm:cxn modelId="{842FB288-13A9-4114-B354-C05ECF833BEB}" type="presParOf" srcId="{D6E65796-8FD7-4D4F-8D7A-E631996E3738}" destId="{11F5303D-56E0-412A-BF99-5671EC0A44C9}" srcOrd="3" destOrd="0" presId="urn:microsoft.com/office/officeart/2005/8/layout/hList7"/>
    <dgm:cxn modelId="{013FF48C-6B30-404E-8F37-3FA79967CA09}" type="presParOf" srcId="{D6E65796-8FD7-4D4F-8D7A-E631996E3738}" destId="{368A539E-CF82-487E-B5BE-4BC73BFF9DAF}" srcOrd="4" destOrd="0" presId="urn:microsoft.com/office/officeart/2005/8/layout/hList7"/>
    <dgm:cxn modelId="{155E91C7-D005-4DD0-B723-30C3B1D2DCBA}" type="presParOf" srcId="{368A539E-CF82-487E-B5BE-4BC73BFF9DAF}" destId="{33EB1831-3CB1-4208-A420-0DF1BF834E47}" srcOrd="0" destOrd="0" presId="urn:microsoft.com/office/officeart/2005/8/layout/hList7"/>
    <dgm:cxn modelId="{00060538-55FE-4CC3-9FB1-E66628505736}" type="presParOf" srcId="{368A539E-CF82-487E-B5BE-4BC73BFF9DAF}" destId="{8971FC7F-EEB5-4F25-B169-EB539F32A1B4}" srcOrd="1" destOrd="0" presId="urn:microsoft.com/office/officeart/2005/8/layout/hList7"/>
    <dgm:cxn modelId="{8DDE5A97-6EA6-45B2-A214-10768493F6C1}" type="presParOf" srcId="{368A539E-CF82-487E-B5BE-4BC73BFF9DAF}" destId="{563F362C-C545-4124-8EC6-80194314F691}" srcOrd="2" destOrd="0" presId="urn:microsoft.com/office/officeart/2005/8/layout/hList7"/>
    <dgm:cxn modelId="{24C608D7-68A4-4A73-8D3F-4878834D2FE3}" type="presParOf" srcId="{368A539E-CF82-487E-B5BE-4BC73BFF9DAF}" destId="{2B75636D-DDD1-4537-A9CE-09F7BB452AA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90926-A9EF-47CE-A138-90C596F5AD65}">
      <dsp:nvSpPr>
        <dsp:cNvPr id="0" name=""/>
        <dsp:cNvSpPr/>
      </dsp:nvSpPr>
      <dsp:spPr>
        <a:xfrm>
          <a:off x="6934198" y="2362203"/>
          <a:ext cx="1285642" cy="51555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>
              <a:latin typeface="Andalus" pitchFamily="18" charset="-78"/>
              <a:cs typeface="Andalus" pitchFamily="18" charset="-78"/>
            </a:rPr>
            <a:t>Preparedness</a:t>
          </a:r>
          <a:endParaRPr lang="en-US" sz="1200" b="1" kern="1200" dirty="0">
            <a:latin typeface="Andalus" pitchFamily="18" charset="-78"/>
            <a:cs typeface="Andalus" pitchFamily="18" charset="-78"/>
          </a:endParaRPr>
        </a:p>
      </dsp:txBody>
      <dsp:txXfrm>
        <a:off x="6959365" y="2387370"/>
        <a:ext cx="1235308" cy="465219"/>
      </dsp:txXfrm>
    </dsp:sp>
    <dsp:sp modelId="{C86BEED6-371D-475C-B23A-96350F2671DB}">
      <dsp:nvSpPr>
        <dsp:cNvPr id="0" name=""/>
        <dsp:cNvSpPr/>
      </dsp:nvSpPr>
      <dsp:spPr>
        <a:xfrm>
          <a:off x="3052566" y="355954"/>
          <a:ext cx="4557902" cy="4557902"/>
        </a:xfrm>
        <a:custGeom>
          <a:avLst/>
          <a:gdLst/>
          <a:ahLst/>
          <a:cxnLst/>
          <a:rect l="0" t="0" r="0" b="0"/>
          <a:pathLst>
            <a:path>
              <a:moveTo>
                <a:pt x="4541608" y="2550982"/>
              </a:moveTo>
              <a:arcTo wR="2278951" hR="2278951" stAng="411335" swAng="4725242"/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534C8BF5-91A3-4DCF-A6EA-45447247225E}">
      <dsp:nvSpPr>
        <dsp:cNvPr id="0" name=""/>
        <dsp:cNvSpPr/>
      </dsp:nvSpPr>
      <dsp:spPr>
        <a:xfrm>
          <a:off x="4343404" y="4510390"/>
          <a:ext cx="1133275" cy="88075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>
              <a:latin typeface="Andalus" pitchFamily="18" charset="-78"/>
              <a:cs typeface="Andalus" pitchFamily="18" charset="-78"/>
            </a:rPr>
            <a:t>Response</a:t>
          </a:r>
          <a:endParaRPr lang="en-US" sz="1200" b="1" kern="1200" dirty="0">
            <a:latin typeface="Andalus" pitchFamily="18" charset="-78"/>
            <a:cs typeface="Andalus" pitchFamily="18" charset="-78"/>
          </a:endParaRPr>
        </a:p>
      </dsp:txBody>
      <dsp:txXfrm>
        <a:off x="4386399" y="4553385"/>
        <a:ext cx="1047285" cy="794765"/>
      </dsp:txXfrm>
    </dsp:sp>
    <dsp:sp modelId="{AC2860C8-3C8F-4171-8BE4-2D178C05CBAE}">
      <dsp:nvSpPr>
        <dsp:cNvPr id="0" name=""/>
        <dsp:cNvSpPr/>
      </dsp:nvSpPr>
      <dsp:spPr>
        <a:xfrm>
          <a:off x="2281746" y="280043"/>
          <a:ext cx="4557902" cy="4557902"/>
        </a:xfrm>
        <a:custGeom>
          <a:avLst/>
          <a:gdLst/>
          <a:ahLst/>
          <a:cxnLst/>
          <a:rect l="0" t="0" r="0" b="0"/>
          <a:pathLst>
            <a:path>
              <a:moveTo>
                <a:pt x="2033660" y="4544663"/>
              </a:moveTo>
              <a:arcTo wR="2278951" hR="2278951" stAng="5770734" swAng="4490776"/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CF351AF4-B905-43F9-9682-DB290F9F6616}">
      <dsp:nvSpPr>
        <dsp:cNvPr id="0" name=""/>
        <dsp:cNvSpPr/>
      </dsp:nvSpPr>
      <dsp:spPr>
        <a:xfrm>
          <a:off x="1523995" y="2285997"/>
          <a:ext cx="1609936" cy="60069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Andalus" pitchFamily="18" charset="-78"/>
              <a:cs typeface="Andalus" pitchFamily="18" charset="-78"/>
            </a:rPr>
            <a:t>Rehabilitation and Recovery</a:t>
          </a:r>
          <a:endParaRPr lang="en-US" sz="1200" kern="1200" dirty="0"/>
        </a:p>
      </dsp:txBody>
      <dsp:txXfrm>
        <a:off x="1553318" y="2315320"/>
        <a:ext cx="1551290" cy="542044"/>
      </dsp:txXfrm>
    </dsp:sp>
    <dsp:sp modelId="{0DEDD92A-6A51-4C85-BB73-A3DE7D530C86}">
      <dsp:nvSpPr>
        <dsp:cNvPr id="0" name=""/>
        <dsp:cNvSpPr/>
      </dsp:nvSpPr>
      <dsp:spPr>
        <a:xfrm>
          <a:off x="2254177" y="771955"/>
          <a:ext cx="4557902" cy="4557902"/>
        </a:xfrm>
        <a:custGeom>
          <a:avLst/>
          <a:gdLst/>
          <a:ahLst/>
          <a:cxnLst/>
          <a:rect l="0" t="0" r="0" b="0"/>
          <a:pathLst>
            <a:path>
              <a:moveTo>
                <a:pt x="139701" y="1493310"/>
              </a:moveTo>
              <a:arcTo wR="2278951" hR="2278951" stAng="12009947" swAng="3404819"/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  <dsp:sp modelId="{BCA7957A-DFF9-4671-A980-9F2A89B603D7}">
      <dsp:nvSpPr>
        <dsp:cNvPr id="0" name=""/>
        <dsp:cNvSpPr/>
      </dsp:nvSpPr>
      <dsp:spPr>
        <a:xfrm>
          <a:off x="4038594" y="247644"/>
          <a:ext cx="1666664" cy="714996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Andalus" pitchFamily="18" charset="-78"/>
              <a:cs typeface="Andalus" pitchFamily="18" charset="-78"/>
            </a:rPr>
            <a:t>Prevention and Mitigation</a:t>
          </a:r>
          <a:endParaRPr lang="en-US" sz="1200" kern="1200" dirty="0"/>
        </a:p>
      </dsp:txBody>
      <dsp:txXfrm>
        <a:off x="4073497" y="282547"/>
        <a:ext cx="1596858" cy="645190"/>
      </dsp:txXfrm>
    </dsp:sp>
    <dsp:sp modelId="{27789898-E8DC-42AA-83F3-FBC136839890}">
      <dsp:nvSpPr>
        <dsp:cNvPr id="0" name=""/>
        <dsp:cNvSpPr/>
      </dsp:nvSpPr>
      <dsp:spPr>
        <a:xfrm>
          <a:off x="3046086" y="660211"/>
          <a:ext cx="4557902" cy="4557902"/>
        </a:xfrm>
        <a:custGeom>
          <a:avLst/>
          <a:gdLst/>
          <a:ahLst/>
          <a:cxnLst/>
          <a:rect l="0" t="0" r="0" b="0"/>
          <a:pathLst>
            <a:path>
              <a:moveTo>
                <a:pt x="2683537" y="36200"/>
              </a:moveTo>
              <a:arcTo wR="2278951" hR="2278951" stAng="16813561" swAng="3869222"/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95F21-C4B2-4D9B-B4F0-E2687061497C}">
      <dsp:nvSpPr>
        <dsp:cNvPr id="0" name=""/>
        <dsp:cNvSpPr/>
      </dsp:nvSpPr>
      <dsp:spPr>
        <a:xfrm>
          <a:off x="2640184" y="-31137"/>
          <a:ext cx="4930431" cy="4930431"/>
        </a:xfrm>
        <a:prstGeom prst="circularArrow">
          <a:avLst>
            <a:gd name="adj1" fmla="val 5544"/>
            <a:gd name="adj2" fmla="val 330680"/>
            <a:gd name="adj3" fmla="val 14487699"/>
            <a:gd name="adj4" fmla="val 16966305"/>
            <a:gd name="adj5" fmla="val 5757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B12C094C-8A6B-4047-9D60-A7266976B7FE}">
      <dsp:nvSpPr>
        <dsp:cNvPr id="0" name=""/>
        <dsp:cNvSpPr/>
      </dsp:nvSpPr>
      <dsp:spPr>
        <a:xfrm>
          <a:off x="4322638" y="972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Andalus" pitchFamily="18" charset="-78"/>
              <a:cs typeface="Andalus" pitchFamily="18" charset="-78"/>
            </a:rPr>
            <a:t>Health Center</a:t>
          </a:r>
        </a:p>
      </dsp:txBody>
      <dsp:txXfrm>
        <a:off x="4360849" y="39183"/>
        <a:ext cx="1489101" cy="706339"/>
      </dsp:txXfrm>
    </dsp:sp>
    <dsp:sp modelId="{20101679-13C9-4660-88AA-6420F3B2C01B}">
      <dsp:nvSpPr>
        <dsp:cNvPr id="0" name=""/>
        <dsp:cNvSpPr/>
      </dsp:nvSpPr>
      <dsp:spPr>
        <a:xfrm>
          <a:off x="5966462" y="792596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>
              <a:latin typeface="Andalus" pitchFamily="18" charset="-78"/>
              <a:cs typeface="Andalus" pitchFamily="18" charset="-78"/>
            </a:rPr>
            <a:t>Northern Electricity Distribution Company</a:t>
          </a:r>
        </a:p>
      </dsp:txBody>
      <dsp:txXfrm>
        <a:off x="6004673" y="830807"/>
        <a:ext cx="1489101" cy="706339"/>
      </dsp:txXfrm>
    </dsp:sp>
    <dsp:sp modelId="{319257F0-A09B-4BB7-97C5-34F945470994}">
      <dsp:nvSpPr>
        <dsp:cNvPr id="0" name=""/>
        <dsp:cNvSpPr/>
      </dsp:nvSpPr>
      <dsp:spPr>
        <a:xfrm>
          <a:off x="6372452" y="2571358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ndalus" pitchFamily="18" charset="-78"/>
              <a:cs typeface="Andalus" pitchFamily="18" charset="-78"/>
            </a:rPr>
            <a:t>Police station</a:t>
          </a:r>
        </a:p>
      </dsp:txBody>
      <dsp:txXfrm>
        <a:off x="6410663" y="2609569"/>
        <a:ext cx="1489101" cy="706339"/>
      </dsp:txXfrm>
    </dsp:sp>
    <dsp:sp modelId="{36AB039C-4BC8-4402-B235-7E100FE259B9}">
      <dsp:nvSpPr>
        <dsp:cNvPr id="0" name=""/>
        <dsp:cNvSpPr/>
      </dsp:nvSpPr>
      <dsp:spPr>
        <a:xfrm>
          <a:off x="5234891" y="3997815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ndalus" pitchFamily="18" charset="-78"/>
              <a:cs typeface="Andalus" pitchFamily="18" charset="-78"/>
            </a:rPr>
            <a:t>Bank of Palestine</a:t>
          </a:r>
        </a:p>
      </dsp:txBody>
      <dsp:txXfrm>
        <a:off x="5273102" y="4036026"/>
        <a:ext cx="1489101" cy="706339"/>
      </dsp:txXfrm>
    </dsp:sp>
    <dsp:sp modelId="{767FE8E5-6C67-440D-A136-7ECF5CC4FC1C}">
      <dsp:nvSpPr>
        <dsp:cNvPr id="0" name=""/>
        <dsp:cNvSpPr/>
      </dsp:nvSpPr>
      <dsp:spPr>
        <a:xfrm>
          <a:off x="3410385" y="3997815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Andalus" pitchFamily="18" charset="-78"/>
              <a:cs typeface="Andalus" pitchFamily="18" charset="-78"/>
            </a:rPr>
            <a:t>Palestinian Red Crescent Center</a:t>
          </a:r>
        </a:p>
      </dsp:txBody>
      <dsp:txXfrm>
        <a:off x="3448596" y="4036026"/>
        <a:ext cx="1489101" cy="706339"/>
      </dsp:txXfrm>
    </dsp:sp>
    <dsp:sp modelId="{A0BCF8BB-CFE8-4480-B5A9-4636898B3A06}">
      <dsp:nvSpPr>
        <dsp:cNvPr id="0" name=""/>
        <dsp:cNvSpPr/>
      </dsp:nvSpPr>
      <dsp:spPr>
        <a:xfrm>
          <a:off x="2272823" y="2571358"/>
          <a:ext cx="1565523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>
              <a:latin typeface="Andalus" pitchFamily="18" charset="-78"/>
              <a:cs typeface="Andalus" pitchFamily="18" charset="-78"/>
            </a:rPr>
            <a:t>Civil Defense Center</a:t>
          </a:r>
        </a:p>
      </dsp:txBody>
      <dsp:txXfrm>
        <a:off x="2311034" y="2609569"/>
        <a:ext cx="1489101" cy="706339"/>
      </dsp:txXfrm>
    </dsp:sp>
    <dsp:sp modelId="{BAF09B30-2A62-4E28-AC7A-1CF2CA254AEE}">
      <dsp:nvSpPr>
        <dsp:cNvPr id="0" name=""/>
        <dsp:cNvSpPr/>
      </dsp:nvSpPr>
      <dsp:spPr>
        <a:xfrm>
          <a:off x="2514051" y="792596"/>
          <a:ext cx="1895049" cy="782761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Andalus" pitchFamily="18" charset="-78"/>
              <a:cs typeface="Andalus" pitchFamily="18" charset="-78"/>
            </a:rPr>
            <a:t>Palestine Telecommunications </a:t>
          </a:r>
        </a:p>
      </dsp:txBody>
      <dsp:txXfrm>
        <a:off x="2552262" y="830807"/>
        <a:ext cx="1818627" cy="7063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70906-D785-4B9F-94CA-9C73811B66B3}">
      <dsp:nvSpPr>
        <dsp:cNvPr id="0" name=""/>
        <dsp:cNvSpPr/>
      </dsp:nvSpPr>
      <dsp:spPr>
        <a:xfrm>
          <a:off x="2016181" y="379494"/>
          <a:ext cx="2971889" cy="2363757"/>
        </a:xfrm>
        <a:prstGeom prst="ellips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ysClr val="window" lastClr="FFFFFF"/>
              </a:solidFill>
              <a:latin typeface="MV Boli" panose="02000500030200090000" pitchFamily="2" charset="0"/>
              <a:ea typeface="+mn-ea"/>
              <a:cs typeface="MV Boli" panose="02000500030200090000" pitchFamily="2" charset="0"/>
            </a:rPr>
            <a:t>Disaster Risk Management Plan (DRMP)</a:t>
          </a:r>
          <a:endParaRPr lang="en-US" sz="24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451404" y="725658"/>
        <a:ext cx="2101443" cy="1671429"/>
      </dsp:txXfrm>
    </dsp:sp>
    <dsp:sp modelId="{EC0039D6-8118-41BA-9D52-AC0AB0958294}">
      <dsp:nvSpPr>
        <dsp:cNvPr id="0" name=""/>
        <dsp:cNvSpPr/>
      </dsp:nvSpPr>
      <dsp:spPr>
        <a:xfrm>
          <a:off x="5021562" y="265653"/>
          <a:ext cx="327836" cy="328190"/>
        </a:xfrm>
        <a:prstGeom prst="ellipse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65D9C2-F24A-45FD-9617-145AA9699C6A}">
      <dsp:nvSpPr>
        <dsp:cNvPr id="0" name=""/>
        <dsp:cNvSpPr/>
      </dsp:nvSpPr>
      <dsp:spPr>
        <a:xfrm>
          <a:off x="4364232" y="3462680"/>
          <a:ext cx="237711" cy="237563"/>
        </a:xfrm>
        <a:prstGeom prst="ellipse">
          <a:avLst/>
        </a:prstGeom>
        <a:solidFill>
          <a:srgbClr val="ED7D31">
            <a:hueOff val="-90960"/>
            <a:satOff val="-5246"/>
            <a:lumOff val="53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E1EBEC-07D0-4848-AAE4-A673D55C19CE}">
      <dsp:nvSpPr>
        <dsp:cNvPr id="0" name=""/>
        <dsp:cNvSpPr/>
      </dsp:nvSpPr>
      <dsp:spPr>
        <a:xfrm>
          <a:off x="4546872" y="3064902"/>
          <a:ext cx="237711" cy="237563"/>
        </a:xfrm>
        <a:prstGeom prst="ellipse">
          <a:avLst/>
        </a:prstGeom>
        <a:solidFill>
          <a:srgbClr val="ED7D31">
            <a:hueOff val="-181920"/>
            <a:satOff val="-10491"/>
            <a:lumOff val="107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764400-D1C1-4E58-AD6A-D5BD16F07906}">
      <dsp:nvSpPr>
        <dsp:cNvPr id="0" name=""/>
        <dsp:cNvSpPr/>
      </dsp:nvSpPr>
      <dsp:spPr>
        <a:xfrm>
          <a:off x="3115202" y="325278"/>
          <a:ext cx="327836" cy="328190"/>
        </a:xfrm>
        <a:prstGeom prst="ellipse">
          <a:avLst/>
        </a:prstGeom>
        <a:solidFill>
          <a:srgbClr val="ED7D31">
            <a:hueOff val="-272881"/>
            <a:satOff val="-15736"/>
            <a:lumOff val="161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31128-9E0A-450F-87C9-54A4152B34EC}">
      <dsp:nvSpPr>
        <dsp:cNvPr id="0" name=""/>
        <dsp:cNvSpPr/>
      </dsp:nvSpPr>
      <dsp:spPr>
        <a:xfrm>
          <a:off x="4698271" y="53496"/>
          <a:ext cx="237711" cy="237563"/>
        </a:xfrm>
        <a:prstGeom prst="ellipse">
          <a:avLst/>
        </a:prstGeom>
        <a:solidFill>
          <a:srgbClr val="ED7D31">
            <a:hueOff val="-363841"/>
            <a:satOff val="-20982"/>
            <a:lumOff val="215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AF0C2-84F7-4F0E-BC3C-A5EFBECA74CD}">
      <dsp:nvSpPr>
        <dsp:cNvPr id="0" name=""/>
        <dsp:cNvSpPr/>
      </dsp:nvSpPr>
      <dsp:spPr>
        <a:xfrm>
          <a:off x="2778566" y="321037"/>
          <a:ext cx="237711" cy="237563"/>
        </a:xfrm>
        <a:prstGeom prst="ellipse">
          <a:avLst/>
        </a:prstGeom>
        <a:solidFill>
          <a:srgbClr val="ED7D31">
            <a:hueOff val="-454801"/>
            <a:satOff val="-26228"/>
            <a:lumOff val="269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39245-5591-4097-8071-E5E97ACB8333}">
      <dsp:nvSpPr>
        <dsp:cNvPr id="0" name=""/>
        <dsp:cNvSpPr/>
      </dsp:nvSpPr>
      <dsp:spPr>
        <a:xfrm>
          <a:off x="445785" y="53495"/>
          <a:ext cx="1578309" cy="1290491"/>
        </a:xfrm>
        <a:prstGeom prst="ellipse">
          <a:avLst/>
        </a:prstGeom>
        <a:solidFill>
          <a:srgbClr val="ED7D31">
            <a:hueOff val="-545761"/>
            <a:satOff val="-31473"/>
            <a:lumOff val="323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Response plan</a:t>
          </a:r>
        </a:p>
      </dsp:txBody>
      <dsp:txXfrm>
        <a:off x="676923" y="242483"/>
        <a:ext cx="1116033" cy="912515"/>
      </dsp:txXfrm>
    </dsp:sp>
    <dsp:sp modelId="{CAC75796-0FC1-4D8C-AD16-7B73E57FEC09}">
      <dsp:nvSpPr>
        <dsp:cNvPr id="0" name=""/>
        <dsp:cNvSpPr/>
      </dsp:nvSpPr>
      <dsp:spPr>
        <a:xfrm>
          <a:off x="4615091" y="419020"/>
          <a:ext cx="327836" cy="328190"/>
        </a:xfrm>
        <a:prstGeom prst="ellipse">
          <a:avLst/>
        </a:prstGeom>
        <a:solidFill>
          <a:srgbClr val="ED7D31">
            <a:hueOff val="-636721"/>
            <a:satOff val="-36718"/>
            <a:lumOff val="377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504B4-943A-49AB-A4F6-4B8464079085}">
      <dsp:nvSpPr>
        <dsp:cNvPr id="0" name=""/>
        <dsp:cNvSpPr/>
      </dsp:nvSpPr>
      <dsp:spPr>
        <a:xfrm>
          <a:off x="1385106" y="1882747"/>
          <a:ext cx="592766" cy="593029"/>
        </a:xfrm>
        <a:prstGeom prst="ellipse">
          <a:avLst/>
        </a:prstGeom>
        <a:solidFill>
          <a:srgbClr val="ED7D31">
            <a:hueOff val="-727682"/>
            <a:satOff val="-41964"/>
            <a:lumOff val="431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93B16-8A8E-4DF3-9897-FBD3A6463BF5}">
      <dsp:nvSpPr>
        <dsp:cNvPr id="0" name=""/>
        <dsp:cNvSpPr/>
      </dsp:nvSpPr>
      <dsp:spPr>
        <a:xfrm>
          <a:off x="5574524" y="2391162"/>
          <a:ext cx="1922161" cy="1489603"/>
        </a:xfrm>
        <a:prstGeom prst="ellipse">
          <a:avLst/>
        </a:prstGeom>
        <a:solidFill>
          <a:srgbClr val="ED7D31">
            <a:hueOff val="-818642"/>
            <a:satOff val="-47210"/>
            <a:lumOff val="485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Preparedness plan</a:t>
          </a:r>
        </a:p>
      </dsp:txBody>
      <dsp:txXfrm>
        <a:off x="5856018" y="2609309"/>
        <a:ext cx="1359173" cy="1053309"/>
      </dsp:txXfrm>
    </dsp:sp>
    <dsp:sp modelId="{5C76B22B-C3E2-4FFB-8509-C0CFA1005A12}">
      <dsp:nvSpPr>
        <dsp:cNvPr id="0" name=""/>
        <dsp:cNvSpPr/>
      </dsp:nvSpPr>
      <dsp:spPr>
        <a:xfrm>
          <a:off x="3987273" y="2414012"/>
          <a:ext cx="327836" cy="328190"/>
        </a:xfrm>
        <a:prstGeom prst="ellipse">
          <a:avLst/>
        </a:prstGeom>
        <a:solidFill>
          <a:srgbClr val="ED7D31">
            <a:hueOff val="-909602"/>
            <a:satOff val="-52455"/>
            <a:lumOff val="539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7DE91-9172-4D62-B740-7912A7A735CC}">
      <dsp:nvSpPr>
        <dsp:cNvPr id="0" name=""/>
        <dsp:cNvSpPr/>
      </dsp:nvSpPr>
      <dsp:spPr>
        <a:xfrm>
          <a:off x="1113368" y="2367016"/>
          <a:ext cx="237711" cy="237563"/>
        </a:xfrm>
        <a:prstGeom prst="ellipse">
          <a:avLst/>
        </a:prstGeom>
        <a:solidFill>
          <a:srgbClr val="ED7D31">
            <a:hueOff val="-1000562"/>
            <a:satOff val="-57701"/>
            <a:lumOff val="593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8F5C6-61B5-45EB-B641-39A4AF4EC232}">
      <dsp:nvSpPr>
        <dsp:cNvPr id="0" name=""/>
        <dsp:cNvSpPr/>
      </dsp:nvSpPr>
      <dsp:spPr>
        <a:xfrm>
          <a:off x="5151622" y="1825096"/>
          <a:ext cx="237711" cy="237563"/>
        </a:xfrm>
        <a:prstGeom prst="ellipse">
          <a:avLst/>
        </a:prstGeom>
        <a:solidFill>
          <a:srgbClr val="ED7D31">
            <a:hueOff val="-1091522"/>
            <a:satOff val="-62946"/>
            <a:lumOff val="647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CD585-7211-4081-B9A0-6D55B7889D1A}">
      <dsp:nvSpPr>
        <dsp:cNvPr id="0" name=""/>
        <dsp:cNvSpPr/>
      </dsp:nvSpPr>
      <dsp:spPr>
        <a:xfrm>
          <a:off x="5269967" y="233020"/>
          <a:ext cx="2046205" cy="1484412"/>
        </a:xfrm>
        <a:prstGeom prst="ellipse">
          <a:avLst/>
        </a:prstGeom>
        <a:solidFill>
          <a:srgbClr val="ED7D31">
            <a:hueOff val="-1182482"/>
            <a:satOff val="-68191"/>
            <a:lumOff val="701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Prevention and mitigation plan</a:t>
          </a:r>
        </a:p>
      </dsp:txBody>
      <dsp:txXfrm>
        <a:off x="5569627" y="450407"/>
        <a:ext cx="1446885" cy="1049638"/>
      </dsp:txXfrm>
    </dsp:sp>
    <dsp:sp modelId="{718F2F21-4776-4B5A-B212-263B33D3EE19}">
      <dsp:nvSpPr>
        <dsp:cNvPr id="0" name=""/>
        <dsp:cNvSpPr/>
      </dsp:nvSpPr>
      <dsp:spPr>
        <a:xfrm>
          <a:off x="4103037" y="2977002"/>
          <a:ext cx="237711" cy="237563"/>
        </a:xfrm>
        <a:prstGeom prst="ellipse">
          <a:avLst/>
        </a:prstGeom>
        <a:solidFill>
          <a:srgbClr val="ED7D31">
            <a:hueOff val="-1273443"/>
            <a:satOff val="-73437"/>
            <a:lumOff val="754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093BAE-F006-431E-ACC2-0B24F8D55E76}">
      <dsp:nvSpPr>
        <dsp:cNvPr id="0" name=""/>
        <dsp:cNvSpPr/>
      </dsp:nvSpPr>
      <dsp:spPr>
        <a:xfrm>
          <a:off x="691770" y="2723804"/>
          <a:ext cx="2184431" cy="1475325"/>
        </a:xfrm>
        <a:prstGeom prst="ellipse">
          <a:avLst/>
        </a:prstGeom>
        <a:solidFill>
          <a:srgbClr val="ED7D31">
            <a:hueOff val="-1364403"/>
            <a:satOff val="-78683"/>
            <a:lumOff val="8089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Recovery and rehabilitation plan</a:t>
          </a:r>
        </a:p>
      </dsp:txBody>
      <dsp:txXfrm>
        <a:off x="1011673" y="2939860"/>
        <a:ext cx="1544625" cy="1043213"/>
      </dsp:txXfrm>
    </dsp:sp>
    <dsp:sp modelId="{7602D8BB-08AA-4819-817D-645E516B9856}">
      <dsp:nvSpPr>
        <dsp:cNvPr id="0" name=""/>
        <dsp:cNvSpPr/>
      </dsp:nvSpPr>
      <dsp:spPr>
        <a:xfrm>
          <a:off x="4773420" y="1712136"/>
          <a:ext cx="237711" cy="237563"/>
        </a:xfrm>
        <a:prstGeom prst="ellipse">
          <a:avLst/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66E27-24F1-40FE-A18A-4C6A1AB1661A}">
      <dsp:nvSpPr>
        <dsp:cNvPr id="0" name=""/>
        <dsp:cNvSpPr/>
      </dsp:nvSpPr>
      <dsp:spPr>
        <a:xfrm rot="16200000">
          <a:off x="-629209" y="908388"/>
          <a:ext cx="3395382" cy="2126572"/>
        </a:xfrm>
        <a:prstGeom prst="flowChartManualOperation">
          <a:avLst/>
        </a:prstGeom>
        <a:solidFill>
          <a:srgbClr val="ED7D31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8271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Physical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Tools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Equipment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Material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Infrastructure projects</a:t>
          </a:r>
        </a:p>
      </dsp:txBody>
      <dsp:txXfrm rot="5400000">
        <a:off x="5196" y="953059"/>
        <a:ext cx="2126572" cy="2037230"/>
      </dsp:txXfrm>
    </dsp:sp>
    <dsp:sp modelId="{203C1E2E-077C-4ED7-85C3-FDB3FD0ECF92}">
      <dsp:nvSpPr>
        <dsp:cNvPr id="0" name=""/>
        <dsp:cNvSpPr/>
      </dsp:nvSpPr>
      <dsp:spPr>
        <a:xfrm rot="16200000">
          <a:off x="2085133" y="908350"/>
          <a:ext cx="2602532" cy="2126649"/>
        </a:xfrm>
        <a:prstGeom prst="flowChartManualOperation">
          <a:avLst/>
        </a:prstGeom>
        <a:solidFill>
          <a:srgbClr val="ED7D31">
            <a:hueOff val="-485121"/>
            <a:satOff val="-27976"/>
            <a:lumOff val="2876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8271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Institutional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Roles and responsibilities for related parties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Preparing systems and procedures</a:t>
          </a:r>
        </a:p>
      </dsp:txBody>
      <dsp:txXfrm rot="5400000">
        <a:off x="2323075" y="1190914"/>
        <a:ext cx="2126649" cy="1561520"/>
      </dsp:txXfrm>
    </dsp:sp>
    <dsp:sp modelId="{01FB1F0E-71D1-41EA-AF20-56FB10CBBEE1}">
      <dsp:nvSpPr>
        <dsp:cNvPr id="0" name=""/>
        <dsp:cNvSpPr/>
      </dsp:nvSpPr>
      <dsp:spPr>
        <a:xfrm rot="16200000">
          <a:off x="4474455" y="1020685"/>
          <a:ext cx="2235130" cy="1901978"/>
        </a:xfrm>
        <a:prstGeom prst="flowChartManualOperation">
          <a:avLst/>
        </a:prstGeom>
        <a:solidFill>
          <a:srgbClr val="ED7D31">
            <a:hueOff val="-970242"/>
            <a:satOff val="-55952"/>
            <a:lumOff val="575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8271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Capacity building 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Enact regulations, laws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Providing control or monitoring procedures</a:t>
          </a:r>
        </a:p>
      </dsp:txBody>
      <dsp:txXfrm rot="5400000">
        <a:off x="4641031" y="1301135"/>
        <a:ext cx="1901978" cy="1341078"/>
      </dsp:txXfrm>
    </dsp:sp>
    <dsp:sp modelId="{9E4B3D92-79E9-4CB2-9767-5C84CA0B7285}">
      <dsp:nvSpPr>
        <dsp:cNvPr id="0" name=""/>
        <dsp:cNvSpPr/>
      </dsp:nvSpPr>
      <dsp:spPr>
        <a:xfrm rot="16200000">
          <a:off x="6260510" y="921831"/>
          <a:ext cx="3047302" cy="2099687"/>
        </a:xfrm>
        <a:prstGeom prst="flowChartManualOperation">
          <a:avLst/>
        </a:prstGeom>
        <a:solidFill>
          <a:srgbClr val="ED7D31">
            <a:hueOff val="-1455363"/>
            <a:satOff val="-83928"/>
            <a:lumOff val="862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0" tIns="0" rIns="108271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Awareness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Developing  awareness programs for helping citizens to deal with different types of disasters</a:t>
          </a:r>
        </a:p>
      </dsp:txBody>
      <dsp:txXfrm rot="5400000">
        <a:off x="6734318" y="1057483"/>
        <a:ext cx="2099687" cy="18283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5F2F7-F52C-4E87-A790-0979AFF0E645}">
      <dsp:nvSpPr>
        <dsp:cNvPr id="0" name=""/>
        <dsp:cNvSpPr/>
      </dsp:nvSpPr>
      <dsp:spPr>
        <a:xfrm rot="10800000">
          <a:off x="755717" y="1755"/>
          <a:ext cx="2247289" cy="85459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54" tIns="41910" rIns="78232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Percentage of areas covered by early warning networks (%)</a:t>
          </a:r>
          <a:endParaRPr lang="ar-SA" sz="1100" kern="1200" dirty="0"/>
        </a:p>
      </dsp:txBody>
      <dsp:txXfrm rot="10800000">
        <a:off x="969366" y="1755"/>
        <a:ext cx="2033640" cy="854597"/>
      </dsp:txXfrm>
    </dsp:sp>
    <dsp:sp modelId="{185D7D3C-FC7E-44C3-85FF-3AFB9D3A0A69}">
      <dsp:nvSpPr>
        <dsp:cNvPr id="0" name=""/>
        <dsp:cNvSpPr/>
      </dsp:nvSpPr>
      <dsp:spPr>
        <a:xfrm>
          <a:off x="352397" y="1857"/>
          <a:ext cx="854597" cy="8545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80068E-70D2-4844-AD9C-9BCAB9DE9660}">
      <dsp:nvSpPr>
        <dsp:cNvPr id="0" name=""/>
        <dsp:cNvSpPr/>
      </dsp:nvSpPr>
      <dsp:spPr>
        <a:xfrm rot="10800000">
          <a:off x="779695" y="1111559"/>
          <a:ext cx="2247289" cy="85459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54" tIns="41910" rIns="78232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Percentage of disaster risk reduction (%)</a:t>
          </a:r>
          <a:endParaRPr lang="ar-SA" sz="1100" kern="1200" dirty="0"/>
        </a:p>
      </dsp:txBody>
      <dsp:txXfrm rot="10800000">
        <a:off x="993344" y="1111559"/>
        <a:ext cx="2033640" cy="854597"/>
      </dsp:txXfrm>
    </dsp:sp>
    <dsp:sp modelId="{9170C3A6-D3AC-4713-8CF3-22AB2F1B363E}">
      <dsp:nvSpPr>
        <dsp:cNvPr id="0" name=""/>
        <dsp:cNvSpPr/>
      </dsp:nvSpPr>
      <dsp:spPr>
        <a:xfrm>
          <a:off x="352397" y="1111559"/>
          <a:ext cx="854597" cy="85459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36A8E-7C5C-4921-AEB0-E704B72E1D1E}">
      <dsp:nvSpPr>
        <dsp:cNvPr id="0" name=""/>
        <dsp:cNvSpPr/>
      </dsp:nvSpPr>
      <dsp:spPr>
        <a:xfrm rot="10800000">
          <a:off x="779695" y="2221260"/>
          <a:ext cx="2247289" cy="85459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6854" tIns="41910" rIns="78232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Percentage of benefit from municipalities twinning in developing risk management plans (%)</a:t>
          </a:r>
          <a:endParaRPr lang="ar-SA" sz="1100" kern="1200" dirty="0"/>
        </a:p>
      </dsp:txBody>
      <dsp:txXfrm rot="10800000">
        <a:off x="993344" y="2221260"/>
        <a:ext cx="2033640" cy="854597"/>
      </dsp:txXfrm>
    </dsp:sp>
    <dsp:sp modelId="{CAA57F82-E181-43EA-9B3D-396B40510176}">
      <dsp:nvSpPr>
        <dsp:cNvPr id="0" name=""/>
        <dsp:cNvSpPr/>
      </dsp:nvSpPr>
      <dsp:spPr>
        <a:xfrm>
          <a:off x="222703" y="2223118"/>
          <a:ext cx="854597" cy="85459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5F2F7-F52C-4E87-A790-0979AFF0E645}">
      <dsp:nvSpPr>
        <dsp:cNvPr id="0" name=""/>
        <dsp:cNvSpPr/>
      </dsp:nvSpPr>
      <dsp:spPr>
        <a:xfrm rot="10800000">
          <a:off x="803131" y="949"/>
          <a:ext cx="2451956" cy="84678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409" tIns="41910" rIns="78232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Percentage of citizens’ commitment to the new laws for risk management plans (%)</a:t>
          </a:r>
          <a:endParaRPr lang="ar-SA" sz="1100" kern="1200" dirty="0"/>
        </a:p>
      </dsp:txBody>
      <dsp:txXfrm rot="10800000">
        <a:off x="1014827" y="949"/>
        <a:ext cx="2240260" cy="846784"/>
      </dsp:txXfrm>
    </dsp:sp>
    <dsp:sp modelId="{185D7D3C-FC7E-44C3-85FF-3AFB9D3A0A69}">
      <dsp:nvSpPr>
        <dsp:cNvPr id="0" name=""/>
        <dsp:cNvSpPr/>
      </dsp:nvSpPr>
      <dsp:spPr>
        <a:xfrm>
          <a:off x="405901" y="1051"/>
          <a:ext cx="846784" cy="84678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1F699-E02D-43AD-9D93-7F26622F73D2}">
      <dsp:nvSpPr>
        <dsp:cNvPr id="0" name=""/>
        <dsp:cNvSpPr/>
      </dsp:nvSpPr>
      <dsp:spPr>
        <a:xfrm rot="10800000">
          <a:off x="829294" y="1100607"/>
          <a:ext cx="2451956" cy="84678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409" tIns="41910" rIns="78232" bIns="4191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/>
            <a:t>Proportion of the population with sufficient knowledge to deal with basic disasters (%)</a:t>
          </a:r>
          <a:endParaRPr lang="ar-SA" sz="1050" kern="1200" dirty="0"/>
        </a:p>
      </dsp:txBody>
      <dsp:txXfrm rot="10800000">
        <a:off x="1040990" y="1100607"/>
        <a:ext cx="2240260" cy="846784"/>
      </dsp:txXfrm>
    </dsp:sp>
    <dsp:sp modelId="{3D86D62C-DB9C-4EDA-8570-ADE778FDE860}">
      <dsp:nvSpPr>
        <dsp:cNvPr id="0" name=""/>
        <dsp:cNvSpPr/>
      </dsp:nvSpPr>
      <dsp:spPr>
        <a:xfrm>
          <a:off x="405901" y="1100607"/>
          <a:ext cx="846784" cy="84678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C8B62-98CC-4609-BE1A-7CA95AFAE039}">
      <dsp:nvSpPr>
        <dsp:cNvPr id="0" name=""/>
        <dsp:cNvSpPr/>
      </dsp:nvSpPr>
      <dsp:spPr>
        <a:xfrm rot="10800000">
          <a:off x="829294" y="2200163"/>
          <a:ext cx="2451956" cy="846784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409" tIns="41910" rIns="78232" bIns="4191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Response rate to Availability of tools and equipment needed to implement the plans (%)</a:t>
          </a:r>
          <a:endParaRPr lang="ar-SA" sz="1100" kern="1200" dirty="0"/>
        </a:p>
      </dsp:txBody>
      <dsp:txXfrm rot="10800000">
        <a:off x="1040990" y="2200163"/>
        <a:ext cx="2240260" cy="846784"/>
      </dsp:txXfrm>
    </dsp:sp>
    <dsp:sp modelId="{A00D1C86-4BA9-4E30-BAEC-B8B7649C65A6}">
      <dsp:nvSpPr>
        <dsp:cNvPr id="0" name=""/>
        <dsp:cNvSpPr/>
      </dsp:nvSpPr>
      <dsp:spPr>
        <a:xfrm>
          <a:off x="405901" y="2200163"/>
          <a:ext cx="846784" cy="84678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AB7AC-4CFA-434F-8B68-A53952CE5FE8}">
      <dsp:nvSpPr>
        <dsp:cNvPr id="0" name=""/>
        <dsp:cNvSpPr/>
      </dsp:nvSpPr>
      <dsp:spPr>
        <a:xfrm>
          <a:off x="1296" y="0"/>
          <a:ext cx="1359306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Continuous development in the methodology of risk assessment </a:t>
          </a:r>
          <a:endParaRPr lang="ar-SA" sz="1200" kern="1200" dirty="0"/>
        </a:p>
      </dsp:txBody>
      <dsp:txXfrm>
        <a:off x="1296" y="1407707"/>
        <a:ext cx="1359306" cy="1407707"/>
      </dsp:txXfrm>
    </dsp:sp>
    <dsp:sp modelId="{84836E86-10FE-4A8A-B180-89AD694CE439}">
      <dsp:nvSpPr>
        <dsp:cNvPr id="0" name=""/>
        <dsp:cNvSpPr/>
      </dsp:nvSpPr>
      <dsp:spPr>
        <a:xfrm>
          <a:off x="94991" y="211156"/>
          <a:ext cx="1171916" cy="11719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CE05F-C4B3-42CB-AB12-AA62B64D699F}">
      <dsp:nvSpPr>
        <dsp:cNvPr id="0" name=""/>
        <dsp:cNvSpPr/>
      </dsp:nvSpPr>
      <dsp:spPr>
        <a:xfrm>
          <a:off x="1401382" y="0"/>
          <a:ext cx="1359306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Carrying out all measures to prepare for possible future disasters through developing the current situation.</a:t>
          </a:r>
          <a:endParaRPr lang="ar-SA" sz="1200" kern="1200" dirty="0"/>
        </a:p>
      </dsp:txBody>
      <dsp:txXfrm>
        <a:off x="1401382" y="1407707"/>
        <a:ext cx="1359306" cy="1407707"/>
      </dsp:txXfrm>
    </dsp:sp>
    <dsp:sp modelId="{33139C72-05F2-4F03-B05A-2C26E2A34377}">
      <dsp:nvSpPr>
        <dsp:cNvPr id="0" name=""/>
        <dsp:cNvSpPr/>
      </dsp:nvSpPr>
      <dsp:spPr>
        <a:xfrm>
          <a:off x="1495077" y="211156"/>
          <a:ext cx="1171916" cy="117191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B1831-3CB1-4208-A420-0DF1BF834E47}">
      <dsp:nvSpPr>
        <dsp:cNvPr id="0" name=""/>
        <dsp:cNvSpPr/>
      </dsp:nvSpPr>
      <dsp:spPr>
        <a:xfrm>
          <a:off x="2801468" y="0"/>
          <a:ext cx="1359306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Continuous documentation of all disasters to which the town is restricted.</a:t>
          </a:r>
          <a:endParaRPr lang="ar-SA" sz="1200" kern="1200" dirty="0"/>
        </a:p>
      </dsp:txBody>
      <dsp:txXfrm>
        <a:off x="2801468" y="1407707"/>
        <a:ext cx="1359306" cy="1407707"/>
      </dsp:txXfrm>
    </dsp:sp>
    <dsp:sp modelId="{2B75636D-DDD1-4537-A9CE-09F7BB452AA6}">
      <dsp:nvSpPr>
        <dsp:cNvPr id="0" name=""/>
        <dsp:cNvSpPr/>
      </dsp:nvSpPr>
      <dsp:spPr>
        <a:xfrm>
          <a:off x="2948696" y="191866"/>
          <a:ext cx="1171916" cy="117191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057695-E366-43A8-B60F-7F8EC070E0E1}">
      <dsp:nvSpPr>
        <dsp:cNvPr id="0" name=""/>
        <dsp:cNvSpPr/>
      </dsp:nvSpPr>
      <dsp:spPr>
        <a:xfrm>
          <a:off x="4201553" y="0"/>
          <a:ext cx="1359306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Continuous contact with other municipalities from different countries and benefit from them.</a:t>
          </a:r>
          <a:endParaRPr lang="ar-SA" sz="1200" kern="1200" dirty="0"/>
        </a:p>
      </dsp:txBody>
      <dsp:txXfrm>
        <a:off x="4201553" y="1407707"/>
        <a:ext cx="1359306" cy="1407707"/>
      </dsp:txXfrm>
    </dsp:sp>
    <dsp:sp modelId="{6D01C1E7-BA33-4C2E-AE31-66C335E56911}">
      <dsp:nvSpPr>
        <dsp:cNvPr id="0" name=""/>
        <dsp:cNvSpPr/>
      </dsp:nvSpPr>
      <dsp:spPr>
        <a:xfrm>
          <a:off x="4295248" y="211156"/>
          <a:ext cx="1171916" cy="117191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C77056-6DCF-4895-9A08-2BAE668374F5}">
      <dsp:nvSpPr>
        <dsp:cNvPr id="0" name=""/>
        <dsp:cNvSpPr/>
      </dsp:nvSpPr>
      <dsp:spPr>
        <a:xfrm>
          <a:off x="222486" y="2815415"/>
          <a:ext cx="5117184" cy="527890"/>
        </a:xfrm>
        <a:prstGeom prst="leftRightArrow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AB7AC-4CFA-434F-8B68-A53952CE5FE8}">
      <dsp:nvSpPr>
        <dsp:cNvPr id="0" name=""/>
        <dsp:cNvSpPr/>
      </dsp:nvSpPr>
      <dsp:spPr>
        <a:xfrm>
          <a:off x="1167" y="0"/>
          <a:ext cx="1816935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 Commitment to the existing structure and work on its development.</a:t>
          </a:r>
          <a:endParaRPr lang="ar-SA" sz="1500" kern="1200" dirty="0"/>
        </a:p>
      </dsp:txBody>
      <dsp:txXfrm>
        <a:off x="1167" y="1407707"/>
        <a:ext cx="1816935" cy="1407707"/>
      </dsp:txXfrm>
    </dsp:sp>
    <dsp:sp modelId="{84836E86-10FE-4A8A-B180-89AD694CE439}">
      <dsp:nvSpPr>
        <dsp:cNvPr id="0" name=""/>
        <dsp:cNvSpPr/>
      </dsp:nvSpPr>
      <dsp:spPr>
        <a:xfrm>
          <a:off x="323677" y="211156"/>
          <a:ext cx="1171916" cy="11719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CE05F-C4B3-42CB-AB12-AA62B64D699F}">
      <dsp:nvSpPr>
        <dsp:cNvPr id="0" name=""/>
        <dsp:cNvSpPr/>
      </dsp:nvSpPr>
      <dsp:spPr>
        <a:xfrm>
          <a:off x="1872610" y="0"/>
          <a:ext cx="1816935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Work to provide a website for municipality of Asira, to include: Emergency and disaster page</a:t>
          </a:r>
          <a:endParaRPr lang="ar-SA" sz="1700" kern="1200" dirty="0"/>
        </a:p>
      </dsp:txBody>
      <dsp:txXfrm>
        <a:off x="1872610" y="1407707"/>
        <a:ext cx="1816935" cy="1407707"/>
      </dsp:txXfrm>
    </dsp:sp>
    <dsp:sp modelId="{33139C72-05F2-4F03-B05A-2C26E2A34377}">
      <dsp:nvSpPr>
        <dsp:cNvPr id="0" name=""/>
        <dsp:cNvSpPr/>
      </dsp:nvSpPr>
      <dsp:spPr>
        <a:xfrm>
          <a:off x="2195120" y="211156"/>
          <a:ext cx="1171916" cy="117191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B1831-3CB1-4208-A420-0DF1BF834E47}">
      <dsp:nvSpPr>
        <dsp:cNvPr id="0" name=""/>
        <dsp:cNvSpPr/>
      </dsp:nvSpPr>
      <dsp:spPr>
        <a:xfrm>
          <a:off x="3744054" y="0"/>
          <a:ext cx="1816935" cy="351926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Work on evaluating the town in terms of its ability to cover risk management plans.</a:t>
          </a:r>
          <a:endParaRPr lang="ar-SA" sz="1500" kern="1200" dirty="0"/>
        </a:p>
      </dsp:txBody>
      <dsp:txXfrm>
        <a:off x="3744054" y="1407707"/>
        <a:ext cx="1816935" cy="1407707"/>
      </dsp:txXfrm>
    </dsp:sp>
    <dsp:sp modelId="{2B75636D-DDD1-4537-A9CE-09F7BB452AA6}">
      <dsp:nvSpPr>
        <dsp:cNvPr id="0" name=""/>
        <dsp:cNvSpPr/>
      </dsp:nvSpPr>
      <dsp:spPr>
        <a:xfrm>
          <a:off x="4120096" y="191866"/>
          <a:ext cx="1171916" cy="117191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C77056-6DCF-4895-9A08-2BAE668374F5}">
      <dsp:nvSpPr>
        <dsp:cNvPr id="0" name=""/>
        <dsp:cNvSpPr/>
      </dsp:nvSpPr>
      <dsp:spPr>
        <a:xfrm>
          <a:off x="222486" y="2815415"/>
          <a:ext cx="5117184" cy="527890"/>
        </a:xfrm>
        <a:prstGeom prst="leftRightArrow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6D1C5-584E-47EF-8F81-801DF6BF8C3E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FCB03-033A-46BB-8684-CB4F0083E8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59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11D51-50A9-459B-97FE-79327716401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94A7-7058-4B95-83DD-5D806CDC81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3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94A7-7058-4B95-83DD-5D806CDC81D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19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A94A7-7058-4B95-83DD-5D806CDC81D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26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94A7-7058-4B95-83DD-5D806CDC81D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24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EA94A7-7058-4B95-83DD-5D806CDC81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5125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94A7-7058-4B95-83DD-5D806CDC81DA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94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7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82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21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9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72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2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3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1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1" y="204790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17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9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1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23A5F-5E56-4305-911E-7C66557712F5}" type="datetimeFigureOut">
              <a:rPr lang="en-US" smtClean="0"/>
              <a:t>5/26/2022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28394-CBAA-40E1-B511-E6F92C322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216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0.pn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.png"/><Relationship Id="rId7" Type="http://schemas.openxmlformats.org/officeDocument/2006/relationships/image" Target="../media/image5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.png"/><Relationship Id="rId7" Type="http://schemas.openxmlformats.org/officeDocument/2006/relationships/image" Target="../media/image7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85.png"/><Relationship Id="rId3" Type="http://schemas.openxmlformats.org/officeDocument/2006/relationships/image" Target="../media/image37.pn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84.png"/><Relationship Id="rId2" Type="http://schemas.openxmlformats.org/officeDocument/2006/relationships/image" Target="../media/image18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83.png"/><Relationship Id="rId5" Type="http://schemas.openxmlformats.org/officeDocument/2006/relationships/diagramData" Target="../diagrams/data2.xml"/><Relationship Id="rId15" Type="http://schemas.openxmlformats.org/officeDocument/2006/relationships/image" Target="../media/image87.png"/><Relationship Id="rId10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microsoft.com/office/2007/relationships/diagramDrawing" Target="../diagrams/drawing2.xml"/><Relationship Id="rId14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0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14.png"/><Relationship Id="rId4" Type="http://schemas.openxmlformats.org/officeDocument/2006/relationships/image" Target="../media/image11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0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5.png"/><Relationship Id="rId7" Type="http://schemas.openxmlformats.org/officeDocument/2006/relationships/image" Target="../media/image1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2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microsoft.com/office/2007/relationships/hdphoto" Target="../media/hdphoto2.wdp"/><Relationship Id="rId4" Type="http://schemas.openxmlformats.org/officeDocument/2006/relationships/image" Target="../media/image13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5.png"/><Relationship Id="rId7" Type="http://schemas.openxmlformats.org/officeDocument/2006/relationships/image" Target="../media/image1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jpg"/><Relationship Id="rId3" Type="http://schemas.openxmlformats.org/officeDocument/2006/relationships/image" Target="../media/image5.png"/><Relationship Id="rId7" Type="http://schemas.openxmlformats.org/officeDocument/2006/relationships/image" Target="../media/image15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10" Type="http://schemas.openxmlformats.org/officeDocument/2006/relationships/image" Target="../media/image157.png"/><Relationship Id="rId4" Type="http://schemas.openxmlformats.org/officeDocument/2006/relationships/image" Target="../media/image151.png"/><Relationship Id="rId9" Type="http://schemas.openxmlformats.org/officeDocument/2006/relationships/image" Target="../media/image15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5" Type="http://schemas.openxmlformats.org/officeDocument/2006/relationships/image" Target="../media/image159.jpg"/><Relationship Id="rId4" Type="http://schemas.openxmlformats.org/officeDocument/2006/relationships/image" Target="../media/image15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jpeg"/><Relationship Id="rId3" Type="http://schemas.openxmlformats.org/officeDocument/2006/relationships/image" Target="../media/image5.png"/><Relationship Id="rId7" Type="http://schemas.openxmlformats.org/officeDocument/2006/relationships/image" Target="../media/image16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Relationship Id="rId9" Type="http://schemas.openxmlformats.org/officeDocument/2006/relationships/image" Target="../media/image16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5.png"/><Relationship Id="rId7" Type="http://schemas.openxmlformats.org/officeDocument/2006/relationships/image" Target="../media/image1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Relationship Id="rId9" Type="http://schemas.openxmlformats.org/officeDocument/2006/relationships/image" Target="../media/image17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3.jpeg"/></Relationships>
</file>

<file path=ppt/slides/_rels/slide5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5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5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3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143000" y="1047750"/>
            <a:ext cx="6781800" cy="3967163"/>
          </a:xfrm>
          <a:prstGeom prst="rect">
            <a:avLst/>
          </a:prstGeom>
        </p:spPr>
        <p:txBody>
          <a:bodyPr vert="horz" lIns="68579" tIns="34289" rIns="68579" bIns="34289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An-Najah National University</a:t>
            </a:r>
            <a: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GB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Faculty of Engineering and Information Technology</a:t>
            </a:r>
            <a: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GB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Industrial Engineering Department</a:t>
            </a:r>
          </a:p>
          <a:p>
            <a:pPr algn="ctr"/>
            <a:endParaRPr lang="en-GB" sz="4400" dirty="0">
              <a:solidFill>
                <a:prstClr val="black"/>
              </a:solidFill>
              <a:latin typeface="Aldhabi" panose="01000000000000000000" pitchFamily="2" charset="-78"/>
              <a:cs typeface="+mn-cs"/>
              <a:sym typeface="Patrick Hand"/>
            </a:endParaRPr>
          </a:p>
          <a:p>
            <a:pPr algn="ctr"/>
            <a:r>
              <a:rPr lang="en-GB" sz="2200" b="1" dirty="0">
                <a:solidFill>
                  <a:prstClr val="black"/>
                </a:solidFill>
                <a:latin typeface="Andalus" pitchFamily="18" charset="-78"/>
                <a:ea typeface="Patrick Hand"/>
                <a:cs typeface="Andalus" pitchFamily="18" charset="-78"/>
                <a:sym typeface="Patrick Hand"/>
              </a:rPr>
              <a:t>Graduation Project</a:t>
            </a:r>
            <a:endParaRPr lang="ar-SA" sz="2200" b="1" dirty="0">
              <a:solidFill>
                <a:prstClr val="black"/>
              </a:solidFill>
              <a:latin typeface="Andalus" pitchFamily="18" charset="-78"/>
              <a:ea typeface="Patrick Hand"/>
              <a:cs typeface="Andalus" pitchFamily="18" charset="-78"/>
              <a:sym typeface="Patrick Hand"/>
            </a:endParaRPr>
          </a:p>
          <a:p>
            <a:pPr algn="ctr"/>
            <a:endParaRPr lang="en-US" sz="2200" dirty="0">
              <a:solidFill>
                <a:prstClr val="black"/>
              </a:solidFill>
              <a:latin typeface="Andalus" pitchFamily="18" charset="-78"/>
              <a:ea typeface="Patrick Hand"/>
              <a:cs typeface="Andalus" pitchFamily="18" charset="-78"/>
              <a:sym typeface="Patrick Hand"/>
            </a:endParaRPr>
          </a:p>
          <a:p>
            <a:pPr algn="ctr"/>
            <a:r>
              <a:rPr lang="en-US" sz="2200" b="1" dirty="0">
                <a:solidFill>
                  <a:srgbClr val="C00000"/>
                </a:solidFill>
                <a:latin typeface="Andalus" pitchFamily="18" charset="-78"/>
                <a:ea typeface="Patrick Hand"/>
                <a:cs typeface="Andalus" pitchFamily="18" charset="-78"/>
                <a:sym typeface="Patrick Hand"/>
              </a:rPr>
              <a:t>Preparing a</a:t>
            </a:r>
            <a:r>
              <a:rPr lang="en-GB" sz="2200" b="1" dirty="0">
                <a:solidFill>
                  <a:srgbClr val="C00000"/>
                </a:solidFill>
                <a:latin typeface="Andalus" pitchFamily="18" charset="-78"/>
                <a:ea typeface="Patrick Hand"/>
                <a:cs typeface="Andalus" pitchFamily="18" charset="-78"/>
                <a:sym typeface="Patrick Hand"/>
              </a:rPr>
              <a:t> Disaster Risk management Plan (DRMP) </a:t>
            </a:r>
          </a:p>
          <a:p>
            <a:pPr algn="ctr"/>
            <a:endParaRPr lang="en-GB" sz="2200" b="1" dirty="0">
              <a:solidFill>
                <a:srgbClr val="C00000"/>
              </a:solidFill>
              <a:latin typeface="Andalus" pitchFamily="18" charset="-78"/>
              <a:ea typeface="Patrick Hand"/>
              <a:cs typeface="Andalus" pitchFamily="18" charset="-78"/>
              <a:sym typeface="Patrick Hand"/>
            </a:endParaRPr>
          </a:p>
          <a:p>
            <a:pPr algn="ctr"/>
            <a:r>
              <a:rPr lang="en-GB" sz="2200" b="1" dirty="0">
                <a:solidFill>
                  <a:srgbClr val="C00000"/>
                </a:solidFill>
                <a:latin typeface="Andalus" pitchFamily="18" charset="-78"/>
                <a:ea typeface="Patrick Hand"/>
                <a:cs typeface="Andalus" pitchFamily="18" charset="-78"/>
                <a:sym typeface="Patrick Hand"/>
              </a:rPr>
              <a:t>to Asera Al-Shamaliah Municipality</a:t>
            </a:r>
            <a:endParaRPr lang="en-US" sz="2200" b="1" dirty="0">
              <a:solidFill>
                <a:srgbClr val="C00000"/>
              </a:solidFill>
              <a:latin typeface="Andalus" pitchFamily="18" charset="-78"/>
              <a:ea typeface="Patrick Hand"/>
              <a:cs typeface="Andalus" pitchFamily="18" charset="-78"/>
              <a:sym typeface="Patrick Hand"/>
            </a:endParaRPr>
          </a:p>
          <a:p>
            <a:pPr algn="ctr"/>
            <a:endParaRPr lang="en-US" sz="2400" dirty="0">
              <a:solidFill>
                <a:prstClr val="black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/>
            <a: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4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GB" sz="2600" b="1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Done by: </a:t>
            </a:r>
            <a:r>
              <a:rPr lang="en-US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Abeer Alyousef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Aldhabi" panose="01000000000000000000" pitchFamily="2" charset="-78"/>
              </a:rPr>
              <a:t>(11716383)</a:t>
            </a:r>
            <a:endParaRPr lang="en-US" sz="1400" dirty="0">
              <a:solidFill>
                <a:prstClr val="black"/>
              </a:solidFill>
              <a:latin typeface="Calibri"/>
              <a:cs typeface="Aldhabi" panose="01000000000000000000" pitchFamily="2" charset="-78"/>
            </a:endParaRPr>
          </a:p>
          <a:p>
            <a:pPr algn="ctr"/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Ruba Abdulfattah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Aldhabi" panose="01000000000000000000" pitchFamily="2" charset="-78"/>
              </a:rPr>
              <a:t>(11715420)</a:t>
            </a:r>
            <a:endParaRPr lang="en-US" sz="1400" dirty="0">
              <a:solidFill>
                <a:prstClr val="black"/>
              </a:solidFill>
              <a:latin typeface="Calibri"/>
              <a:cs typeface="Aldhabi" panose="01000000000000000000" pitchFamily="2" charset="-78"/>
            </a:endParaRPr>
          </a:p>
          <a:p>
            <a:pPr algn="ctr"/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Dana Khadra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Aldhabi" panose="01000000000000000000" pitchFamily="2" charset="-78"/>
              </a:rPr>
              <a:t>(11716025)</a:t>
            </a:r>
            <a:endParaRPr lang="en-US" sz="1400" dirty="0">
              <a:solidFill>
                <a:prstClr val="black"/>
              </a:solidFill>
              <a:latin typeface="Calibri"/>
              <a:cs typeface="Aldhabi" panose="01000000000000000000" pitchFamily="2" charset="-78"/>
            </a:endParaRPr>
          </a:p>
          <a:p>
            <a:pPr algn="ctr"/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Rahaf Jawabreh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Aldhabi" panose="01000000000000000000" pitchFamily="2" charset="-78"/>
              </a:rPr>
              <a:t>(11716549) </a:t>
            </a:r>
            <a:endParaRPr lang="en-US" sz="1400" dirty="0">
              <a:solidFill>
                <a:prstClr val="black"/>
              </a:solidFill>
              <a:latin typeface="Calibri"/>
              <a:cs typeface="Aldhabi" panose="01000000000000000000" pitchFamily="2" charset="-78"/>
            </a:endParaRPr>
          </a:p>
          <a:p>
            <a:pPr algn="ctr"/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Safaa Bakier </a:t>
            </a:r>
            <a:r>
              <a:rPr lang="en-GB" sz="1400" dirty="0">
                <a:solidFill>
                  <a:prstClr val="black"/>
                </a:solidFill>
                <a:latin typeface="Calibri"/>
                <a:cs typeface="Aldhabi" panose="01000000000000000000" pitchFamily="2" charset="-78"/>
              </a:rPr>
              <a:t>(11612657)</a:t>
            </a:r>
            <a:endParaRPr lang="en-US" sz="1400" dirty="0">
              <a:solidFill>
                <a:prstClr val="black"/>
              </a:solidFill>
              <a:latin typeface="Calibri"/>
              <a:cs typeface="Aldhabi" panose="01000000000000000000" pitchFamily="2" charset="-78"/>
            </a:endParaRPr>
          </a:p>
          <a:p>
            <a:pPr algn="ctr"/>
            <a:r>
              <a:rPr lang="en-US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/>
            </a:r>
            <a:br>
              <a:rPr lang="en-US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</a:br>
            <a:r>
              <a:rPr lang="en-US" sz="2600" b="1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Supervised by: </a:t>
            </a:r>
            <a:r>
              <a:rPr lang="en-GB" sz="2600" dirty="0">
                <a:solidFill>
                  <a:prstClr val="black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Eng. Suleiman Daifi</a:t>
            </a:r>
            <a:endParaRPr lang="en-US" sz="2600" dirty="0">
              <a:solidFill>
                <a:prstClr val="black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33350"/>
            <a:ext cx="12382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7962"/>
            <a:ext cx="2457450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17506" y="2724537"/>
            <a:ext cx="2457450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0956" y="30956"/>
            <a:ext cx="2457450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17507" y="-34056"/>
            <a:ext cx="239553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4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152400" y="1537834"/>
            <a:ext cx="2438399" cy="1097886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457200">
              <a:defRPr/>
            </a:pPr>
            <a:endParaRPr lang="en-GB" sz="2000" dirty="0">
              <a:ln/>
              <a:solidFill>
                <a:prstClr val="white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lvl="0" algn="ctr" defTabSz="457200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4.Prioritization:</a:t>
            </a:r>
          </a:p>
        </p:txBody>
      </p:sp>
      <p:cxnSp>
        <p:nvCxnSpPr>
          <p:cNvPr id="4" name="Elbow Connector 3"/>
          <p:cNvCxnSpPr>
            <a:stCxn id="6" idx="3"/>
          </p:cNvCxnSpPr>
          <p:nvPr/>
        </p:nvCxnSpPr>
        <p:spPr>
          <a:xfrm flipV="1">
            <a:off x="2590799" y="1657350"/>
            <a:ext cx="632637" cy="429427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436" y="1148008"/>
            <a:ext cx="5768164" cy="2947742"/>
          </a:xfrm>
          <a:prstGeom prst="rect">
            <a:avLst/>
          </a:prstGeom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7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159664" y="1940731"/>
            <a:ext cx="2209800" cy="1414916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457200">
              <a:defRPr/>
            </a:pPr>
            <a:endParaRPr lang="en-GB" sz="2000" dirty="0">
              <a:ln/>
              <a:solidFill>
                <a:prstClr val="white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lvl="0" algn="ctr" defTabSz="457200"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5.Disaster Risk Maps: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044307"/>
            <a:ext cx="2025321" cy="15313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572" y="1044306"/>
            <a:ext cx="2033136" cy="15313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572" y="2624006"/>
            <a:ext cx="1982745" cy="15313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2649311"/>
            <a:ext cx="2010793" cy="15313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6696" y="2624006"/>
            <a:ext cx="2012949" cy="15313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6696" y="1044306"/>
            <a:ext cx="2001185" cy="1531341"/>
          </a:xfrm>
          <a:prstGeom prst="rect">
            <a:avLst/>
          </a:prstGeom>
        </p:spPr>
      </p:pic>
      <p:cxnSp>
        <p:nvCxnSpPr>
          <p:cNvPr id="23" name="Elbow Connector 22"/>
          <p:cNvCxnSpPr>
            <a:stCxn id="6" idx="3"/>
            <a:endCxn id="2" idx="1"/>
          </p:cNvCxnSpPr>
          <p:nvPr/>
        </p:nvCxnSpPr>
        <p:spPr>
          <a:xfrm flipV="1">
            <a:off x="2369464" y="1809978"/>
            <a:ext cx="449936" cy="838211"/>
          </a:xfrm>
          <a:prstGeom prst="bentConnector3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" idx="3"/>
            <a:endCxn id="9" idx="1"/>
          </p:cNvCxnSpPr>
          <p:nvPr/>
        </p:nvCxnSpPr>
        <p:spPr>
          <a:xfrm>
            <a:off x="2369464" y="2648189"/>
            <a:ext cx="449936" cy="766793"/>
          </a:xfrm>
          <a:prstGeom prst="bentConnector3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1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37428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>
                <a:latin typeface="Andalus" pitchFamily="18" charset="-78"/>
                <a:cs typeface="Andalus" pitchFamily="18" charset="-78"/>
              </a:rPr>
              <a:t>SWOT Analysis 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1625"/>
            <a:ext cx="1447800" cy="141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2014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00099"/>
            <a:ext cx="4343400" cy="4343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83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3350"/>
            <a:ext cx="5638800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1625"/>
            <a:ext cx="1447800" cy="141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2014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4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97516" y="3721650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28314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6" t="13704" r="8295" b="22611"/>
          <a:stretch/>
        </p:blipFill>
        <p:spPr bwMode="auto">
          <a:xfrm>
            <a:off x="2743200" y="1047750"/>
            <a:ext cx="3678913" cy="314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رسم تخطيطي 1"/>
          <p:cNvGraphicFramePr/>
          <p:nvPr/>
        </p:nvGraphicFramePr>
        <p:xfrm>
          <a:off x="-533400" y="-247650"/>
          <a:ext cx="98298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2727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2362200" y="438150"/>
            <a:ext cx="396240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000" b="1" dirty="0">
                <a:latin typeface="Andalus" pitchFamily="18" charset="-78"/>
                <a:cs typeface="Andalus" pitchFamily="18" charset="-78"/>
              </a:rPr>
              <a:t>Disaster Prevention and Mitigation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95350"/>
            <a:ext cx="4191000" cy="3668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رابط مستقيم 14"/>
          <p:cNvCxnSpPr/>
          <p:nvPr/>
        </p:nvCxnSpPr>
        <p:spPr>
          <a:xfrm>
            <a:off x="6858000" y="1123950"/>
            <a:ext cx="0" cy="320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flipH="1">
            <a:off x="4724400" y="2419350"/>
            <a:ext cx="4191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23950"/>
            <a:ext cx="1000125" cy="98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9" r="24814"/>
          <a:stretch/>
        </p:blipFill>
        <p:spPr bwMode="auto">
          <a:xfrm>
            <a:off x="5791200" y="1200150"/>
            <a:ext cx="963639" cy="91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9" t="5664" r="9602" b="37058"/>
          <a:stretch/>
        </p:blipFill>
        <p:spPr bwMode="auto">
          <a:xfrm>
            <a:off x="4800600" y="2647950"/>
            <a:ext cx="1861073" cy="152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0" t="9392" r="15673" b="10739"/>
          <a:stretch/>
        </p:blipFill>
        <p:spPr bwMode="auto">
          <a:xfrm>
            <a:off x="7924800" y="3486150"/>
            <a:ext cx="1066800" cy="743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486150"/>
            <a:ext cx="952500" cy="76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5" t="26931" r="22993" b="35772"/>
          <a:stretch/>
        </p:blipFill>
        <p:spPr bwMode="auto">
          <a:xfrm>
            <a:off x="7086600" y="2647950"/>
            <a:ext cx="1768736" cy="58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4" t="20383" r="20123" b="28878"/>
          <a:stretch/>
        </p:blipFill>
        <p:spPr bwMode="auto">
          <a:xfrm>
            <a:off x="8153400" y="1047750"/>
            <a:ext cx="838200" cy="772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8" t="9214" r="5688" b="18891"/>
          <a:stretch/>
        </p:blipFill>
        <p:spPr bwMode="auto">
          <a:xfrm>
            <a:off x="7010400" y="895350"/>
            <a:ext cx="1080653" cy="99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مربع نص 17"/>
          <p:cNvSpPr txBox="1"/>
          <p:nvPr/>
        </p:nvSpPr>
        <p:spPr>
          <a:xfrm>
            <a:off x="7010400" y="196215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istral" pitchFamily="66" charset="0"/>
              </a:rPr>
              <a:t>DRMP</a:t>
            </a:r>
          </a:p>
        </p:txBody>
      </p:sp>
    </p:spTree>
    <p:extLst>
      <p:ext uri="{BB962C8B-B14F-4D97-AF65-F5344CB8AC3E}">
        <p14:creationId xmlns:p14="http://schemas.microsoft.com/office/powerpoint/2010/main" val="9123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3352800" y="514350"/>
            <a:ext cx="243368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>
                <a:latin typeface="Andalus" pitchFamily="18" charset="-78"/>
                <a:cs typeface="Andalus" pitchFamily="18" charset="-78"/>
              </a:rPr>
              <a:t>Disaster Preparedness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47751"/>
            <a:ext cx="432173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رابط مستقيم 14"/>
          <p:cNvCxnSpPr/>
          <p:nvPr/>
        </p:nvCxnSpPr>
        <p:spPr>
          <a:xfrm flipH="1">
            <a:off x="4724400" y="2419350"/>
            <a:ext cx="4191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6858000" y="1123950"/>
            <a:ext cx="0" cy="320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5" t="7278" r="13077" b="22536"/>
          <a:stretch/>
        </p:blipFill>
        <p:spPr bwMode="auto">
          <a:xfrm>
            <a:off x="4724400" y="1200150"/>
            <a:ext cx="914399" cy="94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7635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7" t="12441" r="13442" b="19934"/>
          <a:stretch/>
        </p:blipFill>
        <p:spPr bwMode="auto">
          <a:xfrm>
            <a:off x="8153400" y="971550"/>
            <a:ext cx="942192" cy="9620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9" t="24071" r="16544" b="28093"/>
          <a:stretch/>
        </p:blipFill>
        <p:spPr bwMode="auto">
          <a:xfrm>
            <a:off x="6934200" y="971550"/>
            <a:ext cx="1221889" cy="88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62150"/>
            <a:ext cx="1095375" cy="30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24150"/>
            <a:ext cx="142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49555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7038191" y="3714750"/>
            <a:ext cx="2133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ndalus" pitchFamily="18" charset="-78"/>
                <a:cs typeface="Andalus" pitchFamily="18" charset="-78"/>
              </a:rPr>
              <a:t>Commercial closure</a:t>
            </a:r>
          </a:p>
          <a:p>
            <a:r>
              <a:rPr lang="en-US" sz="1600" b="1" dirty="0">
                <a:latin typeface="Andalus" pitchFamily="18" charset="-78"/>
                <a:cs typeface="Andalus" pitchFamily="18" charset="-78"/>
              </a:rPr>
              <a:t>And wars</a:t>
            </a:r>
          </a:p>
        </p:txBody>
      </p:sp>
    </p:spTree>
    <p:extLst>
      <p:ext uri="{BB962C8B-B14F-4D97-AF65-F5344CB8AC3E}">
        <p14:creationId xmlns:p14="http://schemas.microsoft.com/office/powerpoint/2010/main" val="60235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3352800" y="514350"/>
            <a:ext cx="2013693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>
                <a:latin typeface="Andalus" pitchFamily="18" charset="-78"/>
                <a:cs typeface="Andalus" pitchFamily="18" charset="-78"/>
              </a:rPr>
              <a:t>Disaster Response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t="17339" r="5296" b="6592"/>
          <a:stretch/>
        </p:blipFill>
        <p:spPr bwMode="auto">
          <a:xfrm>
            <a:off x="76200" y="1047750"/>
            <a:ext cx="4343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رابط مستقيم 15"/>
          <p:cNvCxnSpPr/>
          <p:nvPr/>
        </p:nvCxnSpPr>
        <p:spPr>
          <a:xfrm flipH="1">
            <a:off x="4724400" y="2419350"/>
            <a:ext cx="4191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6858000" y="1123950"/>
            <a:ext cx="0" cy="320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47750"/>
            <a:ext cx="5365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971550"/>
            <a:ext cx="515937" cy="635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71550"/>
            <a:ext cx="542925" cy="57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876800" y="2038350"/>
            <a:ext cx="1904999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Andalus" pitchFamily="18" charset="-78"/>
                <a:cs typeface="Andalus" pitchFamily="18" charset="-78"/>
              </a:rPr>
              <a:t>Close to the city center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4" t="43927" r="654" b="14040"/>
          <a:stretch/>
        </p:blipFill>
        <p:spPr bwMode="auto">
          <a:xfrm>
            <a:off x="4876800" y="1581150"/>
            <a:ext cx="1905000" cy="40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01000" y="1047750"/>
            <a:ext cx="1143000" cy="1143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9" t="12306" r="17571" b="14830"/>
          <a:stretch/>
        </p:blipFill>
        <p:spPr bwMode="auto">
          <a:xfrm>
            <a:off x="7010400" y="1200150"/>
            <a:ext cx="916306" cy="99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724150"/>
            <a:ext cx="1143794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9" t="23384" r="22477" b="24211"/>
          <a:stretch/>
        </p:blipFill>
        <p:spPr bwMode="auto">
          <a:xfrm>
            <a:off x="5715000" y="2647950"/>
            <a:ext cx="1083833" cy="103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9" t="1750" r="11430" b="19072"/>
          <a:stretch/>
        </p:blipFill>
        <p:spPr bwMode="auto">
          <a:xfrm>
            <a:off x="8077200" y="2876550"/>
            <a:ext cx="784639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87655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89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ستطيل 13"/>
          <p:cNvSpPr/>
          <p:nvPr/>
        </p:nvSpPr>
        <p:spPr>
          <a:xfrm>
            <a:off x="2971800" y="514350"/>
            <a:ext cx="403860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000" b="1" dirty="0">
                <a:latin typeface="Andalus" pitchFamily="18" charset="-78"/>
                <a:cs typeface="Andalus" pitchFamily="18" charset="-78"/>
              </a:rPr>
              <a:t>Disaster Rehabilitation and Recovery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" t="11628" r="4477" b="6997"/>
          <a:stretch/>
        </p:blipFill>
        <p:spPr bwMode="auto">
          <a:xfrm>
            <a:off x="152400" y="971550"/>
            <a:ext cx="439589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رابط مستقيم 15"/>
          <p:cNvCxnSpPr/>
          <p:nvPr/>
        </p:nvCxnSpPr>
        <p:spPr>
          <a:xfrm flipH="1">
            <a:off x="4724400" y="2419350"/>
            <a:ext cx="4191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6858000" y="1123950"/>
            <a:ext cx="0" cy="320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647950"/>
            <a:ext cx="100012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24150"/>
            <a:ext cx="1858963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6" t="25035" b="30330"/>
          <a:stretch/>
        </p:blipFill>
        <p:spPr bwMode="auto">
          <a:xfrm>
            <a:off x="6934200" y="3790950"/>
            <a:ext cx="1752600" cy="5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95350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28750"/>
            <a:ext cx="1400175" cy="665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89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atin typeface="Andalus" pitchFamily="18" charset="-78"/>
                <a:cs typeface="Andalus" pitchFamily="18" charset="-78"/>
              </a:rPr>
              <a:t>Disaster Risk Management Unit Organizational Structure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blob:https://web.whatsapp.com/5fabfd81-d2c8-4f0d-9d48-04e24495392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1" t="27003" r="11562" b="10457"/>
          <a:stretch/>
        </p:blipFill>
        <p:spPr bwMode="auto">
          <a:xfrm>
            <a:off x="1371600" y="1047750"/>
            <a:ext cx="7620000" cy="40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952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blob:https://web.whatsapp.com/b5ac1851-b515-4044-b334-5533c0bf0a8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3825"/>
          <a:stretch/>
        </p:blipFill>
        <p:spPr bwMode="auto">
          <a:xfrm>
            <a:off x="5562600" y="514350"/>
            <a:ext cx="1750828" cy="350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7239000" y="401955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Monotype Corsiva" pitchFamily="66" charset="0"/>
                <a:cs typeface="Aldhabi" panose="01000000000000000000" pitchFamily="2" charset="-78"/>
              </a:rPr>
              <a:t>Abeer Alyousef 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562600" y="401955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Monotype Corsiva" pitchFamily="66" charset="0"/>
                <a:cs typeface="Aldhabi" panose="01000000000000000000" pitchFamily="2" charset="-78"/>
              </a:rPr>
              <a:t>Rahaf Jawabreh </a:t>
            </a:r>
            <a:endParaRPr lang="en-US" dirty="0">
              <a:latin typeface="Monotype Corsiva" pitchFamily="66" charset="0"/>
            </a:endParaRPr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14350"/>
            <a:ext cx="1905000" cy="350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3962400" y="401955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Monotype Corsiva" pitchFamily="66" charset="0"/>
                <a:cs typeface="Aldhabi" panose="01000000000000000000" pitchFamily="2" charset="-78"/>
              </a:rPr>
              <a:t>Dana Khadra </a:t>
            </a:r>
            <a:endParaRPr lang="en-US" dirty="0">
              <a:latin typeface="Monotype Corsiva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568" y="517398"/>
            <a:ext cx="1773864" cy="350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06" y="538108"/>
            <a:ext cx="1740747" cy="350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مربع نص 9"/>
          <p:cNvSpPr txBox="1"/>
          <p:nvPr/>
        </p:nvSpPr>
        <p:spPr>
          <a:xfrm>
            <a:off x="1916853" y="4019550"/>
            <a:ext cx="174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Monotype Corsiva" pitchFamily="66" charset="0"/>
                <a:cs typeface="Aldhabi" panose="01000000000000000000" pitchFamily="2" charset="-78"/>
              </a:rPr>
              <a:t>Ruba Abdulfattah </a:t>
            </a:r>
            <a:endParaRPr lang="en-US" dirty="0">
              <a:solidFill>
                <a:prstClr val="black"/>
              </a:solidFill>
              <a:latin typeface="Monotype Corsiva" pitchFamily="66" charset="0"/>
              <a:cs typeface="Aldhabi" panose="01000000000000000000" pitchFamily="2" charset="-78"/>
            </a:endParaRPr>
          </a:p>
        </p:txBody>
      </p:sp>
      <p:sp>
        <p:nvSpPr>
          <p:cNvPr id="20" name="مربع نص 9"/>
          <p:cNvSpPr txBox="1"/>
          <p:nvPr/>
        </p:nvSpPr>
        <p:spPr>
          <a:xfrm>
            <a:off x="23706" y="4019550"/>
            <a:ext cx="174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Monotype Corsiva" pitchFamily="66" charset="0"/>
                <a:cs typeface="Aldhabi" panose="01000000000000000000" pitchFamily="2" charset="-78"/>
              </a:rPr>
              <a:t>Safaa Bakier </a:t>
            </a:r>
            <a:endParaRPr lang="en-US" dirty="0">
              <a:solidFill>
                <a:prstClr val="black"/>
              </a:solidFill>
              <a:latin typeface="Monotype Corsiva" pitchFamily="66" charset="0"/>
              <a:cs typeface="Aldhabi" panose="010000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9B57A-5E6E-F37F-BE3D-4FD80062BE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26" y="553006"/>
            <a:ext cx="1941585" cy="346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38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r="14789"/>
          <a:stretch/>
        </p:blipFill>
        <p:spPr bwMode="auto">
          <a:xfrm>
            <a:off x="304800" y="438150"/>
            <a:ext cx="3886200" cy="423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85950"/>
            <a:ext cx="4014739" cy="205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0" t="5604" r="7034" b="6161"/>
          <a:stretch/>
        </p:blipFill>
        <p:spPr bwMode="auto">
          <a:xfrm>
            <a:off x="7458636" y="361950"/>
            <a:ext cx="1648609" cy="156118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36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ربع نص 12"/>
          <p:cNvSpPr txBox="1"/>
          <p:nvPr/>
        </p:nvSpPr>
        <p:spPr>
          <a:xfrm>
            <a:off x="1524000" y="51435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latin typeface="Andalus" pitchFamily="18" charset="-78"/>
                <a:cs typeface="Andalus" pitchFamily="18" charset="-78"/>
              </a:rPr>
              <a:t>Command Center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62150"/>
            <a:ext cx="4038600" cy="2423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42194" r="8083" b="10952"/>
          <a:stretch/>
        </p:blipFill>
        <p:spPr bwMode="auto">
          <a:xfrm>
            <a:off x="381000" y="2495550"/>
            <a:ext cx="4495800" cy="1645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7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1128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0495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رسم تخطيطي 17"/>
          <p:cNvGraphicFramePr/>
          <p:nvPr/>
        </p:nvGraphicFramePr>
        <p:xfrm>
          <a:off x="-533400" y="324971"/>
          <a:ext cx="10210800" cy="4781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3" t="12705" r="19013" b="29549"/>
          <a:stretch/>
        </p:blipFill>
        <p:spPr bwMode="auto">
          <a:xfrm>
            <a:off x="6553200" y="4305300"/>
            <a:ext cx="804672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2" t="15750" r="23845" b="44566"/>
          <a:stretch/>
        </p:blipFill>
        <p:spPr bwMode="auto">
          <a:xfrm>
            <a:off x="5867400" y="0"/>
            <a:ext cx="902747" cy="77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8" descr="شرطة محافظة نابلس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24150"/>
            <a:ext cx="781050" cy="83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1" r="21220"/>
          <a:stretch/>
        </p:blipFill>
        <p:spPr bwMode="auto">
          <a:xfrm>
            <a:off x="7467600" y="2571750"/>
            <a:ext cx="1048872" cy="129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23950"/>
            <a:ext cx="1234440" cy="6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80591"/>
            <a:ext cx="842963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42950"/>
            <a:ext cx="10763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6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8150"/>
            <a:ext cx="4229752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5029200" y="514350"/>
            <a:ext cx="388620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latin typeface="Andalus" pitchFamily="18" charset="-78"/>
                <a:cs typeface="Andalus" pitchFamily="18" charset="-78"/>
              </a:rPr>
              <a:t>Response and Recovery Process Flow Chart.</a:t>
            </a:r>
          </a:p>
        </p:txBody>
      </p:sp>
      <p:pic>
        <p:nvPicPr>
          <p:cNvPr id="6148" name="Picture 4" descr="Emergency Phone Call Icon Transparent PNG &amp; SVG Vect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7635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6400800" y="2419350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.</a:t>
            </a:r>
          </a:p>
          <a:p>
            <a:r>
              <a:rPr lang="en-US" b="1" dirty="0"/>
              <a:t>.</a:t>
            </a:r>
          </a:p>
          <a:p>
            <a:r>
              <a:rPr lang="en-US" b="1" dirty="0"/>
              <a:t>.</a:t>
            </a:r>
          </a:p>
          <a:p>
            <a:r>
              <a:rPr lang="en-US" b="1" dirty="0"/>
              <a:t>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7" t="18719" r="18358" b="17729"/>
          <a:stretch/>
        </p:blipFill>
        <p:spPr bwMode="auto">
          <a:xfrm>
            <a:off x="6172200" y="3638551"/>
            <a:ext cx="995083" cy="107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67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9482" y="1962150"/>
            <a:ext cx="5165035" cy="85725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Andalus" pitchFamily="18" charset="-78"/>
                <a:cs typeface="Andalus" pitchFamily="18" charset="-78"/>
              </a:rPr>
              <a:t>Disaster Risk Management Plan (DRMP)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1128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Strategic plan - Free education icons">
            <a:extLst>
              <a:ext uri="{FF2B5EF4-FFF2-40B4-BE49-F238E27FC236}">
                <a16:creationId xmlns:a16="http://schemas.microsoft.com/office/drawing/2014/main" id="{227E5D1F-F245-8B5E-56D4-8D8ACD869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181350"/>
            <a:ext cx="1607344" cy="160734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47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C5F3641D-B18A-4709-1BFE-F9AB340DD784}"/>
              </a:ext>
            </a:extLst>
          </p:cNvPr>
          <p:cNvGraphicFramePr/>
          <p:nvPr/>
        </p:nvGraphicFramePr>
        <p:xfrm>
          <a:off x="381000" y="377825"/>
          <a:ext cx="8381999" cy="439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239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F83BAA16-0663-66BB-1DAE-95055638562B}"/>
              </a:ext>
            </a:extLst>
          </p:cNvPr>
          <p:cNvGraphicFramePr/>
          <p:nvPr/>
        </p:nvGraphicFramePr>
        <p:xfrm>
          <a:off x="149225" y="1078282"/>
          <a:ext cx="8839200" cy="3943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255856F-4147-7B6F-7BA2-1C8658468859}"/>
              </a:ext>
            </a:extLst>
          </p:cNvPr>
          <p:cNvSpPr txBox="1"/>
          <p:nvPr/>
        </p:nvSpPr>
        <p:spPr>
          <a:xfrm>
            <a:off x="2275371" y="489114"/>
            <a:ext cx="45869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Procedures categorizes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590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22A431-ED01-D1C3-53FA-8E8B222E3211}"/>
              </a:ext>
            </a:extLst>
          </p:cNvPr>
          <p:cNvSpPr txBox="1"/>
          <p:nvPr/>
        </p:nvSpPr>
        <p:spPr>
          <a:xfrm>
            <a:off x="1600200" y="590550"/>
            <a:ext cx="5715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Disaster Risk Management Plan (DRMP) template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81E39C-FA33-FEE4-1537-7EC68E9ED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885950"/>
            <a:ext cx="68199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56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5A05FB-442A-D1FD-A136-F122CB5C5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61951"/>
            <a:ext cx="4730721" cy="46376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D5026E-5D10-C26A-1314-2EC4DC5F1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437" y="273469"/>
            <a:ext cx="4461381" cy="2114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D2E9D1-E4C7-B42D-480A-88C02952B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437" y="2375595"/>
            <a:ext cx="4461381" cy="27374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ED1F97-599B-2AE0-E5FC-553072331068}"/>
              </a:ext>
            </a:extLst>
          </p:cNvPr>
          <p:cNvSpPr txBox="1"/>
          <p:nvPr/>
        </p:nvSpPr>
        <p:spPr>
          <a:xfrm>
            <a:off x="125528" y="40711"/>
            <a:ext cx="4586909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defTabSz="685783">
              <a:defRPr/>
            </a:pPr>
            <a:r>
              <a:rPr lang="en-US" sz="14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Solid Waste Spread Disaster:</a:t>
            </a:r>
          </a:p>
        </p:txBody>
      </p:sp>
    </p:spTree>
    <p:extLst>
      <p:ext uri="{BB962C8B-B14F-4D97-AF65-F5344CB8AC3E}">
        <p14:creationId xmlns:p14="http://schemas.microsoft.com/office/powerpoint/2010/main" val="206582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2074678" y="431369"/>
            <a:ext cx="4988294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Solid Waste Spread Disaster: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B69511-2E54-DEBE-8FC7-1A3652346B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80" y="377826"/>
            <a:ext cx="1357745" cy="1810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15D72F-CB0B-7980-DA22-DE2A2B3CFD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4" y="965460"/>
            <a:ext cx="1262531" cy="1683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539703" y="1257576"/>
            <a:ext cx="5154329" cy="2440415"/>
          </a:xfrm>
          <a:prstGeom prst="borderCallout2">
            <a:avLst>
              <a:gd name="adj1" fmla="val 6401"/>
              <a:gd name="adj2" fmla="val 84"/>
              <a:gd name="adj3" fmla="val 6693"/>
              <a:gd name="adj4" fmla="val -7424"/>
              <a:gd name="adj5" fmla="val 89678"/>
              <a:gd name="adj6" fmla="val -1735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Prevention and mitigation:</a:t>
            </a:r>
          </a:p>
          <a:p>
            <a:pPr marL="0" indent="0" defTabSz="685783">
              <a:buNone/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228594" indent="-228594" defTabSz="685783">
              <a:buFontTx/>
              <a:buChar char="-"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Sorting solid waste: One or more collection stations distributed in the town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A new sanitary landfill </a:t>
            </a:r>
          </a:p>
          <a:p>
            <a:pPr marL="228594" indent="-228594" defTabSz="685783">
              <a:buFontTx/>
              <a:buChar char="-"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2EE1FC-09DD-0ADA-86C5-821193DB6E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257" t="13102" r="38492" b="76486"/>
          <a:stretch/>
        </p:blipFill>
        <p:spPr>
          <a:xfrm>
            <a:off x="6784975" y="856073"/>
            <a:ext cx="1552058" cy="951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133862" y="3053842"/>
            <a:ext cx="2264735" cy="1015002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endParaRPr lang="en-GB" sz="1500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r>
              <a:rPr lang="en-GB" sz="2700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Procedures contain:</a:t>
            </a:r>
            <a:endParaRPr lang="en-US" sz="2700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2050" name="Picture 2" descr="Moscow, Russia. 10th Apr, 2018. MOSCOW, RUSSIA - APRIL 10, 2018: Recycling  bins at a mobile station">
            <a:extLst>
              <a:ext uri="{FF2B5EF4-FFF2-40B4-BE49-F238E27FC236}">
                <a16:creationId xmlns:a16="http://schemas.microsoft.com/office/drawing/2014/main" id="{4D82D3E8-3F9E-A76F-90AA-3ABDBCFC2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6" y="2783916"/>
            <a:ext cx="1552058" cy="1143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4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76200" y="209549"/>
            <a:ext cx="5486400" cy="853679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latin typeface="Monotype Corsiva" pitchFamily="66" charset="0"/>
              </a:rPr>
              <a:t>Presentation Outline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1"/>
          <p:cNvSpPr>
            <a:spLocks noGrp="1"/>
          </p:cNvSpPr>
          <p:nvPr>
            <p:ph idx="1"/>
          </p:nvPr>
        </p:nvSpPr>
        <p:spPr>
          <a:xfrm>
            <a:off x="228600" y="742950"/>
            <a:ext cx="5715000" cy="42672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Introduction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Disaster Risk Assessment (DRA) </a:t>
            </a:r>
            <a:endParaRPr lang="x-none" sz="2100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SWOT Analysis </a:t>
            </a:r>
            <a:endParaRPr lang="x-none" sz="2100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Disaster Risk Management Unit Organizational Structure</a:t>
            </a:r>
            <a:endParaRPr lang="x-none" sz="2100" b="1" dirty="0">
              <a:solidFill>
                <a:prstClr val="black"/>
              </a:solidFill>
              <a:latin typeface="Monotype Corsiva" pitchFamily="66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Command Center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Response and Recovery Process Flow Chart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Disaster Risk Management Plans (DRMP)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Monitoring and Evaluation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1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Conclusions and Recommendations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77775"/>
            <a:ext cx="1600200" cy="50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0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595144" y="544869"/>
            <a:ext cx="6105227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Cont. Solid Waste Spread Disaster: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559581" y="1257576"/>
            <a:ext cx="5154329" cy="2440415"/>
          </a:xfrm>
          <a:prstGeom prst="borderCallout2">
            <a:avLst>
              <a:gd name="adj1" fmla="val 6401"/>
              <a:gd name="adj2" fmla="val 84"/>
              <a:gd name="adj3" fmla="val 6693"/>
              <a:gd name="adj4" fmla="val -7424"/>
              <a:gd name="adj5" fmla="val 89678"/>
              <a:gd name="adj6" fmla="val -1735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spcBef>
                <a:spcPts val="750"/>
              </a:spcBef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Preparedness:</a:t>
            </a:r>
          </a:p>
          <a:p>
            <a:pPr marL="228594" indent="-228594" defTabSz="685783">
              <a:spcBef>
                <a:spcPts val="750"/>
              </a:spcBef>
              <a:buFontTx/>
              <a:buChar char="-"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Executing and monitoring the possible plans and projects</a:t>
            </a:r>
            <a:endParaRPr lang="ar-SA" sz="12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228594" indent="-228594" defTabSz="685783">
              <a:spcBef>
                <a:spcPts val="750"/>
              </a:spcBef>
              <a:buFontTx/>
              <a:buChar char="-"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Outsourcing the empowerment and training of human staff</a:t>
            </a:r>
          </a:p>
          <a:p>
            <a:pPr marL="228594" indent="-228594" defTabSz="685783">
              <a:spcBef>
                <a:spcPts val="750"/>
              </a:spcBef>
              <a:buFontTx/>
              <a:buChar char="-"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Ensuring that all resources are available</a:t>
            </a:r>
          </a:p>
          <a:p>
            <a:pPr marL="228594" indent="-228594" defTabSz="685783">
              <a:spcBef>
                <a:spcPts val="750"/>
              </a:spcBef>
              <a:buFontTx/>
              <a:buChar char="-"/>
              <a:defRPr/>
            </a:pPr>
            <a:endParaRPr lang="en-US" sz="14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spcBef>
                <a:spcPts val="750"/>
              </a:spcBef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spcBef>
                <a:spcPts val="750"/>
              </a:spcBef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133862" y="3053842"/>
            <a:ext cx="2264735" cy="1015002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endParaRPr lang="en-GB" sz="1500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r>
              <a:rPr lang="en-US" sz="2700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68EDD3D-B317-E961-9C13-0DF92A90E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699" y="1049565"/>
            <a:ext cx="1332389" cy="1332389"/>
          </a:xfrm>
          <a:prstGeom prst="rect">
            <a:avLst/>
          </a:prstGeom>
        </p:spPr>
      </p:pic>
      <p:pic>
        <p:nvPicPr>
          <p:cNvPr id="1030" name="Picture 6" descr="مفهوم التدريب - مفهوم التدريب - دوافع التدريب - موسوعة طب 21">
            <a:extLst>
              <a:ext uri="{FF2B5EF4-FFF2-40B4-BE49-F238E27FC236}">
                <a16:creationId xmlns:a16="http://schemas.microsoft.com/office/drawing/2014/main" id="{FB348BB2-0EF8-A666-B2B6-051ECC44A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700" y="3017751"/>
            <a:ext cx="1812505" cy="101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95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7E172E-D9F7-038B-B6EC-B4A6923EF5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84"/>
          <a:stretch/>
        </p:blipFill>
        <p:spPr bwMode="auto">
          <a:xfrm>
            <a:off x="335692" y="388928"/>
            <a:ext cx="4445030" cy="4365645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122D4C8-037E-7FF4-327B-60C5DA191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97155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مربع نص 12">
            <a:extLst>
              <a:ext uri="{FF2B5EF4-FFF2-40B4-BE49-F238E27FC236}">
                <a16:creationId xmlns:a16="http://schemas.microsoft.com/office/drawing/2014/main" id="{45335EC5-5F15-AC92-B632-DBBB12A868D5}"/>
              </a:ext>
            </a:extLst>
          </p:cNvPr>
          <p:cNvSpPr txBox="1"/>
          <p:nvPr/>
        </p:nvSpPr>
        <p:spPr>
          <a:xfrm>
            <a:off x="6702426" y="226695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A89CFDD9-586D-C540-C83E-1619986D8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3486150"/>
            <a:ext cx="9937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76FCB0F-12F4-44C3-428B-2EE2630428A0}"/>
              </a:ext>
            </a:extLst>
          </p:cNvPr>
          <p:cNvSpPr txBox="1"/>
          <p:nvPr/>
        </p:nvSpPr>
        <p:spPr>
          <a:xfrm>
            <a:off x="5103813" y="490022"/>
            <a:ext cx="3581400" cy="3693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Response Flowchart</a:t>
            </a:r>
          </a:p>
        </p:txBody>
      </p:sp>
    </p:spTree>
    <p:extLst>
      <p:ext uri="{BB962C8B-B14F-4D97-AF65-F5344CB8AC3E}">
        <p14:creationId xmlns:p14="http://schemas.microsoft.com/office/powerpoint/2010/main" val="21280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328520" y="432311"/>
            <a:ext cx="6276717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Cont. Solid Waste Spread Disaster: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1517436" y="1056369"/>
            <a:ext cx="3859634" cy="1567290"/>
          </a:xfrm>
          <a:prstGeom prst="borderCallout2">
            <a:avLst>
              <a:gd name="adj1" fmla="val 6401"/>
              <a:gd name="adj2" fmla="val 84"/>
              <a:gd name="adj3" fmla="val 6693"/>
              <a:gd name="adj4" fmla="val -7424"/>
              <a:gd name="adj5" fmla="val 89678"/>
              <a:gd name="adj6" fmla="val -1735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Recovery and Rehabilitation:</a:t>
            </a:r>
          </a:p>
          <a:p>
            <a:pPr marL="0" indent="0" defTabSz="685783">
              <a:buNone/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Reviewing, monitoring, studying effectiveness and developing plans or proposals</a:t>
            </a:r>
          </a:p>
          <a:p>
            <a:pPr marL="228594" indent="-228594" defTabSz="685783">
              <a:buFontTx/>
              <a:buChar char="-"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138158" y="2216743"/>
            <a:ext cx="1256634" cy="583607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r>
              <a:rPr lang="en-US" sz="2700" kern="0" dirty="0">
                <a:ln/>
                <a:solidFill>
                  <a:schemeClr val="tx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A1D63C4-5668-D776-07B8-2575C8E3E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063" y="750616"/>
            <a:ext cx="3071623" cy="40222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2C95AEC-2B3B-E04C-7122-C89F733406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306" y="2685866"/>
            <a:ext cx="2361757" cy="208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8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2133600" y="467124"/>
            <a:ext cx="569499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Water and Soil Pollution Disaster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133600" y="1238978"/>
            <a:ext cx="5125278" cy="2357422"/>
          </a:xfrm>
          <a:prstGeom prst="borderCallout2">
            <a:avLst>
              <a:gd name="adj1" fmla="val 6401"/>
              <a:gd name="adj2" fmla="val 84"/>
              <a:gd name="adj3" fmla="val 7005"/>
              <a:gd name="adj4" fmla="val -3720"/>
              <a:gd name="adj5" fmla="val 111602"/>
              <a:gd name="adj6" fmla="val -1968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Prevention and mitigation: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Setting a plan for replacement or repair for underground pipes and pumps, in addition to using cathodic protection method to protect them from corrosion and rust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Allocating a place in the sanitary landfill to dispose of the water of olive presses</a:t>
            </a:r>
            <a:endParaRPr lang="ar-PS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Sewage treatment by various methods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Establishing a sewage network project in the town 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Reducing the use of chemical fertilizers and pesticides</a:t>
            </a: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157366" y="3336972"/>
            <a:ext cx="1727756" cy="852003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endParaRPr lang="en-GB" sz="1200" b="1" kern="0" dirty="0">
              <a:ln/>
              <a:solidFill>
                <a:schemeClr val="tx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r>
              <a:rPr lang="en-GB" sz="2000" b="1" kern="0" dirty="0">
                <a:ln/>
                <a:solidFill>
                  <a:schemeClr val="tx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Procedures contain:</a:t>
            </a:r>
            <a:endParaRPr lang="en-US" sz="2000" b="1" kern="0" dirty="0">
              <a:ln/>
              <a:solidFill>
                <a:schemeClr val="tx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C7BC4B-BA35-2A09-58CC-61BAD64F52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2" t="20321"/>
          <a:stretch/>
        </p:blipFill>
        <p:spPr>
          <a:xfrm>
            <a:off x="1" y="416881"/>
            <a:ext cx="2053072" cy="1095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شبكة الصرف الصحي التقليدية بقوة الجاذبية">
            <a:extLst>
              <a:ext uri="{FF2B5EF4-FFF2-40B4-BE49-F238E27FC236}">
                <a16:creationId xmlns:a16="http://schemas.microsoft.com/office/drawing/2014/main" id="{F8D0C730-2A38-DF0C-0D92-AA8EFBE1E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26" y="946716"/>
            <a:ext cx="2038797" cy="1095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ما تحتاج لمعرفته حول المضخات الغاطسة - EDDY Pump OEM">
            <a:extLst>
              <a:ext uri="{FF2B5EF4-FFF2-40B4-BE49-F238E27FC236}">
                <a16:creationId xmlns:a16="http://schemas.microsoft.com/office/drawing/2014/main" id="{2187705C-DAE8-5B23-230C-84841E787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7" t="13562" r="23232" b="21986"/>
          <a:stretch/>
        </p:blipFill>
        <p:spPr bwMode="auto">
          <a:xfrm>
            <a:off x="7007226" y="2051223"/>
            <a:ext cx="1176352" cy="1291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لماذا يجب إضافة الأسمدة العضوية خلال التجهيز أو الخدمة الشتوية؟.. خبير  زراعي يجيب | إرشادات وخدمات | الأرض">
            <a:extLst>
              <a:ext uri="{FF2B5EF4-FFF2-40B4-BE49-F238E27FC236}">
                <a16:creationId xmlns:a16="http://schemas.microsoft.com/office/drawing/2014/main" id="{7C04832F-D694-14DF-DEDF-B8DE40364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26" y="3369550"/>
            <a:ext cx="1586879" cy="1127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96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363682" y="722205"/>
            <a:ext cx="675127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Cont. Water and Soil Pollution Disaster</a:t>
            </a:r>
          </a:p>
          <a:p>
            <a:pPr algn="ctr" defTabSz="685783">
              <a:defRPr/>
            </a:pPr>
            <a:endParaRPr lang="en-US" sz="27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559581" y="1257576"/>
            <a:ext cx="5154329" cy="2440415"/>
          </a:xfrm>
          <a:prstGeom prst="borderCallout2">
            <a:avLst>
              <a:gd name="adj1" fmla="val 6401"/>
              <a:gd name="adj2" fmla="val 84"/>
              <a:gd name="adj3" fmla="val 6693"/>
              <a:gd name="adj4" fmla="val -7424"/>
              <a:gd name="adj5" fmla="val 89678"/>
              <a:gd name="adj6" fmla="val -1735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Preparedness:</a:t>
            </a:r>
          </a:p>
          <a:p>
            <a:pPr marL="228594" indent="-228594" defTabSz="685783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Executing and monitoring the possible plans and projects</a:t>
            </a:r>
            <a:endParaRPr lang="ar-SA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228594" indent="-228594" defTabSz="685783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Outsourcing such as the Ministry of Health and the Ministry of </a:t>
            </a:r>
          </a:p>
          <a:p>
            <a:pPr marL="0" indent="0" defTabSz="685783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Agriculture to do the periodic inspection of soil and water pollution</a:t>
            </a:r>
          </a:p>
          <a:p>
            <a:pPr marL="228594" indent="-228594" defTabSz="685783">
              <a:lnSpc>
                <a:spcPct val="100000"/>
              </a:lnSpc>
              <a:spcBef>
                <a:spcPts val="0"/>
              </a:spcBef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Ensuring that all resources are available</a:t>
            </a:r>
          </a:p>
          <a:p>
            <a:pPr marL="228594" indent="-228594" defTabSz="685783">
              <a:spcBef>
                <a:spcPts val="750"/>
              </a:spcBef>
              <a:buFontTx/>
              <a:buChar char="-"/>
              <a:defRPr/>
            </a:pPr>
            <a:endParaRPr lang="en-US" sz="14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spcBef>
                <a:spcPts val="750"/>
              </a:spcBef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spcBef>
                <a:spcPts val="750"/>
              </a:spcBef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133862" y="3053842"/>
            <a:ext cx="2264735" cy="1015002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endParaRPr lang="en-GB" sz="1500" b="1" kern="0" dirty="0">
              <a:ln/>
              <a:solidFill>
                <a:schemeClr val="tx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r>
              <a:rPr lang="en-US" sz="2700" b="1" kern="0" dirty="0">
                <a:ln/>
                <a:solidFill>
                  <a:schemeClr val="tx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68EDD3D-B317-E961-9C13-0DF92A90E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419" y="1138747"/>
            <a:ext cx="1136435" cy="1136435"/>
          </a:xfrm>
          <a:prstGeom prst="rect">
            <a:avLst/>
          </a:prstGeom>
        </p:spPr>
      </p:pic>
      <p:pic>
        <p:nvPicPr>
          <p:cNvPr id="1026" name="Picture 2" descr="اختبار التربة أفضل 2022 - اختبار ومقارنة شراء الفائز في الاختبار">
            <a:extLst>
              <a:ext uri="{FF2B5EF4-FFF2-40B4-BE49-F238E27FC236}">
                <a16:creationId xmlns:a16="http://schemas.microsoft.com/office/drawing/2014/main" id="{74F23E40-BE4E-DCCB-29AA-3A047D9BB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581" y="2802622"/>
            <a:ext cx="1243170" cy="122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تحليل الماء - موضوع">
            <a:extLst>
              <a:ext uri="{FF2B5EF4-FFF2-40B4-BE49-F238E27FC236}">
                <a16:creationId xmlns:a16="http://schemas.microsoft.com/office/drawing/2014/main" id="{E1C7188C-8C33-8718-FAD3-C4F3ECAA1B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8"/>
          <a:stretch/>
        </p:blipFill>
        <p:spPr bwMode="auto">
          <a:xfrm>
            <a:off x="5497221" y="3053842"/>
            <a:ext cx="1776198" cy="96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14F120-F621-8576-DB89-CB0B953DCC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" y="374104"/>
            <a:ext cx="3547960" cy="441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97FF92-ADD6-6480-1B41-C13E1E0D3E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69" y="379242"/>
            <a:ext cx="3995531" cy="4407763"/>
          </a:xfrm>
          <a:prstGeom prst="rect">
            <a:avLst/>
          </a:prstGeom>
          <a:noFill/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C0CF526E-350C-278B-477D-8D921B922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307" y="1530073"/>
            <a:ext cx="794899" cy="794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مربع نص 12">
            <a:extLst>
              <a:ext uri="{FF2B5EF4-FFF2-40B4-BE49-F238E27FC236}">
                <a16:creationId xmlns:a16="http://schemas.microsoft.com/office/drawing/2014/main" id="{E380ABE1-98CA-4037-7D4B-9F0F47AB3512}"/>
              </a:ext>
            </a:extLst>
          </p:cNvPr>
          <p:cNvSpPr txBox="1"/>
          <p:nvPr/>
        </p:nvSpPr>
        <p:spPr>
          <a:xfrm>
            <a:off x="4443886" y="2540462"/>
            <a:ext cx="454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FBA93E39-6AED-0A40-52CE-4A3285D42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734" y="3643558"/>
            <a:ext cx="740485" cy="79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150A45-9CD8-F2BA-5276-164550456E4F}"/>
              </a:ext>
            </a:extLst>
          </p:cNvPr>
          <p:cNvSpPr txBox="1"/>
          <p:nvPr/>
        </p:nvSpPr>
        <p:spPr>
          <a:xfrm>
            <a:off x="3490121" y="975367"/>
            <a:ext cx="2361757" cy="3693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Response Flowchart</a:t>
            </a:r>
          </a:p>
        </p:txBody>
      </p:sp>
    </p:spTree>
    <p:extLst>
      <p:ext uri="{BB962C8B-B14F-4D97-AF65-F5344CB8AC3E}">
        <p14:creationId xmlns:p14="http://schemas.microsoft.com/office/powerpoint/2010/main" val="797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265497" y="463706"/>
            <a:ext cx="6764522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Cont. Water and Soil Pollution Disaster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2580862" y="1135861"/>
            <a:ext cx="5209472" cy="1845877"/>
          </a:xfrm>
          <a:prstGeom prst="borderCallout2">
            <a:avLst>
              <a:gd name="adj1" fmla="val 19229"/>
              <a:gd name="adj2" fmla="val -278"/>
              <a:gd name="adj3" fmla="val 18836"/>
              <a:gd name="adj4" fmla="val -4475"/>
              <a:gd name="adj5" fmla="val 104076"/>
              <a:gd name="adj6" fmla="val -1450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Recovery and Rehabilitation: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Treating polluted water using different methods.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Remediation of contaminated soil Using remedial techniques that are appropriate to the nature, toxicity and origin of soil pollutant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Reviewing, monitoring, studying effectiveness and developing plans or proposals</a:t>
            </a:r>
          </a:p>
          <a:p>
            <a:pPr marL="228594" indent="-228594" defTabSz="685783">
              <a:buFontTx/>
              <a:buChar char="-"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703071" y="2743244"/>
            <a:ext cx="1629374" cy="590506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r>
              <a:rPr lang="en-US" sz="2700" b="1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5122" name="Picture 2" descr="المياه المستصلحة فلتر المياه إعادة تدوير مياه الصرف الصحي مياه الشرب  والمياه, أزرق, زاوية png">
            <a:extLst>
              <a:ext uri="{FF2B5EF4-FFF2-40B4-BE49-F238E27FC236}">
                <a16:creationId xmlns:a16="http://schemas.microsoft.com/office/drawing/2014/main" id="{FE8B1DB5-E7C4-D7B0-FEB5-BC4EF6EFC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981" y="2688477"/>
            <a:ext cx="1362075" cy="1392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التربة, البيئة الطبيعية, تلوث التربة صورة بابوا نيو غينيا">
            <a:extLst>
              <a:ext uri="{FF2B5EF4-FFF2-40B4-BE49-F238E27FC236}">
                <a16:creationId xmlns:a16="http://schemas.microsoft.com/office/drawing/2014/main" id="{7A8E7A39-D74E-1E2E-FDF5-4A3AD4C53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174" y="2698463"/>
            <a:ext cx="1554170" cy="1415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6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2153610" y="461325"/>
            <a:ext cx="5222296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Stray Animals Spread Disaster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286001" y="1185072"/>
            <a:ext cx="5524313" cy="1664934"/>
          </a:xfrm>
          <a:prstGeom prst="borderCallout2">
            <a:avLst>
              <a:gd name="adj1" fmla="val 39687"/>
              <a:gd name="adj2" fmla="val 84"/>
              <a:gd name="adj3" fmla="val 40317"/>
              <a:gd name="adj4" fmla="val -7779"/>
              <a:gd name="adj5" fmla="val 111808"/>
              <a:gd name="adj6" fmla="val -15909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Prevention and mitigation: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Forming a stray animal combatting squad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Providing a private clinic for stray dogs to carry out sterilization operations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Communicate with the Palestinian Animal League (PAL)</a:t>
            </a:r>
            <a:endParaRPr lang="ar-PS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0" indent="0" defTabSz="685783">
              <a:buNone/>
              <a:defRPr/>
            </a:pP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184512" y="2870789"/>
            <a:ext cx="2139402" cy="946142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endParaRPr lang="en-GB" sz="1500" b="1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r>
              <a:rPr lang="en-GB" sz="2700" b="1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Procedures contain:</a:t>
            </a:r>
            <a:endParaRPr lang="en-US" sz="2700" b="1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EEDFC1-6220-EE4F-1B80-277DF69A90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 t="15778" r="25535" b="21562"/>
          <a:stretch/>
        </p:blipFill>
        <p:spPr>
          <a:xfrm>
            <a:off x="70398" y="444876"/>
            <a:ext cx="1884298" cy="132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بلدية رام الله تعمل على انشاء مركز للتعامل مع الكلاب الضالة - سما الإخبارية">
            <a:extLst>
              <a:ext uri="{FF2B5EF4-FFF2-40B4-BE49-F238E27FC236}">
                <a16:creationId xmlns:a16="http://schemas.microsoft.com/office/drawing/2014/main" id="{284C799E-CEE9-9E57-DA5E-8C0371B82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2" t="23676" r="19429" b="5840"/>
          <a:stretch/>
        </p:blipFill>
        <p:spPr bwMode="auto">
          <a:xfrm>
            <a:off x="7257770" y="2206892"/>
            <a:ext cx="1697696" cy="1552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90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222786" y="975820"/>
            <a:ext cx="632460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V Boli" panose="02000500030200090000" pitchFamily="2" charset="0"/>
                <a:ea typeface="+mj-ea"/>
                <a:cs typeface="MV Boli" panose="02000500030200090000" pitchFamily="2" charset="0"/>
              </a:rPr>
              <a:t>Cont. Stray Animals Spread Disaster</a:t>
            </a:r>
          </a:p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V Boli" panose="02000500030200090000" pitchFamily="2" charset="0"/>
              <a:ea typeface="+mj-ea"/>
              <a:cs typeface="MV Boli" panose="02000500030200090000" pitchFamily="2" charset="0"/>
            </a:endParaRPr>
          </a:p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V Boli" panose="02000500030200090000" pitchFamily="2" charset="0"/>
              <a:ea typeface="+mj-ea"/>
              <a:cs typeface="MV Boli" panose="02000500030200090000" pitchFamily="2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1533225" y="1296922"/>
            <a:ext cx="6324600" cy="1808228"/>
          </a:xfrm>
          <a:prstGeom prst="borderCallout2">
            <a:avLst>
              <a:gd name="adj1" fmla="val 16587"/>
              <a:gd name="adj2" fmla="val 125"/>
              <a:gd name="adj3" fmla="val 18060"/>
              <a:gd name="adj4" fmla="val -4799"/>
              <a:gd name="adj5" fmla="val 105214"/>
              <a:gd name="adj6" fmla="val -13663"/>
            </a:avLst>
          </a:prstGeom>
          <a:solidFill>
            <a:schemeClr val="bg1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Preparedness: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Executing and monitoring the possible plans and projects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Outsourcing such as (the Palestinian Animal League (PAL)) to empower the stray animal combatting squad and train them 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Vaccinate the stray animal combatting squad with rabies vaccine to protect them.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Ensure that all resources are available to ensure the effectiveness of the stray animal management system</a:t>
            </a: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79292" y="2821167"/>
            <a:ext cx="1298713" cy="588783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/>
                <a:solidFill>
                  <a:schemeClr val="tx1"/>
                </a:solidFill>
                <a:effectLst/>
                <a:uLnTx/>
                <a:uFillTx/>
                <a:latin typeface="Aldhabi" panose="01000000000000000000" pitchFamily="2" charset="-78"/>
                <a:ea typeface="+mn-ea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2BD3C08-F603-535A-BE7E-279BE10C29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385" y="941413"/>
            <a:ext cx="1033876" cy="1033876"/>
          </a:xfrm>
          <a:prstGeom prst="rect">
            <a:avLst/>
          </a:prstGeom>
        </p:spPr>
      </p:pic>
      <p:pic>
        <p:nvPicPr>
          <p:cNvPr id="6146" name="Picture 2" descr="كورونا&quot; تعيد ترتيب أولويات برنامج المطاعيم الوطني - جريدة الغد">
            <a:extLst>
              <a:ext uri="{FF2B5EF4-FFF2-40B4-BE49-F238E27FC236}">
                <a16:creationId xmlns:a16="http://schemas.microsoft.com/office/drawing/2014/main" id="{7CD8A4BD-DE86-E623-205C-779A15365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374" y="2716690"/>
            <a:ext cx="1766887" cy="13234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كيف يمكنك ترويض الكلاب بنفسك دون الحاجة إلى مدرب متخصص؟ • تسعة">
            <a:extLst>
              <a:ext uri="{FF2B5EF4-FFF2-40B4-BE49-F238E27FC236}">
                <a16:creationId xmlns:a16="http://schemas.microsoft.com/office/drawing/2014/main" id="{7343C441-FEF0-FAA4-31F9-C06DE1258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525" y="2821168"/>
            <a:ext cx="2012987" cy="112218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8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1551"/>
            <a:ext cx="233244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42AA67-1456-DFC5-D79C-9D117C4E17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8" y="376433"/>
            <a:ext cx="3402066" cy="4405118"/>
          </a:xfrm>
          <a:prstGeom prst="rect">
            <a:avLst/>
          </a:prstGeom>
          <a:noFill/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0D7E22BD-4A87-61DE-B8F3-C5BDDBE1C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97155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12">
            <a:extLst>
              <a:ext uri="{FF2B5EF4-FFF2-40B4-BE49-F238E27FC236}">
                <a16:creationId xmlns:a16="http://schemas.microsoft.com/office/drawing/2014/main" id="{D36DB505-B850-280E-3B3A-6233CB599B51}"/>
              </a:ext>
            </a:extLst>
          </p:cNvPr>
          <p:cNvSpPr txBox="1"/>
          <p:nvPr/>
        </p:nvSpPr>
        <p:spPr>
          <a:xfrm>
            <a:off x="6702426" y="226695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6862C43F-0A3B-A36A-E8EF-4D90B0D5C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3486150"/>
            <a:ext cx="9937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BCECEF-8124-DE41-C3FA-E9D37F2D3E86}"/>
              </a:ext>
            </a:extLst>
          </p:cNvPr>
          <p:cNvSpPr txBox="1"/>
          <p:nvPr/>
        </p:nvSpPr>
        <p:spPr>
          <a:xfrm>
            <a:off x="5103813" y="490022"/>
            <a:ext cx="3581400" cy="3693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Response Flowchart</a:t>
            </a:r>
          </a:p>
        </p:txBody>
      </p:sp>
    </p:spTree>
    <p:extLst>
      <p:ext uri="{BB962C8B-B14F-4D97-AF65-F5344CB8AC3E}">
        <p14:creationId xmlns:p14="http://schemas.microsoft.com/office/powerpoint/2010/main" val="19447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2474215" y="184359"/>
            <a:ext cx="3366533" cy="7987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Introduction</a:t>
            </a:r>
            <a:endParaRPr lang="en-US" b="1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9216" name="Picture 92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2021" y="1488219"/>
            <a:ext cx="2253259" cy="224620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723" y="1125239"/>
            <a:ext cx="1443699" cy="1083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3" y="1887201"/>
            <a:ext cx="1676400" cy="13755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60" y="2671947"/>
            <a:ext cx="1455902" cy="1130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13" y="3239493"/>
            <a:ext cx="1436532" cy="1054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4777674-BD6C-42D9-AD09-5848AA2A72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6021" y="1885950"/>
            <a:ext cx="1028620" cy="8822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" name="Round Diagonal Corner Rectangle 43"/>
          <p:cNvSpPr/>
          <p:nvPr/>
        </p:nvSpPr>
        <p:spPr>
          <a:xfrm>
            <a:off x="3435141" y="2825912"/>
            <a:ext cx="2667000" cy="1408709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How to deal with disasters?</a:t>
            </a:r>
          </a:p>
        </p:txBody>
      </p:sp>
      <p:cxnSp>
        <p:nvCxnSpPr>
          <p:cNvPr id="9234" name="Elbow Connector 9233"/>
          <p:cNvCxnSpPr>
            <a:stCxn id="44" idx="0"/>
            <a:endCxn id="9216" idx="1"/>
          </p:cNvCxnSpPr>
          <p:nvPr/>
        </p:nvCxnSpPr>
        <p:spPr>
          <a:xfrm flipV="1">
            <a:off x="6102141" y="2611322"/>
            <a:ext cx="709880" cy="918945"/>
          </a:xfrm>
          <a:prstGeom prst="bentConnector3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عنوان 1"/>
          <p:cNvSpPr txBox="1">
            <a:spLocks/>
          </p:cNvSpPr>
          <p:nvPr/>
        </p:nvSpPr>
        <p:spPr>
          <a:xfrm>
            <a:off x="2819400" y="1200150"/>
            <a:ext cx="2246406" cy="79873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Natural disasters</a:t>
            </a:r>
          </a:p>
          <a:p>
            <a:r>
              <a:rPr lang="en-US" sz="20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Man-made disasters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4438" y="-27763"/>
            <a:ext cx="141132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0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222786" y="975820"/>
            <a:ext cx="632460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dirty="0">
                <a:solidFill>
                  <a:prstClr val="black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Cont. Stray Animals Spread Disaster</a:t>
            </a:r>
          </a:p>
          <a:p>
            <a:pPr algn="ctr" defTabSz="685783">
              <a:defRPr/>
            </a:pPr>
            <a:endParaRPr lang="en-US" sz="27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685783">
              <a:defRPr/>
            </a:pPr>
            <a:endParaRPr lang="en-US" sz="27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1533225" y="1296922"/>
            <a:ext cx="4270375" cy="1634406"/>
          </a:xfrm>
          <a:prstGeom prst="borderCallout2">
            <a:avLst>
              <a:gd name="adj1" fmla="val 16587"/>
              <a:gd name="adj2" fmla="val 125"/>
              <a:gd name="adj3" fmla="val 15861"/>
              <a:gd name="adj4" fmla="val -5899"/>
              <a:gd name="adj5" fmla="val 105214"/>
              <a:gd name="adj6" fmla="val -1366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Recovery and Rehabilitation: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Continuous monitoring of the established projects and studying their effectiveness.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</a:rPr>
              <a:t>Keeping pace with the projects established in modern countries and applying them when the possibilities are available for that.</a:t>
            </a: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  <a:p>
            <a:pPr marL="0" indent="0" defTabSz="685783">
              <a:buNone/>
              <a:defRPr/>
            </a:pPr>
            <a:endParaRPr lang="en-US" sz="16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390224" y="2797728"/>
            <a:ext cx="1143000" cy="536022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342892">
              <a:defRPr/>
            </a:pPr>
            <a:r>
              <a:rPr lang="en-US" sz="2700" b="1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B6C9A52-4693-2EA8-E8FB-010C798F69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75" y="3517633"/>
            <a:ext cx="1668590" cy="1209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AABA08-94D9-8463-A1C4-CAA42D7999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177" y="3517633"/>
            <a:ext cx="2376098" cy="1176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173DFE3-5807-5578-2052-1D5B9B5211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24" y="3483643"/>
            <a:ext cx="4562739" cy="1297907"/>
          </a:xfrm>
          <a:prstGeom prst="rect">
            <a:avLst/>
          </a:prstGeom>
          <a:noFill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39E984-0BE0-9DC3-8D33-CB8DB148CF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227" y="1296922"/>
            <a:ext cx="2769048" cy="220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3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2153610" y="461325"/>
            <a:ext cx="5222296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Transportation Accident Disaster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8193A6-2531-6567-ECB6-B75E88C19F52}"/>
              </a:ext>
            </a:extLst>
          </p:cNvPr>
          <p:cNvSpPr txBox="1">
            <a:spLocks/>
          </p:cNvSpPr>
          <p:nvPr/>
        </p:nvSpPr>
        <p:spPr>
          <a:xfrm>
            <a:off x="2359026" y="916603"/>
            <a:ext cx="5486400" cy="3215477"/>
          </a:xfrm>
          <a:prstGeom prst="borderCallout2">
            <a:avLst>
              <a:gd name="adj1" fmla="val 6401"/>
              <a:gd name="adj2" fmla="val 84"/>
              <a:gd name="adj3" fmla="val 6693"/>
              <a:gd name="adj4" fmla="val -7424"/>
              <a:gd name="adj5" fmla="val 74936"/>
              <a:gd name="adj6" fmla="val -26991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schemeClr val="dk1"/>
                </a:solidFill>
              </a:rPr>
              <a:t>Prevention and mitigation: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Penalties and fines for violating the rules of speed and traffic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Footpaths near schools.</a:t>
            </a:r>
          </a:p>
          <a:p>
            <a:pPr marL="0" indent="0" defTabSz="685783">
              <a:buNone/>
              <a:defRPr/>
            </a:pPr>
            <a:endParaRPr lang="en-US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0" indent="0" defTabSz="685783">
              <a:buNone/>
              <a:defRPr/>
            </a:pPr>
            <a:endParaRPr lang="en-US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0" indent="0" defTabSz="685783">
              <a:buNone/>
              <a:defRPr/>
            </a:pPr>
            <a:endParaRPr lang="en-US" sz="1300" dirty="0">
              <a:solidFill>
                <a:prstClr val="black"/>
              </a:solidFill>
              <a:latin typeface="Calibri" panose="020F0502020204030204"/>
              <a:cs typeface="Arial" panose="020B0604020202020204" pitchFamily="34" charset="0"/>
            </a:endParaRPr>
          </a:p>
          <a:p>
            <a:pPr marL="0" indent="0" defTabSz="685783">
              <a:buNone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-    Lighten road signs and bumps.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Periodic maintenance of streets and roads.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convex mirrors.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3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Baffles.</a:t>
            </a:r>
          </a:p>
        </p:txBody>
      </p:sp>
      <p:sp>
        <p:nvSpPr>
          <p:cNvPr id="19" name="Pentagon 11">
            <a:extLst>
              <a:ext uri="{FF2B5EF4-FFF2-40B4-BE49-F238E27FC236}">
                <a16:creationId xmlns:a16="http://schemas.microsoft.com/office/drawing/2014/main" id="{011CFAC0-F875-3966-F95F-4B24210AB9D9}"/>
              </a:ext>
            </a:extLst>
          </p:cNvPr>
          <p:cNvSpPr/>
          <p:nvPr/>
        </p:nvSpPr>
        <p:spPr>
          <a:xfrm>
            <a:off x="70399" y="3316965"/>
            <a:ext cx="2139402" cy="550185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 algn="ctr" defTabSz="342892">
              <a:defRPr/>
            </a:pPr>
            <a:r>
              <a:rPr lang="en-GB" sz="2700" b="1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Procedures contain:</a:t>
            </a:r>
            <a:endParaRPr lang="en-US" sz="2700" b="1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E05096-EC35-0F4A-42A9-9E95F87CB8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950" y="1785984"/>
            <a:ext cx="1371299" cy="10689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A63CEE-060E-2708-0DED-7F483BA8B8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5913" y="3410669"/>
            <a:ext cx="2918177" cy="13116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7D34CF-16C8-47AA-21D8-18FF479D94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1026" y="431772"/>
            <a:ext cx="1696244" cy="1553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95BDA0-422C-65A7-9197-6608B011F7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8308" y="1568821"/>
            <a:ext cx="2498810" cy="1553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F15632-C957-8CC1-B284-A1D5820958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5552" y="2670512"/>
            <a:ext cx="1308098" cy="1480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CD3A2D-CBAE-5E02-3AF7-8885A4F190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81203" y="3414467"/>
            <a:ext cx="882173" cy="132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6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222786" y="975820"/>
            <a:ext cx="632460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Cont. Transportation Accident Disaster</a:t>
            </a:r>
          </a:p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V Boli" panose="02000500030200090000" pitchFamily="2" charset="0"/>
              <a:ea typeface="+mj-ea"/>
              <a:cs typeface="MV Boli" panose="02000500030200090000" pitchFamily="2" charset="0"/>
            </a:endParaRPr>
          </a:p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V Boli" panose="02000500030200090000" pitchFamily="2" charset="0"/>
              <a:ea typeface="+mj-ea"/>
              <a:cs typeface="MV Boli" panose="02000500030200090000" pitchFamily="2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1639888" y="1342486"/>
            <a:ext cx="6324600" cy="2234183"/>
          </a:xfrm>
          <a:prstGeom prst="borderCallout2">
            <a:avLst>
              <a:gd name="adj1" fmla="val 16587"/>
              <a:gd name="adj2" fmla="val 125"/>
              <a:gd name="adj3" fmla="val 16798"/>
              <a:gd name="adj4" fmla="val -6340"/>
              <a:gd name="adj5" fmla="val 105214"/>
              <a:gd name="adj6" fmla="val -1366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Preparedness: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Implementation of the first phase procedures.</a:t>
            </a:r>
          </a:p>
          <a:p>
            <a:pPr marL="228594" marR="0" lvl="0" indent="-228594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Outsourcing consulting to develop and implement procedures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Implementation of the penalties and violations procedures.</a:t>
            </a: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76200" y="3257550"/>
            <a:ext cx="1457025" cy="685799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 marL="0" marR="0" lvl="0" indent="0" algn="ctr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/>
                <a:solidFill>
                  <a:schemeClr val="tx1"/>
                </a:solidFill>
                <a:effectLst/>
                <a:uLnTx/>
                <a:uFillTx/>
                <a:latin typeface="Aldhabi" panose="01000000000000000000" pitchFamily="2" charset="-78"/>
                <a:ea typeface="+mn-ea"/>
                <a:cs typeface="Aldhabi" panose="01000000000000000000" pitchFamily="2" charset="-78"/>
              </a:rPr>
              <a:t>Continue</a:t>
            </a:r>
            <a:endParaRPr kumimoji="0" lang="ar-SA" sz="2700" b="1" i="0" u="none" strike="noStrike" kern="0" cap="none" spc="0" normalizeH="0" baseline="0" noProof="0" dirty="0">
              <a:ln/>
              <a:solidFill>
                <a:schemeClr val="tx1"/>
              </a:solidFill>
              <a:effectLst/>
              <a:uLnTx/>
              <a:uFillTx/>
              <a:latin typeface="Aldhabi" panose="01000000000000000000" pitchFamily="2" charset="-78"/>
              <a:ea typeface="+mn-ea"/>
              <a:cs typeface="Aldhabi" panose="01000000000000000000" pitchFamily="2" charset="-78"/>
            </a:endParaRPr>
          </a:p>
          <a:p>
            <a:pPr marL="0" marR="0" lvl="0" indent="0" algn="ctr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1" i="0" u="none" strike="noStrike" kern="0" cap="none" spc="0" normalizeH="0" baseline="0" noProof="0" dirty="0">
              <a:ln/>
              <a:solidFill>
                <a:schemeClr val="tx1"/>
              </a:solidFill>
              <a:effectLst/>
              <a:uLnTx/>
              <a:uFillTx/>
              <a:latin typeface="Aldhabi" panose="01000000000000000000" pitchFamily="2" charset="-78"/>
              <a:ea typeface="+mn-ea"/>
              <a:cs typeface="Aldhabi" panose="01000000000000000000" pitchFamily="2" charset="-7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9A6680-6AA3-BC69-1817-7C006C5EC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608" y="2008758"/>
            <a:ext cx="1694835" cy="15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1551"/>
            <a:ext cx="233244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3F7696-4FC3-255F-F6E5-6D363C514E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3136" y="377826"/>
            <a:ext cx="3858618" cy="4396845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F7D65B5-C796-7D3E-5AE7-4A3A2A08C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97155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مربع نص 12">
            <a:extLst>
              <a:ext uri="{FF2B5EF4-FFF2-40B4-BE49-F238E27FC236}">
                <a16:creationId xmlns:a16="http://schemas.microsoft.com/office/drawing/2014/main" id="{FE5F6C84-DA7E-525A-DFBF-3D7057B36189}"/>
              </a:ext>
            </a:extLst>
          </p:cNvPr>
          <p:cNvSpPr txBox="1"/>
          <p:nvPr/>
        </p:nvSpPr>
        <p:spPr>
          <a:xfrm>
            <a:off x="6702426" y="226695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9F2DD2A4-7070-7E1A-EC00-6F530016C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6" y="3486150"/>
            <a:ext cx="9937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C4D1147-34B6-AF3A-9895-E45F101A123E}"/>
              </a:ext>
            </a:extLst>
          </p:cNvPr>
          <p:cNvSpPr txBox="1"/>
          <p:nvPr/>
        </p:nvSpPr>
        <p:spPr>
          <a:xfrm>
            <a:off x="5103813" y="490022"/>
            <a:ext cx="3581400" cy="3693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Response Flowchart</a:t>
            </a:r>
          </a:p>
        </p:txBody>
      </p:sp>
    </p:spTree>
    <p:extLst>
      <p:ext uri="{BB962C8B-B14F-4D97-AF65-F5344CB8AC3E}">
        <p14:creationId xmlns:p14="http://schemas.microsoft.com/office/powerpoint/2010/main" val="14935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1333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0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1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6" y="4781551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768DAFE-D36C-3744-C162-E141529FEDD1}"/>
              </a:ext>
            </a:extLst>
          </p:cNvPr>
          <p:cNvSpPr txBox="1">
            <a:spLocks/>
          </p:cNvSpPr>
          <p:nvPr/>
        </p:nvSpPr>
        <p:spPr>
          <a:xfrm>
            <a:off x="1222786" y="975820"/>
            <a:ext cx="6324600" cy="434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783">
              <a:defRPr/>
            </a:pPr>
            <a:r>
              <a:rPr lang="en-US" sz="27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Cont. Transportation Accident Disaster</a:t>
            </a:r>
          </a:p>
          <a:p>
            <a:pPr algn="ctr" defTabSz="685783">
              <a:defRPr/>
            </a:pPr>
            <a:endParaRPr lang="en-US" sz="27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algn="ctr" defTabSz="685783">
              <a:defRPr/>
            </a:pPr>
            <a:endParaRPr lang="en-US" sz="2700" dirty="0">
              <a:solidFill>
                <a:prstClr val="black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82689C1-4F0D-5F48-532F-2494EF4FEB85}"/>
              </a:ext>
            </a:extLst>
          </p:cNvPr>
          <p:cNvSpPr txBox="1">
            <a:spLocks/>
          </p:cNvSpPr>
          <p:nvPr/>
        </p:nvSpPr>
        <p:spPr>
          <a:xfrm>
            <a:off x="1639888" y="1342486"/>
            <a:ext cx="6324600" cy="2234183"/>
          </a:xfrm>
          <a:prstGeom prst="borderCallout2">
            <a:avLst>
              <a:gd name="adj1" fmla="val 16587"/>
              <a:gd name="adj2" fmla="val 125"/>
              <a:gd name="adj3" fmla="val 16798"/>
              <a:gd name="adj4" fmla="val -6340"/>
              <a:gd name="adj5" fmla="val 105214"/>
              <a:gd name="adj6" fmla="val -1366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83">
              <a:buNone/>
              <a:defRPr/>
            </a:pPr>
            <a:r>
              <a:rPr lang="en-US" sz="2000" b="1" u="sng" dirty="0">
                <a:solidFill>
                  <a:prstClr val="black"/>
                </a:solidFill>
                <a:latin typeface="Franklin Gothic Book"/>
              </a:rPr>
              <a:t>Recovery and Rehabilitation: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Continuous monitoring of the established procedures and studying their effectiveness.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 Reconsidering the applicable laws - and imposing stricter ones -.</a:t>
            </a:r>
          </a:p>
          <a:p>
            <a:pPr marL="228594" indent="-228594" defTabSz="685783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Monitoring the condition of roads and streets in terms of their validity and durability.</a:t>
            </a:r>
            <a:endParaRPr lang="en-US" sz="2000" dirty="0">
              <a:solidFill>
                <a:srgbClr val="420042"/>
              </a:solidFill>
              <a:latin typeface="Calibri" panose="020F0502020204030204"/>
            </a:endParaRPr>
          </a:p>
        </p:txBody>
      </p:sp>
      <p:sp>
        <p:nvSpPr>
          <p:cNvPr id="24" name="Pentagon 11">
            <a:extLst>
              <a:ext uri="{FF2B5EF4-FFF2-40B4-BE49-F238E27FC236}">
                <a16:creationId xmlns:a16="http://schemas.microsoft.com/office/drawing/2014/main" id="{8E72F8EA-320C-C43C-DD32-1C1BE7D3DE49}"/>
              </a:ext>
            </a:extLst>
          </p:cNvPr>
          <p:cNvSpPr/>
          <p:nvPr/>
        </p:nvSpPr>
        <p:spPr>
          <a:xfrm>
            <a:off x="390225" y="3297792"/>
            <a:ext cx="1143000" cy="645557"/>
          </a:xfrm>
          <a:prstGeom prst="homePlate">
            <a:avLst>
              <a:gd name="adj" fmla="val 3388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 algn="ctr" defTabSz="342892">
              <a:defRPr/>
            </a:pPr>
            <a:r>
              <a:rPr lang="en-US" sz="2700" b="1" kern="0" dirty="0">
                <a:ln/>
                <a:latin typeface="Aldhabi" panose="01000000000000000000" pitchFamily="2" charset="-78"/>
                <a:cs typeface="Aldhabi" panose="01000000000000000000" pitchFamily="2" charset="-78"/>
              </a:rPr>
              <a:t>Continue</a:t>
            </a:r>
            <a:endParaRPr lang="ar-SA" sz="2700" b="1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algn="ctr" defTabSz="342892">
              <a:defRPr/>
            </a:pPr>
            <a:endParaRPr lang="en-US" sz="2700" b="1" kern="0" dirty="0">
              <a:ln/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4BF9AC-4A91-9C5E-F1B4-6131679107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1927" y="531062"/>
            <a:ext cx="1298574" cy="12243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8970C6-A1A0-F5D1-A4FD-0470E64DCB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4976" y="3077165"/>
            <a:ext cx="1386450" cy="1482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04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585727" y="388439"/>
            <a:ext cx="3377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latin typeface="Andalus" pitchFamily="18" charset="-78"/>
                <a:cs typeface="Andalus" pitchFamily="18" charset="-78"/>
              </a:rPr>
              <a:t>Deforestation Disaster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2157" y="917548"/>
            <a:ext cx="5795243" cy="31085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u="sng" dirty="0"/>
              <a:t>Prevention and mitigation:</a:t>
            </a:r>
            <a:endParaRPr lang="en-US" sz="20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Land Reclamation and reforestation.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Prevent overgrazing.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ar-JO" sz="1400" dirty="0"/>
          </a:p>
          <a:p>
            <a:pPr>
              <a:buClr>
                <a:schemeClr val="accent6">
                  <a:lumMod val="75000"/>
                </a:schemeClr>
              </a:buClr>
            </a:pPr>
            <a:endParaRPr lang="ar-JO" sz="1400" dirty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Punishment for cutting down trees without permission.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Create awareness banners near the lands.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059749" y="401521"/>
            <a:ext cx="2900324" cy="3754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Preparedness: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 Outsourcing (the Ministry of Health and the Ministry of Agriculture).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Implementation of the first phase procedures.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31886-091F-67A5-6A30-9FBE85B1E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9263" y="819151"/>
            <a:ext cx="1182246" cy="1278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B333975-002F-EB37-5D8D-9D124D2451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0480" y="2761863"/>
            <a:ext cx="1515084" cy="1428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3D039C-7381-1AEF-0B37-2606CD4506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103" y="3466366"/>
            <a:ext cx="2361757" cy="1058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6A3252-8465-057A-8998-AC650322F1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9525" y="1536814"/>
            <a:ext cx="2309944" cy="943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42A74E-90B6-72D2-A31E-44A08A812A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305407" y="1366369"/>
            <a:ext cx="1779279" cy="8832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20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3351"/>
            <a:ext cx="2282825" cy="23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482734" y="465713"/>
            <a:ext cx="4604482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Recovery and Rehabilitation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Use of modern and rapid technologies for land reclamation and reforestation.</a:t>
            </a:r>
          </a:p>
          <a:p>
            <a:endParaRPr lang="ar-JO" sz="1600" dirty="0"/>
          </a:p>
          <a:p>
            <a:endParaRPr lang="ar-JO" sz="1600" dirty="0"/>
          </a:p>
          <a:p>
            <a:endParaRPr lang="ar-JO" sz="1600" dirty="0"/>
          </a:p>
          <a:p>
            <a:endParaRPr lang="ar-JO" sz="1600" dirty="0"/>
          </a:p>
          <a:p>
            <a:endParaRPr lang="ar-JO" sz="1600" dirty="0"/>
          </a:p>
          <a:p>
            <a:endParaRPr lang="ar-JO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Continuous monitoring of established procedures and studying their effectiveness,</a:t>
            </a: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571440"/>
            <a:ext cx="1267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Response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F19A56-1D3B-63B4-A005-CAD1DCBB0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47" y="607617"/>
            <a:ext cx="3871166" cy="453786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CA68732-1D53-A420-A529-B976FCB2D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7225" y="3231574"/>
            <a:ext cx="1383912" cy="1481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B92535-0FC8-164C-8947-64A72E7F88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0434" y="1429744"/>
            <a:ext cx="1688106" cy="11816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A2C85A-7F15-6D05-762F-BBCC823742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3989" y="1530352"/>
            <a:ext cx="1855191" cy="10413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343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22728" y="458965"/>
            <a:ext cx="2408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latin typeface="Andalus" pitchFamily="18" charset="-78"/>
                <a:cs typeface="Andalus" pitchFamily="18" charset="-78"/>
              </a:rPr>
              <a:t>Runoff Disaster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020" y="997546"/>
            <a:ext cx="5913396" cy="33547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Prevention and mitigation:</a:t>
            </a:r>
            <a:endParaRPr lang="en-US" sz="20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600" dirty="0"/>
              <a:t>Identify areas at risk of flooding.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600" dirty="0"/>
              <a:t>Construction of water diversion channels.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600" dirty="0"/>
              <a:t>Increasing the diameter of water ferries.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600" dirty="0"/>
              <a:t>Construction of barriers and storage wells.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600" dirty="0"/>
              <a:t>Distances between water canal projects and residences.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50255" y="982185"/>
            <a:ext cx="2935287" cy="35086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Preparedness: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Implementation of the first phase procedures.</a:t>
            </a:r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Outsourcing.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Accurate meteorological tracking.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18FCB1-EDED-7020-B4F0-300179F03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7898" y="3127872"/>
            <a:ext cx="1295400" cy="971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60EDC29-A6A6-E5FD-0387-FF4DF86A9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384" y="858226"/>
            <a:ext cx="1836643" cy="122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7E61B5-BBFA-13D3-EEF0-2D7887582E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2065656"/>
            <a:ext cx="1606315" cy="9109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735B8ED-65F1-36E6-53AC-3C29BD1DFB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8825" y="3060847"/>
            <a:ext cx="1330061" cy="9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3351"/>
            <a:ext cx="2282825" cy="23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568824" y="742950"/>
            <a:ext cx="4455257" cy="32316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Recovery and Rehabilitation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Continuous monitoring of established procedures and studying their effectiveness.</a:t>
            </a:r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Follow-up of affected citizens according to losses.</a:t>
            </a:r>
          </a:p>
          <a:p>
            <a:endParaRPr lang="en-US" sz="1600" dirty="0"/>
          </a:p>
          <a:p>
            <a:endParaRPr lang="en-US" sz="1600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59374" y="404881"/>
            <a:ext cx="1267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Response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46E4E3-902A-6E1D-BB64-3E4719F31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832048"/>
            <a:ext cx="3733800" cy="37829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BC40FD-FA9D-D0EC-B7CA-E9EA362C94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2286217"/>
            <a:ext cx="1657350" cy="1657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862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400538" y="511319"/>
            <a:ext cx="4349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latin typeface="Andalus" pitchFamily="18" charset="-78"/>
                <a:cs typeface="Andalus" pitchFamily="18" charset="-78"/>
              </a:rPr>
              <a:t>Explosions and Fires Disaster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204" y="1096093"/>
            <a:ext cx="4391813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Prevention and mitigation:</a:t>
            </a:r>
            <a:endParaRPr lang="en-US" sz="20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Presence of alarm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Install doors and fire protection systems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Use of sealed valves.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Saving emergency exit.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sz="1400" dirty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1400" dirty="0"/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1400" dirty="0"/>
              <a:t>Building secondary roads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709" y="1443364"/>
            <a:ext cx="911225" cy="72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74" y="2199001"/>
            <a:ext cx="832889" cy="66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84" y="2954725"/>
            <a:ext cx="750507" cy="75050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404" y="2341990"/>
            <a:ext cx="909466" cy="649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444" y="3631704"/>
            <a:ext cx="1057740" cy="8565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Rectangle 35"/>
          <p:cNvSpPr/>
          <p:nvPr/>
        </p:nvSpPr>
        <p:spPr>
          <a:xfrm>
            <a:off x="4611244" y="1096093"/>
            <a:ext cx="4496243" cy="3570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Preparedness: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The presence of fire extinguishers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Having cars fire extinguishing near the town.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2" y="1413074"/>
            <a:ext cx="624742" cy="91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2826505"/>
            <a:ext cx="1678232" cy="111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24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685800" y="1492545"/>
            <a:ext cx="2690923" cy="1066799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/>
              <a:solidFill>
                <a:prstClr val="white"/>
              </a:solidFill>
              <a:effectLst/>
              <a:uLnTx/>
              <a:uFillTx/>
              <a:latin typeface="Aldhabi" panose="01000000000000000000" pitchFamily="2" charset="-78"/>
              <a:ea typeface="+mn-ea"/>
              <a:cs typeface="Aldhabi" panose="01000000000000000000" pitchFamily="2" charset="-7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DRA Criteria: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j-ea"/>
              <a:cs typeface="MV Boli" panose="02000500030200090000" pitchFamily="2" charset="0"/>
            </a:endParaRPr>
          </a:p>
        </p:txBody>
      </p:sp>
      <p:cxnSp>
        <p:nvCxnSpPr>
          <p:cNvPr id="4" name="Elbow Connector 3"/>
          <p:cNvCxnSpPr>
            <a:stCxn id="6" idx="3"/>
          </p:cNvCxnSpPr>
          <p:nvPr/>
        </p:nvCxnSpPr>
        <p:spPr>
          <a:xfrm flipV="1">
            <a:off x="3376723" y="1340145"/>
            <a:ext cx="738077" cy="685800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755" t="1989" r="1755" b="1182"/>
          <a:stretch/>
        </p:blipFill>
        <p:spPr>
          <a:xfrm>
            <a:off x="4114800" y="971766"/>
            <a:ext cx="4282440" cy="38859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029200" y="2266950"/>
            <a:ext cx="2390775" cy="35790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4438" y="-27763"/>
            <a:ext cx="141132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6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3351"/>
            <a:ext cx="2282825" cy="23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419600" y="971550"/>
            <a:ext cx="4604482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Recovery and Rehabilitation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After analyzing the disaster, seeing the need for lack of tools and equipment.</a:t>
            </a:r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Attract projects to maintain the infrastructure affected by the event.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9088"/>
            <a:ext cx="4078756" cy="4226857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606" y="1581150"/>
            <a:ext cx="1042987" cy="746918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527" y="2800350"/>
            <a:ext cx="1854197" cy="104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2400" y="571440"/>
            <a:ext cx="1267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Response</a:t>
            </a:r>
          </a:p>
        </p:txBody>
      </p:sp>
    </p:spTree>
    <p:extLst>
      <p:ext uri="{BB962C8B-B14F-4D97-AF65-F5344CB8AC3E}">
        <p14:creationId xmlns:p14="http://schemas.microsoft.com/office/powerpoint/2010/main" val="33296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07121" y="377824"/>
            <a:ext cx="3329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Andalus" pitchFamily="18" charset="-78"/>
                <a:cs typeface="Andalus" pitchFamily="18" charset="-78"/>
              </a:rPr>
              <a:t>Epidemics Disaster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962599"/>
            <a:ext cx="4117217" cy="33701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/>
              <a:t>Prevention and mitigation: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Studying the health centers and clinics capacities.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US" sz="11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Establishing a plan contains the different types of the possible epidemics, then setting appropriate actions for handling it.</a:t>
            </a: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420" y="1483450"/>
            <a:ext cx="1531016" cy="1019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507" y="3028950"/>
            <a:ext cx="1302929" cy="6514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574417" y="962599"/>
            <a:ext cx="4264783" cy="33855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Preparedness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Identifying empty places inside the town that can be used to receive and isolate patients.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Initiating the procedure for requesting the appropriate vaccination and diagnosis.</a:t>
            </a:r>
          </a:p>
          <a:p>
            <a:pPr lvl="0" algn="ctr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 algn="ctr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Holding awareness programs for citizens 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36" y="765076"/>
            <a:ext cx="503853" cy="50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2" y="1581150"/>
            <a:ext cx="1082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223" y="2503377"/>
            <a:ext cx="1172977" cy="7541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6" y="3448049"/>
            <a:ext cx="1628775" cy="9383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723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22CBC7-F0F3-67A2-FE94-4177EBFD23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0547"/>
            <a:ext cx="3429001" cy="408975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5254625" y="689643"/>
            <a:ext cx="3813175" cy="39395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u="sng" dirty="0"/>
              <a:t>Recovery and Rehabilitation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Developing and updating all programs and plans to ensure the effectiveness of the plans.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/>
              <a:t>Outsourcing to train medical staff on modern methods of treatment</a:t>
            </a:r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12" y="1439137"/>
            <a:ext cx="1520825" cy="12202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832" y="3427367"/>
            <a:ext cx="1499393" cy="98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987" y="3377254"/>
            <a:ext cx="1666413" cy="934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511" y="1140753"/>
            <a:ext cx="1589014" cy="151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511" y="2659413"/>
            <a:ext cx="1612826" cy="1527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504977"/>
            <a:ext cx="13620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Response</a:t>
            </a:r>
            <a:endParaRPr lang="ar-SA" sz="2000" b="1" u="sng" dirty="0"/>
          </a:p>
        </p:txBody>
      </p:sp>
    </p:spTree>
    <p:extLst>
      <p:ext uri="{BB962C8B-B14F-4D97-AF65-F5344CB8AC3E}">
        <p14:creationId xmlns:p14="http://schemas.microsoft.com/office/powerpoint/2010/main" val="21761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1625"/>
            <a:ext cx="1447800" cy="141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2014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877" y="0"/>
            <a:ext cx="511024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6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5486" y="274637"/>
            <a:ext cx="88130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ndalus" pitchFamily="18" charset="-78"/>
                <a:cs typeface="Andalus" pitchFamily="18" charset="-78"/>
              </a:rPr>
              <a:t>Key Performance indicators for disaster and crisis management</a:t>
            </a: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4168773732"/>
              </p:ext>
            </p:extLst>
          </p:nvPr>
        </p:nvGraphicFramePr>
        <p:xfrm>
          <a:off x="-26581" y="1352550"/>
          <a:ext cx="3379382" cy="3077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4143637304"/>
              </p:ext>
            </p:extLst>
          </p:nvPr>
        </p:nvGraphicFramePr>
        <p:xfrm>
          <a:off x="4568825" y="1352550"/>
          <a:ext cx="3687152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710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164" y="2038350"/>
            <a:ext cx="9076660" cy="102393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ndalus" pitchFamily="18" charset="-78"/>
                <a:cs typeface="Andalus" pitchFamily="18" charset="-78"/>
              </a:rPr>
              <a:t>Conclusions and</a:t>
            </a:r>
            <a:br>
              <a:rPr lang="en-US" b="1" dirty="0">
                <a:latin typeface="Andalus" pitchFamily="18" charset="-78"/>
                <a:cs typeface="Andalus" pitchFamily="18" charset="-78"/>
              </a:rPr>
            </a:br>
            <a:r>
              <a:rPr lang="en-US" b="1" dirty="0">
                <a:latin typeface="Andalus" pitchFamily="18" charset="-78"/>
                <a:cs typeface="Andalus" pitchFamily="18" charset="-78"/>
              </a:rPr>
              <a:t>Recommendations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1625"/>
            <a:ext cx="1447800" cy="141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20141" y="-18256"/>
            <a:ext cx="14144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47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525" y="1047750"/>
            <a:ext cx="449600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1600" dirty="0"/>
              <a:t>The world moving towards the concept of risk management.</a:t>
            </a:r>
          </a:p>
          <a:p>
            <a:pPr>
              <a:buClr>
                <a:srgbClr val="C00000"/>
              </a:buClr>
            </a:pPr>
            <a:endParaRPr lang="en-US" sz="1600" dirty="0"/>
          </a:p>
          <a:p>
            <a:pPr>
              <a:buClr>
                <a:srgbClr val="C00000"/>
              </a:buClr>
            </a:pPr>
            <a:endParaRPr lang="en-US" sz="1600" dirty="0"/>
          </a:p>
          <a:p>
            <a:pPr>
              <a:buClr>
                <a:srgbClr val="C00000"/>
              </a:buClr>
            </a:pPr>
            <a:endParaRPr lang="en-US" sz="1600" dirty="0"/>
          </a:p>
          <a:p>
            <a:pPr>
              <a:buClr>
                <a:srgbClr val="C00000"/>
              </a:buClr>
            </a:pPr>
            <a:endParaRPr lang="en-US" sz="1600" dirty="0"/>
          </a:p>
          <a:p>
            <a:pPr>
              <a:buClr>
                <a:srgbClr val="C00000"/>
              </a:buClr>
            </a:pPr>
            <a:endParaRPr lang="en-US" sz="16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1600" dirty="0"/>
              <a:t> The  methods and strategies have been developed to deal with disasters to reduce their risks.</a:t>
            </a:r>
          </a:p>
          <a:p>
            <a:pPr>
              <a:buClr>
                <a:srgbClr val="C00000"/>
              </a:buClr>
            </a:pPr>
            <a:endParaRPr lang="en-US" sz="1400" dirty="0"/>
          </a:p>
          <a:p>
            <a:pPr>
              <a:buClr>
                <a:srgbClr val="C00000"/>
              </a:buClr>
            </a:pPr>
            <a:endParaRPr lang="en-US" sz="14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endParaRPr lang="en-US" sz="1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2667000" y="401419"/>
            <a:ext cx="3240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ndalus" pitchFamily="18" charset="-78"/>
                <a:cs typeface="Andalus" pitchFamily="18" charset="-78"/>
              </a:rPr>
              <a:t>Conclusions</a:t>
            </a:r>
            <a:endParaRPr lang="ar-S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65564"/>
            <a:ext cx="1828800" cy="12574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40" y="3272818"/>
            <a:ext cx="2086769" cy="13021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84934"/>
            <a:ext cx="2058591" cy="14779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8200" y="1097213"/>
            <a:ext cx="437832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1600" dirty="0"/>
              <a:t>The study also focused attention on establishing a disaster management center.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1600" dirty="0"/>
              <a:t>it also focused on sharing Knowledge between municipalities to benefit from, transfer and develop expertise for their workers.</a:t>
            </a:r>
          </a:p>
          <a:p>
            <a:pPr>
              <a:buClr>
                <a:srgbClr val="C00000"/>
              </a:buClr>
            </a:pPr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1627611"/>
            <a:ext cx="1371600" cy="114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6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09800" y="377825"/>
            <a:ext cx="3744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b="1" dirty="0">
                <a:latin typeface="Andalus" pitchFamily="18" charset="-78"/>
                <a:cs typeface="Andalus" pitchFamily="18" charset="-78"/>
              </a:rPr>
              <a:t>Recommendations</a:t>
            </a:r>
            <a:endParaRPr lang="ar-SA" sz="3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581" y="1084481"/>
            <a:ext cx="917058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35942603"/>
              </p:ext>
            </p:extLst>
          </p:nvPr>
        </p:nvGraphicFramePr>
        <p:xfrm>
          <a:off x="1787746" y="1084481"/>
          <a:ext cx="5562157" cy="3519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413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09800" y="377825"/>
            <a:ext cx="3744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>
                <a:latin typeface="Andalus" pitchFamily="18" charset="-78"/>
                <a:cs typeface="Andalus" pitchFamily="18" charset="-78"/>
              </a:rPr>
              <a:t> Recommendations</a:t>
            </a:r>
            <a:endParaRPr lang="ar-SA" sz="3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26581" y="1084481"/>
            <a:ext cx="917058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ar-SA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75641853"/>
              </p:ext>
            </p:extLst>
          </p:nvPr>
        </p:nvGraphicFramePr>
        <p:xfrm>
          <a:off x="1787746" y="1084481"/>
          <a:ext cx="5562157" cy="3519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050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8007"/>
            <a:ext cx="2456901" cy="239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0956" y="30956"/>
            <a:ext cx="2457450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17507" y="-34056"/>
            <a:ext cx="239553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717506" y="2724537"/>
            <a:ext cx="2457450" cy="239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4" t="97" r="10757" b="4554"/>
          <a:stretch/>
        </p:blipFill>
        <p:spPr bwMode="auto">
          <a:xfrm>
            <a:off x="1828800" y="133350"/>
            <a:ext cx="5638800" cy="4795284"/>
          </a:xfrm>
          <a:prstGeom prst="ellipse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1844675"/>
            <a:ext cx="35782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69" b="17583"/>
          <a:stretch/>
        </p:blipFill>
        <p:spPr bwMode="auto">
          <a:xfrm>
            <a:off x="3581400" y="133350"/>
            <a:ext cx="2133600" cy="14991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86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9480" y="1492544"/>
            <a:ext cx="1824120" cy="1307805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457200">
              <a:defRPr/>
            </a:pPr>
            <a:endParaRPr lang="en-GB" sz="2000" dirty="0">
              <a:ln/>
              <a:solidFill>
                <a:prstClr val="white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lvl="0" algn="ctr" defTabSz="457200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1.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Qualitative Analysis:</a:t>
            </a:r>
          </a:p>
        </p:txBody>
      </p:sp>
      <p:sp>
        <p:nvSpPr>
          <p:cNvPr id="8" name="Pentagon 7"/>
          <p:cNvSpPr/>
          <p:nvPr/>
        </p:nvSpPr>
        <p:spPr>
          <a:xfrm>
            <a:off x="309480" y="3234808"/>
            <a:ext cx="1900320" cy="1318142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457200">
              <a:defRPr/>
            </a:pPr>
            <a:endParaRPr lang="en-US" sz="20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j-ea"/>
              <a:cs typeface="MV Boli" panose="02000500030200090000" pitchFamily="2" charset="0"/>
            </a:endParaRPr>
          </a:p>
          <a:p>
            <a:pPr lvl="0" algn="ctr" defTabSz="457200">
              <a:defRPr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2.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Quantitative Analysis:</a:t>
            </a:r>
          </a:p>
        </p:txBody>
      </p:sp>
      <p:cxnSp>
        <p:nvCxnSpPr>
          <p:cNvPr id="21" name="Elbow Connector 20"/>
          <p:cNvCxnSpPr>
            <a:stCxn id="6" idx="3"/>
          </p:cNvCxnSpPr>
          <p:nvPr/>
        </p:nvCxnSpPr>
        <p:spPr>
          <a:xfrm flipV="1">
            <a:off x="2133600" y="1789212"/>
            <a:ext cx="609600" cy="357235"/>
          </a:xfrm>
          <a:prstGeom prst="bentConnector3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flipV="1">
            <a:off x="2209800" y="3572529"/>
            <a:ext cx="609600" cy="316828"/>
          </a:xfrm>
          <a:prstGeom prst="bentConnector3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8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6067" b="1"/>
          <a:stretch/>
        </p:blipFill>
        <p:spPr bwMode="auto">
          <a:xfrm>
            <a:off x="2286000" y="4781550"/>
            <a:ext cx="2361757" cy="24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81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333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781550"/>
            <a:ext cx="2359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658" y="977791"/>
            <a:ext cx="3152700" cy="388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1423180"/>
            <a:ext cx="3152700" cy="1485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9799" y="966115"/>
            <a:ext cx="2642237" cy="1942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4055" y="3212268"/>
            <a:ext cx="2917145" cy="740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3153" y="4026226"/>
            <a:ext cx="2918047" cy="680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29641" y="3607213"/>
            <a:ext cx="3048001" cy="691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685800" y="1492545"/>
            <a:ext cx="2690923" cy="1066799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/>
              <a:solidFill>
                <a:prstClr val="white"/>
              </a:solidFill>
              <a:effectLst/>
              <a:uLnTx/>
              <a:uFillTx/>
              <a:latin typeface="Aldhabi" panose="01000000000000000000" pitchFamily="2" charset="-78"/>
              <a:ea typeface="+mn-ea"/>
              <a:cs typeface="Aldhabi" panose="01000000000000000000" pitchFamily="2" charset="-7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DRA Criteria: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j-ea"/>
              <a:cs typeface="MV Boli" panose="02000500030200090000" pitchFamily="2" charset="0"/>
            </a:endParaRPr>
          </a:p>
        </p:txBody>
      </p:sp>
      <p:cxnSp>
        <p:nvCxnSpPr>
          <p:cNvPr id="4" name="Elbow Connector 3"/>
          <p:cNvCxnSpPr>
            <a:stCxn id="6" idx="3"/>
          </p:cNvCxnSpPr>
          <p:nvPr/>
        </p:nvCxnSpPr>
        <p:spPr>
          <a:xfrm flipV="1">
            <a:off x="3376723" y="1340145"/>
            <a:ext cx="738077" cy="685800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755" t="1989" r="1755" b="1182"/>
          <a:stretch/>
        </p:blipFill>
        <p:spPr>
          <a:xfrm>
            <a:off x="4114800" y="971766"/>
            <a:ext cx="4282440" cy="38859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5029200" y="2266950"/>
            <a:ext cx="2390775" cy="35790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4438" y="-27763"/>
            <a:ext cx="141132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151823" y="1899541"/>
            <a:ext cx="2032577" cy="1573018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/>
              <a:solidFill>
                <a:prstClr val="white"/>
              </a:solidFill>
              <a:effectLst/>
              <a:uLnTx/>
              <a:uFillTx/>
              <a:latin typeface="Aldhabi" panose="01000000000000000000" pitchFamily="2" charset="-78"/>
              <a:ea typeface="+mn-ea"/>
              <a:cs typeface="Aldhabi" panose="01000000000000000000" pitchFamily="2" charset="-78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Disasters Risk Score:</a:t>
            </a:r>
            <a:endParaRPr lang="en-US" sz="2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j-ea"/>
              <a:cs typeface="MV Boli" panose="02000500030200090000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4438" y="-27763"/>
            <a:ext cx="141132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123950"/>
            <a:ext cx="6651524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عنوان 1"/>
          <p:cNvSpPr txBox="1">
            <a:spLocks/>
          </p:cNvSpPr>
          <p:nvPr/>
        </p:nvSpPr>
        <p:spPr>
          <a:xfrm>
            <a:off x="0" y="285857"/>
            <a:ext cx="5791200" cy="68590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Disaster Risk Assessment 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(DRA)</a:t>
            </a:r>
            <a:r>
              <a:rPr lang="ar-SA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:</a:t>
            </a:r>
            <a:r>
              <a:rPr lang="en-US" sz="3600" b="1" dirty="0">
                <a:solidFill>
                  <a:prstClr val="black"/>
                </a:solidFill>
                <a:latin typeface="Monotype Corsiva" pitchFamily="66" charset="0"/>
                <a:cs typeface="MV Boli" panose="02000500030200090000" pitchFamily="2" charset="0"/>
              </a:rPr>
              <a:t> </a:t>
            </a:r>
            <a:endParaRPr lang="x-none" sz="36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228601" y="1931064"/>
            <a:ext cx="3352800" cy="1460205"/>
          </a:xfrm>
          <a:prstGeom prst="homePlate">
            <a:avLst>
              <a:gd name="adj" fmla="val 33886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lvl="0" algn="ctr" defTabSz="457200">
              <a:defRPr/>
            </a:pPr>
            <a:endParaRPr lang="en-GB" sz="2000" dirty="0">
              <a:ln/>
              <a:solidFill>
                <a:prstClr val="white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  <a:p>
            <a:pPr lvl="0" algn="ctr" defTabSz="457200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j-ea"/>
                <a:cs typeface="MV Boli" panose="02000500030200090000" pitchFamily="2" charset="0"/>
              </a:rPr>
              <a:t>3.Disaster Risk Rating Scale:</a:t>
            </a:r>
          </a:p>
        </p:txBody>
      </p:sp>
      <p:cxnSp>
        <p:nvCxnSpPr>
          <p:cNvPr id="4" name="Elbow Connector 3"/>
          <p:cNvCxnSpPr/>
          <p:nvPr/>
        </p:nvCxnSpPr>
        <p:spPr>
          <a:xfrm flipV="1">
            <a:off x="3581400" y="1975033"/>
            <a:ext cx="738077" cy="685800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919" y="1533847"/>
            <a:ext cx="4636681" cy="19845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4438" y="-27763"/>
            <a:ext cx="141132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4425"/>
            <a:ext cx="1446484" cy="140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35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</TotalTime>
  <Words>1480</Words>
  <Application>Microsoft Office PowerPoint</Application>
  <PresentationFormat>On-screen Show (16:9)</PresentationFormat>
  <Paragraphs>425</Paragraphs>
  <Slides>59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2" baseType="lpstr">
      <vt:lpstr>Aldhabi</vt:lpstr>
      <vt:lpstr>Andalus</vt:lpstr>
      <vt:lpstr>Arial</vt:lpstr>
      <vt:lpstr>Calibri</vt:lpstr>
      <vt:lpstr>Constantia</vt:lpstr>
      <vt:lpstr>Franklin Gothic Book</vt:lpstr>
      <vt:lpstr>Majalla UI</vt:lpstr>
      <vt:lpstr>Mistral</vt:lpstr>
      <vt:lpstr>Monotype Corsiva</vt:lpstr>
      <vt:lpstr>MV Boli</vt:lpstr>
      <vt:lpstr>Patrick Hand</vt:lpstr>
      <vt:lpstr>Wingdings</vt:lpstr>
      <vt:lpstr>نسق Office</vt:lpstr>
      <vt:lpstr>PowerPoint Presentation</vt:lpstr>
      <vt:lpstr>PowerPoint Presentation</vt:lpstr>
      <vt:lpstr>Presentation Outline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SWOT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Disaster Risk Management Unit Organizational Structure </vt:lpstr>
      <vt:lpstr>PowerPoint Presentation</vt:lpstr>
      <vt:lpstr>PowerPoint Presentation</vt:lpstr>
      <vt:lpstr>PowerPoint Presentation</vt:lpstr>
      <vt:lpstr>PowerPoint Presentation</vt:lpstr>
      <vt:lpstr>Disaster Risk Management Plan (DRMP)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Recommendations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abeer</cp:lastModifiedBy>
  <cp:revision>143</cp:revision>
  <dcterms:created xsi:type="dcterms:W3CDTF">2022-05-21T21:36:57Z</dcterms:created>
  <dcterms:modified xsi:type="dcterms:W3CDTF">2022-05-26T06:36:38Z</dcterms:modified>
</cp:coreProperties>
</file>